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1"/>
    <p:sldMasterId id="2147483768" r:id="rId2"/>
    <p:sldMasterId id="2147483816" r:id="rId3"/>
    <p:sldMasterId id="2147483828" r:id="rId4"/>
    <p:sldMasterId id="2147483840" r:id="rId5"/>
  </p:sldMasterIdLst>
  <p:notesMasterIdLst>
    <p:notesMasterId r:id="rId81"/>
  </p:notesMasterIdLst>
  <p:sldIdLst>
    <p:sldId id="257" r:id="rId6"/>
    <p:sldId id="455" r:id="rId7"/>
    <p:sldId id="456" r:id="rId8"/>
    <p:sldId id="457" r:id="rId9"/>
    <p:sldId id="372" r:id="rId10"/>
    <p:sldId id="428" r:id="rId11"/>
    <p:sldId id="429" r:id="rId12"/>
    <p:sldId id="448" r:id="rId13"/>
    <p:sldId id="272" r:id="rId14"/>
    <p:sldId id="258" r:id="rId15"/>
    <p:sldId id="449" r:id="rId16"/>
    <p:sldId id="377" r:id="rId17"/>
    <p:sldId id="458" r:id="rId18"/>
    <p:sldId id="459" r:id="rId19"/>
    <p:sldId id="433" r:id="rId20"/>
    <p:sldId id="460" r:id="rId21"/>
    <p:sldId id="461" r:id="rId22"/>
    <p:sldId id="435" r:id="rId23"/>
    <p:sldId id="462" r:id="rId24"/>
    <p:sldId id="463" r:id="rId25"/>
    <p:sldId id="464" r:id="rId26"/>
    <p:sldId id="466" r:id="rId27"/>
    <p:sldId id="467" r:id="rId28"/>
    <p:sldId id="468" r:id="rId29"/>
    <p:sldId id="451" r:id="rId30"/>
    <p:sldId id="437" r:id="rId31"/>
    <p:sldId id="386" r:id="rId32"/>
    <p:sldId id="432" r:id="rId33"/>
    <p:sldId id="278" r:id="rId34"/>
    <p:sldId id="438" r:id="rId35"/>
    <p:sldId id="384" r:id="rId36"/>
    <p:sldId id="440" r:id="rId37"/>
    <p:sldId id="393" r:id="rId38"/>
    <p:sldId id="469" r:id="rId39"/>
    <p:sldId id="444" r:id="rId40"/>
    <p:sldId id="271" r:id="rId41"/>
    <p:sldId id="441" r:id="rId42"/>
    <p:sldId id="294" r:id="rId43"/>
    <p:sldId id="383" r:id="rId44"/>
    <p:sldId id="445" r:id="rId45"/>
    <p:sldId id="387" r:id="rId46"/>
    <p:sldId id="446" r:id="rId47"/>
    <p:sldId id="447" r:id="rId48"/>
    <p:sldId id="470" r:id="rId49"/>
    <p:sldId id="471" r:id="rId50"/>
    <p:sldId id="472" r:id="rId51"/>
    <p:sldId id="473" r:id="rId52"/>
    <p:sldId id="392" r:id="rId53"/>
    <p:sldId id="474" r:id="rId54"/>
    <p:sldId id="475" r:id="rId55"/>
    <p:sldId id="476" r:id="rId56"/>
    <p:sldId id="477" r:id="rId57"/>
    <p:sldId id="478" r:id="rId58"/>
    <p:sldId id="479" r:id="rId59"/>
    <p:sldId id="480" r:id="rId60"/>
    <p:sldId id="481" r:id="rId61"/>
    <p:sldId id="483" r:id="rId62"/>
    <p:sldId id="484" r:id="rId63"/>
    <p:sldId id="495" r:id="rId64"/>
    <p:sldId id="500" r:id="rId65"/>
    <p:sldId id="501" r:id="rId66"/>
    <p:sldId id="503" r:id="rId67"/>
    <p:sldId id="498" r:id="rId68"/>
    <p:sldId id="499" r:id="rId69"/>
    <p:sldId id="502" r:id="rId70"/>
    <p:sldId id="485" r:id="rId71"/>
    <p:sldId id="487" r:id="rId72"/>
    <p:sldId id="489" r:id="rId73"/>
    <p:sldId id="490" r:id="rId74"/>
    <p:sldId id="492" r:id="rId75"/>
    <p:sldId id="488" r:id="rId76"/>
    <p:sldId id="397" r:id="rId77"/>
    <p:sldId id="493" r:id="rId78"/>
    <p:sldId id="494" r:id="rId79"/>
    <p:sldId id="454" r:id="rId80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9AAB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0" autoAdjust="0"/>
    <p:restoredTop sz="94660"/>
  </p:normalViewPr>
  <p:slideViewPr>
    <p:cSldViewPr snapToGrid="0">
      <p:cViewPr>
        <p:scale>
          <a:sx n="42" d="100"/>
          <a:sy n="42" d="100"/>
        </p:scale>
        <p:origin x="2610" y="1152"/>
      </p:cViewPr>
      <p:guideLst>
        <p:guide orient="horz" pos="237"/>
        <p:guide pos="226"/>
        <p:guide pos="5534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presProps" Target="presProp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22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01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23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0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20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6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5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29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88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38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87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5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9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90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80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94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4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578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66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8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28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96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1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87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4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3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0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090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539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883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991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06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41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86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47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67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3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34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264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85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18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86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811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141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929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885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2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26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932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988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413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870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497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647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58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852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631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23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472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048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983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301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84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1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0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gif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gif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4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eg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9/95/Tilsitz_1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4" y="515974"/>
            <a:ext cx="4532902" cy="415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Внешняя политика Александра I </a:t>
            </a:r>
          </a:p>
          <a:p>
            <a:r>
              <a:rPr lang="ru-RU" sz="3600" dirty="0">
                <a:latin typeface="+mj-lt"/>
              </a:rPr>
              <a:t>в 1801–1812 годах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198304"/>
            <a:ext cx="563649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на восточном направлении.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2123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112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29925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088632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России с Францией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1801-1809 годах.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2985556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Русско-шведская война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1808-1809 годов и её итоги.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3884891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накануне войны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Францией.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38918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b/b4/Taking_of_Izm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75" y="-25996"/>
            <a:ext cx="9985375" cy="55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0568" y="1045405"/>
            <a:ext cx="138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Штурм Измаила в 1790 году</a:t>
            </a:r>
          </a:p>
        </p:txBody>
      </p:sp>
    </p:spTree>
    <p:extLst>
      <p:ext uri="{BB962C8B-B14F-4D97-AF65-F5344CB8AC3E}">
        <p14:creationId xmlns:p14="http://schemas.microsoft.com/office/powerpoint/2010/main" val="3205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Постепенное </a:t>
            </a:r>
            <a:br>
              <a:rPr lang="ru-RU" sz="1400" b="1" dirty="0"/>
            </a:br>
            <a:r>
              <a:rPr lang="ru-RU" sz="1400" b="1" dirty="0"/>
              <a:t>продвижение России </a:t>
            </a:r>
          </a:p>
          <a:p>
            <a:pPr algn="ctr" defTabSz="685766"/>
            <a:r>
              <a:rPr lang="ru-RU" sz="1400" b="1" dirty="0"/>
              <a:t>в Закавказье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Вхождение в состав </a:t>
            </a:r>
            <a:br>
              <a:rPr lang="ru-RU" sz="1400" dirty="0"/>
            </a:br>
            <a:r>
              <a:rPr lang="ru-RU" sz="1400" dirty="0"/>
              <a:t>России Восточной Грузии </a:t>
            </a:r>
            <a:br>
              <a:rPr lang="ru-RU" sz="1400" dirty="0"/>
            </a:br>
            <a:r>
              <a:rPr lang="ru-RU" sz="1400" dirty="0"/>
              <a:t>в 1801–1803 годах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3143758"/>
            <a:ext cx="261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Начало </a:t>
            </a:r>
            <a:br>
              <a:rPr lang="ru-RU" sz="1400" dirty="0"/>
            </a:br>
            <a:r>
              <a:rPr lang="ru-RU" sz="1400" dirty="0"/>
              <a:t>русско-персидской </a:t>
            </a:r>
            <a:br>
              <a:rPr lang="ru-RU" sz="1400" dirty="0"/>
            </a:br>
            <a:r>
              <a:rPr lang="ru-RU" sz="1400" dirty="0"/>
              <a:t>войны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Стремление </a:t>
            </a:r>
            <a:br>
              <a:rPr lang="ru-RU" sz="1400" b="1" dirty="0"/>
            </a:br>
            <a:r>
              <a:rPr lang="ru-RU" sz="1400" b="1" dirty="0"/>
              <a:t>шаха вернуть </a:t>
            </a:r>
            <a:br>
              <a:rPr lang="ru-RU" sz="1400" b="1" dirty="0"/>
            </a:br>
            <a:r>
              <a:rPr lang="ru-RU" sz="1400" b="1" dirty="0"/>
              <a:t>утраченные земли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Восточное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940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Шахская армия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Ирана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Насчитывала около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200 тысяч воинов.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655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6480" y="3946423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Уступала в подготовке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вооружении русской.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1" y="842833"/>
            <a:ext cx="1551940" cy="36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750"/>
          <a:stretch/>
        </p:blipFill>
        <p:spPr>
          <a:xfrm>
            <a:off x="2" y="0"/>
            <a:ext cx="9144000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5883284" y="3915018"/>
            <a:ext cx="564326" cy="412731"/>
          </a:xfrm>
          <a:custGeom>
            <a:avLst/>
            <a:gdLst>
              <a:gd name="connsiteX0" fmla="*/ 351562 w 579175"/>
              <a:gd name="connsiteY0" fmla="*/ 12673 h 422884"/>
              <a:gd name="connsiteX1" fmla="*/ 212699 w 579175"/>
              <a:gd name="connsiteY1" fmla="*/ 10053 h 422884"/>
              <a:gd name="connsiteX2" fmla="*/ 155058 w 579175"/>
              <a:gd name="connsiteY2" fmla="*/ 59834 h 422884"/>
              <a:gd name="connsiteX3" fmla="*/ 128857 w 579175"/>
              <a:gd name="connsiteY3" fmla="*/ 101755 h 422884"/>
              <a:gd name="connsiteX4" fmla="*/ 37155 w 579175"/>
              <a:gd name="connsiteY4" fmla="*/ 99135 h 422884"/>
              <a:gd name="connsiteX5" fmla="*/ 24055 w 579175"/>
              <a:gd name="connsiteY5" fmla="*/ 172496 h 422884"/>
              <a:gd name="connsiteX6" fmla="*/ 10955 w 579175"/>
              <a:gd name="connsiteY6" fmla="*/ 227517 h 422884"/>
              <a:gd name="connsiteX7" fmla="*/ 13575 w 579175"/>
              <a:gd name="connsiteY7" fmla="*/ 274678 h 422884"/>
              <a:gd name="connsiteX8" fmla="*/ 178639 w 579175"/>
              <a:gd name="connsiteY8" fmla="*/ 369000 h 422884"/>
              <a:gd name="connsiteX9" fmla="*/ 178639 w 579175"/>
              <a:gd name="connsiteY9" fmla="*/ 397821 h 422884"/>
              <a:gd name="connsiteX10" fmla="*/ 246760 w 579175"/>
              <a:gd name="connsiteY10" fmla="*/ 416161 h 422884"/>
              <a:gd name="connsiteX11" fmla="*/ 487805 w 579175"/>
              <a:gd name="connsiteY11" fmla="*/ 277298 h 422884"/>
              <a:gd name="connsiteX12" fmla="*/ 563787 w 579175"/>
              <a:gd name="connsiteY12" fmla="*/ 211797 h 422884"/>
              <a:gd name="connsiteX13" fmla="*/ 558547 w 579175"/>
              <a:gd name="connsiteY13" fmla="*/ 141055 h 422884"/>
              <a:gd name="connsiteX14" fmla="*/ 351562 w 579175"/>
              <a:gd name="connsiteY14" fmla="*/ 12673 h 422884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35425 w 577445"/>
              <a:gd name="connsiteY4" fmla="*/ 99135 h 423435"/>
              <a:gd name="connsiteX5" fmla="*/ 22325 w 577445"/>
              <a:gd name="connsiteY5" fmla="*/ 172496 h 423435"/>
              <a:gd name="connsiteX6" fmla="*/ 9225 w 577445"/>
              <a:gd name="connsiteY6" fmla="*/ 227517 h 423435"/>
              <a:gd name="connsiteX7" fmla="*/ 11845 w 577445"/>
              <a:gd name="connsiteY7" fmla="*/ 274678 h 423435"/>
              <a:gd name="connsiteX8" fmla="*/ 153328 w 577445"/>
              <a:gd name="connsiteY8" fmla="*/ 345420 h 423435"/>
              <a:gd name="connsiteX9" fmla="*/ 176909 w 577445"/>
              <a:gd name="connsiteY9" fmla="*/ 397821 h 423435"/>
              <a:gd name="connsiteX10" fmla="*/ 245030 w 577445"/>
              <a:gd name="connsiteY10" fmla="*/ 416161 h 423435"/>
              <a:gd name="connsiteX11" fmla="*/ 486075 w 577445"/>
              <a:gd name="connsiteY11" fmla="*/ 277298 h 423435"/>
              <a:gd name="connsiteX12" fmla="*/ 562057 w 577445"/>
              <a:gd name="connsiteY12" fmla="*/ 211797 h 423435"/>
              <a:gd name="connsiteX13" fmla="*/ 556817 w 577445"/>
              <a:gd name="connsiteY13" fmla="*/ 141055 h 423435"/>
              <a:gd name="connsiteX14" fmla="*/ 349832 w 577445"/>
              <a:gd name="connsiteY14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85469 w 577445"/>
              <a:gd name="connsiteY4" fmla="*/ 135027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3316 h 424078"/>
              <a:gd name="connsiteX1" fmla="*/ 210969 w 577445"/>
              <a:gd name="connsiteY1" fmla="*/ 10696 h 424078"/>
              <a:gd name="connsiteX2" fmla="*/ 179961 w 577445"/>
              <a:gd name="connsiteY2" fmla="*/ 72314 h 424078"/>
              <a:gd name="connsiteX3" fmla="*/ 138964 w 577445"/>
              <a:gd name="connsiteY3" fmla="*/ 105357 h 424078"/>
              <a:gd name="connsiteX4" fmla="*/ 85469 w 577445"/>
              <a:gd name="connsiteY4" fmla="*/ 135670 h 424078"/>
              <a:gd name="connsiteX5" fmla="*/ 35425 w 577445"/>
              <a:gd name="connsiteY5" fmla="*/ 99778 h 424078"/>
              <a:gd name="connsiteX6" fmla="*/ 22325 w 577445"/>
              <a:gd name="connsiteY6" fmla="*/ 173139 h 424078"/>
              <a:gd name="connsiteX7" fmla="*/ 9225 w 577445"/>
              <a:gd name="connsiteY7" fmla="*/ 228160 h 424078"/>
              <a:gd name="connsiteX8" fmla="*/ 11845 w 577445"/>
              <a:gd name="connsiteY8" fmla="*/ 275321 h 424078"/>
              <a:gd name="connsiteX9" fmla="*/ 153328 w 577445"/>
              <a:gd name="connsiteY9" fmla="*/ 346063 h 424078"/>
              <a:gd name="connsiteX10" fmla="*/ 176909 w 577445"/>
              <a:gd name="connsiteY10" fmla="*/ 398464 h 424078"/>
              <a:gd name="connsiteX11" fmla="*/ 245030 w 577445"/>
              <a:gd name="connsiteY11" fmla="*/ 416804 h 424078"/>
              <a:gd name="connsiteX12" fmla="*/ 486075 w 577445"/>
              <a:gd name="connsiteY12" fmla="*/ 277941 h 424078"/>
              <a:gd name="connsiteX13" fmla="*/ 562057 w 577445"/>
              <a:gd name="connsiteY13" fmla="*/ 212440 h 424078"/>
              <a:gd name="connsiteX14" fmla="*/ 556817 w 577445"/>
              <a:gd name="connsiteY14" fmla="*/ 141698 h 424078"/>
              <a:gd name="connsiteX15" fmla="*/ 349832 w 577445"/>
              <a:gd name="connsiteY15" fmla="*/ 13316 h 424078"/>
              <a:gd name="connsiteX0" fmla="*/ 349832 w 577445"/>
              <a:gd name="connsiteY0" fmla="*/ 3773 h 414535"/>
              <a:gd name="connsiteX1" fmla="*/ 246479 w 577445"/>
              <a:gd name="connsiteY1" fmla="*/ 36664 h 414535"/>
              <a:gd name="connsiteX2" fmla="*/ 179961 w 577445"/>
              <a:gd name="connsiteY2" fmla="*/ 62771 h 414535"/>
              <a:gd name="connsiteX3" fmla="*/ 138964 w 577445"/>
              <a:gd name="connsiteY3" fmla="*/ 95814 h 414535"/>
              <a:gd name="connsiteX4" fmla="*/ 85469 w 577445"/>
              <a:gd name="connsiteY4" fmla="*/ 126127 h 414535"/>
              <a:gd name="connsiteX5" fmla="*/ 35425 w 577445"/>
              <a:gd name="connsiteY5" fmla="*/ 90235 h 414535"/>
              <a:gd name="connsiteX6" fmla="*/ 22325 w 577445"/>
              <a:gd name="connsiteY6" fmla="*/ 163596 h 414535"/>
              <a:gd name="connsiteX7" fmla="*/ 9225 w 577445"/>
              <a:gd name="connsiteY7" fmla="*/ 218617 h 414535"/>
              <a:gd name="connsiteX8" fmla="*/ 11845 w 577445"/>
              <a:gd name="connsiteY8" fmla="*/ 265778 h 414535"/>
              <a:gd name="connsiteX9" fmla="*/ 153328 w 577445"/>
              <a:gd name="connsiteY9" fmla="*/ 336520 h 414535"/>
              <a:gd name="connsiteX10" fmla="*/ 176909 w 577445"/>
              <a:gd name="connsiteY10" fmla="*/ 388921 h 414535"/>
              <a:gd name="connsiteX11" fmla="*/ 245030 w 577445"/>
              <a:gd name="connsiteY11" fmla="*/ 407261 h 414535"/>
              <a:gd name="connsiteX12" fmla="*/ 486075 w 577445"/>
              <a:gd name="connsiteY12" fmla="*/ 268398 h 414535"/>
              <a:gd name="connsiteX13" fmla="*/ 562057 w 577445"/>
              <a:gd name="connsiteY13" fmla="*/ 202897 h 414535"/>
              <a:gd name="connsiteX14" fmla="*/ 556817 w 577445"/>
              <a:gd name="connsiteY14" fmla="*/ 132155 h 414535"/>
              <a:gd name="connsiteX15" fmla="*/ 349832 w 577445"/>
              <a:gd name="connsiteY15" fmla="*/ 3773 h 414535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38964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79551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7632 h 418394"/>
              <a:gd name="connsiteX1" fmla="*/ 316289 w 577445"/>
              <a:gd name="connsiteY1" fmla="*/ 17535 h 418394"/>
              <a:gd name="connsiteX2" fmla="*/ 246479 w 577445"/>
              <a:gd name="connsiteY2" fmla="*/ 40523 h 418394"/>
              <a:gd name="connsiteX3" fmla="*/ 182921 w 577445"/>
              <a:gd name="connsiteY3" fmla="*/ 72549 h 418394"/>
              <a:gd name="connsiteX4" fmla="*/ 141923 w 577445"/>
              <a:gd name="connsiteY4" fmla="*/ 99673 h 418394"/>
              <a:gd name="connsiteX5" fmla="*/ 79551 w 577445"/>
              <a:gd name="connsiteY5" fmla="*/ 129986 h 418394"/>
              <a:gd name="connsiteX6" fmla="*/ 35425 w 577445"/>
              <a:gd name="connsiteY6" fmla="*/ 94094 h 418394"/>
              <a:gd name="connsiteX7" fmla="*/ 22325 w 577445"/>
              <a:gd name="connsiteY7" fmla="*/ 167455 h 418394"/>
              <a:gd name="connsiteX8" fmla="*/ 9225 w 577445"/>
              <a:gd name="connsiteY8" fmla="*/ 222476 h 418394"/>
              <a:gd name="connsiteX9" fmla="*/ 11845 w 577445"/>
              <a:gd name="connsiteY9" fmla="*/ 269637 h 418394"/>
              <a:gd name="connsiteX10" fmla="*/ 153328 w 577445"/>
              <a:gd name="connsiteY10" fmla="*/ 340379 h 418394"/>
              <a:gd name="connsiteX11" fmla="*/ 176909 w 577445"/>
              <a:gd name="connsiteY11" fmla="*/ 392780 h 418394"/>
              <a:gd name="connsiteX12" fmla="*/ 245030 w 577445"/>
              <a:gd name="connsiteY12" fmla="*/ 411120 h 418394"/>
              <a:gd name="connsiteX13" fmla="*/ 486075 w 577445"/>
              <a:gd name="connsiteY13" fmla="*/ 272257 h 418394"/>
              <a:gd name="connsiteX14" fmla="*/ 562057 w 577445"/>
              <a:gd name="connsiteY14" fmla="*/ 206756 h 418394"/>
              <a:gd name="connsiteX15" fmla="*/ 556817 w 577445"/>
              <a:gd name="connsiteY15" fmla="*/ 136014 h 418394"/>
              <a:gd name="connsiteX16" fmla="*/ 349832 w 577445"/>
              <a:gd name="connsiteY16" fmla="*/ 7632 h 418394"/>
              <a:gd name="connsiteX0" fmla="*/ 349832 w 572727"/>
              <a:gd name="connsiteY0" fmla="*/ 6989 h 417751"/>
              <a:gd name="connsiteX1" fmla="*/ 316289 w 572727"/>
              <a:gd name="connsiteY1" fmla="*/ 16892 h 417751"/>
              <a:gd name="connsiteX2" fmla="*/ 246479 w 572727"/>
              <a:gd name="connsiteY2" fmla="*/ 39880 h 417751"/>
              <a:gd name="connsiteX3" fmla="*/ 182921 w 572727"/>
              <a:gd name="connsiteY3" fmla="*/ 71906 h 417751"/>
              <a:gd name="connsiteX4" fmla="*/ 141923 w 572727"/>
              <a:gd name="connsiteY4" fmla="*/ 99030 h 417751"/>
              <a:gd name="connsiteX5" fmla="*/ 79551 w 572727"/>
              <a:gd name="connsiteY5" fmla="*/ 129343 h 417751"/>
              <a:gd name="connsiteX6" fmla="*/ 35425 w 572727"/>
              <a:gd name="connsiteY6" fmla="*/ 93451 h 417751"/>
              <a:gd name="connsiteX7" fmla="*/ 22325 w 572727"/>
              <a:gd name="connsiteY7" fmla="*/ 166812 h 417751"/>
              <a:gd name="connsiteX8" fmla="*/ 9225 w 572727"/>
              <a:gd name="connsiteY8" fmla="*/ 221833 h 417751"/>
              <a:gd name="connsiteX9" fmla="*/ 11845 w 572727"/>
              <a:gd name="connsiteY9" fmla="*/ 268994 h 417751"/>
              <a:gd name="connsiteX10" fmla="*/ 153328 w 572727"/>
              <a:gd name="connsiteY10" fmla="*/ 339736 h 417751"/>
              <a:gd name="connsiteX11" fmla="*/ 176909 w 572727"/>
              <a:gd name="connsiteY11" fmla="*/ 392137 h 417751"/>
              <a:gd name="connsiteX12" fmla="*/ 245030 w 572727"/>
              <a:gd name="connsiteY12" fmla="*/ 410477 h 417751"/>
              <a:gd name="connsiteX13" fmla="*/ 486075 w 572727"/>
              <a:gd name="connsiteY13" fmla="*/ 271614 h 417751"/>
              <a:gd name="connsiteX14" fmla="*/ 562057 w 572727"/>
              <a:gd name="connsiteY14" fmla="*/ 206113 h 417751"/>
              <a:gd name="connsiteX15" fmla="*/ 547939 w 572727"/>
              <a:gd name="connsiteY15" fmla="*/ 126493 h 417751"/>
              <a:gd name="connsiteX16" fmla="*/ 349832 w 572727"/>
              <a:gd name="connsiteY16" fmla="*/ 6989 h 417751"/>
              <a:gd name="connsiteX0" fmla="*/ 349832 w 569863"/>
              <a:gd name="connsiteY0" fmla="*/ 6126 h 416888"/>
              <a:gd name="connsiteX1" fmla="*/ 316289 w 569863"/>
              <a:gd name="connsiteY1" fmla="*/ 16029 h 416888"/>
              <a:gd name="connsiteX2" fmla="*/ 246479 w 569863"/>
              <a:gd name="connsiteY2" fmla="*/ 39017 h 416888"/>
              <a:gd name="connsiteX3" fmla="*/ 182921 w 569863"/>
              <a:gd name="connsiteY3" fmla="*/ 71043 h 416888"/>
              <a:gd name="connsiteX4" fmla="*/ 141923 w 569863"/>
              <a:gd name="connsiteY4" fmla="*/ 98167 h 416888"/>
              <a:gd name="connsiteX5" fmla="*/ 79551 w 569863"/>
              <a:gd name="connsiteY5" fmla="*/ 128480 h 416888"/>
              <a:gd name="connsiteX6" fmla="*/ 35425 w 569863"/>
              <a:gd name="connsiteY6" fmla="*/ 92588 h 416888"/>
              <a:gd name="connsiteX7" fmla="*/ 22325 w 569863"/>
              <a:gd name="connsiteY7" fmla="*/ 165949 h 416888"/>
              <a:gd name="connsiteX8" fmla="*/ 9225 w 569863"/>
              <a:gd name="connsiteY8" fmla="*/ 220970 h 416888"/>
              <a:gd name="connsiteX9" fmla="*/ 11845 w 569863"/>
              <a:gd name="connsiteY9" fmla="*/ 268131 h 416888"/>
              <a:gd name="connsiteX10" fmla="*/ 153328 w 569863"/>
              <a:gd name="connsiteY10" fmla="*/ 338873 h 416888"/>
              <a:gd name="connsiteX11" fmla="*/ 176909 w 569863"/>
              <a:gd name="connsiteY11" fmla="*/ 391274 h 416888"/>
              <a:gd name="connsiteX12" fmla="*/ 245030 w 569863"/>
              <a:gd name="connsiteY12" fmla="*/ 409614 h 416888"/>
              <a:gd name="connsiteX13" fmla="*/ 486075 w 569863"/>
              <a:gd name="connsiteY13" fmla="*/ 270751 h 416888"/>
              <a:gd name="connsiteX14" fmla="*/ 562057 w 569863"/>
              <a:gd name="connsiteY14" fmla="*/ 205250 h 416888"/>
              <a:gd name="connsiteX15" fmla="*/ 547939 w 569863"/>
              <a:gd name="connsiteY15" fmla="*/ 125630 h 416888"/>
              <a:gd name="connsiteX16" fmla="*/ 402106 w 569863"/>
              <a:gd name="connsiteY16" fmla="*/ 113684 h 416888"/>
              <a:gd name="connsiteX17" fmla="*/ 349832 w 569863"/>
              <a:gd name="connsiteY17" fmla="*/ 6126 h 416888"/>
              <a:gd name="connsiteX0" fmla="*/ 349832 w 564984"/>
              <a:gd name="connsiteY0" fmla="*/ 6126 h 416888"/>
              <a:gd name="connsiteX1" fmla="*/ 316289 w 564984"/>
              <a:gd name="connsiteY1" fmla="*/ 16029 h 416888"/>
              <a:gd name="connsiteX2" fmla="*/ 246479 w 564984"/>
              <a:gd name="connsiteY2" fmla="*/ 39017 h 416888"/>
              <a:gd name="connsiteX3" fmla="*/ 182921 w 564984"/>
              <a:gd name="connsiteY3" fmla="*/ 71043 h 416888"/>
              <a:gd name="connsiteX4" fmla="*/ 141923 w 564984"/>
              <a:gd name="connsiteY4" fmla="*/ 98167 h 416888"/>
              <a:gd name="connsiteX5" fmla="*/ 79551 w 564984"/>
              <a:gd name="connsiteY5" fmla="*/ 128480 h 416888"/>
              <a:gd name="connsiteX6" fmla="*/ 35425 w 564984"/>
              <a:gd name="connsiteY6" fmla="*/ 92588 h 416888"/>
              <a:gd name="connsiteX7" fmla="*/ 22325 w 564984"/>
              <a:gd name="connsiteY7" fmla="*/ 165949 h 416888"/>
              <a:gd name="connsiteX8" fmla="*/ 9225 w 564984"/>
              <a:gd name="connsiteY8" fmla="*/ 220970 h 416888"/>
              <a:gd name="connsiteX9" fmla="*/ 11845 w 564984"/>
              <a:gd name="connsiteY9" fmla="*/ 268131 h 416888"/>
              <a:gd name="connsiteX10" fmla="*/ 153328 w 564984"/>
              <a:gd name="connsiteY10" fmla="*/ 338873 h 416888"/>
              <a:gd name="connsiteX11" fmla="*/ 176909 w 564984"/>
              <a:gd name="connsiteY11" fmla="*/ 391274 h 416888"/>
              <a:gd name="connsiteX12" fmla="*/ 245030 w 564984"/>
              <a:gd name="connsiteY12" fmla="*/ 409614 h 416888"/>
              <a:gd name="connsiteX13" fmla="*/ 486075 w 564984"/>
              <a:gd name="connsiteY13" fmla="*/ 270751 h 416888"/>
              <a:gd name="connsiteX14" fmla="*/ 562057 w 564984"/>
              <a:gd name="connsiteY14" fmla="*/ 205250 h 416888"/>
              <a:gd name="connsiteX15" fmla="*/ 521306 w 564984"/>
              <a:gd name="connsiteY15" fmla="*/ 155222 h 416888"/>
              <a:gd name="connsiteX16" fmla="*/ 402106 w 564984"/>
              <a:gd name="connsiteY16" fmla="*/ 113684 h 416888"/>
              <a:gd name="connsiteX17" fmla="*/ 349832 w 564984"/>
              <a:gd name="connsiteY17" fmla="*/ 6126 h 416888"/>
              <a:gd name="connsiteX0" fmla="*/ 349832 w 567969"/>
              <a:gd name="connsiteY0" fmla="*/ 6126 h 416888"/>
              <a:gd name="connsiteX1" fmla="*/ 316289 w 567969"/>
              <a:gd name="connsiteY1" fmla="*/ 16029 h 416888"/>
              <a:gd name="connsiteX2" fmla="*/ 246479 w 567969"/>
              <a:gd name="connsiteY2" fmla="*/ 39017 h 416888"/>
              <a:gd name="connsiteX3" fmla="*/ 182921 w 567969"/>
              <a:gd name="connsiteY3" fmla="*/ 71043 h 416888"/>
              <a:gd name="connsiteX4" fmla="*/ 141923 w 567969"/>
              <a:gd name="connsiteY4" fmla="*/ 98167 h 416888"/>
              <a:gd name="connsiteX5" fmla="*/ 79551 w 567969"/>
              <a:gd name="connsiteY5" fmla="*/ 128480 h 416888"/>
              <a:gd name="connsiteX6" fmla="*/ 35425 w 567969"/>
              <a:gd name="connsiteY6" fmla="*/ 92588 h 416888"/>
              <a:gd name="connsiteX7" fmla="*/ 22325 w 567969"/>
              <a:gd name="connsiteY7" fmla="*/ 165949 h 416888"/>
              <a:gd name="connsiteX8" fmla="*/ 9225 w 567969"/>
              <a:gd name="connsiteY8" fmla="*/ 220970 h 416888"/>
              <a:gd name="connsiteX9" fmla="*/ 11845 w 567969"/>
              <a:gd name="connsiteY9" fmla="*/ 268131 h 416888"/>
              <a:gd name="connsiteX10" fmla="*/ 153328 w 567969"/>
              <a:gd name="connsiteY10" fmla="*/ 338873 h 416888"/>
              <a:gd name="connsiteX11" fmla="*/ 176909 w 567969"/>
              <a:gd name="connsiteY11" fmla="*/ 391274 h 416888"/>
              <a:gd name="connsiteX12" fmla="*/ 245030 w 567969"/>
              <a:gd name="connsiteY12" fmla="*/ 409614 h 416888"/>
              <a:gd name="connsiteX13" fmla="*/ 486075 w 567969"/>
              <a:gd name="connsiteY13" fmla="*/ 270751 h 416888"/>
              <a:gd name="connsiteX14" fmla="*/ 562057 w 567969"/>
              <a:gd name="connsiteY14" fmla="*/ 205250 h 416888"/>
              <a:gd name="connsiteX15" fmla="*/ 521306 w 567969"/>
              <a:gd name="connsiteY15" fmla="*/ 155222 h 416888"/>
              <a:gd name="connsiteX16" fmla="*/ 402106 w 567969"/>
              <a:gd name="connsiteY16" fmla="*/ 113684 h 416888"/>
              <a:gd name="connsiteX17" fmla="*/ 349832 w 567969"/>
              <a:gd name="connsiteY17" fmla="*/ 6126 h 416888"/>
              <a:gd name="connsiteX0" fmla="*/ 349832 w 569243"/>
              <a:gd name="connsiteY0" fmla="*/ 6126 h 416888"/>
              <a:gd name="connsiteX1" fmla="*/ 316289 w 569243"/>
              <a:gd name="connsiteY1" fmla="*/ 16029 h 416888"/>
              <a:gd name="connsiteX2" fmla="*/ 246479 w 569243"/>
              <a:gd name="connsiteY2" fmla="*/ 39017 h 416888"/>
              <a:gd name="connsiteX3" fmla="*/ 182921 w 569243"/>
              <a:gd name="connsiteY3" fmla="*/ 71043 h 416888"/>
              <a:gd name="connsiteX4" fmla="*/ 141923 w 569243"/>
              <a:gd name="connsiteY4" fmla="*/ 98167 h 416888"/>
              <a:gd name="connsiteX5" fmla="*/ 79551 w 569243"/>
              <a:gd name="connsiteY5" fmla="*/ 128480 h 416888"/>
              <a:gd name="connsiteX6" fmla="*/ 35425 w 569243"/>
              <a:gd name="connsiteY6" fmla="*/ 92588 h 416888"/>
              <a:gd name="connsiteX7" fmla="*/ 22325 w 569243"/>
              <a:gd name="connsiteY7" fmla="*/ 165949 h 416888"/>
              <a:gd name="connsiteX8" fmla="*/ 9225 w 569243"/>
              <a:gd name="connsiteY8" fmla="*/ 220970 h 416888"/>
              <a:gd name="connsiteX9" fmla="*/ 11845 w 569243"/>
              <a:gd name="connsiteY9" fmla="*/ 268131 h 416888"/>
              <a:gd name="connsiteX10" fmla="*/ 153328 w 569243"/>
              <a:gd name="connsiteY10" fmla="*/ 338873 h 416888"/>
              <a:gd name="connsiteX11" fmla="*/ 176909 w 569243"/>
              <a:gd name="connsiteY11" fmla="*/ 391274 h 416888"/>
              <a:gd name="connsiteX12" fmla="*/ 245030 w 569243"/>
              <a:gd name="connsiteY12" fmla="*/ 409614 h 416888"/>
              <a:gd name="connsiteX13" fmla="*/ 486075 w 569243"/>
              <a:gd name="connsiteY13" fmla="*/ 270751 h 416888"/>
              <a:gd name="connsiteX14" fmla="*/ 562057 w 569243"/>
              <a:gd name="connsiteY14" fmla="*/ 205250 h 416888"/>
              <a:gd name="connsiteX15" fmla="*/ 521306 w 569243"/>
              <a:gd name="connsiteY15" fmla="*/ 155222 h 416888"/>
              <a:gd name="connsiteX16" fmla="*/ 402106 w 569243"/>
              <a:gd name="connsiteY16" fmla="*/ 113684 h 416888"/>
              <a:gd name="connsiteX17" fmla="*/ 349832 w 569243"/>
              <a:gd name="connsiteY17" fmla="*/ 6126 h 416888"/>
              <a:gd name="connsiteX0" fmla="*/ 349832 w 564373"/>
              <a:gd name="connsiteY0" fmla="*/ 6126 h 416888"/>
              <a:gd name="connsiteX1" fmla="*/ 316289 w 564373"/>
              <a:gd name="connsiteY1" fmla="*/ 16029 h 416888"/>
              <a:gd name="connsiteX2" fmla="*/ 246479 w 564373"/>
              <a:gd name="connsiteY2" fmla="*/ 39017 h 416888"/>
              <a:gd name="connsiteX3" fmla="*/ 182921 w 564373"/>
              <a:gd name="connsiteY3" fmla="*/ 71043 h 416888"/>
              <a:gd name="connsiteX4" fmla="*/ 141923 w 564373"/>
              <a:gd name="connsiteY4" fmla="*/ 98167 h 416888"/>
              <a:gd name="connsiteX5" fmla="*/ 79551 w 564373"/>
              <a:gd name="connsiteY5" fmla="*/ 128480 h 416888"/>
              <a:gd name="connsiteX6" fmla="*/ 35425 w 564373"/>
              <a:gd name="connsiteY6" fmla="*/ 92588 h 416888"/>
              <a:gd name="connsiteX7" fmla="*/ 22325 w 564373"/>
              <a:gd name="connsiteY7" fmla="*/ 165949 h 416888"/>
              <a:gd name="connsiteX8" fmla="*/ 9225 w 564373"/>
              <a:gd name="connsiteY8" fmla="*/ 220970 h 416888"/>
              <a:gd name="connsiteX9" fmla="*/ 11845 w 564373"/>
              <a:gd name="connsiteY9" fmla="*/ 268131 h 416888"/>
              <a:gd name="connsiteX10" fmla="*/ 153328 w 564373"/>
              <a:gd name="connsiteY10" fmla="*/ 338873 h 416888"/>
              <a:gd name="connsiteX11" fmla="*/ 176909 w 564373"/>
              <a:gd name="connsiteY11" fmla="*/ 391274 h 416888"/>
              <a:gd name="connsiteX12" fmla="*/ 245030 w 564373"/>
              <a:gd name="connsiteY12" fmla="*/ 409614 h 416888"/>
              <a:gd name="connsiteX13" fmla="*/ 486075 w 564373"/>
              <a:gd name="connsiteY13" fmla="*/ 270751 h 416888"/>
              <a:gd name="connsiteX14" fmla="*/ 562057 w 564373"/>
              <a:gd name="connsiteY14" fmla="*/ 205250 h 416888"/>
              <a:gd name="connsiteX15" fmla="*/ 521306 w 564373"/>
              <a:gd name="connsiteY15" fmla="*/ 155222 h 416888"/>
              <a:gd name="connsiteX16" fmla="*/ 464250 w 564373"/>
              <a:gd name="connsiteY16" fmla="*/ 137356 h 416888"/>
              <a:gd name="connsiteX17" fmla="*/ 402106 w 564373"/>
              <a:gd name="connsiteY17" fmla="*/ 113684 h 416888"/>
              <a:gd name="connsiteX18" fmla="*/ 349832 w 564373"/>
              <a:gd name="connsiteY18" fmla="*/ 6126 h 416888"/>
              <a:gd name="connsiteX0" fmla="*/ 349832 w 564373"/>
              <a:gd name="connsiteY0" fmla="*/ 1969 h 412731"/>
              <a:gd name="connsiteX1" fmla="*/ 316289 w 564373"/>
              <a:gd name="connsiteY1" fmla="*/ 11872 h 412731"/>
              <a:gd name="connsiteX2" fmla="*/ 246479 w 564373"/>
              <a:gd name="connsiteY2" fmla="*/ 34860 h 412731"/>
              <a:gd name="connsiteX3" fmla="*/ 182921 w 564373"/>
              <a:gd name="connsiteY3" fmla="*/ 66886 h 412731"/>
              <a:gd name="connsiteX4" fmla="*/ 141923 w 564373"/>
              <a:gd name="connsiteY4" fmla="*/ 94010 h 412731"/>
              <a:gd name="connsiteX5" fmla="*/ 79551 w 564373"/>
              <a:gd name="connsiteY5" fmla="*/ 124323 h 412731"/>
              <a:gd name="connsiteX6" fmla="*/ 35425 w 564373"/>
              <a:gd name="connsiteY6" fmla="*/ 88431 h 412731"/>
              <a:gd name="connsiteX7" fmla="*/ 22325 w 564373"/>
              <a:gd name="connsiteY7" fmla="*/ 161792 h 412731"/>
              <a:gd name="connsiteX8" fmla="*/ 9225 w 564373"/>
              <a:gd name="connsiteY8" fmla="*/ 216813 h 412731"/>
              <a:gd name="connsiteX9" fmla="*/ 11845 w 564373"/>
              <a:gd name="connsiteY9" fmla="*/ 263974 h 412731"/>
              <a:gd name="connsiteX10" fmla="*/ 153328 w 564373"/>
              <a:gd name="connsiteY10" fmla="*/ 334716 h 412731"/>
              <a:gd name="connsiteX11" fmla="*/ 176909 w 564373"/>
              <a:gd name="connsiteY11" fmla="*/ 387117 h 412731"/>
              <a:gd name="connsiteX12" fmla="*/ 245030 w 564373"/>
              <a:gd name="connsiteY12" fmla="*/ 405457 h 412731"/>
              <a:gd name="connsiteX13" fmla="*/ 486075 w 564373"/>
              <a:gd name="connsiteY13" fmla="*/ 266594 h 412731"/>
              <a:gd name="connsiteX14" fmla="*/ 562057 w 564373"/>
              <a:gd name="connsiteY14" fmla="*/ 201093 h 412731"/>
              <a:gd name="connsiteX15" fmla="*/ 521306 w 564373"/>
              <a:gd name="connsiteY15" fmla="*/ 151065 h 412731"/>
              <a:gd name="connsiteX16" fmla="*/ 464250 w 564373"/>
              <a:gd name="connsiteY16" fmla="*/ 133199 h 412731"/>
              <a:gd name="connsiteX17" fmla="*/ 402106 w 564373"/>
              <a:gd name="connsiteY17" fmla="*/ 109527 h 412731"/>
              <a:gd name="connsiteX18" fmla="*/ 363636 w 564373"/>
              <a:gd name="connsiteY18" fmla="*/ 50341 h 412731"/>
              <a:gd name="connsiteX19" fmla="*/ 349832 w 564373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63636 w 564326"/>
              <a:gd name="connsiteY18" fmla="*/ 50341 h 412731"/>
              <a:gd name="connsiteX19" fmla="*/ 349832 w 564326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57718 w 564326"/>
              <a:gd name="connsiteY18" fmla="*/ 50341 h 412731"/>
              <a:gd name="connsiteX19" fmla="*/ 349832 w 564326"/>
              <a:gd name="connsiteY19" fmla="*/ 1969 h 4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4326" h="412731">
                <a:moveTo>
                  <a:pt x="349832" y="1969"/>
                </a:moveTo>
                <a:cubicBezTo>
                  <a:pt x="342927" y="-4443"/>
                  <a:pt x="333514" y="6390"/>
                  <a:pt x="316289" y="11872"/>
                </a:cubicBezTo>
                <a:cubicBezTo>
                  <a:pt x="299064" y="17354"/>
                  <a:pt x="268707" y="25691"/>
                  <a:pt x="246479" y="34860"/>
                </a:cubicBezTo>
                <a:cubicBezTo>
                  <a:pt x="224251" y="44029"/>
                  <a:pt x="200347" y="57028"/>
                  <a:pt x="182921" y="66886"/>
                </a:cubicBezTo>
                <a:cubicBezTo>
                  <a:pt x="165495" y="76744"/>
                  <a:pt x="159151" y="84437"/>
                  <a:pt x="141923" y="94010"/>
                </a:cubicBezTo>
                <a:cubicBezTo>
                  <a:pt x="124695" y="103583"/>
                  <a:pt x="94835" y="124760"/>
                  <a:pt x="79551" y="124323"/>
                </a:cubicBezTo>
                <a:cubicBezTo>
                  <a:pt x="64267" y="123886"/>
                  <a:pt x="44963" y="82186"/>
                  <a:pt x="35425" y="88431"/>
                </a:cubicBezTo>
                <a:cubicBezTo>
                  <a:pt x="25887" y="94676"/>
                  <a:pt x="26692" y="140395"/>
                  <a:pt x="22325" y="161792"/>
                </a:cubicBezTo>
                <a:cubicBezTo>
                  <a:pt x="17958" y="183189"/>
                  <a:pt x="10972" y="199783"/>
                  <a:pt x="9225" y="216813"/>
                </a:cubicBezTo>
                <a:cubicBezTo>
                  <a:pt x="7478" y="233843"/>
                  <a:pt x="-12172" y="244324"/>
                  <a:pt x="11845" y="263974"/>
                </a:cubicBezTo>
                <a:cubicBezTo>
                  <a:pt x="35862" y="283625"/>
                  <a:pt x="125817" y="314192"/>
                  <a:pt x="153328" y="334716"/>
                </a:cubicBezTo>
                <a:cubicBezTo>
                  <a:pt x="180839" y="355240"/>
                  <a:pt x="161625" y="375327"/>
                  <a:pt x="176909" y="387117"/>
                </a:cubicBezTo>
                <a:cubicBezTo>
                  <a:pt x="192193" y="398907"/>
                  <a:pt x="193502" y="425544"/>
                  <a:pt x="245030" y="405457"/>
                </a:cubicBezTo>
                <a:cubicBezTo>
                  <a:pt x="296558" y="385370"/>
                  <a:pt x="433237" y="300655"/>
                  <a:pt x="486075" y="266594"/>
                </a:cubicBezTo>
                <a:cubicBezTo>
                  <a:pt x="538913" y="232533"/>
                  <a:pt x="550267" y="223800"/>
                  <a:pt x="562057" y="201093"/>
                </a:cubicBezTo>
                <a:cubicBezTo>
                  <a:pt x="573847" y="178386"/>
                  <a:pt x="536621" y="163860"/>
                  <a:pt x="521306" y="151065"/>
                </a:cubicBezTo>
                <a:cubicBezTo>
                  <a:pt x="505991" y="138270"/>
                  <a:pt x="490035" y="131244"/>
                  <a:pt x="470168" y="124321"/>
                </a:cubicBezTo>
                <a:cubicBezTo>
                  <a:pt x="450301" y="117398"/>
                  <a:pt x="417395" y="123337"/>
                  <a:pt x="402106" y="109527"/>
                </a:cubicBezTo>
                <a:cubicBezTo>
                  <a:pt x="386817" y="95717"/>
                  <a:pt x="366430" y="68267"/>
                  <a:pt x="357718" y="50341"/>
                </a:cubicBezTo>
                <a:cubicBezTo>
                  <a:pt x="349006" y="32415"/>
                  <a:pt x="356737" y="8381"/>
                  <a:pt x="349832" y="196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756639" y="3893392"/>
            <a:ext cx="145143" cy="112675"/>
          </a:xfrm>
          <a:custGeom>
            <a:avLst/>
            <a:gdLst>
              <a:gd name="connsiteX0" fmla="*/ 31732 w 361625"/>
              <a:gd name="connsiteY0" fmla="*/ 53833 h 200100"/>
              <a:gd name="connsiteX1" fmla="*/ 291 w 361625"/>
              <a:gd name="connsiteY1" fmla="*/ 121955 h 200100"/>
              <a:gd name="connsiteX2" fmla="*/ 18631 w 361625"/>
              <a:gd name="connsiteY2" fmla="*/ 148155 h 200100"/>
              <a:gd name="connsiteX3" fmla="*/ 60552 w 361625"/>
              <a:gd name="connsiteY3" fmla="*/ 182216 h 200100"/>
              <a:gd name="connsiteX4" fmla="*/ 63172 w 361625"/>
              <a:gd name="connsiteY4" fmla="*/ 179596 h 200100"/>
              <a:gd name="connsiteX5" fmla="*/ 194175 w 361625"/>
              <a:gd name="connsiteY5" fmla="*/ 197936 h 200100"/>
              <a:gd name="connsiteX6" fmla="*/ 353999 w 361625"/>
              <a:gd name="connsiteY6" fmla="*/ 121955 h 200100"/>
              <a:gd name="connsiteX7" fmla="*/ 314698 w 361625"/>
              <a:gd name="connsiteY7" fmla="*/ 22393 h 200100"/>
              <a:gd name="connsiteX8" fmla="*/ 128674 w 361625"/>
              <a:gd name="connsiteY8" fmla="*/ 1432 h 200100"/>
              <a:gd name="connsiteX9" fmla="*/ 31732 w 361625"/>
              <a:gd name="connsiteY9" fmla="*/ 53833 h 200100"/>
              <a:gd name="connsiteX0" fmla="*/ 31732 w 361625"/>
              <a:gd name="connsiteY0" fmla="*/ 35259 h 181526"/>
              <a:gd name="connsiteX1" fmla="*/ 291 w 361625"/>
              <a:gd name="connsiteY1" fmla="*/ 103381 h 181526"/>
              <a:gd name="connsiteX2" fmla="*/ 18631 w 361625"/>
              <a:gd name="connsiteY2" fmla="*/ 129581 h 181526"/>
              <a:gd name="connsiteX3" fmla="*/ 60552 w 361625"/>
              <a:gd name="connsiteY3" fmla="*/ 163642 h 181526"/>
              <a:gd name="connsiteX4" fmla="*/ 63172 w 361625"/>
              <a:gd name="connsiteY4" fmla="*/ 161022 h 181526"/>
              <a:gd name="connsiteX5" fmla="*/ 194175 w 361625"/>
              <a:gd name="connsiteY5" fmla="*/ 179362 h 181526"/>
              <a:gd name="connsiteX6" fmla="*/ 353999 w 361625"/>
              <a:gd name="connsiteY6" fmla="*/ 103381 h 181526"/>
              <a:gd name="connsiteX7" fmla="*/ 314698 w 361625"/>
              <a:gd name="connsiteY7" fmla="*/ 3819 h 181526"/>
              <a:gd name="connsiteX8" fmla="*/ 131294 w 361625"/>
              <a:gd name="connsiteY8" fmla="*/ 53600 h 181526"/>
              <a:gd name="connsiteX9" fmla="*/ 31732 w 361625"/>
              <a:gd name="connsiteY9" fmla="*/ 35259 h 181526"/>
              <a:gd name="connsiteX0" fmla="*/ 31732 w 354000"/>
              <a:gd name="connsiteY0" fmla="*/ 2250 h 148517"/>
              <a:gd name="connsiteX1" fmla="*/ 291 w 354000"/>
              <a:gd name="connsiteY1" fmla="*/ 70372 h 148517"/>
              <a:gd name="connsiteX2" fmla="*/ 18631 w 354000"/>
              <a:gd name="connsiteY2" fmla="*/ 96572 h 148517"/>
              <a:gd name="connsiteX3" fmla="*/ 60552 w 354000"/>
              <a:gd name="connsiteY3" fmla="*/ 130633 h 148517"/>
              <a:gd name="connsiteX4" fmla="*/ 63172 w 354000"/>
              <a:gd name="connsiteY4" fmla="*/ 128013 h 148517"/>
              <a:gd name="connsiteX5" fmla="*/ 194175 w 354000"/>
              <a:gd name="connsiteY5" fmla="*/ 146353 h 148517"/>
              <a:gd name="connsiteX6" fmla="*/ 353999 w 354000"/>
              <a:gd name="connsiteY6" fmla="*/ 70372 h 148517"/>
              <a:gd name="connsiteX7" fmla="*/ 196795 w 354000"/>
              <a:gd name="connsiteY7" fmla="*/ 62512 h 148517"/>
              <a:gd name="connsiteX8" fmla="*/ 131294 w 354000"/>
              <a:gd name="connsiteY8" fmla="*/ 20591 h 148517"/>
              <a:gd name="connsiteX9" fmla="*/ 31732 w 354000"/>
              <a:gd name="connsiteY9" fmla="*/ 2250 h 148517"/>
              <a:gd name="connsiteX0" fmla="*/ 31732 w 224799"/>
              <a:gd name="connsiteY0" fmla="*/ 2250 h 147553"/>
              <a:gd name="connsiteX1" fmla="*/ 291 w 224799"/>
              <a:gd name="connsiteY1" fmla="*/ 70372 h 147553"/>
              <a:gd name="connsiteX2" fmla="*/ 18631 w 224799"/>
              <a:gd name="connsiteY2" fmla="*/ 96572 h 147553"/>
              <a:gd name="connsiteX3" fmla="*/ 60552 w 224799"/>
              <a:gd name="connsiteY3" fmla="*/ 130633 h 147553"/>
              <a:gd name="connsiteX4" fmla="*/ 63172 w 224799"/>
              <a:gd name="connsiteY4" fmla="*/ 128013 h 147553"/>
              <a:gd name="connsiteX5" fmla="*/ 194175 w 224799"/>
              <a:gd name="connsiteY5" fmla="*/ 146353 h 147553"/>
              <a:gd name="connsiteX6" fmla="*/ 222996 w 224799"/>
              <a:gd name="connsiteY6" fmla="*/ 88712 h 147553"/>
              <a:gd name="connsiteX7" fmla="*/ 196795 w 224799"/>
              <a:gd name="connsiteY7" fmla="*/ 62512 h 147553"/>
              <a:gd name="connsiteX8" fmla="*/ 131294 w 224799"/>
              <a:gd name="connsiteY8" fmla="*/ 20591 h 147553"/>
              <a:gd name="connsiteX9" fmla="*/ 31732 w 224799"/>
              <a:gd name="connsiteY9" fmla="*/ 2250 h 147553"/>
              <a:gd name="connsiteX0" fmla="*/ 31732 w 207885"/>
              <a:gd name="connsiteY0" fmla="*/ 2250 h 148967"/>
              <a:gd name="connsiteX1" fmla="*/ 291 w 207885"/>
              <a:gd name="connsiteY1" fmla="*/ 70372 h 148967"/>
              <a:gd name="connsiteX2" fmla="*/ 18631 w 207885"/>
              <a:gd name="connsiteY2" fmla="*/ 96572 h 148967"/>
              <a:gd name="connsiteX3" fmla="*/ 60552 w 207885"/>
              <a:gd name="connsiteY3" fmla="*/ 130633 h 148967"/>
              <a:gd name="connsiteX4" fmla="*/ 63172 w 207885"/>
              <a:gd name="connsiteY4" fmla="*/ 128013 h 148967"/>
              <a:gd name="connsiteX5" fmla="*/ 194175 w 207885"/>
              <a:gd name="connsiteY5" fmla="*/ 146353 h 148967"/>
              <a:gd name="connsiteX6" fmla="*/ 196795 w 207885"/>
              <a:gd name="connsiteY6" fmla="*/ 62512 h 148967"/>
              <a:gd name="connsiteX7" fmla="*/ 131294 w 207885"/>
              <a:gd name="connsiteY7" fmla="*/ 20591 h 148967"/>
              <a:gd name="connsiteX8" fmla="*/ 31732 w 207885"/>
              <a:gd name="connsiteY8" fmla="*/ 2250 h 148967"/>
              <a:gd name="connsiteX0" fmla="*/ 31732 w 198462"/>
              <a:gd name="connsiteY0" fmla="*/ 2250 h 135550"/>
              <a:gd name="connsiteX1" fmla="*/ 291 w 198462"/>
              <a:gd name="connsiteY1" fmla="*/ 70372 h 135550"/>
              <a:gd name="connsiteX2" fmla="*/ 18631 w 198462"/>
              <a:gd name="connsiteY2" fmla="*/ 96572 h 135550"/>
              <a:gd name="connsiteX3" fmla="*/ 60552 w 198462"/>
              <a:gd name="connsiteY3" fmla="*/ 130633 h 135550"/>
              <a:gd name="connsiteX4" fmla="*/ 63172 w 198462"/>
              <a:gd name="connsiteY4" fmla="*/ 128013 h 135550"/>
              <a:gd name="connsiteX5" fmla="*/ 196795 w 198462"/>
              <a:gd name="connsiteY5" fmla="*/ 62512 h 135550"/>
              <a:gd name="connsiteX6" fmla="*/ 131294 w 198462"/>
              <a:gd name="connsiteY6" fmla="*/ 20591 h 135550"/>
              <a:gd name="connsiteX7" fmla="*/ 31732 w 198462"/>
              <a:gd name="connsiteY7" fmla="*/ 2250 h 135550"/>
              <a:gd name="connsiteX0" fmla="*/ 31732 w 198462"/>
              <a:gd name="connsiteY0" fmla="*/ 578 h 133878"/>
              <a:gd name="connsiteX1" fmla="*/ 291 w 198462"/>
              <a:gd name="connsiteY1" fmla="*/ 68700 h 133878"/>
              <a:gd name="connsiteX2" fmla="*/ 18631 w 198462"/>
              <a:gd name="connsiteY2" fmla="*/ 94900 h 133878"/>
              <a:gd name="connsiteX3" fmla="*/ 60552 w 198462"/>
              <a:gd name="connsiteY3" fmla="*/ 128961 h 133878"/>
              <a:gd name="connsiteX4" fmla="*/ 63172 w 198462"/>
              <a:gd name="connsiteY4" fmla="*/ 126341 h 133878"/>
              <a:gd name="connsiteX5" fmla="*/ 196795 w 198462"/>
              <a:gd name="connsiteY5" fmla="*/ 60840 h 133878"/>
              <a:gd name="connsiteX6" fmla="*/ 131294 w 198462"/>
              <a:gd name="connsiteY6" fmla="*/ 37259 h 133878"/>
              <a:gd name="connsiteX7" fmla="*/ 31732 w 198462"/>
              <a:gd name="connsiteY7" fmla="*/ 578 h 133878"/>
              <a:gd name="connsiteX0" fmla="*/ 31732 w 198119"/>
              <a:gd name="connsiteY0" fmla="*/ 985 h 134285"/>
              <a:gd name="connsiteX1" fmla="*/ 291 w 198119"/>
              <a:gd name="connsiteY1" fmla="*/ 69107 h 134285"/>
              <a:gd name="connsiteX2" fmla="*/ 18631 w 198119"/>
              <a:gd name="connsiteY2" fmla="*/ 95307 h 134285"/>
              <a:gd name="connsiteX3" fmla="*/ 60552 w 198119"/>
              <a:gd name="connsiteY3" fmla="*/ 129368 h 134285"/>
              <a:gd name="connsiteX4" fmla="*/ 63172 w 198119"/>
              <a:gd name="connsiteY4" fmla="*/ 126748 h 134285"/>
              <a:gd name="connsiteX5" fmla="*/ 196795 w 198119"/>
              <a:gd name="connsiteY5" fmla="*/ 61247 h 134285"/>
              <a:gd name="connsiteX6" fmla="*/ 131294 w 198119"/>
              <a:gd name="connsiteY6" fmla="*/ 37666 h 134285"/>
              <a:gd name="connsiteX7" fmla="*/ 31732 w 198119"/>
              <a:gd name="connsiteY7" fmla="*/ 985 h 134285"/>
              <a:gd name="connsiteX0" fmla="*/ 31732 w 196986"/>
              <a:gd name="connsiteY0" fmla="*/ 985 h 132470"/>
              <a:gd name="connsiteX1" fmla="*/ 291 w 196986"/>
              <a:gd name="connsiteY1" fmla="*/ 69107 h 132470"/>
              <a:gd name="connsiteX2" fmla="*/ 18631 w 196986"/>
              <a:gd name="connsiteY2" fmla="*/ 95307 h 132470"/>
              <a:gd name="connsiteX3" fmla="*/ 60552 w 196986"/>
              <a:gd name="connsiteY3" fmla="*/ 129368 h 132470"/>
              <a:gd name="connsiteX4" fmla="*/ 63172 w 196986"/>
              <a:gd name="connsiteY4" fmla="*/ 126748 h 132470"/>
              <a:gd name="connsiteX5" fmla="*/ 107715 w 196986"/>
              <a:gd name="connsiteY5" fmla="*/ 92688 h 132470"/>
              <a:gd name="connsiteX6" fmla="*/ 196795 w 196986"/>
              <a:gd name="connsiteY6" fmla="*/ 61247 h 132470"/>
              <a:gd name="connsiteX7" fmla="*/ 131294 w 196986"/>
              <a:gd name="connsiteY7" fmla="*/ 37666 h 132470"/>
              <a:gd name="connsiteX8" fmla="*/ 31732 w 196986"/>
              <a:gd name="connsiteY8" fmla="*/ 985 h 132470"/>
              <a:gd name="connsiteX0" fmla="*/ 31732 w 196986"/>
              <a:gd name="connsiteY0" fmla="*/ 985 h 133790"/>
              <a:gd name="connsiteX1" fmla="*/ 291 w 196986"/>
              <a:gd name="connsiteY1" fmla="*/ 69107 h 133790"/>
              <a:gd name="connsiteX2" fmla="*/ 18631 w 196986"/>
              <a:gd name="connsiteY2" fmla="*/ 95307 h 133790"/>
              <a:gd name="connsiteX3" fmla="*/ 60552 w 196986"/>
              <a:gd name="connsiteY3" fmla="*/ 129368 h 133790"/>
              <a:gd name="connsiteX4" fmla="*/ 63172 w 196986"/>
              <a:gd name="connsiteY4" fmla="*/ 126748 h 133790"/>
              <a:gd name="connsiteX5" fmla="*/ 99855 w 196986"/>
              <a:gd name="connsiteY5" fmla="*/ 69108 h 133790"/>
              <a:gd name="connsiteX6" fmla="*/ 196795 w 196986"/>
              <a:gd name="connsiteY6" fmla="*/ 61247 h 133790"/>
              <a:gd name="connsiteX7" fmla="*/ 131294 w 196986"/>
              <a:gd name="connsiteY7" fmla="*/ 37666 h 133790"/>
              <a:gd name="connsiteX8" fmla="*/ 31732 w 196986"/>
              <a:gd name="connsiteY8" fmla="*/ 985 h 133790"/>
              <a:gd name="connsiteX0" fmla="*/ 31732 w 196986"/>
              <a:gd name="connsiteY0" fmla="*/ 985 h 134117"/>
              <a:gd name="connsiteX1" fmla="*/ 291 w 196986"/>
              <a:gd name="connsiteY1" fmla="*/ 69107 h 134117"/>
              <a:gd name="connsiteX2" fmla="*/ 18631 w 196986"/>
              <a:gd name="connsiteY2" fmla="*/ 95307 h 134117"/>
              <a:gd name="connsiteX3" fmla="*/ 60552 w 196986"/>
              <a:gd name="connsiteY3" fmla="*/ 129368 h 134117"/>
              <a:gd name="connsiteX4" fmla="*/ 63172 w 196986"/>
              <a:gd name="connsiteY4" fmla="*/ 126748 h 134117"/>
              <a:gd name="connsiteX5" fmla="*/ 94615 w 196986"/>
              <a:gd name="connsiteY5" fmla="*/ 63868 h 134117"/>
              <a:gd name="connsiteX6" fmla="*/ 196795 w 196986"/>
              <a:gd name="connsiteY6" fmla="*/ 61247 h 134117"/>
              <a:gd name="connsiteX7" fmla="*/ 131294 w 196986"/>
              <a:gd name="connsiteY7" fmla="*/ 37666 h 134117"/>
              <a:gd name="connsiteX8" fmla="*/ 31732 w 196986"/>
              <a:gd name="connsiteY8" fmla="*/ 985 h 134117"/>
              <a:gd name="connsiteX0" fmla="*/ 31732 w 196986"/>
              <a:gd name="connsiteY0" fmla="*/ 985 h 133318"/>
              <a:gd name="connsiteX1" fmla="*/ 291 w 196986"/>
              <a:gd name="connsiteY1" fmla="*/ 69107 h 133318"/>
              <a:gd name="connsiteX2" fmla="*/ 18631 w 196986"/>
              <a:gd name="connsiteY2" fmla="*/ 95307 h 133318"/>
              <a:gd name="connsiteX3" fmla="*/ 60552 w 196986"/>
              <a:gd name="connsiteY3" fmla="*/ 129368 h 133318"/>
              <a:gd name="connsiteX4" fmla="*/ 63172 w 196986"/>
              <a:gd name="connsiteY4" fmla="*/ 126748 h 133318"/>
              <a:gd name="connsiteX5" fmla="*/ 99855 w 196986"/>
              <a:gd name="connsiteY5" fmla="*/ 76968 h 133318"/>
              <a:gd name="connsiteX6" fmla="*/ 196795 w 196986"/>
              <a:gd name="connsiteY6" fmla="*/ 61247 h 133318"/>
              <a:gd name="connsiteX7" fmla="*/ 131294 w 196986"/>
              <a:gd name="connsiteY7" fmla="*/ 37666 h 133318"/>
              <a:gd name="connsiteX8" fmla="*/ 31732 w 196986"/>
              <a:gd name="connsiteY8" fmla="*/ 985 h 133318"/>
              <a:gd name="connsiteX0" fmla="*/ 31732 w 184034"/>
              <a:gd name="connsiteY0" fmla="*/ 692 h 133025"/>
              <a:gd name="connsiteX1" fmla="*/ 291 w 184034"/>
              <a:gd name="connsiteY1" fmla="*/ 68814 h 133025"/>
              <a:gd name="connsiteX2" fmla="*/ 18631 w 184034"/>
              <a:gd name="connsiteY2" fmla="*/ 95014 h 133025"/>
              <a:gd name="connsiteX3" fmla="*/ 60552 w 184034"/>
              <a:gd name="connsiteY3" fmla="*/ 129075 h 133025"/>
              <a:gd name="connsiteX4" fmla="*/ 63172 w 184034"/>
              <a:gd name="connsiteY4" fmla="*/ 126455 h 133025"/>
              <a:gd name="connsiteX5" fmla="*/ 99855 w 184034"/>
              <a:gd name="connsiteY5" fmla="*/ 76675 h 133025"/>
              <a:gd name="connsiteX6" fmla="*/ 183695 w 184034"/>
              <a:gd name="connsiteY6" fmla="*/ 97634 h 133025"/>
              <a:gd name="connsiteX7" fmla="*/ 131294 w 184034"/>
              <a:gd name="connsiteY7" fmla="*/ 37373 h 133025"/>
              <a:gd name="connsiteX8" fmla="*/ 31732 w 184034"/>
              <a:gd name="connsiteY8" fmla="*/ 692 h 133025"/>
              <a:gd name="connsiteX0" fmla="*/ 31732 w 184132"/>
              <a:gd name="connsiteY0" fmla="*/ 2394 h 134727"/>
              <a:gd name="connsiteX1" fmla="*/ 291 w 184132"/>
              <a:gd name="connsiteY1" fmla="*/ 70516 h 134727"/>
              <a:gd name="connsiteX2" fmla="*/ 18631 w 184132"/>
              <a:gd name="connsiteY2" fmla="*/ 96716 h 134727"/>
              <a:gd name="connsiteX3" fmla="*/ 60552 w 184132"/>
              <a:gd name="connsiteY3" fmla="*/ 130777 h 134727"/>
              <a:gd name="connsiteX4" fmla="*/ 63172 w 184132"/>
              <a:gd name="connsiteY4" fmla="*/ 128157 h 134727"/>
              <a:gd name="connsiteX5" fmla="*/ 99855 w 184132"/>
              <a:gd name="connsiteY5" fmla="*/ 78377 h 134727"/>
              <a:gd name="connsiteX6" fmla="*/ 183695 w 184132"/>
              <a:gd name="connsiteY6" fmla="*/ 99336 h 134727"/>
              <a:gd name="connsiteX7" fmla="*/ 139154 w 184132"/>
              <a:gd name="connsiteY7" fmla="*/ 23355 h 134727"/>
              <a:gd name="connsiteX8" fmla="*/ 31732 w 184132"/>
              <a:gd name="connsiteY8" fmla="*/ 2394 h 134727"/>
              <a:gd name="connsiteX0" fmla="*/ 31732 w 184010"/>
              <a:gd name="connsiteY0" fmla="*/ 1316 h 133649"/>
              <a:gd name="connsiteX1" fmla="*/ 291 w 184010"/>
              <a:gd name="connsiteY1" fmla="*/ 69438 h 133649"/>
              <a:gd name="connsiteX2" fmla="*/ 18631 w 184010"/>
              <a:gd name="connsiteY2" fmla="*/ 95638 h 133649"/>
              <a:gd name="connsiteX3" fmla="*/ 60552 w 184010"/>
              <a:gd name="connsiteY3" fmla="*/ 129699 h 133649"/>
              <a:gd name="connsiteX4" fmla="*/ 63172 w 184010"/>
              <a:gd name="connsiteY4" fmla="*/ 127079 h 133649"/>
              <a:gd name="connsiteX5" fmla="*/ 99855 w 184010"/>
              <a:gd name="connsiteY5" fmla="*/ 77299 h 133649"/>
              <a:gd name="connsiteX6" fmla="*/ 183695 w 184010"/>
              <a:gd name="connsiteY6" fmla="*/ 98258 h 133649"/>
              <a:gd name="connsiteX7" fmla="*/ 128674 w 184010"/>
              <a:gd name="connsiteY7" fmla="*/ 30137 h 133649"/>
              <a:gd name="connsiteX8" fmla="*/ 31732 w 184010"/>
              <a:gd name="connsiteY8" fmla="*/ 1316 h 133649"/>
              <a:gd name="connsiteX0" fmla="*/ 31732 w 184308"/>
              <a:gd name="connsiteY0" fmla="*/ 1966 h 134299"/>
              <a:gd name="connsiteX1" fmla="*/ 291 w 184308"/>
              <a:gd name="connsiteY1" fmla="*/ 70088 h 134299"/>
              <a:gd name="connsiteX2" fmla="*/ 18631 w 184308"/>
              <a:gd name="connsiteY2" fmla="*/ 96288 h 134299"/>
              <a:gd name="connsiteX3" fmla="*/ 60552 w 184308"/>
              <a:gd name="connsiteY3" fmla="*/ 130349 h 134299"/>
              <a:gd name="connsiteX4" fmla="*/ 63172 w 184308"/>
              <a:gd name="connsiteY4" fmla="*/ 127729 h 134299"/>
              <a:gd name="connsiteX5" fmla="*/ 99855 w 184308"/>
              <a:gd name="connsiteY5" fmla="*/ 77949 h 134299"/>
              <a:gd name="connsiteX6" fmla="*/ 183695 w 184308"/>
              <a:gd name="connsiteY6" fmla="*/ 98908 h 134299"/>
              <a:gd name="connsiteX7" fmla="*/ 147014 w 184308"/>
              <a:gd name="connsiteY7" fmla="*/ 25547 h 134299"/>
              <a:gd name="connsiteX8" fmla="*/ 31732 w 184308"/>
              <a:gd name="connsiteY8" fmla="*/ 1966 h 134299"/>
              <a:gd name="connsiteX0" fmla="*/ 31732 w 184308"/>
              <a:gd name="connsiteY0" fmla="*/ 1966 h 137590"/>
              <a:gd name="connsiteX1" fmla="*/ 291 w 184308"/>
              <a:gd name="connsiteY1" fmla="*/ 70088 h 137590"/>
              <a:gd name="connsiteX2" fmla="*/ 18631 w 184308"/>
              <a:gd name="connsiteY2" fmla="*/ 96288 h 137590"/>
              <a:gd name="connsiteX3" fmla="*/ 60552 w 184308"/>
              <a:gd name="connsiteY3" fmla="*/ 130349 h 137590"/>
              <a:gd name="connsiteX4" fmla="*/ 76272 w 184308"/>
              <a:gd name="connsiteY4" fmla="*/ 132969 h 137590"/>
              <a:gd name="connsiteX5" fmla="*/ 99855 w 184308"/>
              <a:gd name="connsiteY5" fmla="*/ 77949 h 137590"/>
              <a:gd name="connsiteX6" fmla="*/ 183695 w 184308"/>
              <a:gd name="connsiteY6" fmla="*/ 98908 h 137590"/>
              <a:gd name="connsiteX7" fmla="*/ 147014 w 184308"/>
              <a:gd name="connsiteY7" fmla="*/ 25547 h 137590"/>
              <a:gd name="connsiteX8" fmla="*/ 31732 w 184308"/>
              <a:gd name="connsiteY8" fmla="*/ 1966 h 137590"/>
              <a:gd name="connsiteX0" fmla="*/ 13283 w 165859"/>
              <a:gd name="connsiteY0" fmla="*/ 2454 h 138078"/>
              <a:gd name="connsiteX1" fmla="*/ 26383 w 165859"/>
              <a:gd name="connsiteY1" fmla="*/ 78436 h 138078"/>
              <a:gd name="connsiteX2" fmla="*/ 182 w 165859"/>
              <a:gd name="connsiteY2" fmla="*/ 96776 h 138078"/>
              <a:gd name="connsiteX3" fmla="*/ 42103 w 165859"/>
              <a:gd name="connsiteY3" fmla="*/ 130837 h 138078"/>
              <a:gd name="connsiteX4" fmla="*/ 57823 w 165859"/>
              <a:gd name="connsiteY4" fmla="*/ 133457 h 138078"/>
              <a:gd name="connsiteX5" fmla="*/ 81406 w 165859"/>
              <a:gd name="connsiteY5" fmla="*/ 78437 h 138078"/>
              <a:gd name="connsiteX6" fmla="*/ 165246 w 165859"/>
              <a:gd name="connsiteY6" fmla="*/ 99396 h 138078"/>
              <a:gd name="connsiteX7" fmla="*/ 128565 w 165859"/>
              <a:gd name="connsiteY7" fmla="*/ 26035 h 138078"/>
              <a:gd name="connsiteX8" fmla="*/ 13283 w 165859"/>
              <a:gd name="connsiteY8" fmla="*/ 2454 h 138078"/>
              <a:gd name="connsiteX0" fmla="*/ 13306 w 165882"/>
              <a:gd name="connsiteY0" fmla="*/ 18 h 135642"/>
              <a:gd name="connsiteX1" fmla="*/ 34268 w 165882"/>
              <a:gd name="connsiteY1" fmla="*/ 26219 h 135642"/>
              <a:gd name="connsiteX2" fmla="*/ 26406 w 165882"/>
              <a:gd name="connsiteY2" fmla="*/ 76000 h 135642"/>
              <a:gd name="connsiteX3" fmla="*/ 205 w 165882"/>
              <a:gd name="connsiteY3" fmla="*/ 94340 h 135642"/>
              <a:gd name="connsiteX4" fmla="*/ 42126 w 165882"/>
              <a:gd name="connsiteY4" fmla="*/ 128401 h 135642"/>
              <a:gd name="connsiteX5" fmla="*/ 57846 w 165882"/>
              <a:gd name="connsiteY5" fmla="*/ 131021 h 135642"/>
              <a:gd name="connsiteX6" fmla="*/ 81429 w 165882"/>
              <a:gd name="connsiteY6" fmla="*/ 76001 h 135642"/>
              <a:gd name="connsiteX7" fmla="*/ 165269 w 165882"/>
              <a:gd name="connsiteY7" fmla="*/ 96960 h 135642"/>
              <a:gd name="connsiteX8" fmla="*/ 128588 w 165882"/>
              <a:gd name="connsiteY8" fmla="*/ 23599 h 135642"/>
              <a:gd name="connsiteX9" fmla="*/ 13306 w 165882"/>
              <a:gd name="connsiteY9" fmla="*/ 18 h 135642"/>
              <a:gd name="connsiteX0" fmla="*/ 26406 w 165823"/>
              <a:gd name="connsiteY0" fmla="*/ 11 h 140875"/>
              <a:gd name="connsiteX1" fmla="*/ 34268 w 165823"/>
              <a:gd name="connsiteY1" fmla="*/ 31452 h 140875"/>
              <a:gd name="connsiteX2" fmla="*/ 26406 w 165823"/>
              <a:gd name="connsiteY2" fmla="*/ 81233 h 140875"/>
              <a:gd name="connsiteX3" fmla="*/ 205 w 165823"/>
              <a:gd name="connsiteY3" fmla="*/ 99573 h 140875"/>
              <a:gd name="connsiteX4" fmla="*/ 42126 w 165823"/>
              <a:gd name="connsiteY4" fmla="*/ 133634 h 140875"/>
              <a:gd name="connsiteX5" fmla="*/ 57846 w 165823"/>
              <a:gd name="connsiteY5" fmla="*/ 136254 h 140875"/>
              <a:gd name="connsiteX6" fmla="*/ 81429 w 165823"/>
              <a:gd name="connsiteY6" fmla="*/ 81234 h 140875"/>
              <a:gd name="connsiteX7" fmla="*/ 165269 w 165823"/>
              <a:gd name="connsiteY7" fmla="*/ 102193 h 140875"/>
              <a:gd name="connsiteX8" fmla="*/ 128588 w 165823"/>
              <a:gd name="connsiteY8" fmla="*/ 28832 h 140875"/>
              <a:gd name="connsiteX9" fmla="*/ 26406 w 165823"/>
              <a:gd name="connsiteY9" fmla="*/ 11 h 140875"/>
              <a:gd name="connsiteX0" fmla="*/ 5726 w 145143"/>
              <a:gd name="connsiteY0" fmla="*/ 11 h 141777"/>
              <a:gd name="connsiteX1" fmla="*/ 13588 w 145143"/>
              <a:gd name="connsiteY1" fmla="*/ 31452 h 141777"/>
              <a:gd name="connsiteX2" fmla="*/ 5726 w 145143"/>
              <a:gd name="connsiteY2" fmla="*/ 81233 h 141777"/>
              <a:gd name="connsiteX3" fmla="*/ 21446 w 145143"/>
              <a:gd name="connsiteY3" fmla="*/ 133634 h 141777"/>
              <a:gd name="connsiteX4" fmla="*/ 37166 w 145143"/>
              <a:gd name="connsiteY4" fmla="*/ 136254 h 141777"/>
              <a:gd name="connsiteX5" fmla="*/ 60749 w 145143"/>
              <a:gd name="connsiteY5" fmla="*/ 81234 h 141777"/>
              <a:gd name="connsiteX6" fmla="*/ 144589 w 145143"/>
              <a:gd name="connsiteY6" fmla="*/ 102193 h 141777"/>
              <a:gd name="connsiteX7" fmla="*/ 107908 w 145143"/>
              <a:gd name="connsiteY7" fmla="*/ 28832 h 141777"/>
              <a:gd name="connsiteX8" fmla="*/ 5726 w 145143"/>
              <a:gd name="connsiteY8" fmla="*/ 11 h 141777"/>
              <a:gd name="connsiteX0" fmla="*/ 5726 w 145143"/>
              <a:gd name="connsiteY0" fmla="*/ 11 h 140759"/>
              <a:gd name="connsiteX1" fmla="*/ 13588 w 145143"/>
              <a:gd name="connsiteY1" fmla="*/ 31452 h 140759"/>
              <a:gd name="connsiteX2" fmla="*/ 5726 w 145143"/>
              <a:gd name="connsiteY2" fmla="*/ 81233 h 140759"/>
              <a:gd name="connsiteX3" fmla="*/ 10969 w 145143"/>
              <a:gd name="connsiteY3" fmla="*/ 102194 h 140759"/>
              <a:gd name="connsiteX4" fmla="*/ 21446 w 145143"/>
              <a:gd name="connsiteY4" fmla="*/ 133634 h 140759"/>
              <a:gd name="connsiteX5" fmla="*/ 37166 w 145143"/>
              <a:gd name="connsiteY5" fmla="*/ 136254 h 140759"/>
              <a:gd name="connsiteX6" fmla="*/ 60749 w 145143"/>
              <a:gd name="connsiteY6" fmla="*/ 81234 h 140759"/>
              <a:gd name="connsiteX7" fmla="*/ 144589 w 145143"/>
              <a:gd name="connsiteY7" fmla="*/ 102193 h 140759"/>
              <a:gd name="connsiteX8" fmla="*/ 107908 w 145143"/>
              <a:gd name="connsiteY8" fmla="*/ 28832 h 140759"/>
              <a:gd name="connsiteX9" fmla="*/ 5726 w 145143"/>
              <a:gd name="connsiteY9" fmla="*/ 11 h 140759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1096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254"/>
              <a:gd name="connsiteX1" fmla="*/ 13588 w 145143"/>
              <a:gd name="connsiteY1" fmla="*/ 31452 h 136254"/>
              <a:gd name="connsiteX2" fmla="*/ 5726 w 145143"/>
              <a:gd name="connsiteY2" fmla="*/ 81233 h 136254"/>
              <a:gd name="connsiteX3" fmla="*/ 37166 w 145143"/>
              <a:gd name="connsiteY3" fmla="*/ 136254 h 136254"/>
              <a:gd name="connsiteX4" fmla="*/ 60749 w 145143"/>
              <a:gd name="connsiteY4" fmla="*/ 81234 h 136254"/>
              <a:gd name="connsiteX5" fmla="*/ 144589 w 145143"/>
              <a:gd name="connsiteY5" fmla="*/ 102193 h 136254"/>
              <a:gd name="connsiteX6" fmla="*/ 107908 w 145143"/>
              <a:gd name="connsiteY6" fmla="*/ 28832 h 136254"/>
              <a:gd name="connsiteX7" fmla="*/ 5726 w 145143"/>
              <a:gd name="connsiteY7" fmla="*/ 11 h 136254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188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04355"/>
              <a:gd name="connsiteX1" fmla="*/ 13588 w 145143"/>
              <a:gd name="connsiteY1" fmla="*/ 31452 h 104355"/>
              <a:gd name="connsiteX2" fmla="*/ 18826 w 145143"/>
              <a:gd name="connsiteY2" fmla="*/ 81233 h 104355"/>
              <a:gd name="connsiteX3" fmla="*/ 31929 w 145143"/>
              <a:gd name="connsiteY3" fmla="*/ 102194 h 104355"/>
              <a:gd name="connsiteX4" fmla="*/ 60749 w 145143"/>
              <a:gd name="connsiteY4" fmla="*/ 81234 h 104355"/>
              <a:gd name="connsiteX5" fmla="*/ 144589 w 145143"/>
              <a:gd name="connsiteY5" fmla="*/ 102193 h 104355"/>
              <a:gd name="connsiteX6" fmla="*/ 107908 w 145143"/>
              <a:gd name="connsiteY6" fmla="*/ 28832 h 104355"/>
              <a:gd name="connsiteX7" fmla="*/ 5726 w 145143"/>
              <a:gd name="connsiteY7" fmla="*/ 11 h 104355"/>
              <a:gd name="connsiteX0" fmla="*/ 5726 w 145143"/>
              <a:gd name="connsiteY0" fmla="*/ 11 h 112675"/>
              <a:gd name="connsiteX1" fmla="*/ 13588 w 145143"/>
              <a:gd name="connsiteY1" fmla="*/ 31452 h 112675"/>
              <a:gd name="connsiteX2" fmla="*/ 18826 w 145143"/>
              <a:gd name="connsiteY2" fmla="*/ 81233 h 112675"/>
              <a:gd name="connsiteX3" fmla="*/ 47649 w 145143"/>
              <a:gd name="connsiteY3" fmla="*/ 112675 h 112675"/>
              <a:gd name="connsiteX4" fmla="*/ 60749 w 145143"/>
              <a:gd name="connsiteY4" fmla="*/ 81234 h 112675"/>
              <a:gd name="connsiteX5" fmla="*/ 144589 w 145143"/>
              <a:gd name="connsiteY5" fmla="*/ 102193 h 112675"/>
              <a:gd name="connsiteX6" fmla="*/ 107908 w 145143"/>
              <a:gd name="connsiteY6" fmla="*/ 28832 h 112675"/>
              <a:gd name="connsiteX7" fmla="*/ 5726 w 145143"/>
              <a:gd name="connsiteY7" fmla="*/ 11 h 11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143" h="112675">
                <a:moveTo>
                  <a:pt x="5726" y="11"/>
                </a:moveTo>
                <a:cubicBezTo>
                  <a:pt x="-9994" y="448"/>
                  <a:pt x="11405" y="18788"/>
                  <a:pt x="13588" y="31452"/>
                </a:cubicBezTo>
                <a:cubicBezTo>
                  <a:pt x="15771" y="44116"/>
                  <a:pt x="13149" y="67696"/>
                  <a:pt x="18826" y="81233"/>
                </a:cubicBezTo>
                <a:cubicBezTo>
                  <a:pt x="24503" y="94770"/>
                  <a:pt x="40662" y="112675"/>
                  <a:pt x="47649" y="112675"/>
                </a:cubicBezTo>
                <a:cubicBezTo>
                  <a:pt x="54636" y="112675"/>
                  <a:pt x="41972" y="81234"/>
                  <a:pt x="60749" y="81234"/>
                </a:cubicBezTo>
                <a:cubicBezTo>
                  <a:pt x="83020" y="70317"/>
                  <a:pt x="140659" y="114420"/>
                  <a:pt x="144589" y="102193"/>
                </a:cubicBezTo>
                <a:cubicBezTo>
                  <a:pt x="148519" y="89966"/>
                  <a:pt x="131052" y="45862"/>
                  <a:pt x="107908" y="28832"/>
                </a:cubicBezTo>
                <a:cubicBezTo>
                  <a:pt x="84764" y="11802"/>
                  <a:pt x="21446" y="-426"/>
                  <a:pt x="5726" y="1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3200481" y="-16479"/>
            <a:ext cx="5950191" cy="3920791"/>
          </a:xfrm>
          <a:custGeom>
            <a:avLst/>
            <a:gdLst>
              <a:gd name="connsiteX0" fmla="*/ 4523379 w 6463804"/>
              <a:gd name="connsiteY0" fmla="*/ 2922372 h 3275593"/>
              <a:gd name="connsiteX1" fmla="*/ 5084694 w 6463804"/>
              <a:gd name="connsiteY1" fmla="*/ 3012907 h 3275593"/>
              <a:gd name="connsiteX2" fmla="*/ 5790864 w 6463804"/>
              <a:gd name="connsiteY2" fmla="*/ 2813731 h 3275593"/>
              <a:gd name="connsiteX3" fmla="*/ 6325019 w 6463804"/>
              <a:gd name="connsiteY3" fmla="*/ 2677929 h 3275593"/>
              <a:gd name="connsiteX4" fmla="*/ 6234484 w 6463804"/>
              <a:gd name="connsiteY4" fmla="*/ 179172 h 3275593"/>
              <a:gd name="connsiteX5" fmla="*/ 3889637 w 6463804"/>
              <a:gd name="connsiteY5" fmla="*/ 197279 h 3275593"/>
              <a:gd name="connsiteX6" fmla="*/ 1653431 w 6463804"/>
              <a:gd name="connsiteY6" fmla="*/ 188226 h 3275593"/>
              <a:gd name="connsiteX7" fmla="*/ 213930 w 6463804"/>
              <a:gd name="connsiteY7" fmla="*/ 269707 h 3275593"/>
              <a:gd name="connsiteX8" fmla="*/ 14753 w 6463804"/>
              <a:gd name="connsiteY8" fmla="*/ 767648 h 3275593"/>
              <a:gd name="connsiteX9" fmla="*/ 14753 w 6463804"/>
              <a:gd name="connsiteY9" fmla="*/ 1247481 h 3275593"/>
              <a:gd name="connsiteX10" fmla="*/ 14753 w 6463804"/>
              <a:gd name="connsiteY10" fmla="*/ 1799743 h 3275593"/>
              <a:gd name="connsiteX11" fmla="*/ 105288 w 6463804"/>
              <a:gd name="connsiteY11" fmla="*/ 2370111 h 3275593"/>
              <a:gd name="connsiteX12" fmla="*/ 141502 w 6463804"/>
              <a:gd name="connsiteY12" fmla="*/ 2614555 h 3275593"/>
              <a:gd name="connsiteX13" fmla="*/ 132448 w 6463804"/>
              <a:gd name="connsiteY13" fmla="*/ 2958586 h 3275593"/>
              <a:gd name="connsiteX14" fmla="*/ 141502 w 6463804"/>
              <a:gd name="connsiteY14" fmla="*/ 3212083 h 3275593"/>
              <a:gd name="connsiteX15" fmla="*/ 204876 w 6463804"/>
              <a:gd name="connsiteY15" fmla="*/ 3275458 h 3275593"/>
              <a:gd name="connsiteX16" fmla="*/ 222983 w 6463804"/>
              <a:gd name="connsiteY16" fmla="*/ 3230190 h 3275593"/>
              <a:gd name="connsiteX17" fmla="*/ 222983 w 6463804"/>
              <a:gd name="connsiteY17" fmla="*/ 3230190 h 3275593"/>
              <a:gd name="connsiteX0" fmla="*/ 4523379 w 6463804"/>
              <a:gd name="connsiteY0" fmla="*/ 2922372 h 3275593"/>
              <a:gd name="connsiteX1" fmla="*/ 5084694 w 6463804"/>
              <a:gd name="connsiteY1" fmla="*/ 3012907 h 3275593"/>
              <a:gd name="connsiteX2" fmla="*/ 5790864 w 6463804"/>
              <a:gd name="connsiteY2" fmla="*/ 2813731 h 3275593"/>
              <a:gd name="connsiteX3" fmla="*/ 6325019 w 6463804"/>
              <a:gd name="connsiteY3" fmla="*/ 2677929 h 3275593"/>
              <a:gd name="connsiteX4" fmla="*/ 6234484 w 6463804"/>
              <a:gd name="connsiteY4" fmla="*/ 179172 h 3275593"/>
              <a:gd name="connsiteX5" fmla="*/ 3889637 w 6463804"/>
              <a:gd name="connsiteY5" fmla="*/ 197279 h 3275593"/>
              <a:gd name="connsiteX6" fmla="*/ 1653431 w 6463804"/>
              <a:gd name="connsiteY6" fmla="*/ 188226 h 3275593"/>
              <a:gd name="connsiteX7" fmla="*/ 213930 w 6463804"/>
              <a:gd name="connsiteY7" fmla="*/ 269707 h 3275593"/>
              <a:gd name="connsiteX8" fmla="*/ 14753 w 6463804"/>
              <a:gd name="connsiteY8" fmla="*/ 767648 h 3275593"/>
              <a:gd name="connsiteX9" fmla="*/ 14753 w 6463804"/>
              <a:gd name="connsiteY9" fmla="*/ 1247481 h 3275593"/>
              <a:gd name="connsiteX10" fmla="*/ 14753 w 6463804"/>
              <a:gd name="connsiteY10" fmla="*/ 1799743 h 3275593"/>
              <a:gd name="connsiteX11" fmla="*/ 105288 w 6463804"/>
              <a:gd name="connsiteY11" fmla="*/ 2370111 h 3275593"/>
              <a:gd name="connsiteX12" fmla="*/ 141502 w 6463804"/>
              <a:gd name="connsiteY12" fmla="*/ 2614555 h 3275593"/>
              <a:gd name="connsiteX13" fmla="*/ 132448 w 6463804"/>
              <a:gd name="connsiteY13" fmla="*/ 2958586 h 3275593"/>
              <a:gd name="connsiteX14" fmla="*/ 141502 w 6463804"/>
              <a:gd name="connsiteY14" fmla="*/ 3212083 h 3275593"/>
              <a:gd name="connsiteX15" fmla="*/ 204876 w 6463804"/>
              <a:gd name="connsiteY15" fmla="*/ 3275458 h 3275593"/>
              <a:gd name="connsiteX16" fmla="*/ 222983 w 6463804"/>
              <a:gd name="connsiteY16" fmla="*/ 3230190 h 3275593"/>
              <a:gd name="connsiteX0" fmla="*/ 4523379 w 6463804"/>
              <a:gd name="connsiteY0" fmla="*/ 2922372 h 3275458"/>
              <a:gd name="connsiteX1" fmla="*/ 5084694 w 6463804"/>
              <a:gd name="connsiteY1" fmla="*/ 3012907 h 3275458"/>
              <a:gd name="connsiteX2" fmla="*/ 5790864 w 6463804"/>
              <a:gd name="connsiteY2" fmla="*/ 2813731 h 3275458"/>
              <a:gd name="connsiteX3" fmla="*/ 6325019 w 6463804"/>
              <a:gd name="connsiteY3" fmla="*/ 2677929 h 3275458"/>
              <a:gd name="connsiteX4" fmla="*/ 6234484 w 6463804"/>
              <a:gd name="connsiteY4" fmla="*/ 179172 h 3275458"/>
              <a:gd name="connsiteX5" fmla="*/ 3889637 w 6463804"/>
              <a:gd name="connsiteY5" fmla="*/ 197279 h 3275458"/>
              <a:gd name="connsiteX6" fmla="*/ 1653431 w 6463804"/>
              <a:gd name="connsiteY6" fmla="*/ 188226 h 3275458"/>
              <a:gd name="connsiteX7" fmla="*/ 213930 w 6463804"/>
              <a:gd name="connsiteY7" fmla="*/ 269707 h 3275458"/>
              <a:gd name="connsiteX8" fmla="*/ 14753 w 6463804"/>
              <a:gd name="connsiteY8" fmla="*/ 767648 h 3275458"/>
              <a:gd name="connsiteX9" fmla="*/ 14753 w 6463804"/>
              <a:gd name="connsiteY9" fmla="*/ 1247481 h 3275458"/>
              <a:gd name="connsiteX10" fmla="*/ 14753 w 6463804"/>
              <a:gd name="connsiteY10" fmla="*/ 1799743 h 3275458"/>
              <a:gd name="connsiteX11" fmla="*/ 105288 w 6463804"/>
              <a:gd name="connsiteY11" fmla="*/ 2370111 h 3275458"/>
              <a:gd name="connsiteX12" fmla="*/ 141502 w 6463804"/>
              <a:gd name="connsiteY12" fmla="*/ 2614555 h 3275458"/>
              <a:gd name="connsiteX13" fmla="*/ 132448 w 6463804"/>
              <a:gd name="connsiteY13" fmla="*/ 2958586 h 3275458"/>
              <a:gd name="connsiteX14" fmla="*/ 141502 w 6463804"/>
              <a:gd name="connsiteY14" fmla="*/ 3212083 h 3275458"/>
              <a:gd name="connsiteX15" fmla="*/ 204876 w 6463804"/>
              <a:gd name="connsiteY15" fmla="*/ 3275458 h 3275458"/>
              <a:gd name="connsiteX0" fmla="*/ 4523379 w 6463804"/>
              <a:gd name="connsiteY0" fmla="*/ 2922372 h 3212083"/>
              <a:gd name="connsiteX1" fmla="*/ 5084694 w 6463804"/>
              <a:gd name="connsiteY1" fmla="*/ 3012907 h 3212083"/>
              <a:gd name="connsiteX2" fmla="*/ 5790864 w 6463804"/>
              <a:gd name="connsiteY2" fmla="*/ 2813731 h 3212083"/>
              <a:gd name="connsiteX3" fmla="*/ 6325019 w 6463804"/>
              <a:gd name="connsiteY3" fmla="*/ 2677929 h 3212083"/>
              <a:gd name="connsiteX4" fmla="*/ 6234484 w 6463804"/>
              <a:gd name="connsiteY4" fmla="*/ 179172 h 3212083"/>
              <a:gd name="connsiteX5" fmla="*/ 3889637 w 6463804"/>
              <a:gd name="connsiteY5" fmla="*/ 197279 h 3212083"/>
              <a:gd name="connsiteX6" fmla="*/ 1653431 w 6463804"/>
              <a:gd name="connsiteY6" fmla="*/ 188226 h 3212083"/>
              <a:gd name="connsiteX7" fmla="*/ 213930 w 6463804"/>
              <a:gd name="connsiteY7" fmla="*/ 269707 h 3212083"/>
              <a:gd name="connsiteX8" fmla="*/ 14753 w 6463804"/>
              <a:gd name="connsiteY8" fmla="*/ 767648 h 3212083"/>
              <a:gd name="connsiteX9" fmla="*/ 14753 w 6463804"/>
              <a:gd name="connsiteY9" fmla="*/ 1247481 h 3212083"/>
              <a:gd name="connsiteX10" fmla="*/ 14753 w 6463804"/>
              <a:gd name="connsiteY10" fmla="*/ 1799743 h 3212083"/>
              <a:gd name="connsiteX11" fmla="*/ 105288 w 6463804"/>
              <a:gd name="connsiteY11" fmla="*/ 2370111 h 3212083"/>
              <a:gd name="connsiteX12" fmla="*/ 141502 w 6463804"/>
              <a:gd name="connsiteY12" fmla="*/ 2614555 h 3212083"/>
              <a:gd name="connsiteX13" fmla="*/ 132448 w 6463804"/>
              <a:gd name="connsiteY13" fmla="*/ 2958586 h 3212083"/>
              <a:gd name="connsiteX14" fmla="*/ 141502 w 6463804"/>
              <a:gd name="connsiteY14" fmla="*/ 3212083 h 3212083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41502 w 6463804"/>
              <a:gd name="connsiteY12" fmla="*/ 2614555 h 3016458"/>
              <a:gd name="connsiteX13" fmla="*/ 132448 w 6463804"/>
              <a:gd name="connsiteY13" fmla="*/ 29585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41502 w 6463804"/>
              <a:gd name="connsiteY12" fmla="*/ 261455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14341 w 6463804"/>
              <a:gd name="connsiteY12" fmla="*/ 237011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84089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186769 w 6463804"/>
              <a:gd name="connsiteY13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413106 w 6463804"/>
              <a:gd name="connsiteY14" fmla="*/ 272319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1019688 w 6463804"/>
              <a:gd name="connsiteY14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576068 w 6463804"/>
              <a:gd name="connsiteY14" fmla="*/ 2578342 h 3016458"/>
              <a:gd name="connsiteX15" fmla="*/ 1019688 w 6463804"/>
              <a:gd name="connsiteY15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76068 w 6463804"/>
              <a:gd name="connsiteY14" fmla="*/ 2578342 h 3016458"/>
              <a:gd name="connsiteX15" fmla="*/ 1019688 w 6463804"/>
              <a:gd name="connsiteY15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76068 w 6463804"/>
              <a:gd name="connsiteY14" fmla="*/ 2578342 h 3016458"/>
              <a:gd name="connsiteX15" fmla="*/ 811458 w 6463804"/>
              <a:gd name="connsiteY15" fmla="*/ 2542128 h 3016458"/>
              <a:gd name="connsiteX16" fmla="*/ 1019688 w 6463804"/>
              <a:gd name="connsiteY16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19688 w 6463804"/>
              <a:gd name="connsiteY16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46849 w 6463804"/>
              <a:gd name="connsiteY16" fmla="*/ 246970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064955 w 6463804"/>
              <a:gd name="connsiteY17" fmla="*/ 244254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227918 w 6463804"/>
              <a:gd name="connsiteY18" fmla="*/ 241537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81827 w 6463804"/>
              <a:gd name="connsiteY18" fmla="*/ 239727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81827 w 6463804"/>
              <a:gd name="connsiteY18" fmla="*/ 2397272 h 3016458"/>
              <a:gd name="connsiteX19" fmla="*/ 1372773 w 6463804"/>
              <a:gd name="connsiteY19" fmla="*/ 237916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29410 w 6463804"/>
              <a:gd name="connsiteY18" fmla="*/ 2365239 h 3016458"/>
              <a:gd name="connsiteX19" fmla="*/ 1372773 w 6463804"/>
              <a:gd name="connsiteY19" fmla="*/ 237916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29410 w 6463804"/>
              <a:gd name="connsiteY18" fmla="*/ 236523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64355 w 6463804"/>
              <a:gd name="connsiteY18" fmla="*/ 237979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2918 w 6463804"/>
              <a:gd name="connsiteY16" fmla="*/ 2439944 h 3016458"/>
              <a:gd name="connsiteX17" fmla="*/ 1246025 w 6463804"/>
              <a:gd name="connsiteY17" fmla="*/ 2424433 h 3016458"/>
              <a:gd name="connsiteX18" fmla="*/ 1364355 w 6463804"/>
              <a:gd name="connsiteY18" fmla="*/ 237979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909951 w 6463804"/>
              <a:gd name="connsiteY16" fmla="*/ 2486452 h 3016458"/>
              <a:gd name="connsiteX17" fmla="*/ 1022918 w 6463804"/>
              <a:gd name="connsiteY17" fmla="*/ 2439944 h 3016458"/>
              <a:gd name="connsiteX18" fmla="*/ 1246025 w 6463804"/>
              <a:gd name="connsiteY18" fmla="*/ 2424433 h 3016458"/>
              <a:gd name="connsiteX19" fmla="*/ 1364355 w 6463804"/>
              <a:gd name="connsiteY19" fmla="*/ 2379799 h 3016458"/>
              <a:gd name="connsiteX20" fmla="*/ 1398982 w 6463804"/>
              <a:gd name="connsiteY20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909951 w 6463804"/>
              <a:gd name="connsiteY16" fmla="*/ 2486452 h 3016458"/>
              <a:gd name="connsiteX17" fmla="*/ 965281 w 6463804"/>
              <a:gd name="connsiteY17" fmla="*/ 2495188 h 3016458"/>
              <a:gd name="connsiteX18" fmla="*/ 1022918 w 6463804"/>
              <a:gd name="connsiteY18" fmla="*/ 2439944 h 3016458"/>
              <a:gd name="connsiteX19" fmla="*/ 1246025 w 6463804"/>
              <a:gd name="connsiteY19" fmla="*/ 2424433 h 3016458"/>
              <a:gd name="connsiteX20" fmla="*/ 1364355 w 6463804"/>
              <a:gd name="connsiteY20" fmla="*/ 2379799 h 3016458"/>
              <a:gd name="connsiteX21" fmla="*/ 1398982 w 6463804"/>
              <a:gd name="connsiteY21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811458 w 6463804"/>
              <a:gd name="connsiteY16" fmla="*/ 2542128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848797 w 6463804"/>
              <a:gd name="connsiteY17" fmla="*/ 2535958 h 3016458"/>
              <a:gd name="connsiteX18" fmla="*/ 909951 w 6463804"/>
              <a:gd name="connsiteY18" fmla="*/ 2486452 h 3016458"/>
              <a:gd name="connsiteX19" fmla="*/ 965281 w 6463804"/>
              <a:gd name="connsiteY19" fmla="*/ 2495188 h 3016458"/>
              <a:gd name="connsiteX20" fmla="*/ 1022918 w 6463804"/>
              <a:gd name="connsiteY20" fmla="*/ 2439944 h 3016458"/>
              <a:gd name="connsiteX21" fmla="*/ 1246025 w 6463804"/>
              <a:gd name="connsiteY21" fmla="*/ 2424433 h 3016458"/>
              <a:gd name="connsiteX22" fmla="*/ 1364355 w 6463804"/>
              <a:gd name="connsiteY22" fmla="*/ 2379799 h 3016458"/>
              <a:gd name="connsiteX23" fmla="*/ 1398982 w 6463804"/>
              <a:gd name="connsiteY23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793467 w 6463804"/>
              <a:gd name="connsiteY17" fmla="*/ 2515573 h 3016458"/>
              <a:gd name="connsiteX18" fmla="*/ 848797 w 6463804"/>
              <a:gd name="connsiteY18" fmla="*/ 2535958 h 3016458"/>
              <a:gd name="connsiteX19" fmla="*/ 909951 w 6463804"/>
              <a:gd name="connsiteY19" fmla="*/ 2486452 h 3016458"/>
              <a:gd name="connsiteX20" fmla="*/ 965281 w 6463804"/>
              <a:gd name="connsiteY20" fmla="*/ 2495188 h 3016458"/>
              <a:gd name="connsiteX21" fmla="*/ 1022918 w 6463804"/>
              <a:gd name="connsiteY21" fmla="*/ 2439944 h 3016458"/>
              <a:gd name="connsiteX22" fmla="*/ 1246025 w 6463804"/>
              <a:gd name="connsiteY22" fmla="*/ 2424433 h 3016458"/>
              <a:gd name="connsiteX23" fmla="*/ 1364355 w 6463804"/>
              <a:gd name="connsiteY23" fmla="*/ 2379799 h 3016458"/>
              <a:gd name="connsiteX24" fmla="*/ 1398982 w 6463804"/>
              <a:gd name="connsiteY24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58784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71212 w 6463804"/>
              <a:gd name="connsiteY14" fmla="*/ 2725244 h 3016458"/>
              <a:gd name="connsiteX15" fmla="*/ 358784 w 6463804"/>
              <a:gd name="connsiteY15" fmla="*/ 2696036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58784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387535 w 6463804"/>
              <a:gd name="connsiteY27" fmla="*/ 243694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21546 w 6463804"/>
              <a:gd name="connsiteY28" fmla="*/ 250683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29" fmla="*/ 1265227 w 6463804"/>
              <a:gd name="connsiteY29" fmla="*/ 254469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29" fmla="*/ 1055556 w 6463804"/>
              <a:gd name="connsiteY29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0666 w 6463804"/>
              <a:gd name="connsiteY28" fmla="*/ 2562167 h 3016458"/>
              <a:gd name="connsiteX29" fmla="*/ 1055556 w 6463804"/>
              <a:gd name="connsiteY29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9403 w 6463804"/>
              <a:gd name="connsiteY28" fmla="*/ 2533046 h 3016458"/>
              <a:gd name="connsiteX29" fmla="*/ 1250666 w 6463804"/>
              <a:gd name="connsiteY29" fmla="*/ 2562167 h 3016458"/>
              <a:gd name="connsiteX30" fmla="*/ 1055556 w 6463804"/>
              <a:gd name="connsiteY30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9403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52644 w 6463804"/>
              <a:gd name="connsiteY32" fmla="*/ 255634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105062 w 6463804"/>
              <a:gd name="connsiteY32" fmla="*/ 263205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84677 w 6463804"/>
              <a:gd name="connsiteY32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177864 w 6463804"/>
              <a:gd name="connsiteY32" fmla="*/ 2672826 h 3016458"/>
              <a:gd name="connsiteX33" fmla="*/ 1084677 w 6463804"/>
              <a:gd name="connsiteY33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084677 w 6463804"/>
              <a:gd name="connsiteY34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78853 w 6463804"/>
              <a:gd name="connsiteY36" fmla="*/ 2803871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854621 w 6463804"/>
              <a:gd name="connsiteY36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994402 w 6463804"/>
              <a:gd name="connsiteY36" fmla="*/ 2911619 h 3016458"/>
              <a:gd name="connsiteX37" fmla="*/ 854621 w 6463804"/>
              <a:gd name="connsiteY37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7533 w 6463804"/>
              <a:gd name="connsiteY39" fmla="*/ 289414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45884 w 6463804"/>
              <a:gd name="connsiteY39" fmla="*/ 292035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86653 w 6463804"/>
              <a:gd name="connsiteY39" fmla="*/ 292909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48797 w 6463804"/>
              <a:gd name="connsiteY40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886654 w 6463804"/>
              <a:gd name="connsiteY41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42" fmla="*/ 795068 w 6463804"/>
              <a:gd name="connsiteY42" fmla="*/ 2966010 h 3016458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1583793 w 6463804"/>
              <a:gd name="connsiteY42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51079 w 6463804"/>
              <a:gd name="connsiteY42" fmla="*/ 3074351 h 3460046"/>
              <a:gd name="connsiteX43" fmla="*/ 1583793 w 6463804"/>
              <a:gd name="connsiteY43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51079 w 6463804"/>
              <a:gd name="connsiteY42" fmla="*/ 3074351 h 3460046"/>
              <a:gd name="connsiteX43" fmla="*/ 1163428 w 6463804"/>
              <a:gd name="connsiteY43" fmla="*/ 3152357 h 3460046"/>
              <a:gd name="connsiteX44" fmla="*/ 1583793 w 6463804"/>
              <a:gd name="connsiteY44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163428 w 6463804"/>
              <a:gd name="connsiteY44" fmla="*/ 3152357 h 3460046"/>
              <a:gd name="connsiteX45" fmla="*/ 1583793 w 6463804"/>
              <a:gd name="connsiteY45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163428 w 6463804"/>
              <a:gd name="connsiteY44" fmla="*/ 3152357 h 3460046"/>
              <a:gd name="connsiteX45" fmla="*/ 1354108 w 6463804"/>
              <a:gd name="connsiteY45" fmla="*/ 3260698 h 3460046"/>
              <a:gd name="connsiteX46" fmla="*/ 1583793 w 6463804"/>
              <a:gd name="connsiteY46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52357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81415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52357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81415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82692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73625"/>
              <a:gd name="connsiteX1" fmla="*/ 5084694 w 6463804"/>
              <a:gd name="connsiteY1" fmla="*/ 3012907 h 3473625"/>
              <a:gd name="connsiteX2" fmla="*/ 5790864 w 6463804"/>
              <a:gd name="connsiteY2" fmla="*/ 2813731 h 3473625"/>
              <a:gd name="connsiteX3" fmla="*/ 6325019 w 6463804"/>
              <a:gd name="connsiteY3" fmla="*/ 2677929 h 3473625"/>
              <a:gd name="connsiteX4" fmla="*/ 6234484 w 6463804"/>
              <a:gd name="connsiteY4" fmla="*/ 179172 h 3473625"/>
              <a:gd name="connsiteX5" fmla="*/ 3889637 w 6463804"/>
              <a:gd name="connsiteY5" fmla="*/ 197279 h 3473625"/>
              <a:gd name="connsiteX6" fmla="*/ 1653431 w 6463804"/>
              <a:gd name="connsiteY6" fmla="*/ 188226 h 3473625"/>
              <a:gd name="connsiteX7" fmla="*/ 213930 w 6463804"/>
              <a:gd name="connsiteY7" fmla="*/ 269707 h 3473625"/>
              <a:gd name="connsiteX8" fmla="*/ 14753 w 6463804"/>
              <a:gd name="connsiteY8" fmla="*/ 767648 h 3473625"/>
              <a:gd name="connsiteX9" fmla="*/ 14753 w 6463804"/>
              <a:gd name="connsiteY9" fmla="*/ 1247481 h 3473625"/>
              <a:gd name="connsiteX10" fmla="*/ 14753 w 6463804"/>
              <a:gd name="connsiteY10" fmla="*/ 1799743 h 3473625"/>
              <a:gd name="connsiteX11" fmla="*/ 105288 w 6463804"/>
              <a:gd name="connsiteY11" fmla="*/ 2370111 h 3473625"/>
              <a:gd name="connsiteX12" fmla="*/ 195822 w 6463804"/>
              <a:gd name="connsiteY12" fmla="*/ 2741304 h 3473625"/>
              <a:gd name="connsiteX13" fmla="*/ 353739 w 6463804"/>
              <a:gd name="connsiteY13" fmla="*/ 2748541 h 3473625"/>
              <a:gd name="connsiteX14" fmla="*/ 387905 w 6463804"/>
              <a:gd name="connsiteY14" fmla="*/ 2696036 h 3473625"/>
              <a:gd name="connsiteX15" fmla="*/ 516817 w 6463804"/>
              <a:gd name="connsiteY15" fmla="*/ 2640793 h 3473625"/>
              <a:gd name="connsiteX16" fmla="*/ 585122 w 6463804"/>
              <a:gd name="connsiteY16" fmla="*/ 2596449 h 3473625"/>
              <a:gd name="connsiteX17" fmla="*/ 642037 w 6463804"/>
              <a:gd name="connsiteY17" fmla="*/ 2556342 h 3473625"/>
              <a:gd name="connsiteX18" fmla="*/ 735743 w 6463804"/>
              <a:gd name="connsiteY18" fmla="*/ 2565425 h 3473625"/>
              <a:gd name="connsiteX19" fmla="*/ 793467 w 6463804"/>
              <a:gd name="connsiteY19" fmla="*/ 2515573 h 3473625"/>
              <a:gd name="connsiteX20" fmla="*/ 848797 w 6463804"/>
              <a:gd name="connsiteY20" fmla="*/ 2535958 h 3473625"/>
              <a:gd name="connsiteX21" fmla="*/ 909951 w 6463804"/>
              <a:gd name="connsiteY21" fmla="*/ 2486452 h 3473625"/>
              <a:gd name="connsiteX22" fmla="*/ 965281 w 6463804"/>
              <a:gd name="connsiteY22" fmla="*/ 2495188 h 3473625"/>
              <a:gd name="connsiteX23" fmla="*/ 1022918 w 6463804"/>
              <a:gd name="connsiteY23" fmla="*/ 2439944 h 3473625"/>
              <a:gd name="connsiteX24" fmla="*/ 1246025 w 6463804"/>
              <a:gd name="connsiteY24" fmla="*/ 2424433 h 3473625"/>
              <a:gd name="connsiteX25" fmla="*/ 1364355 w 6463804"/>
              <a:gd name="connsiteY25" fmla="*/ 2379799 h 3473625"/>
              <a:gd name="connsiteX26" fmla="*/ 1398982 w 6463804"/>
              <a:gd name="connsiteY26" fmla="*/ 2434495 h 3473625"/>
              <a:gd name="connsiteX27" fmla="*/ 1221545 w 6463804"/>
              <a:gd name="connsiteY27" fmla="*/ 2503924 h 3473625"/>
              <a:gd name="connsiteX28" fmla="*/ 1241931 w 6463804"/>
              <a:gd name="connsiteY28" fmla="*/ 2533046 h 3473625"/>
              <a:gd name="connsiteX29" fmla="*/ 1250666 w 6463804"/>
              <a:gd name="connsiteY29" fmla="*/ 2562167 h 3473625"/>
              <a:gd name="connsiteX30" fmla="*/ 1172040 w 6463804"/>
              <a:gd name="connsiteY30" fmla="*/ 2535958 h 3473625"/>
              <a:gd name="connsiteX31" fmla="*/ 1055556 w 6463804"/>
              <a:gd name="connsiteY31" fmla="*/ 2553430 h 3473625"/>
              <a:gd name="connsiteX32" fmla="*/ 1099237 w 6463804"/>
              <a:gd name="connsiteY32" fmla="*/ 2634969 h 3473625"/>
              <a:gd name="connsiteX33" fmla="*/ 1177864 w 6463804"/>
              <a:gd name="connsiteY33" fmla="*/ 2672826 h 3473625"/>
              <a:gd name="connsiteX34" fmla="*/ 1102150 w 6463804"/>
              <a:gd name="connsiteY34" fmla="*/ 2736893 h 3473625"/>
              <a:gd name="connsiteX35" fmla="*/ 1084677 w 6463804"/>
              <a:gd name="connsiteY35" fmla="*/ 2806783 h 3473625"/>
              <a:gd name="connsiteX36" fmla="*/ 1032259 w 6463804"/>
              <a:gd name="connsiteY36" fmla="*/ 2824256 h 3473625"/>
              <a:gd name="connsiteX37" fmla="*/ 994402 w 6463804"/>
              <a:gd name="connsiteY37" fmla="*/ 2911619 h 3473625"/>
              <a:gd name="connsiteX38" fmla="*/ 854621 w 6463804"/>
              <a:gd name="connsiteY38" fmla="*/ 2897058 h 3473625"/>
              <a:gd name="connsiteX39" fmla="*/ 851708 w 6463804"/>
              <a:gd name="connsiteY39" fmla="*/ 2932004 h 3473625"/>
              <a:gd name="connsiteX40" fmla="*/ 889566 w 6463804"/>
              <a:gd name="connsiteY40" fmla="*/ 2923267 h 3473625"/>
              <a:gd name="connsiteX41" fmla="*/ 796379 w 6463804"/>
              <a:gd name="connsiteY41" fmla="*/ 2966949 h 3473625"/>
              <a:gd name="connsiteX42" fmla="*/ 942412 w 6463804"/>
              <a:gd name="connsiteY42" fmla="*/ 3022348 h 3473625"/>
              <a:gd name="connsiteX43" fmla="*/ 981415 w 6463804"/>
              <a:gd name="connsiteY43" fmla="*/ 3074351 h 3473625"/>
              <a:gd name="connsiteX44" fmla="*/ 1081089 w 6463804"/>
              <a:gd name="connsiteY44" fmla="*/ 3091686 h 3473625"/>
              <a:gd name="connsiteX45" fmla="*/ 1163428 w 6463804"/>
              <a:gd name="connsiteY45" fmla="*/ 3182692 h 3473625"/>
              <a:gd name="connsiteX46" fmla="*/ 1354108 w 6463804"/>
              <a:gd name="connsiteY46" fmla="*/ 3260698 h 3473625"/>
              <a:gd name="connsiteX47" fmla="*/ 1583793 w 6463804"/>
              <a:gd name="connsiteY47" fmla="*/ 3460046 h 3473625"/>
              <a:gd name="connsiteX48" fmla="*/ 1583792 w 6463804"/>
              <a:gd name="connsiteY48" fmla="*/ 3455713 h 3473625"/>
              <a:gd name="connsiteX0" fmla="*/ 4523379 w 6463804"/>
              <a:gd name="connsiteY0" fmla="*/ 2922372 h 3815407"/>
              <a:gd name="connsiteX1" fmla="*/ 5084694 w 6463804"/>
              <a:gd name="connsiteY1" fmla="*/ 3012907 h 3815407"/>
              <a:gd name="connsiteX2" fmla="*/ 5790864 w 6463804"/>
              <a:gd name="connsiteY2" fmla="*/ 2813731 h 3815407"/>
              <a:gd name="connsiteX3" fmla="*/ 6325019 w 6463804"/>
              <a:gd name="connsiteY3" fmla="*/ 2677929 h 3815407"/>
              <a:gd name="connsiteX4" fmla="*/ 6234484 w 6463804"/>
              <a:gd name="connsiteY4" fmla="*/ 179172 h 3815407"/>
              <a:gd name="connsiteX5" fmla="*/ 3889637 w 6463804"/>
              <a:gd name="connsiteY5" fmla="*/ 197279 h 3815407"/>
              <a:gd name="connsiteX6" fmla="*/ 1653431 w 6463804"/>
              <a:gd name="connsiteY6" fmla="*/ 188226 h 3815407"/>
              <a:gd name="connsiteX7" fmla="*/ 213930 w 6463804"/>
              <a:gd name="connsiteY7" fmla="*/ 269707 h 3815407"/>
              <a:gd name="connsiteX8" fmla="*/ 14753 w 6463804"/>
              <a:gd name="connsiteY8" fmla="*/ 767648 h 3815407"/>
              <a:gd name="connsiteX9" fmla="*/ 14753 w 6463804"/>
              <a:gd name="connsiteY9" fmla="*/ 1247481 h 3815407"/>
              <a:gd name="connsiteX10" fmla="*/ 14753 w 6463804"/>
              <a:gd name="connsiteY10" fmla="*/ 1799743 h 3815407"/>
              <a:gd name="connsiteX11" fmla="*/ 105288 w 6463804"/>
              <a:gd name="connsiteY11" fmla="*/ 2370111 h 3815407"/>
              <a:gd name="connsiteX12" fmla="*/ 195822 w 6463804"/>
              <a:gd name="connsiteY12" fmla="*/ 2741304 h 3815407"/>
              <a:gd name="connsiteX13" fmla="*/ 353739 w 6463804"/>
              <a:gd name="connsiteY13" fmla="*/ 2748541 h 3815407"/>
              <a:gd name="connsiteX14" fmla="*/ 387905 w 6463804"/>
              <a:gd name="connsiteY14" fmla="*/ 2696036 h 3815407"/>
              <a:gd name="connsiteX15" fmla="*/ 516817 w 6463804"/>
              <a:gd name="connsiteY15" fmla="*/ 2640793 h 3815407"/>
              <a:gd name="connsiteX16" fmla="*/ 585122 w 6463804"/>
              <a:gd name="connsiteY16" fmla="*/ 2596449 h 3815407"/>
              <a:gd name="connsiteX17" fmla="*/ 642037 w 6463804"/>
              <a:gd name="connsiteY17" fmla="*/ 2556342 h 3815407"/>
              <a:gd name="connsiteX18" fmla="*/ 735743 w 6463804"/>
              <a:gd name="connsiteY18" fmla="*/ 2565425 h 3815407"/>
              <a:gd name="connsiteX19" fmla="*/ 793467 w 6463804"/>
              <a:gd name="connsiteY19" fmla="*/ 2515573 h 3815407"/>
              <a:gd name="connsiteX20" fmla="*/ 848797 w 6463804"/>
              <a:gd name="connsiteY20" fmla="*/ 2535958 h 3815407"/>
              <a:gd name="connsiteX21" fmla="*/ 909951 w 6463804"/>
              <a:gd name="connsiteY21" fmla="*/ 2486452 h 3815407"/>
              <a:gd name="connsiteX22" fmla="*/ 965281 w 6463804"/>
              <a:gd name="connsiteY22" fmla="*/ 2495188 h 3815407"/>
              <a:gd name="connsiteX23" fmla="*/ 1022918 w 6463804"/>
              <a:gd name="connsiteY23" fmla="*/ 2439944 h 3815407"/>
              <a:gd name="connsiteX24" fmla="*/ 1246025 w 6463804"/>
              <a:gd name="connsiteY24" fmla="*/ 2424433 h 3815407"/>
              <a:gd name="connsiteX25" fmla="*/ 1364355 w 6463804"/>
              <a:gd name="connsiteY25" fmla="*/ 2379799 h 3815407"/>
              <a:gd name="connsiteX26" fmla="*/ 1398982 w 6463804"/>
              <a:gd name="connsiteY26" fmla="*/ 2434495 h 3815407"/>
              <a:gd name="connsiteX27" fmla="*/ 1221545 w 6463804"/>
              <a:gd name="connsiteY27" fmla="*/ 2503924 h 3815407"/>
              <a:gd name="connsiteX28" fmla="*/ 1241931 w 6463804"/>
              <a:gd name="connsiteY28" fmla="*/ 2533046 h 3815407"/>
              <a:gd name="connsiteX29" fmla="*/ 1250666 w 6463804"/>
              <a:gd name="connsiteY29" fmla="*/ 2562167 h 3815407"/>
              <a:gd name="connsiteX30" fmla="*/ 1172040 w 6463804"/>
              <a:gd name="connsiteY30" fmla="*/ 2535958 h 3815407"/>
              <a:gd name="connsiteX31" fmla="*/ 1055556 w 6463804"/>
              <a:gd name="connsiteY31" fmla="*/ 2553430 h 3815407"/>
              <a:gd name="connsiteX32" fmla="*/ 1099237 w 6463804"/>
              <a:gd name="connsiteY32" fmla="*/ 2634969 h 3815407"/>
              <a:gd name="connsiteX33" fmla="*/ 1177864 w 6463804"/>
              <a:gd name="connsiteY33" fmla="*/ 2672826 h 3815407"/>
              <a:gd name="connsiteX34" fmla="*/ 1102150 w 6463804"/>
              <a:gd name="connsiteY34" fmla="*/ 2736893 h 3815407"/>
              <a:gd name="connsiteX35" fmla="*/ 1084677 w 6463804"/>
              <a:gd name="connsiteY35" fmla="*/ 2806783 h 3815407"/>
              <a:gd name="connsiteX36" fmla="*/ 1032259 w 6463804"/>
              <a:gd name="connsiteY36" fmla="*/ 2824256 h 3815407"/>
              <a:gd name="connsiteX37" fmla="*/ 994402 w 6463804"/>
              <a:gd name="connsiteY37" fmla="*/ 2911619 h 3815407"/>
              <a:gd name="connsiteX38" fmla="*/ 854621 w 6463804"/>
              <a:gd name="connsiteY38" fmla="*/ 2897058 h 3815407"/>
              <a:gd name="connsiteX39" fmla="*/ 851708 w 6463804"/>
              <a:gd name="connsiteY39" fmla="*/ 2932004 h 3815407"/>
              <a:gd name="connsiteX40" fmla="*/ 889566 w 6463804"/>
              <a:gd name="connsiteY40" fmla="*/ 2923267 h 3815407"/>
              <a:gd name="connsiteX41" fmla="*/ 796379 w 6463804"/>
              <a:gd name="connsiteY41" fmla="*/ 2966949 h 3815407"/>
              <a:gd name="connsiteX42" fmla="*/ 942412 w 6463804"/>
              <a:gd name="connsiteY42" fmla="*/ 3022348 h 3815407"/>
              <a:gd name="connsiteX43" fmla="*/ 981415 w 6463804"/>
              <a:gd name="connsiteY43" fmla="*/ 3074351 h 3815407"/>
              <a:gd name="connsiteX44" fmla="*/ 1081089 w 6463804"/>
              <a:gd name="connsiteY44" fmla="*/ 3091686 h 3815407"/>
              <a:gd name="connsiteX45" fmla="*/ 1163428 w 6463804"/>
              <a:gd name="connsiteY45" fmla="*/ 3182692 h 3815407"/>
              <a:gd name="connsiteX46" fmla="*/ 1354108 w 6463804"/>
              <a:gd name="connsiteY46" fmla="*/ 3260698 h 3815407"/>
              <a:gd name="connsiteX47" fmla="*/ 1583793 w 6463804"/>
              <a:gd name="connsiteY47" fmla="*/ 3460046 h 3815407"/>
              <a:gd name="connsiteX48" fmla="*/ 2359515 w 6463804"/>
              <a:gd name="connsiteY48" fmla="*/ 3815406 h 3815407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6004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934817 w 6463804"/>
              <a:gd name="connsiteY49" fmla="*/ 3520717 h 3815406"/>
              <a:gd name="connsiteX50" fmla="*/ 2359515 w 6463804"/>
              <a:gd name="connsiteY50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934817 w 6463804"/>
              <a:gd name="connsiteY50" fmla="*/ 3520717 h 3815406"/>
              <a:gd name="connsiteX51" fmla="*/ 2359515 w 6463804"/>
              <a:gd name="connsiteY51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2359515 w 6463804"/>
              <a:gd name="connsiteY52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359515 w 6463804"/>
              <a:gd name="connsiteY53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59515 w 6463804"/>
              <a:gd name="connsiteY54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81183 w 6463804"/>
              <a:gd name="connsiteY54" fmla="*/ 3603057 h 3815406"/>
              <a:gd name="connsiteX55" fmla="*/ 2359515 w 6463804"/>
              <a:gd name="connsiteY55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81183 w 6463804"/>
              <a:gd name="connsiteY54" fmla="*/ 3603057 h 3815406"/>
              <a:gd name="connsiteX55" fmla="*/ 2398518 w 6463804"/>
              <a:gd name="connsiteY55" fmla="*/ 3711398 h 3815406"/>
              <a:gd name="connsiteX56" fmla="*/ 2359515 w 6463804"/>
              <a:gd name="connsiteY56" fmla="*/ 3815406 h 3815406"/>
              <a:gd name="connsiteX0" fmla="*/ 4523379 w 6463804"/>
              <a:gd name="connsiteY0" fmla="*/ 2922372 h 3826158"/>
              <a:gd name="connsiteX1" fmla="*/ 5084694 w 6463804"/>
              <a:gd name="connsiteY1" fmla="*/ 3012907 h 3826158"/>
              <a:gd name="connsiteX2" fmla="*/ 5790864 w 6463804"/>
              <a:gd name="connsiteY2" fmla="*/ 2813731 h 3826158"/>
              <a:gd name="connsiteX3" fmla="*/ 6325019 w 6463804"/>
              <a:gd name="connsiteY3" fmla="*/ 2677929 h 3826158"/>
              <a:gd name="connsiteX4" fmla="*/ 6234484 w 6463804"/>
              <a:gd name="connsiteY4" fmla="*/ 179172 h 3826158"/>
              <a:gd name="connsiteX5" fmla="*/ 3889637 w 6463804"/>
              <a:gd name="connsiteY5" fmla="*/ 197279 h 3826158"/>
              <a:gd name="connsiteX6" fmla="*/ 1653431 w 6463804"/>
              <a:gd name="connsiteY6" fmla="*/ 188226 h 3826158"/>
              <a:gd name="connsiteX7" fmla="*/ 213930 w 6463804"/>
              <a:gd name="connsiteY7" fmla="*/ 269707 h 3826158"/>
              <a:gd name="connsiteX8" fmla="*/ 14753 w 6463804"/>
              <a:gd name="connsiteY8" fmla="*/ 767648 h 3826158"/>
              <a:gd name="connsiteX9" fmla="*/ 14753 w 6463804"/>
              <a:gd name="connsiteY9" fmla="*/ 1247481 h 3826158"/>
              <a:gd name="connsiteX10" fmla="*/ 14753 w 6463804"/>
              <a:gd name="connsiteY10" fmla="*/ 1799743 h 3826158"/>
              <a:gd name="connsiteX11" fmla="*/ 105288 w 6463804"/>
              <a:gd name="connsiteY11" fmla="*/ 2370111 h 3826158"/>
              <a:gd name="connsiteX12" fmla="*/ 195822 w 6463804"/>
              <a:gd name="connsiteY12" fmla="*/ 2741304 h 3826158"/>
              <a:gd name="connsiteX13" fmla="*/ 353739 w 6463804"/>
              <a:gd name="connsiteY13" fmla="*/ 2748541 h 3826158"/>
              <a:gd name="connsiteX14" fmla="*/ 387905 w 6463804"/>
              <a:gd name="connsiteY14" fmla="*/ 2696036 h 3826158"/>
              <a:gd name="connsiteX15" fmla="*/ 516817 w 6463804"/>
              <a:gd name="connsiteY15" fmla="*/ 2640793 h 3826158"/>
              <a:gd name="connsiteX16" fmla="*/ 585122 w 6463804"/>
              <a:gd name="connsiteY16" fmla="*/ 2596449 h 3826158"/>
              <a:gd name="connsiteX17" fmla="*/ 642037 w 6463804"/>
              <a:gd name="connsiteY17" fmla="*/ 2556342 h 3826158"/>
              <a:gd name="connsiteX18" fmla="*/ 735743 w 6463804"/>
              <a:gd name="connsiteY18" fmla="*/ 2565425 h 3826158"/>
              <a:gd name="connsiteX19" fmla="*/ 793467 w 6463804"/>
              <a:gd name="connsiteY19" fmla="*/ 2515573 h 3826158"/>
              <a:gd name="connsiteX20" fmla="*/ 848797 w 6463804"/>
              <a:gd name="connsiteY20" fmla="*/ 2535958 h 3826158"/>
              <a:gd name="connsiteX21" fmla="*/ 909951 w 6463804"/>
              <a:gd name="connsiteY21" fmla="*/ 2486452 h 3826158"/>
              <a:gd name="connsiteX22" fmla="*/ 965281 w 6463804"/>
              <a:gd name="connsiteY22" fmla="*/ 2495188 h 3826158"/>
              <a:gd name="connsiteX23" fmla="*/ 1022918 w 6463804"/>
              <a:gd name="connsiteY23" fmla="*/ 2439944 h 3826158"/>
              <a:gd name="connsiteX24" fmla="*/ 1246025 w 6463804"/>
              <a:gd name="connsiteY24" fmla="*/ 2424433 h 3826158"/>
              <a:gd name="connsiteX25" fmla="*/ 1364355 w 6463804"/>
              <a:gd name="connsiteY25" fmla="*/ 2379799 h 3826158"/>
              <a:gd name="connsiteX26" fmla="*/ 1398982 w 6463804"/>
              <a:gd name="connsiteY26" fmla="*/ 2434495 h 3826158"/>
              <a:gd name="connsiteX27" fmla="*/ 1221545 w 6463804"/>
              <a:gd name="connsiteY27" fmla="*/ 2503924 h 3826158"/>
              <a:gd name="connsiteX28" fmla="*/ 1241931 w 6463804"/>
              <a:gd name="connsiteY28" fmla="*/ 2533046 h 3826158"/>
              <a:gd name="connsiteX29" fmla="*/ 1250666 w 6463804"/>
              <a:gd name="connsiteY29" fmla="*/ 2562167 h 3826158"/>
              <a:gd name="connsiteX30" fmla="*/ 1172040 w 6463804"/>
              <a:gd name="connsiteY30" fmla="*/ 2535958 h 3826158"/>
              <a:gd name="connsiteX31" fmla="*/ 1055556 w 6463804"/>
              <a:gd name="connsiteY31" fmla="*/ 2553430 h 3826158"/>
              <a:gd name="connsiteX32" fmla="*/ 1099237 w 6463804"/>
              <a:gd name="connsiteY32" fmla="*/ 2634969 h 3826158"/>
              <a:gd name="connsiteX33" fmla="*/ 1177864 w 6463804"/>
              <a:gd name="connsiteY33" fmla="*/ 2672826 h 3826158"/>
              <a:gd name="connsiteX34" fmla="*/ 1102150 w 6463804"/>
              <a:gd name="connsiteY34" fmla="*/ 2736893 h 3826158"/>
              <a:gd name="connsiteX35" fmla="*/ 1084677 w 6463804"/>
              <a:gd name="connsiteY35" fmla="*/ 2806783 h 3826158"/>
              <a:gd name="connsiteX36" fmla="*/ 1032259 w 6463804"/>
              <a:gd name="connsiteY36" fmla="*/ 2824256 h 3826158"/>
              <a:gd name="connsiteX37" fmla="*/ 994402 w 6463804"/>
              <a:gd name="connsiteY37" fmla="*/ 2911619 h 3826158"/>
              <a:gd name="connsiteX38" fmla="*/ 854621 w 6463804"/>
              <a:gd name="connsiteY38" fmla="*/ 2897058 h 3826158"/>
              <a:gd name="connsiteX39" fmla="*/ 851708 w 6463804"/>
              <a:gd name="connsiteY39" fmla="*/ 2932004 h 3826158"/>
              <a:gd name="connsiteX40" fmla="*/ 889566 w 6463804"/>
              <a:gd name="connsiteY40" fmla="*/ 2923267 h 3826158"/>
              <a:gd name="connsiteX41" fmla="*/ 796379 w 6463804"/>
              <a:gd name="connsiteY41" fmla="*/ 2966949 h 3826158"/>
              <a:gd name="connsiteX42" fmla="*/ 942412 w 6463804"/>
              <a:gd name="connsiteY42" fmla="*/ 3022348 h 3826158"/>
              <a:gd name="connsiteX43" fmla="*/ 981415 w 6463804"/>
              <a:gd name="connsiteY43" fmla="*/ 3074351 h 3826158"/>
              <a:gd name="connsiteX44" fmla="*/ 1081089 w 6463804"/>
              <a:gd name="connsiteY44" fmla="*/ 3091686 h 3826158"/>
              <a:gd name="connsiteX45" fmla="*/ 1163428 w 6463804"/>
              <a:gd name="connsiteY45" fmla="*/ 3182692 h 3826158"/>
              <a:gd name="connsiteX46" fmla="*/ 1354108 w 6463804"/>
              <a:gd name="connsiteY46" fmla="*/ 3260698 h 3826158"/>
              <a:gd name="connsiteX47" fmla="*/ 1583793 w 6463804"/>
              <a:gd name="connsiteY47" fmla="*/ 3412376 h 3826158"/>
              <a:gd name="connsiteX48" fmla="*/ 1687799 w 6463804"/>
              <a:gd name="connsiteY48" fmla="*/ 3473047 h 3826158"/>
              <a:gd name="connsiteX49" fmla="*/ 1804808 w 6463804"/>
              <a:gd name="connsiteY49" fmla="*/ 3525051 h 3826158"/>
              <a:gd name="connsiteX50" fmla="*/ 1874146 w 6463804"/>
              <a:gd name="connsiteY50" fmla="*/ 3486048 h 3826158"/>
              <a:gd name="connsiteX51" fmla="*/ 1934817 w 6463804"/>
              <a:gd name="connsiteY51" fmla="*/ 3520717 h 3826158"/>
              <a:gd name="connsiteX52" fmla="*/ 1999822 w 6463804"/>
              <a:gd name="connsiteY52" fmla="*/ 3529385 h 3826158"/>
              <a:gd name="connsiteX53" fmla="*/ 2021490 w 6463804"/>
              <a:gd name="connsiteY53" fmla="*/ 3616058 h 3826158"/>
              <a:gd name="connsiteX54" fmla="*/ 2381183 w 6463804"/>
              <a:gd name="connsiteY54" fmla="*/ 3603057 h 3826158"/>
              <a:gd name="connsiteX55" fmla="*/ 2398518 w 6463804"/>
              <a:gd name="connsiteY55" fmla="*/ 3711398 h 3826158"/>
              <a:gd name="connsiteX56" fmla="*/ 2359515 w 6463804"/>
              <a:gd name="connsiteY56" fmla="*/ 3815406 h 3826158"/>
              <a:gd name="connsiteX57" fmla="*/ 2363849 w 6463804"/>
              <a:gd name="connsiteY57" fmla="*/ 3824073 h 3826158"/>
              <a:gd name="connsiteX0" fmla="*/ 4523379 w 6463804"/>
              <a:gd name="connsiteY0" fmla="*/ 2922372 h 4331109"/>
              <a:gd name="connsiteX1" fmla="*/ 5084694 w 6463804"/>
              <a:gd name="connsiteY1" fmla="*/ 3012907 h 4331109"/>
              <a:gd name="connsiteX2" fmla="*/ 5790864 w 6463804"/>
              <a:gd name="connsiteY2" fmla="*/ 2813731 h 4331109"/>
              <a:gd name="connsiteX3" fmla="*/ 6325019 w 6463804"/>
              <a:gd name="connsiteY3" fmla="*/ 2677929 h 4331109"/>
              <a:gd name="connsiteX4" fmla="*/ 6234484 w 6463804"/>
              <a:gd name="connsiteY4" fmla="*/ 179172 h 4331109"/>
              <a:gd name="connsiteX5" fmla="*/ 3889637 w 6463804"/>
              <a:gd name="connsiteY5" fmla="*/ 197279 h 4331109"/>
              <a:gd name="connsiteX6" fmla="*/ 1653431 w 6463804"/>
              <a:gd name="connsiteY6" fmla="*/ 188226 h 4331109"/>
              <a:gd name="connsiteX7" fmla="*/ 213930 w 6463804"/>
              <a:gd name="connsiteY7" fmla="*/ 269707 h 4331109"/>
              <a:gd name="connsiteX8" fmla="*/ 14753 w 6463804"/>
              <a:gd name="connsiteY8" fmla="*/ 767648 h 4331109"/>
              <a:gd name="connsiteX9" fmla="*/ 14753 w 6463804"/>
              <a:gd name="connsiteY9" fmla="*/ 1247481 h 4331109"/>
              <a:gd name="connsiteX10" fmla="*/ 14753 w 6463804"/>
              <a:gd name="connsiteY10" fmla="*/ 1799743 h 4331109"/>
              <a:gd name="connsiteX11" fmla="*/ 105288 w 6463804"/>
              <a:gd name="connsiteY11" fmla="*/ 2370111 h 4331109"/>
              <a:gd name="connsiteX12" fmla="*/ 195822 w 6463804"/>
              <a:gd name="connsiteY12" fmla="*/ 2741304 h 4331109"/>
              <a:gd name="connsiteX13" fmla="*/ 353739 w 6463804"/>
              <a:gd name="connsiteY13" fmla="*/ 2748541 h 4331109"/>
              <a:gd name="connsiteX14" fmla="*/ 387905 w 6463804"/>
              <a:gd name="connsiteY14" fmla="*/ 2696036 h 4331109"/>
              <a:gd name="connsiteX15" fmla="*/ 516817 w 6463804"/>
              <a:gd name="connsiteY15" fmla="*/ 2640793 h 4331109"/>
              <a:gd name="connsiteX16" fmla="*/ 585122 w 6463804"/>
              <a:gd name="connsiteY16" fmla="*/ 2596449 h 4331109"/>
              <a:gd name="connsiteX17" fmla="*/ 642037 w 6463804"/>
              <a:gd name="connsiteY17" fmla="*/ 2556342 h 4331109"/>
              <a:gd name="connsiteX18" fmla="*/ 735743 w 6463804"/>
              <a:gd name="connsiteY18" fmla="*/ 2565425 h 4331109"/>
              <a:gd name="connsiteX19" fmla="*/ 793467 w 6463804"/>
              <a:gd name="connsiteY19" fmla="*/ 2515573 h 4331109"/>
              <a:gd name="connsiteX20" fmla="*/ 848797 w 6463804"/>
              <a:gd name="connsiteY20" fmla="*/ 2535958 h 4331109"/>
              <a:gd name="connsiteX21" fmla="*/ 909951 w 6463804"/>
              <a:gd name="connsiteY21" fmla="*/ 2486452 h 4331109"/>
              <a:gd name="connsiteX22" fmla="*/ 965281 w 6463804"/>
              <a:gd name="connsiteY22" fmla="*/ 2495188 h 4331109"/>
              <a:gd name="connsiteX23" fmla="*/ 1022918 w 6463804"/>
              <a:gd name="connsiteY23" fmla="*/ 2439944 h 4331109"/>
              <a:gd name="connsiteX24" fmla="*/ 1246025 w 6463804"/>
              <a:gd name="connsiteY24" fmla="*/ 2424433 h 4331109"/>
              <a:gd name="connsiteX25" fmla="*/ 1364355 w 6463804"/>
              <a:gd name="connsiteY25" fmla="*/ 2379799 h 4331109"/>
              <a:gd name="connsiteX26" fmla="*/ 1398982 w 6463804"/>
              <a:gd name="connsiteY26" fmla="*/ 2434495 h 4331109"/>
              <a:gd name="connsiteX27" fmla="*/ 1221545 w 6463804"/>
              <a:gd name="connsiteY27" fmla="*/ 2503924 h 4331109"/>
              <a:gd name="connsiteX28" fmla="*/ 1241931 w 6463804"/>
              <a:gd name="connsiteY28" fmla="*/ 2533046 h 4331109"/>
              <a:gd name="connsiteX29" fmla="*/ 1250666 w 6463804"/>
              <a:gd name="connsiteY29" fmla="*/ 2562167 h 4331109"/>
              <a:gd name="connsiteX30" fmla="*/ 1172040 w 6463804"/>
              <a:gd name="connsiteY30" fmla="*/ 2535958 h 4331109"/>
              <a:gd name="connsiteX31" fmla="*/ 1055556 w 6463804"/>
              <a:gd name="connsiteY31" fmla="*/ 2553430 h 4331109"/>
              <a:gd name="connsiteX32" fmla="*/ 1099237 w 6463804"/>
              <a:gd name="connsiteY32" fmla="*/ 2634969 h 4331109"/>
              <a:gd name="connsiteX33" fmla="*/ 1177864 w 6463804"/>
              <a:gd name="connsiteY33" fmla="*/ 2672826 h 4331109"/>
              <a:gd name="connsiteX34" fmla="*/ 1102150 w 6463804"/>
              <a:gd name="connsiteY34" fmla="*/ 2736893 h 4331109"/>
              <a:gd name="connsiteX35" fmla="*/ 1084677 w 6463804"/>
              <a:gd name="connsiteY35" fmla="*/ 2806783 h 4331109"/>
              <a:gd name="connsiteX36" fmla="*/ 1032259 w 6463804"/>
              <a:gd name="connsiteY36" fmla="*/ 2824256 h 4331109"/>
              <a:gd name="connsiteX37" fmla="*/ 994402 w 6463804"/>
              <a:gd name="connsiteY37" fmla="*/ 2911619 h 4331109"/>
              <a:gd name="connsiteX38" fmla="*/ 854621 w 6463804"/>
              <a:gd name="connsiteY38" fmla="*/ 2897058 h 4331109"/>
              <a:gd name="connsiteX39" fmla="*/ 851708 w 6463804"/>
              <a:gd name="connsiteY39" fmla="*/ 2932004 h 4331109"/>
              <a:gd name="connsiteX40" fmla="*/ 889566 w 6463804"/>
              <a:gd name="connsiteY40" fmla="*/ 2923267 h 4331109"/>
              <a:gd name="connsiteX41" fmla="*/ 796379 w 6463804"/>
              <a:gd name="connsiteY41" fmla="*/ 2966949 h 4331109"/>
              <a:gd name="connsiteX42" fmla="*/ 942412 w 6463804"/>
              <a:gd name="connsiteY42" fmla="*/ 3022348 h 4331109"/>
              <a:gd name="connsiteX43" fmla="*/ 981415 w 6463804"/>
              <a:gd name="connsiteY43" fmla="*/ 3074351 h 4331109"/>
              <a:gd name="connsiteX44" fmla="*/ 1081089 w 6463804"/>
              <a:gd name="connsiteY44" fmla="*/ 3091686 h 4331109"/>
              <a:gd name="connsiteX45" fmla="*/ 1163428 w 6463804"/>
              <a:gd name="connsiteY45" fmla="*/ 3182692 h 4331109"/>
              <a:gd name="connsiteX46" fmla="*/ 1354108 w 6463804"/>
              <a:gd name="connsiteY46" fmla="*/ 3260698 h 4331109"/>
              <a:gd name="connsiteX47" fmla="*/ 1583793 w 6463804"/>
              <a:gd name="connsiteY47" fmla="*/ 3412376 h 4331109"/>
              <a:gd name="connsiteX48" fmla="*/ 1687799 w 6463804"/>
              <a:gd name="connsiteY48" fmla="*/ 3473047 h 4331109"/>
              <a:gd name="connsiteX49" fmla="*/ 1804808 w 6463804"/>
              <a:gd name="connsiteY49" fmla="*/ 3525051 h 4331109"/>
              <a:gd name="connsiteX50" fmla="*/ 1874146 w 6463804"/>
              <a:gd name="connsiteY50" fmla="*/ 3486048 h 4331109"/>
              <a:gd name="connsiteX51" fmla="*/ 1934817 w 6463804"/>
              <a:gd name="connsiteY51" fmla="*/ 3520717 h 4331109"/>
              <a:gd name="connsiteX52" fmla="*/ 1999822 w 6463804"/>
              <a:gd name="connsiteY52" fmla="*/ 3529385 h 4331109"/>
              <a:gd name="connsiteX53" fmla="*/ 2021490 w 6463804"/>
              <a:gd name="connsiteY53" fmla="*/ 3616058 h 4331109"/>
              <a:gd name="connsiteX54" fmla="*/ 2381183 w 6463804"/>
              <a:gd name="connsiteY54" fmla="*/ 3603057 h 4331109"/>
              <a:gd name="connsiteX55" fmla="*/ 2398518 w 6463804"/>
              <a:gd name="connsiteY55" fmla="*/ 3711398 h 4331109"/>
              <a:gd name="connsiteX56" fmla="*/ 2359515 w 6463804"/>
              <a:gd name="connsiteY56" fmla="*/ 3815406 h 4331109"/>
              <a:gd name="connsiteX57" fmla="*/ 2589199 w 6463804"/>
              <a:gd name="connsiteY57" fmla="*/ 4331109 h 433110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589199 w 6463804"/>
              <a:gd name="connsiteY57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90177 w 6463804"/>
              <a:gd name="connsiteY57" fmla="*/ 3902079 h 4188099"/>
              <a:gd name="connsiteX58" fmla="*/ 2589199 w 6463804"/>
              <a:gd name="connsiteY58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90177 w 6463804"/>
              <a:gd name="connsiteY57" fmla="*/ 3902079 h 4188099"/>
              <a:gd name="connsiteX58" fmla="*/ 2437521 w 6463804"/>
              <a:gd name="connsiteY58" fmla="*/ 3997419 h 4188099"/>
              <a:gd name="connsiteX59" fmla="*/ 2589199 w 6463804"/>
              <a:gd name="connsiteY59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68509 w 6463804"/>
              <a:gd name="connsiteY57" fmla="*/ 3902079 h 4188099"/>
              <a:gd name="connsiteX58" fmla="*/ 2437521 w 6463804"/>
              <a:gd name="connsiteY58" fmla="*/ 3997419 h 4188099"/>
              <a:gd name="connsiteX59" fmla="*/ 2589199 w 6463804"/>
              <a:gd name="connsiteY59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68509 w 6463804"/>
              <a:gd name="connsiteY57" fmla="*/ 3902079 h 4188099"/>
              <a:gd name="connsiteX58" fmla="*/ 2437521 w 6463804"/>
              <a:gd name="connsiteY58" fmla="*/ 3997419 h 4188099"/>
              <a:gd name="connsiteX59" fmla="*/ 2398518 w 6463804"/>
              <a:gd name="connsiteY59" fmla="*/ 4162097 h 4188099"/>
              <a:gd name="connsiteX60" fmla="*/ 2589199 w 6463804"/>
              <a:gd name="connsiteY60" fmla="*/ 4188099 h 4188099"/>
              <a:gd name="connsiteX0" fmla="*/ 4523379 w 6463804"/>
              <a:gd name="connsiteY0" fmla="*/ 2922372 h 4188630"/>
              <a:gd name="connsiteX1" fmla="*/ 5084694 w 6463804"/>
              <a:gd name="connsiteY1" fmla="*/ 3012907 h 4188630"/>
              <a:gd name="connsiteX2" fmla="*/ 5790864 w 6463804"/>
              <a:gd name="connsiteY2" fmla="*/ 2813731 h 4188630"/>
              <a:gd name="connsiteX3" fmla="*/ 6325019 w 6463804"/>
              <a:gd name="connsiteY3" fmla="*/ 2677929 h 4188630"/>
              <a:gd name="connsiteX4" fmla="*/ 6234484 w 6463804"/>
              <a:gd name="connsiteY4" fmla="*/ 179172 h 4188630"/>
              <a:gd name="connsiteX5" fmla="*/ 3889637 w 6463804"/>
              <a:gd name="connsiteY5" fmla="*/ 197279 h 4188630"/>
              <a:gd name="connsiteX6" fmla="*/ 1653431 w 6463804"/>
              <a:gd name="connsiteY6" fmla="*/ 188226 h 4188630"/>
              <a:gd name="connsiteX7" fmla="*/ 213930 w 6463804"/>
              <a:gd name="connsiteY7" fmla="*/ 269707 h 4188630"/>
              <a:gd name="connsiteX8" fmla="*/ 14753 w 6463804"/>
              <a:gd name="connsiteY8" fmla="*/ 767648 h 4188630"/>
              <a:gd name="connsiteX9" fmla="*/ 14753 w 6463804"/>
              <a:gd name="connsiteY9" fmla="*/ 1247481 h 4188630"/>
              <a:gd name="connsiteX10" fmla="*/ 14753 w 6463804"/>
              <a:gd name="connsiteY10" fmla="*/ 1799743 h 4188630"/>
              <a:gd name="connsiteX11" fmla="*/ 105288 w 6463804"/>
              <a:gd name="connsiteY11" fmla="*/ 2370111 h 4188630"/>
              <a:gd name="connsiteX12" fmla="*/ 195822 w 6463804"/>
              <a:gd name="connsiteY12" fmla="*/ 2741304 h 4188630"/>
              <a:gd name="connsiteX13" fmla="*/ 353739 w 6463804"/>
              <a:gd name="connsiteY13" fmla="*/ 2748541 h 4188630"/>
              <a:gd name="connsiteX14" fmla="*/ 387905 w 6463804"/>
              <a:gd name="connsiteY14" fmla="*/ 2696036 h 4188630"/>
              <a:gd name="connsiteX15" fmla="*/ 516817 w 6463804"/>
              <a:gd name="connsiteY15" fmla="*/ 2640793 h 4188630"/>
              <a:gd name="connsiteX16" fmla="*/ 585122 w 6463804"/>
              <a:gd name="connsiteY16" fmla="*/ 2596449 h 4188630"/>
              <a:gd name="connsiteX17" fmla="*/ 642037 w 6463804"/>
              <a:gd name="connsiteY17" fmla="*/ 2556342 h 4188630"/>
              <a:gd name="connsiteX18" fmla="*/ 735743 w 6463804"/>
              <a:gd name="connsiteY18" fmla="*/ 2565425 h 4188630"/>
              <a:gd name="connsiteX19" fmla="*/ 793467 w 6463804"/>
              <a:gd name="connsiteY19" fmla="*/ 2515573 h 4188630"/>
              <a:gd name="connsiteX20" fmla="*/ 848797 w 6463804"/>
              <a:gd name="connsiteY20" fmla="*/ 2535958 h 4188630"/>
              <a:gd name="connsiteX21" fmla="*/ 909951 w 6463804"/>
              <a:gd name="connsiteY21" fmla="*/ 2486452 h 4188630"/>
              <a:gd name="connsiteX22" fmla="*/ 965281 w 6463804"/>
              <a:gd name="connsiteY22" fmla="*/ 2495188 h 4188630"/>
              <a:gd name="connsiteX23" fmla="*/ 1022918 w 6463804"/>
              <a:gd name="connsiteY23" fmla="*/ 2439944 h 4188630"/>
              <a:gd name="connsiteX24" fmla="*/ 1246025 w 6463804"/>
              <a:gd name="connsiteY24" fmla="*/ 2424433 h 4188630"/>
              <a:gd name="connsiteX25" fmla="*/ 1364355 w 6463804"/>
              <a:gd name="connsiteY25" fmla="*/ 2379799 h 4188630"/>
              <a:gd name="connsiteX26" fmla="*/ 1398982 w 6463804"/>
              <a:gd name="connsiteY26" fmla="*/ 2434495 h 4188630"/>
              <a:gd name="connsiteX27" fmla="*/ 1221545 w 6463804"/>
              <a:gd name="connsiteY27" fmla="*/ 2503924 h 4188630"/>
              <a:gd name="connsiteX28" fmla="*/ 1241931 w 6463804"/>
              <a:gd name="connsiteY28" fmla="*/ 2533046 h 4188630"/>
              <a:gd name="connsiteX29" fmla="*/ 1250666 w 6463804"/>
              <a:gd name="connsiteY29" fmla="*/ 2562167 h 4188630"/>
              <a:gd name="connsiteX30" fmla="*/ 1172040 w 6463804"/>
              <a:gd name="connsiteY30" fmla="*/ 2535958 h 4188630"/>
              <a:gd name="connsiteX31" fmla="*/ 1055556 w 6463804"/>
              <a:gd name="connsiteY31" fmla="*/ 2553430 h 4188630"/>
              <a:gd name="connsiteX32" fmla="*/ 1099237 w 6463804"/>
              <a:gd name="connsiteY32" fmla="*/ 2634969 h 4188630"/>
              <a:gd name="connsiteX33" fmla="*/ 1177864 w 6463804"/>
              <a:gd name="connsiteY33" fmla="*/ 2672826 h 4188630"/>
              <a:gd name="connsiteX34" fmla="*/ 1102150 w 6463804"/>
              <a:gd name="connsiteY34" fmla="*/ 2736893 h 4188630"/>
              <a:gd name="connsiteX35" fmla="*/ 1084677 w 6463804"/>
              <a:gd name="connsiteY35" fmla="*/ 2806783 h 4188630"/>
              <a:gd name="connsiteX36" fmla="*/ 1032259 w 6463804"/>
              <a:gd name="connsiteY36" fmla="*/ 2824256 h 4188630"/>
              <a:gd name="connsiteX37" fmla="*/ 994402 w 6463804"/>
              <a:gd name="connsiteY37" fmla="*/ 2911619 h 4188630"/>
              <a:gd name="connsiteX38" fmla="*/ 854621 w 6463804"/>
              <a:gd name="connsiteY38" fmla="*/ 2897058 h 4188630"/>
              <a:gd name="connsiteX39" fmla="*/ 851708 w 6463804"/>
              <a:gd name="connsiteY39" fmla="*/ 2932004 h 4188630"/>
              <a:gd name="connsiteX40" fmla="*/ 889566 w 6463804"/>
              <a:gd name="connsiteY40" fmla="*/ 2923267 h 4188630"/>
              <a:gd name="connsiteX41" fmla="*/ 796379 w 6463804"/>
              <a:gd name="connsiteY41" fmla="*/ 2966949 h 4188630"/>
              <a:gd name="connsiteX42" fmla="*/ 942412 w 6463804"/>
              <a:gd name="connsiteY42" fmla="*/ 3022348 h 4188630"/>
              <a:gd name="connsiteX43" fmla="*/ 981415 w 6463804"/>
              <a:gd name="connsiteY43" fmla="*/ 3074351 h 4188630"/>
              <a:gd name="connsiteX44" fmla="*/ 1081089 w 6463804"/>
              <a:gd name="connsiteY44" fmla="*/ 3091686 h 4188630"/>
              <a:gd name="connsiteX45" fmla="*/ 1163428 w 6463804"/>
              <a:gd name="connsiteY45" fmla="*/ 3182692 h 4188630"/>
              <a:gd name="connsiteX46" fmla="*/ 1354108 w 6463804"/>
              <a:gd name="connsiteY46" fmla="*/ 3260698 h 4188630"/>
              <a:gd name="connsiteX47" fmla="*/ 1583793 w 6463804"/>
              <a:gd name="connsiteY47" fmla="*/ 3412376 h 4188630"/>
              <a:gd name="connsiteX48" fmla="*/ 1687799 w 6463804"/>
              <a:gd name="connsiteY48" fmla="*/ 3473047 h 4188630"/>
              <a:gd name="connsiteX49" fmla="*/ 1804808 w 6463804"/>
              <a:gd name="connsiteY49" fmla="*/ 3525051 h 4188630"/>
              <a:gd name="connsiteX50" fmla="*/ 1874146 w 6463804"/>
              <a:gd name="connsiteY50" fmla="*/ 3486048 h 4188630"/>
              <a:gd name="connsiteX51" fmla="*/ 1934817 w 6463804"/>
              <a:gd name="connsiteY51" fmla="*/ 3520717 h 4188630"/>
              <a:gd name="connsiteX52" fmla="*/ 1999822 w 6463804"/>
              <a:gd name="connsiteY52" fmla="*/ 3529385 h 4188630"/>
              <a:gd name="connsiteX53" fmla="*/ 2021490 w 6463804"/>
              <a:gd name="connsiteY53" fmla="*/ 3616058 h 4188630"/>
              <a:gd name="connsiteX54" fmla="*/ 2381183 w 6463804"/>
              <a:gd name="connsiteY54" fmla="*/ 3603057 h 4188630"/>
              <a:gd name="connsiteX55" fmla="*/ 2398518 w 6463804"/>
              <a:gd name="connsiteY55" fmla="*/ 3711398 h 4188630"/>
              <a:gd name="connsiteX56" fmla="*/ 2359515 w 6463804"/>
              <a:gd name="connsiteY56" fmla="*/ 3815406 h 4188630"/>
              <a:gd name="connsiteX57" fmla="*/ 2268509 w 6463804"/>
              <a:gd name="connsiteY57" fmla="*/ 3902079 h 4188630"/>
              <a:gd name="connsiteX58" fmla="*/ 2437521 w 6463804"/>
              <a:gd name="connsiteY58" fmla="*/ 3997419 h 4188630"/>
              <a:gd name="connsiteX59" fmla="*/ 2398518 w 6463804"/>
              <a:gd name="connsiteY59" fmla="*/ 4162097 h 4188630"/>
              <a:gd name="connsiteX60" fmla="*/ 2589199 w 6463804"/>
              <a:gd name="connsiteY60" fmla="*/ 4188099 h 4188630"/>
              <a:gd name="connsiteX61" fmla="*/ 2589198 w 6463804"/>
              <a:gd name="connsiteY61" fmla="*/ 4179432 h 4188630"/>
              <a:gd name="connsiteX0" fmla="*/ 4523379 w 6463804"/>
              <a:gd name="connsiteY0" fmla="*/ 2922372 h 4188180"/>
              <a:gd name="connsiteX1" fmla="*/ 5084694 w 6463804"/>
              <a:gd name="connsiteY1" fmla="*/ 3012907 h 4188180"/>
              <a:gd name="connsiteX2" fmla="*/ 5790864 w 6463804"/>
              <a:gd name="connsiteY2" fmla="*/ 2813731 h 4188180"/>
              <a:gd name="connsiteX3" fmla="*/ 6325019 w 6463804"/>
              <a:gd name="connsiteY3" fmla="*/ 2677929 h 4188180"/>
              <a:gd name="connsiteX4" fmla="*/ 6234484 w 6463804"/>
              <a:gd name="connsiteY4" fmla="*/ 179172 h 4188180"/>
              <a:gd name="connsiteX5" fmla="*/ 3889637 w 6463804"/>
              <a:gd name="connsiteY5" fmla="*/ 197279 h 4188180"/>
              <a:gd name="connsiteX6" fmla="*/ 1653431 w 6463804"/>
              <a:gd name="connsiteY6" fmla="*/ 188226 h 4188180"/>
              <a:gd name="connsiteX7" fmla="*/ 213930 w 6463804"/>
              <a:gd name="connsiteY7" fmla="*/ 269707 h 4188180"/>
              <a:gd name="connsiteX8" fmla="*/ 14753 w 6463804"/>
              <a:gd name="connsiteY8" fmla="*/ 767648 h 4188180"/>
              <a:gd name="connsiteX9" fmla="*/ 14753 w 6463804"/>
              <a:gd name="connsiteY9" fmla="*/ 1247481 h 4188180"/>
              <a:gd name="connsiteX10" fmla="*/ 14753 w 6463804"/>
              <a:gd name="connsiteY10" fmla="*/ 1799743 h 4188180"/>
              <a:gd name="connsiteX11" fmla="*/ 105288 w 6463804"/>
              <a:gd name="connsiteY11" fmla="*/ 2370111 h 4188180"/>
              <a:gd name="connsiteX12" fmla="*/ 195822 w 6463804"/>
              <a:gd name="connsiteY12" fmla="*/ 2741304 h 4188180"/>
              <a:gd name="connsiteX13" fmla="*/ 353739 w 6463804"/>
              <a:gd name="connsiteY13" fmla="*/ 2748541 h 4188180"/>
              <a:gd name="connsiteX14" fmla="*/ 387905 w 6463804"/>
              <a:gd name="connsiteY14" fmla="*/ 2696036 h 4188180"/>
              <a:gd name="connsiteX15" fmla="*/ 516817 w 6463804"/>
              <a:gd name="connsiteY15" fmla="*/ 2640793 h 4188180"/>
              <a:gd name="connsiteX16" fmla="*/ 585122 w 6463804"/>
              <a:gd name="connsiteY16" fmla="*/ 2596449 h 4188180"/>
              <a:gd name="connsiteX17" fmla="*/ 642037 w 6463804"/>
              <a:gd name="connsiteY17" fmla="*/ 2556342 h 4188180"/>
              <a:gd name="connsiteX18" fmla="*/ 735743 w 6463804"/>
              <a:gd name="connsiteY18" fmla="*/ 2565425 h 4188180"/>
              <a:gd name="connsiteX19" fmla="*/ 793467 w 6463804"/>
              <a:gd name="connsiteY19" fmla="*/ 2515573 h 4188180"/>
              <a:gd name="connsiteX20" fmla="*/ 848797 w 6463804"/>
              <a:gd name="connsiteY20" fmla="*/ 2535958 h 4188180"/>
              <a:gd name="connsiteX21" fmla="*/ 909951 w 6463804"/>
              <a:gd name="connsiteY21" fmla="*/ 2486452 h 4188180"/>
              <a:gd name="connsiteX22" fmla="*/ 965281 w 6463804"/>
              <a:gd name="connsiteY22" fmla="*/ 2495188 h 4188180"/>
              <a:gd name="connsiteX23" fmla="*/ 1022918 w 6463804"/>
              <a:gd name="connsiteY23" fmla="*/ 2439944 h 4188180"/>
              <a:gd name="connsiteX24" fmla="*/ 1246025 w 6463804"/>
              <a:gd name="connsiteY24" fmla="*/ 2424433 h 4188180"/>
              <a:gd name="connsiteX25" fmla="*/ 1364355 w 6463804"/>
              <a:gd name="connsiteY25" fmla="*/ 2379799 h 4188180"/>
              <a:gd name="connsiteX26" fmla="*/ 1398982 w 6463804"/>
              <a:gd name="connsiteY26" fmla="*/ 2434495 h 4188180"/>
              <a:gd name="connsiteX27" fmla="*/ 1221545 w 6463804"/>
              <a:gd name="connsiteY27" fmla="*/ 2503924 h 4188180"/>
              <a:gd name="connsiteX28" fmla="*/ 1241931 w 6463804"/>
              <a:gd name="connsiteY28" fmla="*/ 2533046 h 4188180"/>
              <a:gd name="connsiteX29" fmla="*/ 1250666 w 6463804"/>
              <a:gd name="connsiteY29" fmla="*/ 2562167 h 4188180"/>
              <a:gd name="connsiteX30" fmla="*/ 1172040 w 6463804"/>
              <a:gd name="connsiteY30" fmla="*/ 2535958 h 4188180"/>
              <a:gd name="connsiteX31" fmla="*/ 1055556 w 6463804"/>
              <a:gd name="connsiteY31" fmla="*/ 2553430 h 4188180"/>
              <a:gd name="connsiteX32" fmla="*/ 1099237 w 6463804"/>
              <a:gd name="connsiteY32" fmla="*/ 2634969 h 4188180"/>
              <a:gd name="connsiteX33" fmla="*/ 1177864 w 6463804"/>
              <a:gd name="connsiteY33" fmla="*/ 2672826 h 4188180"/>
              <a:gd name="connsiteX34" fmla="*/ 1102150 w 6463804"/>
              <a:gd name="connsiteY34" fmla="*/ 2736893 h 4188180"/>
              <a:gd name="connsiteX35" fmla="*/ 1084677 w 6463804"/>
              <a:gd name="connsiteY35" fmla="*/ 2806783 h 4188180"/>
              <a:gd name="connsiteX36" fmla="*/ 1032259 w 6463804"/>
              <a:gd name="connsiteY36" fmla="*/ 2824256 h 4188180"/>
              <a:gd name="connsiteX37" fmla="*/ 994402 w 6463804"/>
              <a:gd name="connsiteY37" fmla="*/ 2911619 h 4188180"/>
              <a:gd name="connsiteX38" fmla="*/ 854621 w 6463804"/>
              <a:gd name="connsiteY38" fmla="*/ 2897058 h 4188180"/>
              <a:gd name="connsiteX39" fmla="*/ 851708 w 6463804"/>
              <a:gd name="connsiteY39" fmla="*/ 2932004 h 4188180"/>
              <a:gd name="connsiteX40" fmla="*/ 889566 w 6463804"/>
              <a:gd name="connsiteY40" fmla="*/ 2923267 h 4188180"/>
              <a:gd name="connsiteX41" fmla="*/ 796379 w 6463804"/>
              <a:gd name="connsiteY41" fmla="*/ 2966949 h 4188180"/>
              <a:gd name="connsiteX42" fmla="*/ 942412 w 6463804"/>
              <a:gd name="connsiteY42" fmla="*/ 3022348 h 4188180"/>
              <a:gd name="connsiteX43" fmla="*/ 981415 w 6463804"/>
              <a:gd name="connsiteY43" fmla="*/ 3074351 h 4188180"/>
              <a:gd name="connsiteX44" fmla="*/ 1081089 w 6463804"/>
              <a:gd name="connsiteY44" fmla="*/ 3091686 h 4188180"/>
              <a:gd name="connsiteX45" fmla="*/ 1163428 w 6463804"/>
              <a:gd name="connsiteY45" fmla="*/ 3182692 h 4188180"/>
              <a:gd name="connsiteX46" fmla="*/ 1354108 w 6463804"/>
              <a:gd name="connsiteY46" fmla="*/ 3260698 h 4188180"/>
              <a:gd name="connsiteX47" fmla="*/ 1583793 w 6463804"/>
              <a:gd name="connsiteY47" fmla="*/ 3412376 h 4188180"/>
              <a:gd name="connsiteX48" fmla="*/ 1687799 w 6463804"/>
              <a:gd name="connsiteY48" fmla="*/ 3473047 h 4188180"/>
              <a:gd name="connsiteX49" fmla="*/ 1804808 w 6463804"/>
              <a:gd name="connsiteY49" fmla="*/ 3525051 h 4188180"/>
              <a:gd name="connsiteX50" fmla="*/ 1874146 w 6463804"/>
              <a:gd name="connsiteY50" fmla="*/ 3486048 h 4188180"/>
              <a:gd name="connsiteX51" fmla="*/ 1934817 w 6463804"/>
              <a:gd name="connsiteY51" fmla="*/ 3520717 h 4188180"/>
              <a:gd name="connsiteX52" fmla="*/ 1999822 w 6463804"/>
              <a:gd name="connsiteY52" fmla="*/ 3529385 h 4188180"/>
              <a:gd name="connsiteX53" fmla="*/ 2021490 w 6463804"/>
              <a:gd name="connsiteY53" fmla="*/ 3616058 h 4188180"/>
              <a:gd name="connsiteX54" fmla="*/ 2381183 w 6463804"/>
              <a:gd name="connsiteY54" fmla="*/ 3603057 h 4188180"/>
              <a:gd name="connsiteX55" fmla="*/ 2398518 w 6463804"/>
              <a:gd name="connsiteY55" fmla="*/ 3711398 h 4188180"/>
              <a:gd name="connsiteX56" fmla="*/ 2359515 w 6463804"/>
              <a:gd name="connsiteY56" fmla="*/ 3815406 h 4188180"/>
              <a:gd name="connsiteX57" fmla="*/ 2268509 w 6463804"/>
              <a:gd name="connsiteY57" fmla="*/ 3902079 h 4188180"/>
              <a:gd name="connsiteX58" fmla="*/ 2437521 w 6463804"/>
              <a:gd name="connsiteY58" fmla="*/ 3997419 h 4188180"/>
              <a:gd name="connsiteX59" fmla="*/ 2398518 w 6463804"/>
              <a:gd name="connsiteY59" fmla="*/ 4162097 h 4188180"/>
              <a:gd name="connsiteX60" fmla="*/ 2589199 w 6463804"/>
              <a:gd name="connsiteY60" fmla="*/ 4188099 h 4188180"/>
              <a:gd name="connsiteX61" fmla="*/ 3065899 w 6463804"/>
              <a:gd name="connsiteY61" fmla="*/ 4114427 h 4188180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727875 w 6463804"/>
              <a:gd name="connsiteY61" fmla="*/ 3967082 h 4188509"/>
              <a:gd name="connsiteX62" fmla="*/ 3065899 w 6463804"/>
              <a:gd name="connsiteY62" fmla="*/ 4114427 h 4188509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727875 w 6463804"/>
              <a:gd name="connsiteY62" fmla="*/ 3967082 h 4190401"/>
              <a:gd name="connsiteX63" fmla="*/ 3065899 w 6463804"/>
              <a:gd name="connsiteY63" fmla="*/ 4114427 h 4190401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727875 w 6463804"/>
              <a:gd name="connsiteY62" fmla="*/ 3967082 h 4190401"/>
              <a:gd name="connsiteX63" fmla="*/ 3065899 w 6463804"/>
              <a:gd name="connsiteY63" fmla="*/ 4114427 h 4190401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636869 w 6463804"/>
              <a:gd name="connsiteY62" fmla="*/ 4079757 h 4190401"/>
              <a:gd name="connsiteX63" fmla="*/ 2727875 w 6463804"/>
              <a:gd name="connsiteY63" fmla="*/ 3967082 h 4190401"/>
              <a:gd name="connsiteX64" fmla="*/ 3065899 w 6463804"/>
              <a:gd name="connsiteY64" fmla="*/ 4114427 h 4190401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3065899 w 6463804"/>
              <a:gd name="connsiteY65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918556 w 6463804"/>
              <a:gd name="connsiteY65" fmla="*/ 4110093 h 4188509"/>
              <a:gd name="connsiteX66" fmla="*/ 3065899 w 6463804"/>
              <a:gd name="connsiteY66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70234 w 6463804"/>
              <a:gd name="connsiteY68" fmla="*/ 4118760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087568 w 6463804"/>
              <a:gd name="connsiteY69" fmla="*/ 388907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130904 w 6463804"/>
              <a:gd name="connsiteY69" fmla="*/ 323036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057232 w 6463804"/>
              <a:gd name="connsiteY6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299917 w 6463804"/>
              <a:gd name="connsiteY69" fmla="*/ 4019086 h 4188509"/>
              <a:gd name="connsiteX70" fmla="*/ 3057232 w 6463804"/>
              <a:gd name="connsiteY70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057232 w 6463804"/>
              <a:gd name="connsiteY70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455928 w 6463804"/>
              <a:gd name="connsiteY70" fmla="*/ 3832739 h 4188509"/>
              <a:gd name="connsiteX71" fmla="*/ 3057232 w 6463804"/>
              <a:gd name="connsiteY71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47587 w 6463804"/>
              <a:gd name="connsiteY70" fmla="*/ 3954081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057232 w 6463804"/>
              <a:gd name="connsiteY73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057232 w 6463804"/>
              <a:gd name="connsiteY73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312918 w 6463804"/>
              <a:gd name="connsiteY73" fmla="*/ 3659393 h 4188509"/>
              <a:gd name="connsiteX74" fmla="*/ 3057232 w 6463804"/>
              <a:gd name="connsiteY74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057232 w 6463804"/>
              <a:gd name="connsiteY74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057232 w 6463804"/>
              <a:gd name="connsiteY75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057232 w 6463804"/>
              <a:gd name="connsiteY75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65248 w 6463804"/>
              <a:gd name="connsiteY75" fmla="*/ 3273698 h 4188509"/>
              <a:gd name="connsiteX76" fmla="*/ 3057232 w 6463804"/>
              <a:gd name="connsiteY76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47913 w 6463804"/>
              <a:gd name="connsiteY75" fmla="*/ 3386373 h 4188509"/>
              <a:gd name="connsiteX76" fmla="*/ 3265248 w 6463804"/>
              <a:gd name="connsiteY76" fmla="*/ 3273698 h 4188509"/>
              <a:gd name="connsiteX77" fmla="*/ 3057232 w 6463804"/>
              <a:gd name="connsiteY77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65248 w 6463804"/>
              <a:gd name="connsiteY77" fmla="*/ 3273698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061566 w 6463804"/>
              <a:gd name="connsiteY80" fmla="*/ 3130688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624940 w 6463804"/>
              <a:gd name="connsiteY80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34912 w 6463804"/>
              <a:gd name="connsiteY80" fmla="*/ 2801331 h 4188509"/>
              <a:gd name="connsiteX81" fmla="*/ 3624940 w 6463804"/>
              <a:gd name="connsiteY81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17578 w 6463804"/>
              <a:gd name="connsiteY80" fmla="*/ 2992011 h 4188509"/>
              <a:gd name="connsiteX81" fmla="*/ 3234912 w 6463804"/>
              <a:gd name="connsiteY81" fmla="*/ 2801331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17578 w 6463804"/>
              <a:gd name="connsiteY80" fmla="*/ 2992011 h 4188509"/>
              <a:gd name="connsiteX81" fmla="*/ 3278249 w 6463804"/>
              <a:gd name="connsiteY81" fmla="*/ 2805664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74241 w 6463804"/>
              <a:gd name="connsiteY80" fmla="*/ 2948675 h 4188509"/>
              <a:gd name="connsiteX81" fmla="*/ 3278249 w 6463804"/>
              <a:gd name="connsiteY81" fmla="*/ 2805664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74241 w 6463804"/>
              <a:gd name="connsiteY81" fmla="*/ 2948675 h 4188509"/>
              <a:gd name="connsiteX82" fmla="*/ 3278249 w 6463804"/>
              <a:gd name="connsiteY82" fmla="*/ 2805664 h 4188509"/>
              <a:gd name="connsiteX83" fmla="*/ 3624940 w 6463804"/>
              <a:gd name="connsiteY83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74241 w 6463804"/>
              <a:gd name="connsiteY81" fmla="*/ 2948675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624940 w 6463804"/>
              <a:gd name="connsiteY84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624940 w 6463804"/>
              <a:gd name="connsiteY84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451595 w 6463804"/>
              <a:gd name="connsiteY84" fmla="*/ 2762328 h 4188509"/>
              <a:gd name="connsiteX85" fmla="*/ 3624940 w 6463804"/>
              <a:gd name="connsiteY85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624940 w 6463804"/>
              <a:gd name="connsiteY86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624940 w 6463804"/>
              <a:gd name="connsiteY87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624941 w 6463804"/>
              <a:gd name="connsiteY89" fmla="*/ 2632318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526340 w 6463804"/>
              <a:gd name="connsiteY8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526340 w 6463804"/>
              <a:gd name="connsiteY90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465669 w 6463804"/>
              <a:gd name="connsiteY90" fmla="*/ 2502309 h 4188509"/>
              <a:gd name="connsiteX91" fmla="*/ 4526340 w 6463804"/>
              <a:gd name="connsiteY91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257653 w 6463804"/>
              <a:gd name="connsiteY90" fmla="*/ 2523977 h 4188509"/>
              <a:gd name="connsiteX91" fmla="*/ 4465669 w 6463804"/>
              <a:gd name="connsiteY91" fmla="*/ 2502309 h 4188509"/>
              <a:gd name="connsiteX92" fmla="*/ 4526340 w 6463804"/>
              <a:gd name="connsiteY92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140645 w 6463804"/>
              <a:gd name="connsiteY90" fmla="*/ 2441638 h 4188509"/>
              <a:gd name="connsiteX91" fmla="*/ 4257653 w 6463804"/>
              <a:gd name="connsiteY91" fmla="*/ 2523977 h 4188509"/>
              <a:gd name="connsiteX92" fmla="*/ 4465669 w 6463804"/>
              <a:gd name="connsiteY92" fmla="*/ 2502309 h 4188509"/>
              <a:gd name="connsiteX93" fmla="*/ 4526340 w 6463804"/>
              <a:gd name="connsiteY93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465669 w 6463804"/>
              <a:gd name="connsiteY93" fmla="*/ 2502309 h 4188509"/>
              <a:gd name="connsiteX94" fmla="*/ 4526340 w 6463804"/>
              <a:gd name="connsiteY94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526340 w 6463804"/>
              <a:gd name="connsiteY95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26340 w 6463804"/>
              <a:gd name="connsiteY96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400664 w 6463804"/>
              <a:gd name="connsiteY96" fmla="*/ 2853334 h 4188509"/>
              <a:gd name="connsiteX97" fmla="*/ 4526340 w 6463804"/>
              <a:gd name="connsiteY97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478670 w 6463804"/>
              <a:gd name="connsiteY96" fmla="*/ 2757994 h 4188509"/>
              <a:gd name="connsiteX97" fmla="*/ 4400664 w 6463804"/>
              <a:gd name="connsiteY97" fmla="*/ 2853334 h 4188509"/>
              <a:gd name="connsiteX98" fmla="*/ 4526340 w 6463804"/>
              <a:gd name="connsiteY98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04671 w 6463804"/>
              <a:gd name="connsiteY96" fmla="*/ 2649653 h 4188509"/>
              <a:gd name="connsiteX97" fmla="*/ 4478670 w 6463804"/>
              <a:gd name="connsiteY97" fmla="*/ 2757994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52667 w 6463804"/>
              <a:gd name="connsiteY95" fmla="*/ 2593316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52667 w 6463804"/>
              <a:gd name="connsiteY95" fmla="*/ 2593316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100" fmla="*/ 4523379 w 6463804"/>
              <a:gd name="connsiteY100" fmla="*/ 2922372 h 4188509"/>
              <a:gd name="connsiteX0" fmla="*/ 4523379 w 6463804"/>
              <a:gd name="connsiteY0" fmla="*/ 2922372 h 4188509"/>
              <a:gd name="connsiteX1" fmla="*/ 4598331 w 6463804"/>
              <a:gd name="connsiteY1" fmla="*/ 2942345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797836 w 6463804"/>
              <a:gd name="connsiteY1" fmla="*/ 3036556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36526 w 6463804"/>
              <a:gd name="connsiteY92" fmla="*/ 2453994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36526 w 6463804"/>
              <a:gd name="connsiteY92" fmla="*/ 2453994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467601 w 6463804"/>
              <a:gd name="connsiteY97" fmla="*/ 2657891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142930 w 6463804"/>
              <a:gd name="connsiteY70" fmla="*/ 3957771 h 4188509"/>
              <a:gd name="connsiteX71" fmla="*/ 3304251 w 6463804"/>
              <a:gd name="connsiteY71" fmla="*/ 4032087 h 4188509"/>
              <a:gd name="connsiteX72" fmla="*/ 3373589 w 6463804"/>
              <a:gd name="connsiteY72" fmla="*/ 3962749 h 4188509"/>
              <a:gd name="connsiteX73" fmla="*/ 3455928 w 6463804"/>
              <a:gd name="connsiteY73" fmla="*/ 3936747 h 4188509"/>
              <a:gd name="connsiteX74" fmla="*/ 3425592 w 6463804"/>
              <a:gd name="connsiteY74" fmla="*/ 3841407 h 4188509"/>
              <a:gd name="connsiteX75" fmla="*/ 3312918 w 6463804"/>
              <a:gd name="connsiteY75" fmla="*/ 3659393 h 4188509"/>
              <a:gd name="connsiteX76" fmla="*/ 3230579 w 6463804"/>
              <a:gd name="connsiteY76" fmla="*/ 3546718 h 4188509"/>
              <a:gd name="connsiteX77" fmla="*/ 3256580 w 6463804"/>
              <a:gd name="connsiteY77" fmla="*/ 3507715 h 4188509"/>
              <a:gd name="connsiteX78" fmla="*/ 3269581 w 6463804"/>
              <a:gd name="connsiteY78" fmla="*/ 3304034 h 4188509"/>
              <a:gd name="connsiteX79" fmla="*/ 3200243 w 6463804"/>
              <a:gd name="connsiteY79" fmla="*/ 3395040 h 4188509"/>
              <a:gd name="connsiteX80" fmla="*/ 3226245 w 6463804"/>
              <a:gd name="connsiteY80" fmla="*/ 3291033 h 4188509"/>
              <a:gd name="connsiteX81" fmla="*/ 3057232 w 6463804"/>
              <a:gd name="connsiteY81" fmla="*/ 3143689 h 4188509"/>
              <a:gd name="connsiteX82" fmla="*/ 3156907 w 6463804"/>
              <a:gd name="connsiteY82" fmla="*/ 3044015 h 4188509"/>
              <a:gd name="connsiteX83" fmla="*/ 3195909 w 6463804"/>
              <a:gd name="connsiteY83" fmla="*/ 2966010 h 4188509"/>
              <a:gd name="connsiteX84" fmla="*/ 3217578 w 6463804"/>
              <a:gd name="connsiteY84" fmla="*/ 2935674 h 4188509"/>
              <a:gd name="connsiteX85" fmla="*/ 3278249 w 6463804"/>
              <a:gd name="connsiteY85" fmla="*/ 2805664 h 4188509"/>
              <a:gd name="connsiteX86" fmla="*/ 3334586 w 6463804"/>
              <a:gd name="connsiteY86" fmla="*/ 2818665 h 4188509"/>
              <a:gd name="connsiteX87" fmla="*/ 3451595 w 6463804"/>
              <a:gd name="connsiteY87" fmla="*/ 2762328 h 4188509"/>
              <a:gd name="connsiteX88" fmla="*/ 3520933 w 6463804"/>
              <a:gd name="connsiteY88" fmla="*/ 2766661 h 4188509"/>
              <a:gd name="connsiteX89" fmla="*/ 3564270 w 6463804"/>
              <a:gd name="connsiteY89" fmla="*/ 2679988 h 4188509"/>
              <a:gd name="connsiteX90" fmla="*/ 3624940 w 6463804"/>
              <a:gd name="connsiteY90" fmla="*/ 2636652 h 4188509"/>
              <a:gd name="connsiteX91" fmla="*/ 3997634 w 6463804"/>
              <a:gd name="connsiteY91" fmla="*/ 2471973 h 4188509"/>
              <a:gd name="connsiteX92" fmla="*/ 4071307 w 6463804"/>
              <a:gd name="connsiteY92" fmla="*/ 2424303 h 4188509"/>
              <a:gd name="connsiteX93" fmla="*/ 4136526 w 6463804"/>
              <a:gd name="connsiteY93" fmla="*/ 2453994 h 4188509"/>
              <a:gd name="connsiteX94" fmla="*/ 4257653 w 6463804"/>
              <a:gd name="connsiteY94" fmla="*/ 2523977 h 4188509"/>
              <a:gd name="connsiteX95" fmla="*/ 4339993 w 6463804"/>
              <a:gd name="connsiteY95" fmla="*/ 2463306 h 4188509"/>
              <a:gd name="connsiteX96" fmla="*/ 4465669 w 6463804"/>
              <a:gd name="connsiteY96" fmla="*/ 2502309 h 4188509"/>
              <a:gd name="connsiteX97" fmla="*/ 4452667 w 6463804"/>
              <a:gd name="connsiteY97" fmla="*/ 2593316 h 4188509"/>
              <a:gd name="connsiteX98" fmla="*/ 4467601 w 6463804"/>
              <a:gd name="connsiteY98" fmla="*/ 2657891 h 4188509"/>
              <a:gd name="connsiteX99" fmla="*/ 4457002 w 6463804"/>
              <a:gd name="connsiteY99" fmla="*/ 2753660 h 4188509"/>
              <a:gd name="connsiteX100" fmla="*/ 4400664 w 6463804"/>
              <a:gd name="connsiteY100" fmla="*/ 2853334 h 4188509"/>
              <a:gd name="connsiteX101" fmla="*/ 4526340 w 6463804"/>
              <a:gd name="connsiteY101" fmla="*/ 2922672 h 4188509"/>
              <a:gd name="connsiteX102" fmla="*/ 4523379 w 6463804"/>
              <a:gd name="connsiteY102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304251 w 6463804"/>
              <a:gd name="connsiteY72" fmla="*/ 4032087 h 4188509"/>
              <a:gd name="connsiteX73" fmla="*/ 3373589 w 6463804"/>
              <a:gd name="connsiteY73" fmla="*/ 3962749 h 4188509"/>
              <a:gd name="connsiteX74" fmla="*/ 3455928 w 6463804"/>
              <a:gd name="connsiteY74" fmla="*/ 3936747 h 4188509"/>
              <a:gd name="connsiteX75" fmla="*/ 3425592 w 6463804"/>
              <a:gd name="connsiteY75" fmla="*/ 3841407 h 4188509"/>
              <a:gd name="connsiteX76" fmla="*/ 3312918 w 6463804"/>
              <a:gd name="connsiteY76" fmla="*/ 3659393 h 4188509"/>
              <a:gd name="connsiteX77" fmla="*/ 3230579 w 6463804"/>
              <a:gd name="connsiteY77" fmla="*/ 3546718 h 4188509"/>
              <a:gd name="connsiteX78" fmla="*/ 3256580 w 6463804"/>
              <a:gd name="connsiteY78" fmla="*/ 3507715 h 4188509"/>
              <a:gd name="connsiteX79" fmla="*/ 3269581 w 6463804"/>
              <a:gd name="connsiteY79" fmla="*/ 3304034 h 4188509"/>
              <a:gd name="connsiteX80" fmla="*/ 3200243 w 6463804"/>
              <a:gd name="connsiteY80" fmla="*/ 3395040 h 4188509"/>
              <a:gd name="connsiteX81" fmla="*/ 3226245 w 6463804"/>
              <a:gd name="connsiteY81" fmla="*/ 3291033 h 4188509"/>
              <a:gd name="connsiteX82" fmla="*/ 3057232 w 6463804"/>
              <a:gd name="connsiteY82" fmla="*/ 3143689 h 4188509"/>
              <a:gd name="connsiteX83" fmla="*/ 3156907 w 6463804"/>
              <a:gd name="connsiteY83" fmla="*/ 3044015 h 4188509"/>
              <a:gd name="connsiteX84" fmla="*/ 3195909 w 6463804"/>
              <a:gd name="connsiteY84" fmla="*/ 2966010 h 4188509"/>
              <a:gd name="connsiteX85" fmla="*/ 3217578 w 6463804"/>
              <a:gd name="connsiteY85" fmla="*/ 2935674 h 4188509"/>
              <a:gd name="connsiteX86" fmla="*/ 3278249 w 6463804"/>
              <a:gd name="connsiteY86" fmla="*/ 2805664 h 4188509"/>
              <a:gd name="connsiteX87" fmla="*/ 3334586 w 6463804"/>
              <a:gd name="connsiteY87" fmla="*/ 2818665 h 4188509"/>
              <a:gd name="connsiteX88" fmla="*/ 3451595 w 6463804"/>
              <a:gd name="connsiteY88" fmla="*/ 2762328 h 4188509"/>
              <a:gd name="connsiteX89" fmla="*/ 3520933 w 6463804"/>
              <a:gd name="connsiteY89" fmla="*/ 2766661 h 4188509"/>
              <a:gd name="connsiteX90" fmla="*/ 3564270 w 6463804"/>
              <a:gd name="connsiteY90" fmla="*/ 2679988 h 4188509"/>
              <a:gd name="connsiteX91" fmla="*/ 3624940 w 6463804"/>
              <a:gd name="connsiteY91" fmla="*/ 2636652 h 4188509"/>
              <a:gd name="connsiteX92" fmla="*/ 3997634 w 6463804"/>
              <a:gd name="connsiteY92" fmla="*/ 2471973 h 4188509"/>
              <a:gd name="connsiteX93" fmla="*/ 4071307 w 6463804"/>
              <a:gd name="connsiteY93" fmla="*/ 2424303 h 4188509"/>
              <a:gd name="connsiteX94" fmla="*/ 4136526 w 6463804"/>
              <a:gd name="connsiteY94" fmla="*/ 2453994 h 4188509"/>
              <a:gd name="connsiteX95" fmla="*/ 4257653 w 6463804"/>
              <a:gd name="connsiteY95" fmla="*/ 2523977 h 4188509"/>
              <a:gd name="connsiteX96" fmla="*/ 4339993 w 6463804"/>
              <a:gd name="connsiteY96" fmla="*/ 2463306 h 4188509"/>
              <a:gd name="connsiteX97" fmla="*/ 4465669 w 6463804"/>
              <a:gd name="connsiteY97" fmla="*/ 2502309 h 4188509"/>
              <a:gd name="connsiteX98" fmla="*/ 4452667 w 6463804"/>
              <a:gd name="connsiteY98" fmla="*/ 2593316 h 4188509"/>
              <a:gd name="connsiteX99" fmla="*/ 4467601 w 6463804"/>
              <a:gd name="connsiteY99" fmla="*/ 2657891 h 4188509"/>
              <a:gd name="connsiteX100" fmla="*/ 4457002 w 6463804"/>
              <a:gd name="connsiteY100" fmla="*/ 2753660 h 4188509"/>
              <a:gd name="connsiteX101" fmla="*/ 4400664 w 6463804"/>
              <a:gd name="connsiteY101" fmla="*/ 2853334 h 4188509"/>
              <a:gd name="connsiteX102" fmla="*/ 4526340 w 6463804"/>
              <a:gd name="connsiteY102" fmla="*/ 2922672 h 4188509"/>
              <a:gd name="connsiteX103" fmla="*/ 4523379 w 6463804"/>
              <a:gd name="connsiteY103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4251 w 6463804"/>
              <a:gd name="connsiteY73" fmla="*/ 403208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5592 w 6463804"/>
              <a:gd name="connsiteY76" fmla="*/ 384140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5592 w 6463804"/>
              <a:gd name="connsiteY76" fmla="*/ 384140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8212 w 6463804"/>
              <a:gd name="connsiteY76" fmla="*/ 384402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8212 w 6463804"/>
              <a:gd name="connsiteY76" fmla="*/ 384402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7049 w 6467474"/>
              <a:gd name="connsiteY0" fmla="*/ 2922372 h 4188509"/>
              <a:gd name="connsiteX1" fmla="*/ 4812590 w 6467474"/>
              <a:gd name="connsiteY1" fmla="*/ 2964512 h 4188509"/>
              <a:gd name="connsiteX2" fmla="*/ 5088364 w 6467474"/>
              <a:gd name="connsiteY2" fmla="*/ 3012907 h 4188509"/>
              <a:gd name="connsiteX3" fmla="*/ 5794534 w 6467474"/>
              <a:gd name="connsiteY3" fmla="*/ 2813731 h 4188509"/>
              <a:gd name="connsiteX4" fmla="*/ 6328689 w 6467474"/>
              <a:gd name="connsiteY4" fmla="*/ 2677929 h 4188509"/>
              <a:gd name="connsiteX5" fmla="*/ 6238154 w 6467474"/>
              <a:gd name="connsiteY5" fmla="*/ 179172 h 4188509"/>
              <a:gd name="connsiteX6" fmla="*/ 3893307 w 6467474"/>
              <a:gd name="connsiteY6" fmla="*/ 197279 h 4188509"/>
              <a:gd name="connsiteX7" fmla="*/ 1657101 w 6467474"/>
              <a:gd name="connsiteY7" fmla="*/ 188226 h 4188509"/>
              <a:gd name="connsiteX8" fmla="*/ 217600 w 6467474"/>
              <a:gd name="connsiteY8" fmla="*/ 269707 h 4188509"/>
              <a:gd name="connsiteX9" fmla="*/ 213632 w 6467474"/>
              <a:gd name="connsiteY9" fmla="*/ 757374 h 4188509"/>
              <a:gd name="connsiteX10" fmla="*/ 18423 w 6467474"/>
              <a:gd name="connsiteY10" fmla="*/ 1247481 h 4188509"/>
              <a:gd name="connsiteX11" fmla="*/ 18423 w 6467474"/>
              <a:gd name="connsiteY11" fmla="*/ 1799743 h 4188509"/>
              <a:gd name="connsiteX12" fmla="*/ 108958 w 6467474"/>
              <a:gd name="connsiteY12" fmla="*/ 2370111 h 4188509"/>
              <a:gd name="connsiteX13" fmla="*/ 199492 w 6467474"/>
              <a:gd name="connsiteY13" fmla="*/ 2741304 h 4188509"/>
              <a:gd name="connsiteX14" fmla="*/ 357409 w 6467474"/>
              <a:gd name="connsiteY14" fmla="*/ 2748541 h 4188509"/>
              <a:gd name="connsiteX15" fmla="*/ 391575 w 6467474"/>
              <a:gd name="connsiteY15" fmla="*/ 2696036 h 4188509"/>
              <a:gd name="connsiteX16" fmla="*/ 520487 w 6467474"/>
              <a:gd name="connsiteY16" fmla="*/ 2640793 h 4188509"/>
              <a:gd name="connsiteX17" fmla="*/ 588792 w 6467474"/>
              <a:gd name="connsiteY17" fmla="*/ 2596449 h 4188509"/>
              <a:gd name="connsiteX18" fmla="*/ 645707 w 6467474"/>
              <a:gd name="connsiteY18" fmla="*/ 2556342 h 4188509"/>
              <a:gd name="connsiteX19" fmla="*/ 739413 w 6467474"/>
              <a:gd name="connsiteY19" fmla="*/ 2565425 h 4188509"/>
              <a:gd name="connsiteX20" fmla="*/ 797137 w 6467474"/>
              <a:gd name="connsiteY20" fmla="*/ 2515573 h 4188509"/>
              <a:gd name="connsiteX21" fmla="*/ 852467 w 6467474"/>
              <a:gd name="connsiteY21" fmla="*/ 2535958 h 4188509"/>
              <a:gd name="connsiteX22" fmla="*/ 913621 w 6467474"/>
              <a:gd name="connsiteY22" fmla="*/ 2486452 h 4188509"/>
              <a:gd name="connsiteX23" fmla="*/ 968951 w 6467474"/>
              <a:gd name="connsiteY23" fmla="*/ 2495188 h 4188509"/>
              <a:gd name="connsiteX24" fmla="*/ 1026588 w 6467474"/>
              <a:gd name="connsiteY24" fmla="*/ 2439944 h 4188509"/>
              <a:gd name="connsiteX25" fmla="*/ 1249695 w 6467474"/>
              <a:gd name="connsiteY25" fmla="*/ 2424433 h 4188509"/>
              <a:gd name="connsiteX26" fmla="*/ 1368025 w 6467474"/>
              <a:gd name="connsiteY26" fmla="*/ 2379799 h 4188509"/>
              <a:gd name="connsiteX27" fmla="*/ 1402652 w 6467474"/>
              <a:gd name="connsiteY27" fmla="*/ 2434495 h 4188509"/>
              <a:gd name="connsiteX28" fmla="*/ 1225215 w 6467474"/>
              <a:gd name="connsiteY28" fmla="*/ 2503924 h 4188509"/>
              <a:gd name="connsiteX29" fmla="*/ 1245601 w 6467474"/>
              <a:gd name="connsiteY29" fmla="*/ 2533046 h 4188509"/>
              <a:gd name="connsiteX30" fmla="*/ 1254336 w 6467474"/>
              <a:gd name="connsiteY30" fmla="*/ 2562167 h 4188509"/>
              <a:gd name="connsiteX31" fmla="*/ 1175710 w 6467474"/>
              <a:gd name="connsiteY31" fmla="*/ 2535958 h 4188509"/>
              <a:gd name="connsiteX32" fmla="*/ 1059226 w 6467474"/>
              <a:gd name="connsiteY32" fmla="*/ 2553430 h 4188509"/>
              <a:gd name="connsiteX33" fmla="*/ 1102907 w 6467474"/>
              <a:gd name="connsiteY33" fmla="*/ 2634969 h 4188509"/>
              <a:gd name="connsiteX34" fmla="*/ 1181534 w 6467474"/>
              <a:gd name="connsiteY34" fmla="*/ 2672826 h 4188509"/>
              <a:gd name="connsiteX35" fmla="*/ 1105820 w 6467474"/>
              <a:gd name="connsiteY35" fmla="*/ 2736893 h 4188509"/>
              <a:gd name="connsiteX36" fmla="*/ 1088347 w 6467474"/>
              <a:gd name="connsiteY36" fmla="*/ 2806783 h 4188509"/>
              <a:gd name="connsiteX37" fmla="*/ 1035929 w 6467474"/>
              <a:gd name="connsiteY37" fmla="*/ 2824256 h 4188509"/>
              <a:gd name="connsiteX38" fmla="*/ 998072 w 6467474"/>
              <a:gd name="connsiteY38" fmla="*/ 2911619 h 4188509"/>
              <a:gd name="connsiteX39" fmla="*/ 858291 w 6467474"/>
              <a:gd name="connsiteY39" fmla="*/ 2897058 h 4188509"/>
              <a:gd name="connsiteX40" fmla="*/ 855378 w 6467474"/>
              <a:gd name="connsiteY40" fmla="*/ 2932004 h 4188509"/>
              <a:gd name="connsiteX41" fmla="*/ 893236 w 6467474"/>
              <a:gd name="connsiteY41" fmla="*/ 2923267 h 4188509"/>
              <a:gd name="connsiteX42" fmla="*/ 800049 w 6467474"/>
              <a:gd name="connsiteY42" fmla="*/ 2966949 h 4188509"/>
              <a:gd name="connsiteX43" fmla="*/ 946082 w 6467474"/>
              <a:gd name="connsiteY43" fmla="*/ 3022348 h 4188509"/>
              <a:gd name="connsiteX44" fmla="*/ 985085 w 6467474"/>
              <a:gd name="connsiteY44" fmla="*/ 3074351 h 4188509"/>
              <a:gd name="connsiteX45" fmla="*/ 1084759 w 6467474"/>
              <a:gd name="connsiteY45" fmla="*/ 3091686 h 4188509"/>
              <a:gd name="connsiteX46" fmla="*/ 1167098 w 6467474"/>
              <a:gd name="connsiteY46" fmla="*/ 3182692 h 4188509"/>
              <a:gd name="connsiteX47" fmla="*/ 1357778 w 6467474"/>
              <a:gd name="connsiteY47" fmla="*/ 3260698 h 4188509"/>
              <a:gd name="connsiteX48" fmla="*/ 1587463 w 6467474"/>
              <a:gd name="connsiteY48" fmla="*/ 3412376 h 4188509"/>
              <a:gd name="connsiteX49" fmla="*/ 1691469 w 6467474"/>
              <a:gd name="connsiteY49" fmla="*/ 3473047 h 4188509"/>
              <a:gd name="connsiteX50" fmla="*/ 1808478 w 6467474"/>
              <a:gd name="connsiteY50" fmla="*/ 3525051 h 4188509"/>
              <a:gd name="connsiteX51" fmla="*/ 1877816 w 6467474"/>
              <a:gd name="connsiteY51" fmla="*/ 3486048 h 4188509"/>
              <a:gd name="connsiteX52" fmla="*/ 1938487 w 6467474"/>
              <a:gd name="connsiteY52" fmla="*/ 3520717 h 4188509"/>
              <a:gd name="connsiteX53" fmla="*/ 2003492 w 6467474"/>
              <a:gd name="connsiteY53" fmla="*/ 3529385 h 4188509"/>
              <a:gd name="connsiteX54" fmla="*/ 2025160 w 6467474"/>
              <a:gd name="connsiteY54" fmla="*/ 3616058 h 4188509"/>
              <a:gd name="connsiteX55" fmla="*/ 2384853 w 6467474"/>
              <a:gd name="connsiteY55" fmla="*/ 3603057 h 4188509"/>
              <a:gd name="connsiteX56" fmla="*/ 2402188 w 6467474"/>
              <a:gd name="connsiteY56" fmla="*/ 3711398 h 4188509"/>
              <a:gd name="connsiteX57" fmla="*/ 2363185 w 6467474"/>
              <a:gd name="connsiteY57" fmla="*/ 3815406 h 4188509"/>
              <a:gd name="connsiteX58" fmla="*/ 2272179 w 6467474"/>
              <a:gd name="connsiteY58" fmla="*/ 3902079 h 4188509"/>
              <a:gd name="connsiteX59" fmla="*/ 2441191 w 6467474"/>
              <a:gd name="connsiteY59" fmla="*/ 3997419 h 4188509"/>
              <a:gd name="connsiteX60" fmla="*/ 2402188 w 6467474"/>
              <a:gd name="connsiteY60" fmla="*/ 4162097 h 4188509"/>
              <a:gd name="connsiteX61" fmla="*/ 2592869 w 6467474"/>
              <a:gd name="connsiteY61" fmla="*/ 4188099 h 4188509"/>
              <a:gd name="connsiteX62" fmla="*/ 2610203 w 6467474"/>
              <a:gd name="connsiteY62" fmla="*/ 4149096 h 4188509"/>
              <a:gd name="connsiteX63" fmla="*/ 2640539 w 6467474"/>
              <a:gd name="connsiteY63" fmla="*/ 4136095 h 4188509"/>
              <a:gd name="connsiteX64" fmla="*/ 2640539 w 6467474"/>
              <a:gd name="connsiteY64" fmla="*/ 4079757 h 4188509"/>
              <a:gd name="connsiteX65" fmla="*/ 2731545 w 6467474"/>
              <a:gd name="connsiteY65" fmla="*/ 3967082 h 4188509"/>
              <a:gd name="connsiteX66" fmla="*/ 2844220 w 6467474"/>
              <a:gd name="connsiteY66" fmla="*/ 4019086 h 4188509"/>
              <a:gd name="connsiteX67" fmla="*/ 2922226 w 6467474"/>
              <a:gd name="connsiteY67" fmla="*/ 4110093 h 4188509"/>
              <a:gd name="connsiteX68" fmla="*/ 3015691 w 6467474"/>
              <a:gd name="connsiteY68" fmla="*/ 4152399 h 4188509"/>
              <a:gd name="connsiteX69" fmla="*/ 3069569 w 6467474"/>
              <a:gd name="connsiteY69" fmla="*/ 4114427 h 4188509"/>
              <a:gd name="connsiteX70" fmla="*/ 3086905 w 6467474"/>
              <a:gd name="connsiteY70" fmla="*/ 3910745 h 4188509"/>
              <a:gd name="connsiteX71" fmla="*/ 3146600 w 6467474"/>
              <a:gd name="connsiteY71" fmla="*/ 3957771 h 4188509"/>
              <a:gd name="connsiteX72" fmla="*/ 3196475 w 6467474"/>
              <a:gd name="connsiteY72" fmla="*/ 4018776 h 4188509"/>
              <a:gd name="connsiteX73" fmla="*/ 3305301 w 6467474"/>
              <a:gd name="connsiteY73" fmla="*/ 4066147 h 4188509"/>
              <a:gd name="connsiteX74" fmla="*/ 3377259 w 6467474"/>
              <a:gd name="connsiteY74" fmla="*/ 3962749 h 4188509"/>
              <a:gd name="connsiteX75" fmla="*/ 3459598 w 6467474"/>
              <a:gd name="connsiteY75" fmla="*/ 3936747 h 4188509"/>
              <a:gd name="connsiteX76" fmla="*/ 3431882 w 6467474"/>
              <a:gd name="connsiteY76" fmla="*/ 3844027 h 4188509"/>
              <a:gd name="connsiteX77" fmla="*/ 3316588 w 6467474"/>
              <a:gd name="connsiteY77" fmla="*/ 3659393 h 4188509"/>
              <a:gd name="connsiteX78" fmla="*/ 3234249 w 6467474"/>
              <a:gd name="connsiteY78" fmla="*/ 3546718 h 4188509"/>
              <a:gd name="connsiteX79" fmla="*/ 3260250 w 6467474"/>
              <a:gd name="connsiteY79" fmla="*/ 3507715 h 4188509"/>
              <a:gd name="connsiteX80" fmla="*/ 3273251 w 6467474"/>
              <a:gd name="connsiteY80" fmla="*/ 3304034 h 4188509"/>
              <a:gd name="connsiteX81" fmla="*/ 3203913 w 6467474"/>
              <a:gd name="connsiteY81" fmla="*/ 3395040 h 4188509"/>
              <a:gd name="connsiteX82" fmla="*/ 3229915 w 6467474"/>
              <a:gd name="connsiteY82" fmla="*/ 3291033 h 4188509"/>
              <a:gd name="connsiteX83" fmla="*/ 3060902 w 6467474"/>
              <a:gd name="connsiteY83" fmla="*/ 3143689 h 4188509"/>
              <a:gd name="connsiteX84" fmla="*/ 3160577 w 6467474"/>
              <a:gd name="connsiteY84" fmla="*/ 3044015 h 4188509"/>
              <a:gd name="connsiteX85" fmla="*/ 3199579 w 6467474"/>
              <a:gd name="connsiteY85" fmla="*/ 2966010 h 4188509"/>
              <a:gd name="connsiteX86" fmla="*/ 3221248 w 6467474"/>
              <a:gd name="connsiteY86" fmla="*/ 2935674 h 4188509"/>
              <a:gd name="connsiteX87" fmla="*/ 3281919 w 6467474"/>
              <a:gd name="connsiteY87" fmla="*/ 2805664 h 4188509"/>
              <a:gd name="connsiteX88" fmla="*/ 3338256 w 6467474"/>
              <a:gd name="connsiteY88" fmla="*/ 2818665 h 4188509"/>
              <a:gd name="connsiteX89" fmla="*/ 3455265 w 6467474"/>
              <a:gd name="connsiteY89" fmla="*/ 2762328 h 4188509"/>
              <a:gd name="connsiteX90" fmla="*/ 3524603 w 6467474"/>
              <a:gd name="connsiteY90" fmla="*/ 2766661 h 4188509"/>
              <a:gd name="connsiteX91" fmla="*/ 3567940 w 6467474"/>
              <a:gd name="connsiteY91" fmla="*/ 2679988 h 4188509"/>
              <a:gd name="connsiteX92" fmla="*/ 3628610 w 6467474"/>
              <a:gd name="connsiteY92" fmla="*/ 2636652 h 4188509"/>
              <a:gd name="connsiteX93" fmla="*/ 4001304 w 6467474"/>
              <a:gd name="connsiteY93" fmla="*/ 2471973 h 4188509"/>
              <a:gd name="connsiteX94" fmla="*/ 4074977 w 6467474"/>
              <a:gd name="connsiteY94" fmla="*/ 2424303 h 4188509"/>
              <a:gd name="connsiteX95" fmla="*/ 4140196 w 6467474"/>
              <a:gd name="connsiteY95" fmla="*/ 2453994 h 4188509"/>
              <a:gd name="connsiteX96" fmla="*/ 4261323 w 6467474"/>
              <a:gd name="connsiteY96" fmla="*/ 2523977 h 4188509"/>
              <a:gd name="connsiteX97" fmla="*/ 4343663 w 6467474"/>
              <a:gd name="connsiteY97" fmla="*/ 2463306 h 4188509"/>
              <a:gd name="connsiteX98" fmla="*/ 4469339 w 6467474"/>
              <a:gd name="connsiteY98" fmla="*/ 2502309 h 4188509"/>
              <a:gd name="connsiteX99" fmla="*/ 4456337 w 6467474"/>
              <a:gd name="connsiteY99" fmla="*/ 2593316 h 4188509"/>
              <a:gd name="connsiteX100" fmla="*/ 4471271 w 6467474"/>
              <a:gd name="connsiteY100" fmla="*/ 2657891 h 4188509"/>
              <a:gd name="connsiteX101" fmla="*/ 4460672 w 6467474"/>
              <a:gd name="connsiteY101" fmla="*/ 2753660 h 4188509"/>
              <a:gd name="connsiteX102" fmla="*/ 4404334 w 6467474"/>
              <a:gd name="connsiteY102" fmla="*/ 2853334 h 4188509"/>
              <a:gd name="connsiteX103" fmla="*/ 4530010 w 6467474"/>
              <a:gd name="connsiteY103" fmla="*/ 2922672 h 4188509"/>
              <a:gd name="connsiteX104" fmla="*/ 4527049 w 6467474"/>
              <a:gd name="connsiteY104" fmla="*/ 2922372 h 4188509"/>
              <a:gd name="connsiteX0" fmla="*/ 4510367 w 6450792"/>
              <a:gd name="connsiteY0" fmla="*/ 2922372 h 4188509"/>
              <a:gd name="connsiteX1" fmla="*/ 4795908 w 6450792"/>
              <a:gd name="connsiteY1" fmla="*/ 2964512 h 4188509"/>
              <a:gd name="connsiteX2" fmla="*/ 5071682 w 6450792"/>
              <a:gd name="connsiteY2" fmla="*/ 3012907 h 4188509"/>
              <a:gd name="connsiteX3" fmla="*/ 5777852 w 6450792"/>
              <a:gd name="connsiteY3" fmla="*/ 2813731 h 4188509"/>
              <a:gd name="connsiteX4" fmla="*/ 6312007 w 6450792"/>
              <a:gd name="connsiteY4" fmla="*/ 2677929 h 4188509"/>
              <a:gd name="connsiteX5" fmla="*/ 6221472 w 6450792"/>
              <a:gd name="connsiteY5" fmla="*/ 179172 h 4188509"/>
              <a:gd name="connsiteX6" fmla="*/ 3876625 w 6450792"/>
              <a:gd name="connsiteY6" fmla="*/ 197279 h 4188509"/>
              <a:gd name="connsiteX7" fmla="*/ 1640419 w 6450792"/>
              <a:gd name="connsiteY7" fmla="*/ 188226 h 4188509"/>
              <a:gd name="connsiteX8" fmla="*/ 200918 w 6450792"/>
              <a:gd name="connsiteY8" fmla="*/ 269707 h 4188509"/>
              <a:gd name="connsiteX9" fmla="*/ 196950 w 6450792"/>
              <a:gd name="connsiteY9" fmla="*/ 757374 h 4188509"/>
              <a:gd name="connsiteX10" fmla="*/ 176402 w 6450792"/>
              <a:gd name="connsiteY10" fmla="*/ 1247481 h 4188509"/>
              <a:gd name="connsiteX11" fmla="*/ 1741 w 6450792"/>
              <a:gd name="connsiteY11" fmla="*/ 1799743 h 4188509"/>
              <a:gd name="connsiteX12" fmla="*/ 92276 w 6450792"/>
              <a:gd name="connsiteY12" fmla="*/ 2370111 h 4188509"/>
              <a:gd name="connsiteX13" fmla="*/ 182810 w 6450792"/>
              <a:gd name="connsiteY13" fmla="*/ 2741304 h 4188509"/>
              <a:gd name="connsiteX14" fmla="*/ 340727 w 6450792"/>
              <a:gd name="connsiteY14" fmla="*/ 2748541 h 4188509"/>
              <a:gd name="connsiteX15" fmla="*/ 374893 w 6450792"/>
              <a:gd name="connsiteY15" fmla="*/ 2696036 h 4188509"/>
              <a:gd name="connsiteX16" fmla="*/ 503805 w 6450792"/>
              <a:gd name="connsiteY16" fmla="*/ 2640793 h 4188509"/>
              <a:gd name="connsiteX17" fmla="*/ 572110 w 6450792"/>
              <a:gd name="connsiteY17" fmla="*/ 2596449 h 4188509"/>
              <a:gd name="connsiteX18" fmla="*/ 629025 w 6450792"/>
              <a:gd name="connsiteY18" fmla="*/ 2556342 h 4188509"/>
              <a:gd name="connsiteX19" fmla="*/ 722731 w 6450792"/>
              <a:gd name="connsiteY19" fmla="*/ 2565425 h 4188509"/>
              <a:gd name="connsiteX20" fmla="*/ 780455 w 6450792"/>
              <a:gd name="connsiteY20" fmla="*/ 2515573 h 4188509"/>
              <a:gd name="connsiteX21" fmla="*/ 835785 w 6450792"/>
              <a:gd name="connsiteY21" fmla="*/ 2535958 h 4188509"/>
              <a:gd name="connsiteX22" fmla="*/ 896939 w 6450792"/>
              <a:gd name="connsiteY22" fmla="*/ 2486452 h 4188509"/>
              <a:gd name="connsiteX23" fmla="*/ 952269 w 6450792"/>
              <a:gd name="connsiteY23" fmla="*/ 2495188 h 4188509"/>
              <a:gd name="connsiteX24" fmla="*/ 1009906 w 6450792"/>
              <a:gd name="connsiteY24" fmla="*/ 2439944 h 4188509"/>
              <a:gd name="connsiteX25" fmla="*/ 1233013 w 6450792"/>
              <a:gd name="connsiteY25" fmla="*/ 2424433 h 4188509"/>
              <a:gd name="connsiteX26" fmla="*/ 1351343 w 6450792"/>
              <a:gd name="connsiteY26" fmla="*/ 2379799 h 4188509"/>
              <a:gd name="connsiteX27" fmla="*/ 1385970 w 6450792"/>
              <a:gd name="connsiteY27" fmla="*/ 2434495 h 4188509"/>
              <a:gd name="connsiteX28" fmla="*/ 1208533 w 6450792"/>
              <a:gd name="connsiteY28" fmla="*/ 2503924 h 4188509"/>
              <a:gd name="connsiteX29" fmla="*/ 1228919 w 6450792"/>
              <a:gd name="connsiteY29" fmla="*/ 2533046 h 4188509"/>
              <a:gd name="connsiteX30" fmla="*/ 1237654 w 6450792"/>
              <a:gd name="connsiteY30" fmla="*/ 2562167 h 4188509"/>
              <a:gd name="connsiteX31" fmla="*/ 1159028 w 6450792"/>
              <a:gd name="connsiteY31" fmla="*/ 2535958 h 4188509"/>
              <a:gd name="connsiteX32" fmla="*/ 1042544 w 6450792"/>
              <a:gd name="connsiteY32" fmla="*/ 2553430 h 4188509"/>
              <a:gd name="connsiteX33" fmla="*/ 1086225 w 6450792"/>
              <a:gd name="connsiteY33" fmla="*/ 2634969 h 4188509"/>
              <a:gd name="connsiteX34" fmla="*/ 1164852 w 6450792"/>
              <a:gd name="connsiteY34" fmla="*/ 2672826 h 4188509"/>
              <a:gd name="connsiteX35" fmla="*/ 1089138 w 6450792"/>
              <a:gd name="connsiteY35" fmla="*/ 2736893 h 4188509"/>
              <a:gd name="connsiteX36" fmla="*/ 1071665 w 6450792"/>
              <a:gd name="connsiteY36" fmla="*/ 2806783 h 4188509"/>
              <a:gd name="connsiteX37" fmla="*/ 1019247 w 6450792"/>
              <a:gd name="connsiteY37" fmla="*/ 2824256 h 4188509"/>
              <a:gd name="connsiteX38" fmla="*/ 981390 w 6450792"/>
              <a:gd name="connsiteY38" fmla="*/ 2911619 h 4188509"/>
              <a:gd name="connsiteX39" fmla="*/ 841609 w 6450792"/>
              <a:gd name="connsiteY39" fmla="*/ 2897058 h 4188509"/>
              <a:gd name="connsiteX40" fmla="*/ 838696 w 6450792"/>
              <a:gd name="connsiteY40" fmla="*/ 2932004 h 4188509"/>
              <a:gd name="connsiteX41" fmla="*/ 876554 w 6450792"/>
              <a:gd name="connsiteY41" fmla="*/ 2923267 h 4188509"/>
              <a:gd name="connsiteX42" fmla="*/ 783367 w 6450792"/>
              <a:gd name="connsiteY42" fmla="*/ 2966949 h 4188509"/>
              <a:gd name="connsiteX43" fmla="*/ 929400 w 6450792"/>
              <a:gd name="connsiteY43" fmla="*/ 3022348 h 4188509"/>
              <a:gd name="connsiteX44" fmla="*/ 968403 w 6450792"/>
              <a:gd name="connsiteY44" fmla="*/ 3074351 h 4188509"/>
              <a:gd name="connsiteX45" fmla="*/ 1068077 w 6450792"/>
              <a:gd name="connsiteY45" fmla="*/ 3091686 h 4188509"/>
              <a:gd name="connsiteX46" fmla="*/ 1150416 w 6450792"/>
              <a:gd name="connsiteY46" fmla="*/ 3182692 h 4188509"/>
              <a:gd name="connsiteX47" fmla="*/ 1341096 w 6450792"/>
              <a:gd name="connsiteY47" fmla="*/ 3260698 h 4188509"/>
              <a:gd name="connsiteX48" fmla="*/ 1570781 w 6450792"/>
              <a:gd name="connsiteY48" fmla="*/ 3412376 h 4188509"/>
              <a:gd name="connsiteX49" fmla="*/ 1674787 w 6450792"/>
              <a:gd name="connsiteY49" fmla="*/ 3473047 h 4188509"/>
              <a:gd name="connsiteX50" fmla="*/ 1791796 w 6450792"/>
              <a:gd name="connsiteY50" fmla="*/ 3525051 h 4188509"/>
              <a:gd name="connsiteX51" fmla="*/ 1861134 w 6450792"/>
              <a:gd name="connsiteY51" fmla="*/ 3486048 h 4188509"/>
              <a:gd name="connsiteX52" fmla="*/ 1921805 w 6450792"/>
              <a:gd name="connsiteY52" fmla="*/ 3520717 h 4188509"/>
              <a:gd name="connsiteX53" fmla="*/ 1986810 w 6450792"/>
              <a:gd name="connsiteY53" fmla="*/ 3529385 h 4188509"/>
              <a:gd name="connsiteX54" fmla="*/ 2008478 w 6450792"/>
              <a:gd name="connsiteY54" fmla="*/ 3616058 h 4188509"/>
              <a:gd name="connsiteX55" fmla="*/ 2368171 w 6450792"/>
              <a:gd name="connsiteY55" fmla="*/ 3603057 h 4188509"/>
              <a:gd name="connsiteX56" fmla="*/ 2385506 w 6450792"/>
              <a:gd name="connsiteY56" fmla="*/ 3711398 h 4188509"/>
              <a:gd name="connsiteX57" fmla="*/ 2346503 w 6450792"/>
              <a:gd name="connsiteY57" fmla="*/ 3815406 h 4188509"/>
              <a:gd name="connsiteX58" fmla="*/ 2255497 w 6450792"/>
              <a:gd name="connsiteY58" fmla="*/ 3902079 h 4188509"/>
              <a:gd name="connsiteX59" fmla="*/ 2424509 w 6450792"/>
              <a:gd name="connsiteY59" fmla="*/ 3997419 h 4188509"/>
              <a:gd name="connsiteX60" fmla="*/ 2385506 w 6450792"/>
              <a:gd name="connsiteY60" fmla="*/ 4162097 h 4188509"/>
              <a:gd name="connsiteX61" fmla="*/ 2576187 w 6450792"/>
              <a:gd name="connsiteY61" fmla="*/ 4188099 h 4188509"/>
              <a:gd name="connsiteX62" fmla="*/ 2593521 w 6450792"/>
              <a:gd name="connsiteY62" fmla="*/ 4149096 h 4188509"/>
              <a:gd name="connsiteX63" fmla="*/ 2623857 w 6450792"/>
              <a:gd name="connsiteY63" fmla="*/ 4136095 h 4188509"/>
              <a:gd name="connsiteX64" fmla="*/ 2623857 w 6450792"/>
              <a:gd name="connsiteY64" fmla="*/ 4079757 h 4188509"/>
              <a:gd name="connsiteX65" fmla="*/ 2714863 w 6450792"/>
              <a:gd name="connsiteY65" fmla="*/ 3967082 h 4188509"/>
              <a:gd name="connsiteX66" fmla="*/ 2827538 w 6450792"/>
              <a:gd name="connsiteY66" fmla="*/ 4019086 h 4188509"/>
              <a:gd name="connsiteX67" fmla="*/ 2905544 w 6450792"/>
              <a:gd name="connsiteY67" fmla="*/ 4110093 h 4188509"/>
              <a:gd name="connsiteX68" fmla="*/ 2999009 w 6450792"/>
              <a:gd name="connsiteY68" fmla="*/ 4152399 h 4188509"/>
              <a:gd name="connsiteX69" fmla="*/ 3052887 w 6450792"/>
              <a:gd name="connsiteY69" fmla="*/ 4114427 h 4188509"/>
              <a:gd name="connsiteX70" fmla="*/ 3070223 w 6450792"/>
              <a:gd name="connsiteY70" fmla="*/ 3910745 h 4188509"/>
              <a:gd name="connsiteX71" fmla="*/ 3129918 w 6450792"/>
              <a:gd name="connsiteY71" fmla="*/ 3957771 h 4188509"/>
              <a:gd name="connsiteX72" fmla="*/ 3179793 w 6450792"/>
              <a:gd name="connsiteY72" fmla="*/ 4018776 h 4188509"/>
              <a:gd name="connsiteX73" fmla="*/ 3288619 w 6450792"/>
              <a:gd name="connsiteY73" fmla="*/ 4066147 h 4188509"/>
              <a:gd name="connsiteX74" fmla="*/ 3360577 w 6450792"/>
              <a:gd name="connsiteY74" fmla="*/ 3962749 h 4188509"/>
              <a:gd name="connsiteX75" fmla="*/ 3442916 w 6450792"/>
              <a:gd name="connsiteY75" fmla="*/ 3936747 h 4188509"/>
              <a:gd name="connsiteX76" fmla="*/ 3415200 w 6450792"/>
              <a:gd name="connsiteY76" fmla="*/ 3844027 h 4188509"/>
              <a:gd name="connsiteX77" fmla="*/ 3299906 w 6450792"/>
              <a:gd name="connsiteY77" fmla="*/ 3659393 h 4188509"/>
              <a:gd name="connsiteX78" fmla="*/ 3217567 w 6450792"/>
              <a:gd name="connsiteY78" fmla="*/ 3546718 h 4188509"/>
              <a:gd name="connsiteX79" fmla="*/ 3243568 w 6450792"/>
              <a:gd name="connsiteY79" fmla="*/ 3507715 h 4188509"/>
              <a:gd name="connsiteX80" fmla="*/ 3256569 w 6450792"/>
              <a:gd name="connsiteY80" fmla="*/ 3304034 h 4188509"/>
              <a:gd name="connsiteX81" fmla="*/ 3187231 w 6450792"/>
              <a:gd name="connsiteY81" fmla="*/ 3395040 h 4188509"/>
              <a:gd name="connsiteX82" fmla="*/ 3213233 w 6450792"/>
              <a:gd name="connsiteY82" fmla="*/ 3291033 h 4188509"/>
              <a:gd name="connsiteX83" fmla="*/ 3044220 w 6450792"/>
              <a:gd name="connsiteY83" fmla="*/ 3143689 h 4188509"/>
              <a:gd name="connsiteX84" fmla="*/ 3143895 w 6450792"/>
              <a:gd name="connsiteY84" fmla="*/ 3044015 h 4188509"/>
              <a:gd name="connsiteX85" fmla="*/ 3182897 w 6450792"/>
              <a:gd name="connsiteY85" fmla="*/ 2966010 h 4188509"/>
              <a:gd name="connsiteX86" fmla="*/ 3204566 w 6450792"/>
              <a:gd name="connsiteY86" fmla="*/ 2935674 h 4188509"/>
              <a:gd name="connsiteX87" fmla="*/ 3265237 w 6450792"/>
              <a:gd name="connsiteY87" fmla="*/ 2805664 h 4188509"/>
              <a:gd name="connsiteX88" fmla="*/ 3321574 w 6450792"/>
              <a:gd name="connsiteY88" fmla="*/ 2818665 h 4188509"/>
              <a:gd name="connsiteX89" fmla="*/ 3438583 w 6450792"/>
              <a:gd name="connsiteY89" fmla="*/ 2762328 h 4188509"/>
              <a:gd name="connsiteX90" fmla="*/ 3507921 w 6450792"/>
              <a:gd name="connsiteY90" fmla="*/ 2766661 h 4188509"/>
              <a:gd name="connsiteX91" fmla="*/ 3551258 w 6450792"/>
              <a:gd name="connsiteY91" fmla="*/ 2679988 h 4188509"/>
              <a:gd name="connsiteX92" fmla="*/ 3611928 w 6450792"/>
              <a:gd name="connsiteY92" fmla="*/ 2636652 h 4188509"/>
              <a:gd name="connsiteX93" fmla="*/ 3984622 w 6450792"/>
              <a:gd name="connsiteY93" fmla="*/ 2471973 h 4188509"/>
              <a:gd name="connsiteX94" fmla="*/ 4058295 w 6450792"/>
              <a:gd name="connsiteY94" fmla="*/ 2424303 h 4188509"/>
              <a:gd name="connsiteX95" fmla="*/ 4123514 w 6450792"/>
              <a:gd name="connsiteY95" fmla="*/ 2453994 h 4188509"/>
              <a:gd name="connsiteX96" fmla="*/ 4244641 w 6450792"/>
              <a:gd name="connsiteY96" fmla="*/ 2523977 h 4188509"/>
              <a:gd name="connsiteX97" fmla="*/ 4326981 w 6450792"/>
              <a:gd name="connsiteY97" fmla="*/ 2463306 h 4188509"/>
              <a:gd name="connsiteX98" fmla="*/ 4452657 w 6450792"/>
              <a:gd name="connsiteY98" fmla="*/ 2502309 h 4188509"/>
              <a:gd name="connsiteX99" fmla="*/ 4439655 w 6450792"/>
              <a:gd name="connsiteY99" fmla="*/ 2593316 h 4188509"/>
              <a:gd name="connsiteX100" fmla="*/ 4454589 w 6450792"/>
              <a:gd name="connsiteY100" fmla="*/ 2657891 h 4188509"/>
              <a:gd name="connsiteX101" fmla="*/ 4443990 w 6450792"/>
              <a:gd name="connsiteY101" fmla="*/ 2753660 h 4188509"/>
              <a:gd name="connsiteX102" fmla="*/ 4387652 w 6450792"/>
              <a:gd name="connsiteY102" fmla="*/ 2853334 h 4188509"/>
              <a:gd name="connsiteX103" fmla="*/ 4513328 w 6450792"/>
              <a:gd name="connsiteY103" fmla="*/ 2922672 h 4188509"/>
              <a:gd name="connsiteX104" fmla="*/ 4510367 w 6450792"/>
              <a:gd name="connsiteY104" fmla="*/ 2922372 h 4188509"/>
              <a:gd name="connsiteX0" fmla="*/ 4418356 w 6358781"/>
              <a:gd name="connsiteY0" fmla="*/ 2922372 h 4188509"/>
              <a:gd name="connsiteX1" fmla="*/ 4703897 w 6358781"/>
              <a:gd name="connsiteY1" fmla="*/ 2964512 h 4188509"/>
              <a:gd name="connsiteX2" fmla="*/ 4979671 w 6358781"/>
              <a:gd name="connsiteY2" fmla="*/ 3012907 h 4188509"/>
              <a:gd name="connsiteX3" fmla="*/ 5685841 w 6358781"/>
              <a:gd name="connsiteY3" fmla="*/ 2813731 h 4188509"/>
              <a:gd name="connsiteX4" fmla="*/ 6219996 w 6358781"/>
              <a:gd name="connsiteY4" fmla="*/ 2677929 h 4188509"/>
              <a:gd name="connsiteX5" fmla="*/ 6129461 w 6358781"/>
              <a:gd name="connsiteY5" fmla="*/ 179172 h 4188509"/>
              <a:gd name="connsiteX6" fmla="*/ 3784614 w 6358781"/>
              <a:gd name="connsiteY6" fmla="*/ 197279 h 4188509"/>
              <a:gd name="connsiteX7" fmla="*/ 1548408 w 6358781"/>
              <a:gd name="connsiteY7" fmla="*/ 188226 h 4188509"/>
              <a:gd name="connsiteX8" fmla="*/ 108907 w 6358781"/>
              <a:gd name="connsiteY8" fmla="*/ 269707 h 4188509"/>
              <a:gd name="connsiteX9" fmla="*/ 104939 w 6358781"/>
              <a:gd name="connsiteY9" fmla="*/ 757374 h 4188509"/>
              <a:gd name="connsiteX10" fmla="*/ 84391 w 6358781"/>
              <a:gd name="connsiteY10" fmla="*/ 1247481 h 4188509"/>
              <a:gd name="connsiteX11" fmla="*/ 63843 w 6358781"/>
              <a:gd name="connsiteY11" fmla="*/ 1820291 h 4188509"/>
              <a:gd name="connsiteX12" fmla="*/ 265 w 6358781"/>
              <a:gd name="connsiteY12" fmla="*/ 2370111 h 4188509"/>
              <a:gd name="connsiteX13" fmla="*/ 90799 w 6358781"/>
              <a:gd name="connsiteY13" fmla="*/ 2741304 h 4188509"/>
              <a:gd name="connsiteX14" fmla="*/ 248716 w 6358781"/>
              <a:gd name="connsiteY14" fmla="*/ 2748541 h 4188509"/>
              <a:gd name="connsiteX15" fmla="*/ 282882 w 6358781"/>
              <a:gd name="connsiteY15" fmla="*/ 2696036 h 4188509"/>
              <a:gd name="connsiteX16" fmla="*/ 411794 w 6358781"/>
              <a:gd name="connsiteY16" fmla="*/ 2640793 h 4188509"/>
              <a:gd name="connsiteX17" fmla="*/ 480099 w 6358781"/>
              <a:gd name="connsiteY17" fmla="*/ 2596449 h 4188509"/>
              <a:gd name="connsiteX18" fmla="*/ 537014 w 6358781"/>
              <a:gd name="connsiteY18" fmla="*/ 2556342 h 4188509"/>
              <a:gd name="connsiteX19" fmla="*/ 630720 w 6358781"/>
              <a:gd name="connsiteY19" fmla="*/ 2565425 h 4188509"/>
              <a:gd name="connsiteX20" fmla="*/ 688444 w 6358781"/>
              <a:gd name="connsiteY20" fmla="*/ 2515573 h 4188509"/>
              <a:gd name="connsiteX21" fmla="*/ 743774 w 6358781"/>
              <a:gd name="connsiteY21" fmla="*/ 2535958 h 4188509"/>
              <a:gd name="connsiteX22" fmla="*/ 804928 w 6358781"/>
              <a:gd name="connsiteY22" fmla="*/ 2486452 h 4188509"/>
              <a:gd name="connsiteX23" fmla="*/ 860258 w 6358781"/>
              <a:gd name="connsiteY23" fmla="*/ 2495188 h 4188509"/>
              <a:gd name="connsiteX24" fmla="*/ 917895 w 6358781"/>
              <a:gd name="connsiteY24" fmla="*/ 2439944 h 4188509"/>
              <a:gd name="connsiteX25" fmla="*/ 1141002 w 6358781"/>
              <a:gd name="connsiteY25" fmla="*/ 2424433 h 4188509"/>
              <a:gd name="connsiteX26" fmla="*/ 1259332 w 6358781"/>
              <a:gd name="connsiteY26" fmla="*/ 2379799 h 4188509"/>
              <a:gd name="connsiteX27" fmla="*/ 1293959 w 6358781"/>
              <a:gd name="connsiteY27" fmla="*/ 2434495 h 4188509"/>
              <a:gd name="connsiteX28" fmla="*/ 1116522 w 6358781"/>
              <a:gd name="connsiteY28" fmla="*/ 2503924 h 4188509"/>
              <a:gd name="connsiteX29" fmla="*/ 1136908 w 6358781"/>
              <a:gd name="connsiteY29" fmla="*/ 2533046 h 4188509"/>
              <a:gd name="connsiteX30" fmla="*/ 1145643 w 6358781"/>
              <a:gd name="connsiteY30" fmla="*/ 2562167 h 4188509"/>
              <a:gd name="connsiteX31" fmla="*/ 1067017 w 6358781"/>
              <a:gd name="connsiteY31" fmla="*/ 2535958 h 4188509"/>
              <a:gd name="connsiteX32" fmla="*/ 950533 w 6358781"/>
              <a:gd name="connsiteY32" fmla="*/ 2553430 h 4188509"/>
              <a:gd name="connsiteX33" fmla="*/ 994214 w 6358781"/>
              <a:gd name="connsiteY33" fmla="*/ 2634969 h 4188509"/>
              <a:gd name="connsiteX34" fmla="*/ 1072841 w 6358781"/>
              <a:gd name="connsiteY34" fmla="*/ 2672826 h 4188509"/>
              <a:gd name="connsiteX35" fmla="*/ 997127 w 6358781"/>
              <a:gd name="connsiteY35" fmla="*/ 2736893 h 4188509"/>
              <a:gd name="connsiteX36" fmla="*/ 979654 w 6358781"/>
              <a:gd name="connsiteY36" fmla="*/ 2806783 h 4188509"/>
              <a:gd name="connsiteX37" fmla="*/ 927236 w 6358781"/>
              <a:gd name="connsiteY37" fmla="*/ 2824256 h 4188509"/>
              <a:gd name="connsiteX38" fmla="*/ 889379 w 6358781"/>
              <a:gd name="connsiteY38" fmla="*/ 2911619 h 4188509"/>
              <a:gd name="connsiteX39" fmla="*/ 749598 w 6358781"/>
              <a:gd name="connsiteY39" fmla="*/ 2897058 h 4188509"/>
              <a:gd name="connsiteX40" fmla="*/ 746685 w 6358781"/>
              <a:gd name="connsiteY40" fmla="*/ 2932004 h 4188509"/>
              <a:gd name="connsiteX41" fmla="*/ 784543 w 6358781"/>
              <a:gd name="connsiteY41" fmla="*/ 2923267 h 4188509"/>
              <a:gd name="connsiteX42" fmla="*/ 691356 w 6358781"/>
              <a:gd name="connsiteY42" fmla="*/ 2966949 h 4188509"/>
              <a:gd name="connsiteX43" fmla="*/ 837389 w 6358781"/>
              <a:gd name="connsiteY43" fmla="*/ 3022348 h 4188509"/>
              <a:gd name="connsiteX44" fmla="*/ 876392 w 6358781"/>
              <a:gd name="connsiteY44" fmla="*/ 3074351 h 4188509"/>
              <a:gd name="connsiteX45" fmla="*/ 976066 w 6358781"/>
              <a:gd name="connsiteY45" fmla="*/ 3091686 h 4188509"/>
              <a:gd name="connsiteX46" fmla="*/ 1058405 w 6358781"/>
              <a:gd name="connsiteY46" fmla="*/ 3182692 h 4188509"/>
              <a:gd name="connsiteX47" fmla="*/ 1249085 w 6358781"/>
              <a:gd name="connsiteY47" fmla="*/ 3260698 h 4188509"/>
              <a:gd name="connsiteX48" fmla="*/ 1478770 w 6358781"/>
              <a:gd name="connsiteY48" fmla="*/ 3412376 h 4188509"/>
              <a:gd name="connsiteX49" fmla="*/ 1582776 w 6358781"/>
              <a:gd name="connsiteY49" fmla="*/ 3473047 h 4188509"/>
              <a:gd name="connsiteX50" fmla="*/ 1699785 w 6358781"/>
              <a:gd name="connsiteY50" fmla="*/ 3525051 h 4188509"/>
              <a:gd name="connsiteX51" fmla="*/ 1769123 w 6358781"/>
              <a:gd name="connsiteY51" fmla="*/ 3486048 h 4188509"/>
              <a:gd name="connsiteX52" fmla="*/ 1829794 w 6358781"/>
              <a:gd name="connsiteY52" fmla="*/ 3520717 h 4188509"/>
              <a:gd name="connsiteX53" fmla="*/ 1894799 w 6358781"/>
              <a:gd name="connsiteY53" fmla="*/ 3529385 h 4188509"/>
              <a:gd name="connsiteX54" fmla="*/ 1916467 w 6358781"/>
              <a:gd name="connsiteY54" fmla="*/ 3616058 h 4188509"/>
              <a:gd name="connsiteX55" fmla="*/ 2276160 w 6358781"/>
              <a:gd name="connsiteY55" fmla="*/ 3603057 h 4188509"/>
              <a:gd name="connsiteX56" fmla="*/ 2293495 w 6358781"/>
              <a:gd name="connsiteY56" fmla="*/ 3711398 h 4188509"/>
              <a:gd name="connsiteX57" fmla="*/ 2254492 w 6358781"/>
              <a:gd name="connsiteY57" fmla="*/ 3815406 h 4188509"/>
              <a:gd name="connsiteX58" fmla="*/ 2163486 w 6358781"/>
              <a:gd name="connsiteY58" fmla="*/ 3902079 h 4188509"/>
              <a:gd name="connsiteX59" fmla="*/ 2332498 w 6358781"/>
              <a:gd name="connsiteY59" fmla="*/ 3997419 h 4188509"/>
              <a:gd name="connsiteX60" fmla="*/ 2293495 w 6358781"/>
              <a:gd name="connsiteY60" fmla="*/ 4162097 h 4188509"/>
              <a:gd name="connsiteX61" fmla="*/ 2484176 w 6358781"/>
              <a:gd name="connsiteY61" fmla="*/ 4188099 h 4188509"/>
              <a:gd name="connsiteX62" fmla="*/ 2501510 w 6358781"/>
              <a:gd name="connsiteY62" fmla="*/ 4149096 h 4188509"/>
              <a:gd name="connsiteX63" fmla="*/ 2531846 w 6358781"/>
              <a:gd name="connsiteY63" fmla="*/ 4136095 h 4188509"/>
              <a:gd name="connsiteX64" fmla="*/ 2531846 w 6358781"/>
              <a:gd name="connsiteY64" fmla="*/ 4079757 h 4188509"/>
              <a:gd name="connsiteX65" fmla="*/ 2622852 w 6358781"/>
              <a:gd name="connsiteY65" fmla="*/ 3967082 h 4188509"/>
              <a:gd name="connsiteX66" fmla="*/ 2735527 w 6358781"/>
              <a:gd name="connsiteY66" fmla="*/ 4019086 h 4188509"/>
              <a:gd name="connsiteX67" fmla="*/ 2813533 w 6358781"/>
              <a:gd name="connsiteY67" fmla="*/ 4110093 h 4188509"/>
              <a:gd name="connsiteX68" fmla="*/ 2906998 w 6358781"/>
              <a:gd name="connsiteY68" fmla="*/ 4152399 h 4188509"/>
              <a:gd name="connsiteX69" fmla="*/ 2960876 w 6358781"/>
              <a:gd name="connsiteY69" fmla="*/ 4114427 h 4188509"/>
              <a:gd name="connsiteX70" fmla="*/ 2978212 w 6358781"/>
              <a:gd name="connsiteY70" fmla="*/ 3910745 h 4188509"/>
              <a:gd name="connsiteX71" fmla="*/ 3037907 w 6358781"/>
              <a:gd name="connsiteY71" fmla="*/ 3957771 h 4188509"/>
              <a:gd name="connsiteX72" fmla="*/ 3087782 w 6358781"/>
              <a:gd name="connsiteY72" fmla="*/ 4018776 h 4188509"/>
              <a:gd name="connsiteX73" fmla="*/ 3196608 w 6358781"/>
              <a:gd name="connsiteY73" fmla="*/ 4066147 h 4188509"/>
              <a:gd name="connsiteX74" fmla="*/ 3268566 w 6358781"/>
              <a:gd name="connsiteY74" fmla="*/ 3962749 h 4188509"/>
              <a:gd name="connsiteX75" fmla="*/ 3350905 w 6358781"/>
              <a:gd name="connsiteY75" fmla="*/ 3936747 h 4188509"/>
              <a:gd name="connsiteX76" fmla="*/ 3323189 w 6358781"/>
              <a:gd name="connsiteY76" fmla="*/ 3844027 h 4188509"/>
              <a:gd name="connsiteX77" fmla="*/ 3207895 w 6358781"/>
              <a:gd name="connsiteY77" fmla="*/ 3659393 h 4188509"/>
              <a:gd name="connsiteX78" fmla="*/ 3125556 w 6358781"/>
              <a:gd name="connsiteY78" fmla="*/ 3546718 h 4188509"/>
              <a:gd name="connsiteX79" fmla="*/ 3151557 w 6358781"/>
              <a:gd name="connsiteY79" fmla="*/ 3507715 h 4188509"/>
              <a:gd name="connsiteX80" fmla="*/ 3164558 w 6358781"/>
              <a:gd name="connsiteY80" fmla="*/ 3304034 h 4188509"/>
              <a:gd name="connsiteX81" fmla="*/ 3095220 w 6358781"/>
              <a:gd name="connsiteY81" fmla="*/ 3395040 h 4188509"/>
              <a:gd name="connsiteX82" fmla="*/ 3121222 w 6358781"/>
              <a:gd name="connsiteY82" fmla="*/ 3291033 h 4188509"/>
              <a:gd name="connsiteX83" fmla="*/ 2952209 w 6358781"/>
              <a:gd name="connsiteY83" fmla="*/ 3143689 h 4188509"/>
              <a:gd name="connsiteX84" fmla="*/ 3051884 w 6358781"/>
              <a:gd name="connsiteY84" fmla="*/ 3044015 h 4188509"/>
              <a:gd name="connsiteX85" fmla="*/ 3090886 w 6358781"/>
              <a:gd name="connsiteY85" fmla="*/ 2966010 h 4188509"/>
              <a:gd name="connsiteX86" fmla="*/ 3112555 w 6358781"/>
              <a:gd name="connsiteY86" fmla="*/ 2935674 h 4188509"/>
              <a:gd name="connsiteX87" fmla="*/ 3173226 w 6358781"/>
              <a:gd name="connsiteY87" fmla="*/ 2805664 h 4188509"/>
              <a:gd name="connsiteX88" fmla="*/ 3229563 w 6358781"/>
              <a:gd name="connsiteY88" fmla="*/ 2818665 h 4188509"/>
              <a:gd name="connsiteX89" fmla="*/ 3346572 w 6358781"/>
              <a:gd name="connsiteY89" fmla="*/ 2762328 h 4188509"/>
              <a:gd name="connsiteX90" fmla="*/ 3415910 w 6358781"/>
              <a:gd name="connsiteY90" fmla="*/ 2766661 h 4188509"/>
              <a:gd name="connsiteX91" fmla="*/ 3459247 w 6358781"/>
              <a:gd name="connsiteY91" fmla="*/ 2679988 h 4188509"/>
              <a:gd name="connsiteX92" fmla="*/ 3519917 w 6358781"/>
              <a:gd name="connsiteY92" fmla="*/ 2636652 h 4188509"/>
              <a:gd name="connsiteX93" fmla="*/ 3892611 w 6358781"/>
              <a:gd name="connsiteY93" fmla="*/ 2471973 h 4188509"/>
              <a:gd name="connsiteX94" fmla="*/ 3966284 w 6358781"/>
              <a:gd name="connsiteY94" fmla="*/ 2424303 h 4188509"/>
              <a:gd name="connsiteX95" fmla="*/ 4031503 w 6358781"/>
              <a:gd name="connsiteY95" fmla="*/ 2453994 h 4188509"/>
              <a:gd name="connsiteX96" fmla="*/ 4152630 w 6358781"/>
              <a:gd name="connsiteY96" fmla="*/ 2523977 h 4188509"/>
              <a:gd name="connsiteX97" fmla="*/ 4234970 w 6358781"/>
              <a:gd name="connsiteY97" fmla="*/ 2463306 h 4188509"/>
              <a:gd name="connsiteX98" fmla="*/ 4360646 w 6358781"/>
              <a:gd name="connsiteY98" fmla="*/ 2502309 h 4188509"/>
              <a:gd name="connsiteX99" fmla="*/ 4347644 w 6358781"/>
              <a:gd name="connsiteY99" fmla="*/ 2593316 h 4188509"/>
              <a:gd name="connsiteX100" fmla="*/ 4362578 w 6358781"/>
              <a:gd name="connsiteY100" fmla="*/ 2657891 h 4188509"/>
              <a:gd name="connsiteX101" fmla="*/ 4351979 w 6358781"/>
              <a:gd name="connsiteY101" fmla="*/ 2753660 h 4188509"/>
              <a:gd name="connsiteX102" fmla="*/ 4295641 w 6358781"/>
              <a:gd name="connsiteY102" fmla="*/ 2853334 h 4188509"/>
              <a:gd name="connsiteX103" fmla="*/ 4421317 w 6358781"/>
              <a:gd name="connsiteY103" fmla="*/ 2922672 h 4188509"/>
              <a:gd name="connsiteX104" fmla="*/ 4418356 w 6358781"/>
              <a:gd name="connsiteY104" fmla="*/ 2922372 h 4188509"/>
              <a:gd name="connsiteX0" fmla="*/ 4416494 w 6356919"/>
              <a:gd name="connsiteY0" fmla="*/ 2922372 h 4188509"/>
              <a:gd name="connsiteX1" fmla="*/ 4702035 w 6356919"/>
              <a:gd name="connsiteY1" fmla="*/ 2964512 h 4188509"/>
              <a:gd name="connsiteX2" fmla="*/ 4977809 w 6356919"/>
              <a:gd name="connsiteY2" fmla="*/ 3012907 h 4188509"/>
              <a:gd name="connsiteX3" fmla="*/ 5683979 w 6356919"/>
              <a:gd name="connsiteY3" fmla="*/ 2813731 h 4188509"/>
              <a:gd name="connsiteX4" fmla="*/ 6218134 w 6356919"/>
              <a:gd name="connsiteY4" fmla="*/ 2677929 h 4188509"/>
              <a:gd name="connsiteX5" fmla="*/ 6127599 w 6356919"/>
              <a:gd name="connsiteY5" fmla="*/ 179172 h 4188509"/>
              <a:gd name="connsiteX6" fmla="*/ 3782752 w 6356919"/>
              <a:gd name="connsiteY6" fmla="*/ 197279 h 4188509"/>
              <a:gd name="connsiteX7" fmla="*/ 1546546 w 6356919"/>
              <a:gd name="connsiteY7" fmla="*/ 188226 h 4188509"/>
              <a:gd name="connsiteX8" fmla="*/ 107045 w 6356919"/>
              <a:gd name="connsiteY8" fmla="*/ 269707 h 4188509"/>
              <a:gd name="connsiteX9" fmla="*/ 103077 w 6356919"/>
              <a:gd name="connsiteY9" fmla="*/ 757374 h 4188509"/>
              <a:gd name="connsiteX10" fmla="*/ 82529 w 6356919"/>
              <a:gd name="connsiteY10" fmla="*/ 1247481 h 4188509"/>
              <a:gd name="connsiteX11" fmla="*/ 61981 w 6356919"/>
              <a:gd name="connsiteY11" fmla="*/ 1820291 h 4188509"/>
              <a:gd name="connsiteX12" fmla="*/ 80596 w 6356919"/>
              <a:gd name="connsiteY12" fmla="*/ 2359837 h 4188509"/>
              <a:gd name="connsiteX13" fmla="*/ 88937 w 6356919"/>
              <a:gd name="connsiteY13" fmla="*/ 2741304 h 4188509"/>
              <a:gd name="connsiteX14" fmla="*/ 246854 w 6356919"/>
              <a:gd name="connsiteY14" fmla="*/ 2748541 h 4188509"/>
              <a:gd name="connsiteX15" fmla="*/ 281020 w 6356919"/>
              <a:gd name="connsiteY15" fmla="*/ 2696036 h 4188509"/>
              <a:gd name="connsiteX16" fmla="*/ 409932 w 6356919"/>
              <a:gd name="connsiteY16" fmla="*/ 2640793 h 4188509"/>
              <a:gd name="connsiteX17" fmla="*/ 478237 w 6356919"/>
              <a:gd name="connsiteY17" fmla="*/ 2596449 h 4188509"/>
              <a:gd name="connsiteX18" fmla="*/ 535152 w 6356919"/>
              <a:gd name="connsiteY18" fmla="*/ 2556342 h 4188509"/>
              <a:gd name="connsiteX19" fmla="*/ 628858 w 6356919"/>
              <a:gd name="connsiteY19" fmla="*/ 2565425 h 4188509"/>
              <a:gd name="connsiteX20" fmla="*/ 686582 w 6356919"/>
              <a:gd name="connsiteY20" fmla="*/ 2515573 h 4188509"/>
              <a:gd name="connsiteX21" fmla="*/ 741912 w 6356919"/>
              <a:gd name="connsiteY21" fmla="*/ 2535958 h 4188509"/>
              <a:gd name="connsiteX22" fmla="*/ 803066 w 6356919"/>
              <a:gd name="connsiteY22" fmla="*/ 2486452 h 4188509"/>
              <a:gd name="connsiteX23" fmla="*/ 858396 w 6356919"/>
              <a:gd name="connsiteY23" fmla="*/ 2495188 h 4188509"/>
              <a:gd name="connsiteX24" fmla="*/ 916033 w 6356919"/>
              <a:gd name="connsiteY24" fmla="*/ 2439944 h 4188509"/>
              <a:gd name="connsiteX25" fmla="*/ 1139140 w 6356919"/>
              <a:gd name="connsiteY25" fmla="*/ 2424433 h 4188509"/>
              <a:gd name="connsiteX26" fmla="*/ 1257470 w 6356919"/>
              <a:gd name="connsiteY26" fmla="*/ 2379799 h 4188509"/>
              <a:gd name="connsiteX27" fmla="*/ 1292097 w 6356919"/>
              <a:gd name="connsiteY27" fmla="*/ 2434495 h 4188509"/>
              <a:gd name="connsiteX28" fmla="*/ 1114660 w 6356919"/>
              <a:gd name="connsiteY28" fmla="*/ 2503924 h 4188509"/>
              <a:gd name="connsiteX29" fmla="*/ 1135046 w 6356919"/>
              <a:gd name="connsiteY29" fmla="*/ 2533046 h 4188509"/>
              <a:gd name="connsiteX30" fmla="*/ 1143781 w 6356919"/>
              <a:gd name="connsiteY30" fmla="*/ 2562167 h 4188509"/>
              <a:gd name="connsiteX31" fmla="*/ 1065155 w 6356919"/>
              <a:gd name="connsiteY31" fmla="*/ 2535958 h 4188509"/>
              <a:gd name="connsiteX32" fmla="*/ 948671 w 6356919"/>
              <a:gd name="connsiteY32" fmla="*/ 2553430 h 4188509"/>
              <a:gd name="connsiteX33" fmla="*/ 992352 w 6356919"/>
              <a:gd name="connsiteY33" fmla="*/ 2634969 h 4188509"/>
              <a:gd name="connsiteX34" fmla="*/ 1070979 w 6356919"/>
              <a:gd name="connsiteY34" fmla="*/ 2672826 h 4188509"/>
              <a:gd name="connsiteX35" fmla="*/ 995265 w 6356919"/>
              <a:gd name="connsiteY35" fmla="*/ 2736893 h 4188509"/>
              <a:gd name="connsiteX36" fmla="*/ 977792 w 6356919"/>
              <a:gd name="connsiteY36" fmla="*/ 2806783 h 4188509"/>
              <a:gd name="connsiteX37" fmla="*/ 925374 w 6356919"/>
              <a:gd name="connsiteY37" fmla="*/ 2824256 h 4188509"/>
              <a:gd name="connsiteX38" fmla="*/ 887517 w 6356919"/>
              <a:gd name="connsiteY38" fmla="*/ 2911619 h 4188509"/>
              <a:gd name="connsiteX39" fmla="*/ 747736 w 6356919"/>
              <a:gd name="connsiteY39" fmla="*/ 2897058 h 4188509"/>
              <a:gd name="connsiteX40" fmla="*/ 744823 w 6356919"/>
              <a:gd name="connsiteY40" fmla="*/ 2932004 h 4188509"/>
              <a:gd name="connsiteX41" fmla="*/ 782681 w 6356919"/>
              <a:gd name="connsiteY41" fmla="*/ 2923267 h 4188509"/>
              <a:gd name="connsiteX42" fmla="*/ 689494 w 6356919"/>
              <a:gd name="connsiteY42" fmla="*/ 2966949 h 4188509"/>
              <a:gd name="connsiteX43" fmla="*/ 835527 w 6356919"/>
              <a:gd name="connsiteY43" fmla="*/ 3022348 h 4188509"/>
              <a:gd name="connsiteX44" fmla="*/ 874530 w 6356919"/>
              <a:gd name="connsiteY44" fmla="*/ 3074351 h 4188509"/>
              <a:gd name="connsiteX45" fmla="*/ 974204 w 6356919"/>
              <a:gd name="connsiteY45" fmla="*/ 3091686 h 4188509"/>
              <a:gd name="connsiteX46" fmla="*/ 1056543 w 6356919"/>
              <a:gd name="connsiteY46" fmla="*/ 3182692 h 4188509"/>
              <a:gd name="connsiteX47" fmla="*/ 1247223 w 6356919"/>
              <a:gd name="connsiteY47" fmla="*/ 3260698 h 4188509"/>
              <a:gd name="connsiteX48" fmla="*/ 1476908 w 6356919"/>
              <a:gd name="connsiteY48" fmla="*/ 3412376 h 4188509"/>
              <a:gd name="connsiteX49" fmla="*/ 1580914 w 6356919"/>
              <a:gd name="connsiteY49" fmla="*/ 3473047 h 4188509"/>
              <a:gd name="connsiteX50" fmla="*/ 1697923 w 6356919"/>
              <a:gd name="connsiteY50" fmla="*/ 3525051 h 4188509"/>
              <a:gd name="connsiteX51" fmla="*/ 1767261 w 6356919"/>
              <a:gd name="connsiteY51" fmla="*/ 3486048 h 4188509"/>
              <a:gd name="connsiteX52" fmla="*/ 1827932 w 6356919"/>
              <a:gd name="connsiteY52" fmla="*/ 3520717 h 4188509"/>
              <a:gd name="connsiteX53" fmla="*/ 1892937 w 6356919"/>
              <a:gd name="connsiteY53" fmla="*/ 3529385 h 4188509"/>
              <a:gd name="connsiteX54" fmla="*/ 1914605 w 6356919"/>
              <a:gd name="connsiteY54" fmla="*/ 3616058 h 4188509"/>
              <a:gd name="connsiteX55" fmla="*/ 2274298 w 6356919"/>
              <a:gd name="connsiteY55" fmla="*/ 3603057 h 4188509"/>
              <a:gd name="connsiteX56" fmla="*/ 2291633 w 6356919"/>
              <a:gd name="connsiteY56" fmla="*/ 3711398 h 4188509"/>
              <a:gd name="connsiteX57" fmla="*/ 2252630 w 6356919"/>
              <a:gd name="connsiteY57" fmla="*/ 3815406 h 4188509"/>
              <a:gd name="connsiteX58" fmla="*/ 2161624 w 6356919"/>
              <a:gd name="connsiteY58" fmla="*/ 3902079 h 4188509"/>
              <a:gd name="connsiteX59" fmla="*/ 2330636 w 6356919"/>
              <a:gd name="connsiteY59" fmla="*/ 3997419 h 4188509"/>
              <a:gd name="connsiteX60" fmla="*/ 2291633 w 6356919"/>
              <a:gd name="connsiteY60" fmla="*/ 4162097 h 4188509"/>
              <a:gd name="connsiteX61" fmla="*/ 2482314 w 6356919"/>
              <a:gd name="connsiteY61" fmla="*/ 4188099 h 4188509"/>
              <a:gd name="connsiteX62" fmla="*/ 2499648 w 6356919"/>
              <a:gd name="connsiteY62" fmla="*/ 4149096 h 4188509"/>
              <a:gd name="connsiteX63" fmla="*/ 2529984 w 6356919"/>
              <a:gd name="connsiteY63" fmla="*/ 4136095 h 4188509"/>
              <a:gd name="connsiteX64" fmla="*/ 2529984 w 6356919"/>
              <a:gd name="connsiteY64" fmla="*/ 4079757 h 4188509"/>
              <a:gd name="connsiteX65" fmla="*/ 2620990 w 6356919"/>
              <a:gd name="connsiteY65" fmla="*/ 3967082 h 4188509"/>
              <a:gd name="connsiteX66" fmla="*/ 2733665 w 6356919"/>
              <a:gd name="connsiteY66" fmla="*/ 4019086 h 4188509"/>
              <a:gd name="connsiteX67" fmla="*/ 2811671 w 6356919"/>
              <a:gd name="connsiteY67" fmla="*/ 4110093 h 4188509"/>
              <a:gd name="connsiteX68" fmla="*/ 2905136 w 6356919"/>
              <a:gd name="connsiteY68" fmla="*/ 4152399 h 4188509"/>
              <a:gd name="connsiteX69" fmla="*/ 2959014 w 6356919"/>
              <a:gd name="connsiteY69" fmla="*/ 4114427 h 4188509"/>
              <a:gd name="connsiteX70" fmla="*/ 2976350 w 6356919"/>
              <a:gd name="connsiteY70" fmla="*/ 3910745 h 4188509"/>
              <a:gd name="connsiteX71" fmla="*/ 3036045 w 6356919"/>
              <a:gd name="connsiteY71" fmla="*/ 3957771 h 4188509"/>
              <a:gd name="connsiteX72" fmla="*/ 3085920 w 6356919"/>
              <a:gd name="connsiteY72" fmla="*/ 4018776 h 4188509"/>
              <a:gd name="connsiteX73" fmla="*/ 3194746 w 6356919"/>
              <a:gd name="connsiteY73" fmla="*/ 4066147 h 4188509"/>
              <a:gd name="connsiteX74" fmla="*/ 3266704 w 6356919"/>
              <a:gd name="connsiteY74" fmla="*/ 3962749 h 4188509"/>
              <a:gd name="connsiteX75" fmla="*/ 3349043 w 6356919"/>
              <a:gd name="connsiteY75" fmla="*/ 3936747 h 4188509"/>
              <a:gd name="connsiteX76" fmla="*/ 3321327 w 6356919"/>
              <a:gd name="connsiteY76" fmla="*/ 3844027 h 4188509"/>
              <a:gd name="connsiteX77" fmla="*/ 3206033 w 6356919"/>
              <a:gd name="connsiteY77" fmla="*/ 3659393 h 4188509"/>
              <a:gd name="connsiteX78" fmla="*/ 3123694 w 6356919"/>
              <a:gd name="connsiteY78" fmla="*/ 3546718 h 4188509"/>
              <a:gd name="connsiteX79" fmla="*/ 3149695 w 6356919"/>
              <a:gd name="connsiteY79" fmla="*/ 3507715 h 4188509"/>
              <a:gd name="connsiteX80" fmla="*/ 3162696 w 6356919"/>
              <a:gd name="connsiteY80" fmla="*/ 3304034 h 4188509"/>
              <a:gd name="connsiteX81" fmla="*/ 3093358 w 6356919"/>
              <a:gd name="connsiteY81" fmla="*/ 3395040 h 4188509"/>
              <a:gd name="connsiteX82" fmla="*/ 3119360 w 6356919"/>
              <a:gd name="connsiteY82" fmla="*/ 3291033 h 4188509"/>
              <a:gd name="connsiteX83" fmla="*/ 2950347 w 6356919"/>
              <a:gd name="connsiteY83" fmla="*/ 3143689 h 4188509"/>
              <a:gd name="connsiteX84" fmla="*/ 3050022 w 6356919"/>
              <a:gd name="connsiteY84" fmla="*/ 3044015 h 4188509"/>
              <a:gd name="connsiteX85" fmla="*/ 3089024 w 6356919"/>
              <a:gd name="connsiteY85" fmla="*/ 2966010 h 4188509"/>
              <a:gd name="connsiteX86" fmla="*/ 3110693 w 6356919"/>
              <a:gd name="connsiteY86" fmla="*/ 2935674 h 4188509"/>
              <a:gd name="connsiteX87" fmla="*/ 3171364 w 6356919"/>
              <a:gd name="connsiteY87" fmla="*/ 2805664 h 4188509"/>
              <a:gd name="connsiteX88" fmla="*/ 3227701 w 6356919"/>
              <a:gd name="connsiteY88" fmla="*/ 2818665 h 4188509"/>
              <a:gd name="connsiteX89" fmla="*/ 3344710 w 6356919"/>
              <a:gd name="connsiteY89" fmla="*/ 2762328 h 4188509"/>
              <a:gd name="connsiteX90" fmla="*/ 3414048 w 6356919"/>
              <a:gd name="connsiteY90" fmla="*/ 2766661 h 4188509"/>
              <a:gd name="connsiteX91" fmla="*/ 3457385 w 6356919"/>
              <a:gd name="connsiteY91" fmla="*/ 2679988 h 4188509"/>
              <a:gd name="connsiteX92" fmla="*/ 3518055 w 6356919"/>
              <a:gd name="connsiteY92" fmla="*/ 2636652 h 4188509"/>
              <a:gd name="connsiteX93" fmla="*/ 3890749 w 6356919"/>
              <a:gd name="connsiteY93" fmla="*/ 2471973 h 4188509"/>
              <a:gd name="connsiteX94" fmla="*/ 3964422 w 6356919"/>
              <a:gd name="connsiteY94" fmla="*/ 2424303 h 4188509"/>
              <a:gd name="connsiteX95" fmla="*/ 4029641 w 6356919"/>
              <a:gd name="connsiteY95" fmla="*/ 2453994 h 4188509"/>
              <a:gd name="connsiteX96" fmla="*/ 4150768 w 6356919"/>
              <a:gd name="connsiteY96" fmla="*/ 2523977 h 4188509"/>
              <a:gd name="connsiteX97" fmla="*/ 4233108 w 6356919"/>
              <a:gd name="connsiteY97" fmla="*/ 2463306 h 4188509"/>
              <a:gd name="connsiteX98" fmla="*/ 4358784 w 6356919"/>
              <a:gd name="connsiteY98" fmla="*/ 2502309 h 4188509"/>
              <a:gd name="connsiteX99" fmla="*/ 4345782 w 6356919"/>
              <a:gd name="connsiteY99" fmla="*/ 2593316 h 4188509"/>
              <a:gd name="connsiteX100" fmla="*/ 4360716 w 6356919"/>
              <a:gd name="connsiteY100" fmla="*/ 2657891 h 4188509"/>
              <a:gd name="connsiteX101" fmla="*/ 4350117 w 6356919"/>
              <a:gd name="connsiteY101" fmla="*/ 2753660 h 4188509"/>
              <a:gd name="connsiteX102" fmla="*/ 4293779 w 6356919"/>
              <a:gd name="connsiteY102" fmla="*/ 2853334 h 4188509"/>
              <a:gd name="connsiteX103" fmla="*/ 4419455 w 6356919"/>
              <a:gd name="connsiteY103" fmla="*/ 2922672 h 4188509"/>
              <a:gd name="connsiteX104" fmla="*/ 4416494 w 6356919"/>
              <a:gd name="connsiteY104" fmla="*/ 2922372 h 4188509"/>
              <a:gd name="connsiteX0" fmla="*/ 4416494 w 6356919"/>
              <a:gd name="connsiteY0" fmla="*/ 2922372 h 4188509"/>
              <a:gd name="connsiteX1" fmla="*/ 4702035 w 6356919"/>
              <a:gd name="connsiteY1" fmla="*/ 2964512 h 4188509"/>
              <a:gd name="connsiteX2" fmla="*/ 4977809 w 6356919"/>
              <a:gd name="connsiteY2" fmla="*/ 3012907 h 4188509"/>
              <a:gd name="connsiteX3" fmla="*/ 5683979 w 6356919"/>
              <a:gd name="connsiteY3" fmla="*/ 2813731 h 4188509"/>
              <a:gd name="connsiteX4" fmla="*/ 6218134 w 6356919"/>
              <a:gd name="connsiteY4" fmla="*/ 2677929 h 4188509"/>
              <a:gd name="connsiteX5" fmla="*/ 6127599 w 6356919"/>
              <a:gd name="connsiteY5" fmla="*/ 179172 h 4188509"/>
              <a:gd name="connsiteX6" fmla="*/ 3782752 w 6356919"/>
              <a:gd name="connsiteY6" fmla="*/ 197279 h 4188509"/>
              <a:gd name="connsiteX7" fmla="*/ 1546546 w 6356919"/>
              <a:gd name="connsiteY7" fmla="*/ 188226 h 4188509"/>
              <a:gd name="connsiteX8" fmla="*/ 107045 w 6356919"/>
              <a:gd name="connsiteY8" fmla="*/ 269707 h 4188509"/>
              <a:gd name="connsiteX9" fmla="*/ 103077 w 6356919"/>
              <a:gd name="connsiteY9" fmla="*/ 757374 h 4188509"/>
              <a:gd name="connsiteX10" fmla="*/ 82529 w 6356919"/>
              <a:gd name="connsiteY10" fmla="*/ 1247481 h 4188509"/>
              <a:gd name="connsiteX11" fmla="*/ 61981 w 6356919"/>
              <a:gd name="connsiteY11" fmla="*/ 1820291 h 4188509"/>
              <a:gd name="connsiteX12" fmla="*/ 80596 w 6356919"/>
              <a:gd name="connsiteY12" fmla="*/ 2359837 h 4188509"/>
              <a:gd name="connsiteX13" fmla="*/ 88937 w 6356919"/>
              <a:gd name="connsiteY13" fmla="*/ 2669384 h 4188509"/>
              <a:gd name="connsiteX14" fmla="*/ 246854 w 6356919"/>
              <a:gd name="connsiteY14" fmla="*/ 2748541 h 4188509"/>
              <a:gd name="connsiteX15" fmla="*/ 281020 w 6356919"/>
              <a:gd name="connsiteY15" fmla="*/ 2696036 h 4188509"/>
              <a:gd name="connsiteX16" fmla="*/ 409932 w 6356919"/>
              <a:gd name="connsiteY16" fmla="*/ 2640793 h 4188509"/>
              <a:gd name="connsiteX17" fmla="*/ 478237 w 6356919"/>
              <a:gd name="connsiteY17" fmla="*/ 2596449 h 4188509"/>
              <a:gd name="connsiteX18" fmla="*/ 535152 w 6356919"/>
              <a:gd name="connsiteY18" fmla="*/ 2556342 h 4188509"/>
              <a:gd name="connsiteX19" fmla="*/ 628858 w 6356919"/>
              <a:gd name="connsiteY19" fmla="*/ 2565425 h 4188509"/>
              <a:gd name="connsiteX20" fmla="*/ 686582 w 6356919"/>
              <a:gd name="connsiteY20" fmla="*/ 2515573 h 4188509"/>
              <a:gd name="connsiteX21" fmla="*/ 741912 w 6356919"/>
              <a:gd name="connsiteY21" fmla="*/ 2535958 h 4188509"/>
              <a:gd name="connsiteX22" fmla="*/ 803066 w 6356919"/>
              <a:gd name="connsiteY22" fmla="*/ 2486452 h 4188509"/>
              <a:gd name="connsiteX23" fmla="*/ 858396 w 6356919"/>
              <a:gd name="connsiteY23" fmla="*/ 2495188 h 4188509"/>
              <a:gd name="connsiteX24" fmla="*/ 916033 w 6356919"/>
              <a:gd name="connsiteY24" fmla="*/ 2439944 h 4188509"/>
              <a:gd name="connsiteX25" fmla="*/ 1139140 w 6356919"/>
              <a:gd name="connsiteY25" fmla="*/ 2424433 h 4188509"/>
              <a:gd name="connsiteX26" fmla="*/ 1257470 w 6356919"/>
              <a:gd name="connsiteY26" fmla="*/ 2379799 h 4188509"/>
              <a:gd name="connsiteX27" fmla="*/ 1292097 w 6356919"/>
              <a:gd name="connsiteY27" fmla="*/ 2434495 h 4188509"/>
              <a:gd name="connsiteX28" fmla="*/ 1114660 w 6356919"/>
              <a:gd name="connsiteY28" fmla="*/ 2503924 h 4188509"/>
              <a:gd name="connsiteX29" fmla="*/ 1135046 w 6356919"/>
              <a:gd name="connsiteY29" fmla="*/ 2533046 h 4188509"/>
              <a:gd name="connsiteX30" fmla="*/ 1143781 w 6356919"/>
              <a:gd name="connsiteY30" fmla="*/ 2562167 h 4188509"/>
              <a:gd name="connsiteX31" fmla="*/ 1065155 w 6356919"/>
              <a:gd name="connsiteY31" fmla="*/ 2535958 h 4188509"/>
              <a:gd name="connsiteX32" fmla="*/ 948671 w 6356919"/>
              <a:gd name="connsiteY32" fmla="*/ 2553430 h 4188509"/>
              <a:gd name="connsiteX33" fmla="*/ 992352 w 6356919"/>
              <a:gd name="connsiteY33" fmla="*/ 2634969 h 4188509"/>
              <a:gd name="connsiteX34" fmla="*/ 1070979 w 6356919"/>
              <a:gd name="connsiteY34" fmla="*/ 2672826 h 4188509"/>
              <a:gd name="connsiteX35" fmla="*/ 995265 w 6356919"/>
              <a:gd name="connsiteY35" fmla="*/ 2736893 h 4188509"/>
              <a:gd name="connsiteX36" fmla="*/ 977792 w 6356919"/>
              <a:gd name="connsiteY36" fmla="*/ 2806783 h 4188509"/>
              <a:gd name="connsiteX37" fmla="*/ 925374 w 6356919"/>
              <a:gd name="connsiteY37" fmla="*/ 2824256 h 4188509"/>
              <a:gd name="connsiteX38" fmla="*/ 887517 w 6356919"/>
              <a:gd name="connsiteY38" fmla="*/ 2911619 h 4188509"/>
              <a:gd name="connsiteX39" fmla="*/ 747736 w 6356919"/>
              <a:gd name="connsiteY39" fmla="*/ 2897058 h 4188509"/>
              <a:gd name="connsiteX40" fmla="*/ 744823 w 6356919"/>
              <a:gd name="connsiteY40" fmla="*/ 2932004 h 4188509"/>
              <a:gd name="connsiteX41" fmla="*/ 782681 w 6356919"/>
              <a:gd name="connsiteY41" fmla="*/ 2923267 h 4188509"/>
              <a:gd name="connsiteX42" fmla="*/ 689494 w 6356919"/>
              <a:gd name="connsiteY42" fmla="*/ 2966949 h 4188509"/>
              <a:gd name="connsiteX43" fmla="*/ 835527 w 6356919"/>
              <a:gd name="connsiteY43" fmla="*/ 3022348 h 4188509"/>
              <a:gd name="connsiteX44" fmla="*/ 874530 w 6356919"/>
              <a:gd name="connsiteY44" fmla="*/ 3074351 h 4188509"/>
              <a:gd name="connsiteX45" fmla="*/ 974204 w 6356919"/>
              <a:gd name="connsiteY45" fmla="*/ 3091686 h 4188509"/>
              <a:gd name="connsiteX46" fmla="*/ 1056543 w 6356919"/>
              <a:gd name="connsiteY46" fmla="*/ 3182692 h 4188509"/>
              <a:gd name="connsiteX47" fmla="*/ 1247223 w 6356919"/>
              <a:gd name="connsiteY47" fmla="*/ 3260698 h 4188509"/>
              <a:gd name="connsiteX48" fmla="*/ 1476908 w 6356919"/>
              <a:gd name="connsiteY48" fmla="*/ 3412376 h 4188509"/>
              <a:gd name="connsiteX49" fmla="*/ 1580914 w 6356919"/>
              <a:gd name="connsiteY49" fmla="*/ 3473047 h 4188509"/>
              <a:gd name="connsiteX50" fmla="*/ 1697923 w 6356919"/>
              <a:gd name="connsiteY50" fmla="*/ 3525051 h 4188509"/>
              <a:gd name="connsiteX51" fmla="*/ 1767261 w 6356919"/>
              <a:gd name="connsiteY51" fmla="*/ 3486048 h 4188509"/>
              <a:gd name="connsiteX52" fmla="*/ 1827932 w 6356919"/>
              <a:gd name="connsiteY52" fmla="*/ 3520717 h 4188509"/>
              <a:gd name="connsiteX53" fmla="*/ 1892937 w 6356919"/>
              <a:gd name="connsiteY53" fmla="*/ 3529385 h 4188509"/>
              <a:gd name="connsiteX54" fmla="*/ 1914605 w 6356919"/>
              <a:gd name="connsiteY54" fmla="*/ 3616058 h 4188509"/>
              <a:gd name="connsiteX55" fmla="*/ 2274298 w 6356919"/>
              <a:gd name="connsiteY55" fmla="*/ 3603057 h 4188509"/>
              <a:gd name="connsiteX56" fmla="*/ 2291633 w 6356919"/>
              <a:gd name="connsiteY56" fmla="*/ 3711398 h 4188509"/>
              <a:gd name="connsiteX57" fmla="*/ 2252630 w 6356919"/>
              <a:gd name="connsiteY57" fmla="*/ 3815406 h 4188509"/>
              <a:gd name="connsiteX58" fmla="*/ 2161624 w 6356919"/>
              <a:gd name="connsiteY58" fmla="*/ 3902079 h 4188509"/>
              <a:gd name="connsiteX59" fmla="*/ 2330636 w 6356919"/>
              <a:gd name="connsiteY59" fmla="*/ 3997419 h 4188509"/>
              <a:gd name="connsiteX60" fmla="*/ 2291633 w 6356919"/>
              <a:gd name="connsiteY60" fmla="*/ 4162097 h 4188509"/>
              <a:gd name="connsiteX61" fmla="*/ 2482314 w 6356919"/>
              <a:gd name="connsiteY61" fmla="*/ 4188099 h 4188509"/>
              <a:gd name="connsiteX62" fmla="*/ 2499648 w 6356919"/>
              <a:gd name="connsiteY62" fmla="*/ 4149096 h 4188509"/>
              <a:gd name="connsiteX63" fmla="*/ 2529984 w 6356919"/>
              <a:gd name="connsiteY63" fmla="*/ 4136095 h 4188509"/>
              <a:gd name="connsiteX64" fmla="*/ 2529984 w 6356919"/>
              <a:gd name="connsiteY64" fmla="*/ 4079757 h 4188509"/>
              <a:gd name="connsiteX65" fmla="*/ 2620990 w 6356919"/>
              <a:gd name="connsiteY65" fmla="*/ 3967082 h 4188509"/>
              <a:gd name="connsiteX66" fmla="*/ 2733665 w 6356919"/>
              <a:gd name="connsiteY66" fmla="*/ 4019086 h 4188509"/>
              <a:gd name="connsiteX67" fmla="*/ 2811671 w 6356919"/>
              <a:gd name="connsiteY67" fmla="*/ 4110093 h 4188509"/>
              <a:gd name="connsiteX68" fmla="*/ 2905136 w 6356919"/>
              <a:gd name="connsiteY68" fmla="*/ 4152399 h 4188509"/>
              <a:gd name="connsiteX69" fmla="*/ 2959014 w 6356919"/>
              <a:gd name="connsiteY69" fmla="*/ 4114427 h 4188509"/>
              <a:gd name="connsiteX70" fmla="*/ 2976350 w 6356919"/>
              <a:gd name="connsiteY70" fmla="*/ 3910745 h 4188509"/>
              <a:gd name="connsiteX71" fmla="*/ 3036045 w 6356919"/>
              <a:gd name="connsiteY71" fmla="*/ 3957771 h 4188509"/>
              <a:gd name="connsiteX72" fmla="*/ 3085920 w 6356919"/>
              <a:gd name="connsiteY72" fmla="*/ 4018776 h 4188509"/>
              <a:gd name="connsiteX73" fmla="*/ 3194746 w 6356919"/>
              <a:gd name="connsiteY73" fmla="*/ 4066147 h 4188509"/>
              <a:gd name="connsiteX74" fmla="*/ 3266704 w 6356919"/>
              <a:gd name="connsiteY74" fmla="*/ 3962749 h 4188509"/>
              <a:gd name="connsiteX75" fmla="*/ 3349043 w 6356919"/>
              <a:gd name="connsiteY75" fmla="*/ 3936747 h 4188509"/>
              <a:gd name="connsiteX76" fmla="*/ 3321327 w 6356919"/>
              <a:gd name="connsiteY76" fmla="*/ 3844027 h 4188509"/>
              <a:gd name="connsiteX77" fmla="*/ 3206033 w 6356919"/>
              <a:gd name="connsiteY77" fmla="*/ 3659393 h 4188509"/>
              <a:gd name="connsiteX78" fmla="*/ 3123694 w 6356919"/>
              <a:gd name="connsiteY78" fmla="*/ 3546718 h 4188509"/>
              <a:gd name="connsiteX79" fmla="*/ 3149695 w 6356919"/>
              <a:gd name="connsiteY79" fmla="*/ 3507715 h 4188509"/>
              <a:gd name="connsiteX80" fmla="*/ 3162696 w 6356919"/>
              <a:gd name="connsiteY80" fmla="*/ 3304034 h 4188509"/>
              <a:gd name="connsiteX81" fmla="*/ 3093358 w 6356919"/>
              <a:gd name="connsiteY81" fmla="*/ 3395040 h 4188509"/>
              <a:gd name="connsiteX82" fmla="*/ 3119360 w 6356919"/>
              <a:gd name="connsiteY82" fmla="*/ 3291033 h 4188509"/>
              <a:gd name="connsiteX83" fmla="*/ 2950347 w 6356919"/>
              <a:gd name="connsiteY83" fmla="*/ 3143689 h 4188509"/>
              <a:gd name="connsiteX84" fmla="*/ 3050022 w 6356919"/>
              <a:gd name="connsiteY84" fmla="*/ 3044015 h 4188509"/>
              <a:gd name="connsiteX85" fmla="*/ 3089024 w 6356919"/>
              <a:gd name="connsiteY85" fmla="*/ 2966010 h 4188509"/>
              <a:gd name="connsiteX86" fmla="*/ 3110693 w 6356919"/>
              <a:gd name="connsiteY86" fmla="*/ 2935674 h 4188509"/>
              <a:gd name="connsiteX87" fmla="*/ 3171364 w 6356919"/>
              <a:gd name="connsiteY87" fmla="*/ 2805664 h 4188509"/>
              <a:gd name="connsiteX88" fmla="*/ 3227701 w 6356919"/>
              <a:gd name="connsiteY88" fmla="*/ 2818665 h 4188509"/>
              <a:gd name="connsiteX89" fmla="*/ 3344710 w 6356919"/>
              <a:gd name="connsiteY89" fmla="*/ 2762328 h 4188509"/>
              <a:gd name="connsiteX90" fmla="*/ 3414048 w 6356919"/>
              <a:gd name="connsiteY90" fmla="*/ 2766661 h 4188509"/>
              <a:gd name="connsiteX91" fmla="*/ 3457385 w 6356919"/>
              <a:gd name="connsiteY91" fmla="*/ 2679988 h 4188509"/>
              <a:gd name="connsiteX92" fmla="*/ 3518055 w 6356919"/>
              <a:gd name="connsiteY92" fmla="*/ 2636652 h 4188509"/>
              <a:gd name="connsiteX93" fmla="*/ 3890749 w 6356919"/>
              <a:gd name="connsiteY93" fmla="*/ 2471973 h 4188509"/>
              <a:gd name="connsiteX94" fmla="*/ 3964422 w 6356919"/>
              <a:gd name="connsiteY94" fmla="*/ 2424303 h 4188509"/>
              <a:gd name="connsiteX95" fmla="*/ 4029641 w 6356919"/>
              <a:gd name="connsiteY95" fmla="*/ 2453994 h 4188509"/>
              <a:gd name="connsiteX96" fmla="*/ 4150768 w 6356919"/>
              <a:gd name="connsiteY96" fmla="*/ 2523977 h 4188509"/>
              <a:gd name="connsiteX97" fmla="*/ 4233108 w 6356919"/>
              <a:gd name="connsiteY97" fmla="*/ 2463306 h 4188509"/>
              <a:gd name="connsiteX98" fmla="*/ 4358784 w 6356919"/>
              <a:gd name="connsiteY98" fmla="*/ 2502309 h 4188509"/>
              <a:gd name="connsiteX99" fmla="*/ 4345782 w 6356919"/>
              <a:gd name="connsiteY99" fmla="*/ 2593316 h 4188509"/>
              <a:gd name="connsiteX100" fmla="*/ 4360716 w 6356919"/>
              <a:gd name="connsiteY100" fmla="*/ 2657891 h 4188509"/>
              <a:gd name="connsiteX101" fmla="*/ 4350117 w 6356919"/>
              <a:gd name="connsiteY101" fmla="*/ 2753660 h 4188509"/>
              <a:gd name="connsiteX102" fmla="*/ 4293779 w 6356919"/>
              <a:gd name="connsiteY102" fmla="*/ 2853334 h 4188509"/>
              <a:gd name="connsiteX103" fmla="*/ 4419455 w 6356919"/>
              <a:gd name="connsiteY103" fmla="*/ 2922672 h 4188509"/>
              <a:gd name="connsiteX104" fmla="*/ 4416494 w 6356919"/>
              <a:gd name="connsiteY104" fmla="*/ 2922372 h 4188509"/>
              <a:gd name="connsiteX0" fmla="*/ 4416494 w 6252045"/>
              <a:gd name="connsiteY0" fmla="*/ 2834470 h 4100607"/>
              <a:gd name="connsiteX1" fmla="*/ 4702035 w 6252045"/>
              <a:gd name="connsiteY1" fmla="*/ 2876610 h 4100607"/>
              <a:gd name="connsiteX2" fmla="*/ 4977809 w 6252045"/>
              <a:gd name="connsiteY2" fmla="*/ 2925005 h 4100607"/>
              <a:gd name="connsiteX3" fmla="*/ 5683979 w 6252045"/>
              <a:gd name="connsiteY3" fmla="*/ 2725829 h 4100607"/>
              <a:gd name="connsiteX4" fmla="*/ 6218134 w 6252045"/>
              <a:gd name="connsiteY4" fmla="*/ 2590027 h 4100607"/>
              <a:gd name="connsiteX5" fmla="*/ 5958533 w 6252045"/>
              <a:gd name="connsiteY5" fmla="*/ 1401988 h 4100607"/>
              <a:gd name="connsiteX6" fmla="*/ 6127599 w 6252045"/>
              <a:gd name="connsiteY6" fmla="*/ 91270 h 4100607"/>
              <a:gd name="connsiteX7" fmla="*/ 3782752 w 6252045"/>
              <a:gd name="connsiteY7" fmla="*/ 109377 h 4100607"/>
              <a:gd name="connsiteX8" fmla="*/ 1546546 w 6252045"/>
              <a:gd name="connsiteY8" fmla="*/ 100324 h 4100607"/>
              <a:gd name="connsiteX9" fmla="*/ 107045 w 6252045"/>
              <a:gd name="connsiteY9" fmla="*/ 181805 h 4100607"/>
              <a:gd name="connsiteX10" fmla="*/ 103077 w 6252045"/>
              <a:gd name="connsiteY10" fmla="*/ 669472 h 4100607"/>
              <a:gd name="connsiteX11" fmla="*/ 82529 w 6252045"/>
              <a:gd name="connsiteY11" fmla="*/ 1159579 h 4100607"/>
              <a:gd name="connsiteX12" fmla="*/ 61981 w 6252045"/>
              <a:gd name="connsiteY12" fmla="*/ 1732389 h 4100607"/>
              <a:gd name="connsiteX13" fmla="*/ 80596 w 6252045"/>
              <a:gd name="connsiteY13" fmla="*/ 2271935 h 4100607"/>
              <a:gd name="connsiteX14" fmla="*/ 88937 w 6252045"/>
              <a:gd name="connsiteY14" fmla="*/ 2581482 h 4100607"/>
              <a:gd name="connsiteX15" fmla="*/ 246854 w 6252045"/>
              <a:gd name="connsiteY15" fmla="*/ 2660639 h 4100607"/>
              <a:gd name="connsiteX16" fmla="*/ 281020 w 6252045"/>
              <a:gd name="connsiteY16" fmla="*/ 2608134 h 4100607"/>
              <a:gd name="connsiteX17" fmla="*/ 409932 w 6252045"/>
              <a:gd name="connsiteY17" fmla="*/ 2552891 h 4100607"/>
              <a:gd name="connsiteX18" fmla="*/ 478237 w 6252045"/>
              <a:gd name="connsiteY18" fmla="*/ 2508547 h 4100607"/>
              <a:gd name="connsiteX19" fmla="*/ 535152 w 6252045"/>
              <a:gd name="connsiteY19" fmla="*/ 2468440 h 4100607"/>
              <a:gd name="connsiteX20" fmla="*/ 628858 w 6252045"/>
              <a:gd name="connsiteY20" fmla="*/ 2477523 h 4100607"/>
              <a:gd name="connsiteX21" fmla="*/ 686582 w 6252045"/>
              <a:gd name="connsiteY21" fmla="*/ 2427671 h 4100607"/>
              <a:gd name="connsiteX22" fmla="*/ 741912 w 6252045"/>
              <a:gd name="connsiteY22" fmla="*/ 2448056 h 4100607"/>
              <a:gd name="connsiteX23" fmla="*/ 803066 w 6252045"/>
              <a:gd name="connsiteY23" fmla="*/ 2398550 h 4100607"/>
              <a:gd name="connsiteX24" fmla="*/ 858396 w 6252045"/>
              <a:gd name="connsiteY24" fmla="*/ 2407286 h 4100607"/>
              <a:gd name="connsiteX25" fmla="*/ 916033 w 6252045"/>
              <a:gd name="connsiteY25" fmla="*/ 2352042 h 4100607"/>
              <a:gd name="connsiteX26" fmla="*/ 1139140 w 6252045"/>
              <a:gd name="connsiteY26" fmla="*/ 2336531 h 4100607"/>
              <a:gd name="connsiteX27" fmla="*/ 1257470 w 6252045"/>
              <a:gd name="connsiteY27" fmla="*/ 2291897 h 4100607"/>
              <a:gd name="connsiteX28" fmla="*/ 1292097 w 6252045"/>
              <a:gd name="connsiteY28" fmla="*/ 2346593 h 4100607"/>
              <a:gd name="connsiteX29" fmla="*/ 1114660 w 6252045"/>
              <a:gd name="connsiteY29" fmla="*/ 2416022 h 4100607"/>
              <a:gd name="connsiteX30" fmla="*/ 1135046 w 6252045"/>
              <a:gd name="connsiteY30" fmla="*/ 2445144 h 4100607"/>
              <a:gd name="connsiteX31" fmla="*/ 1143781 w 6252045"/>
              <a:gd name="connsiteY31" fmla="*/ 2474265 h 4100607"/>
              <a:gd name="connsiteX32" fmla="*/ 1065155 w 6252045"/>
              <a:gd name="connsiteY32" fmla="*/ 2448056 h 4100607"/>
              <a:gd name="connsiteX33" fmla="*/ 948671 w 6252045"/>
              <a:gd name="connsiteY33" fmla="*/ 2465528 h 4100607"/>
              <a:gd name="connsiteX34" fmla="*/ 992352 w 6252045"/>
              <a:gd name="connsiteY34" fmla="*/ 2547067 h 4100607"/>
              <a:gd name="connsiteX35" fmla="*/ 1070979 w 6252045"/>
              <a:gd name="connsiteY35" fmla="*/ 2584924 h 4100607"/>
              <a:gd name="connsiteX36" fmla="*/ 995265 w 6252045"/>
              <a:gd name="connsiteY36" fmla="*/ 2648991 h 4100607"/>
              <a:gd name="connsiteX37" fmla="*/ 977792 w 6252045"/>
              <a:gd name="connsiteY37" fmla="*/ 2718881 h 4100607"/>
              <a:gd name="connsiteX38" fmla="*/ 925374 w 6252045"/>
              <a:gd name="connsiteY38" fmla="*/ 2736354 h 4100607"/>
              <a:gd name="connsiteX39" fmla="*/ 887517 w 6252045"/>
              <a:gd name="connsiteY39" fmla="*/ 2823717 h 4100607"/>
              <a:gd name="connsiteX40" fmla="*/ 747736 w 6252045"/>
              <a:gd name="connsiteY40" fmla="*/ 2809156 h 4100607"/>
              <a:gd name="connsiteX41" fmla="*/ 744823 w 6252045"/>
              <a:gd name="connsiteY41" fmla="*/ 2844102 h 4100607"/>
              <a:gd name="connsiteX42" fmla="*/ 782681 w 6252045"/>
              <a:gd name="connsiteY42" fmla="*/ 2835365 h 4100607"/>
              <a:gd name="connsiteX43" fmla="*/ 689494 w 6252045"/>
              <a:gd name="connsiteY43" fmla="*/ 2879047 h 4100607"/>
              <a:gd name="connsiteX44" fmla="*/ 835527 w 6252045"/>
              <a:gd name="connsiteY44" fmla="*/ 2934446 h 4100607"/>
              <a:gd name="connsiteX45" fmla="*/ 874530 w 6252045"/>
              <a:gd name="connsiteY45" fmla="*/ 2986449 h 4100607"/>
              <a:gd name="connsiteX46" fmla="*/ 974204 w 6252045"/>
              <a:gd name="connsiteY46" fmla="*/ 3003784 h 4100607"/>
              <a:gd name="connsiteX47" fmla="*/ 1056543 w 6252045"/>
              <a:gd name="connsiteY47" fmla="*/ 3094790 h 4100607"/>
              <a:gd name="connsiteX48" fmla="*/ 1247223 w 6252045"/>
              <a:gd name="connsiteY48" fmla="*/ 3172796 h 4100607"/>
              <a:gd name="connsiteX49" fmla="*/ 1476908 w 6252045"/>
              <a:gd name="connsiteY49" fmla="*/ 3324474 h 4100607"/>
              <a:gd name="connsiteX50" fmla="*/ 1580914 w 6252045"/>
              <a:gd name="connsiteY50" fmla="*/ 3385145 h 4100607"/>
              <a:gd name="connsiteX51" fmla="*/ 1697923 w 6252045"/>
              <a:gd name="connsiteY51" fmla="*/ 3437149 h 4100607"/>
              <a:gd name="connsiteX52" fmla="*/ 1767261 w 6252045"/>
              <a:gd name="connsiteY52" fmla="*/ 3398146 h 4100607"/>
              <a:gd name="connsiteX53" fmla="*/ 1827932 w 6252045"/>
              <a:gd name="connsiteY53" fmla="*/ 3432815 h 4100607"/>
              <a:gd name="connsiteX54" fmla="*/ 1892937 w 6252045"/>
              <a:gd name="connsiteY54" fmla="*/ 3441483 h 4100607"/>
              <a:gd name="connsiteX55" fmla="*/ 1914605 w 6252045"/>
              <a:gd name="connsiteY55" fmla="*/ 3528156 h 4100607"/>
              <a:gd name="connsiteX56" fmla="*/ 2274298 w 6252045"/>
              <a:gd name="connsiteY56" fmla="*/ 3515155 h 4100607"/>
              <a:gd name="connsiteX57" fmla="*/ 2291633 w 6252045"/>
              <a:gd name="connsiteY57" fmla="*/ 3623496 h 4100607"/>
              <a:gd name="connsiteX58" fmla="*/ 2252630 w 6252045"/>
              <a:gd name="connsiteY58" fmla="*/ 3727504 h 4100607"/>
              <a:gd name="connsiteX59" fmla="*/ 2161624 w 6252045"/>
              <a:gd name="connsiteY59" fmla="*/ 3814177 h 4100607"/>
              <a:gd name="connsiteX60" fmla="*/ 2330636 w 6252045"/>
              <a:gd name="connsiteY60" fmla="*/ 3909517 h 4100607"/>
              <a:gd name="connsiteX61" fmla="*/ 2291633 w 6252045"/>
              <a:gd name="connsiteY61" fmla="*/ 4074195 h 4100607"/>
              <a:gd name="connsiteX62" fmla="*/ 2482314 w 6252045"/>
              <a:gd name="connsiteY62" fmla="*/ 4100197 h 4100607"/>
              <a:gd name="connsiteX63" fmla="*/ 2499648 w 6252045"/>
              <a:gd name="connsiteY63" fmla="*/ 4061194 h 4100607"/>
              <a:gd name="connsiteX64" fmla="*/ 2529984 w 6252045"/>
              <a:gd name="connsiteY64" fmla="*/ 4048193 h 4100607"/>
              <a:gd name="connsiteX65" fmla="*/ 2529984 w 6252045"/>
              <a:gd name="connsiteY65" fmla="*/ 3991855 h 4100607"/>
              <a:gd name="connsiteX66" fmla="*/ 2620990 w 6252045"/>
              <a:gd name="connsiteY66" fmla="*/ 3879180 h 4100607"/>
              <a:gd name="connsiteX67" fmla="*/ 2733665 w 6252045"/>
              <a:gd name="connsiteY67" fmla="*/ 3931184 h 4100607"/>
              <a:gd name="connsiteX68" fmla="*/ 2811671 w 6252045"/>
              <a:gd name="connsiteY68" fmla="*/ 4022191 h 4100607"/>
              <a:gd name="connsiteX69" fmla="*/ 2905136 w 6252045"/>
              <a:gd name="connsiteY69" fmla="*/ 4064497 h 4100607"/>
              <a:gd name="connsiteX70" fmla="*/ 2959014 w 6252045"/>
              <a:gd name="connsiteY70" fmla="*/ 4026525 h 4100607"/>
              <a:gd name="connsiteX71" fmla="*/ 2976350 w 6252045"/>
              <a:gd name="connsiteY71" fmla="*/ 3822843 h 4100607"/>
              <a:gd name="connsiteX72" fmla="*/ 3036045 w 6252045"/>
              <a:gd name="connsiteY72" fmla="*/ 3869869 h 4100607"/>
              <a:gd name="connsiteX73" fmla="*/ 3085920 w 6252045"/>
              <a:gd name="connsiteY73" fmla="*/ 3930874 h 4100607"/>
              <a:gd name="connsiteX74" fmla="*/ 3194746 w 6252045"/>
              <a:gd name="connsiteY74" fmla="*/ 3978245 h 4100607"/>
              <a:gd name="connsiteX75" fmla="*/ 3266704 w 6252045"/>
              <a:gd name="connsiteY75" fmla="*/ 3874847 h 4100607"/>
              <a:gd name="connsiteX76" fmla="*/ 3349043 w 6252045"/>
              <a:gd name="connsiteY76" fmla="*/ 3848845 h 4100607"/>
              <a:gd name="connsiteX77" fmla="*/ 3321327 w 6252045"/>
              <a:gd name="connsiteY77" fmla="*/ 3756125 h 4100607"/>
              <a:gd name="connsiteX78" fmla="*/ 3206033 w 6252045"/>
              <a:gd name="connsiteY78" fmla="*/ 3571491 h 4100607"/>
              <a:gd name="connsiteX79" fmla="*/ 3123694 w 6252045"/>
              <a:gd name="connsiteY79" fmla="*/ 3458816 h 4100607"/>
              <a:gd name="connsiteX80" fmla="*/ 3149695 w 6252045"/>
              <a:gd name="connsiteY80" fmla="*/ 3419813 h 4100607"/>
              <a:gd name="connsiteX81" fmla="*/ 3162696 w 6252045"/>
              <a:gd name="connsiteY81" fmla="*/ 3216132 h 4100607"/>
              <a:gd name="connsiteX82" fmla="*/ 3093358 w 6252045"/>
              <a:gd name="connsiteY82" fmla="*/ 3307138 h 4100607"/>
              <a:gd name="connsiteX83" fmla="*/ 3119360 w 6252045"/>
              <a:gd name="connsiteY83" fmla="*/ 3203131 h 4100607"/>
              <a:gd name="connsiteX84" fmla="*/ 2950347 w 6252045"/>
              <a:gd name="connsiteY84" fmla="*/ 3055787 h 4100607"/>
              <a:gd name="connsiteX85" fmla="*/ 3050022 w 6252045"/>
              <a:gd name="connsiteY85" fmla="*/ 2956113 h 4100607"/>
              <a:gd name="connsiteX86" fmla="*/ 3089024 w 6252045"/>
              <a:gd name="connsiteY86" fmla="*/ 2878108 h 4100607"/>
              <a:gd name="connsiteX87" fmla="*/ 3110693 w 6252045"/>
              <a:gd name="connsiteY87" fmla="*/ 2847772 h 4100607"/>
              <a:gd name="connsiteX88" fmla="*/ 3171364 w 6252045"/>
              <a:gd name="connsiteY88" fmla="*/ 2717762 h 4100607"/>
              <a:gd name="connsiteX89" fmla="*/ 3227701 w 6252045"/>
              <a:gd name="connsiteY89" fmla="*/ 2730763 h 4100607"/>
              <a:gd name="connsiteX90" fmla="*/ 3344710 w 6252045"/>
              <a:gd name="connsiteY90" fmla="*/ 2674426 h 4100607"/>
              <a:gd name="connsiteX91" fmla="*/ 3414048 w 6252045"/>
              <a:gd name="connsiteY91" fmla="*/ 2678759 h 4100607"/>
              <a:gd name="connsiteX92" fmla="*/ 3457385 w 6252045"/>
              <a:gd name="connsiteY92" fmla="*/ 2592086 h 4100607"/>
              <a:gd name="connsiteX93" fmla="*/ 3518055 w 6252045"/>
              <a:gd name="connsiteY93" fmla="*/ 2548750 h 4100607"/>
              <a:gd name="connsiteX94" fmla="*/ 3890749 w 6252045"/>
              <a:gd name="connsiteY94" fmla="*/ 2384071 h 4100607"/>
              <a:gd name="connsiteX95" fmla="*/ 3964422 w 6252045"/>
              <a:gd name="connsiteY95" fmla="*/ 2336401 h 4100607"/>
              <a:gd name="connsiteX96" fmla="*/ 4029641 w 6252045"/>
              <a:gd name="connsiteY96" fmla="*/ 2366092 h 4100607"/>
              <a:gd name="connsiteX97" fmla="*/ 4150768 w 6252045"/>
              <a:gd name="connsiteY97" fmla="*/ 2436075 h 4100607"/>
              <a:gd name="connsiteX98" fmla="*/ 4233108 w 6252045"/>
              <a:gd name="connsiteY98" fmla="*/ 2375404 h 4100607"/>
              <a:gd name="connsiteX99" fmla="*/ 4358784 w 6252045"/>
              <a:gd name="connsiteY99" fmla="*/ 2414407 h 4100607"/>
              <a:gd name="connsiteX100" fmla="*/ 4345782 w 6252045"/>
              <a:gd name="connsiteY100" fmla="*/ 2505414 h 4100607"/>
              <a:gd name="connsiteX101" fmla="*/ 4360716 w 6252045"/>
              <a:gd name="connsiteY101" fmla="*/ 2569989 h 4100607"/>
              <a:gd name="connsiteX102" fmla="*/ 4350117 w 6252045"/>
              <a:gd name="connsiteY102" fmla="*/ 2665758 h 4100607"/>
              <a:gd name="connsiteX103" fmla="*/ 4293779 w 6252045"/>
              <a:gd name="connsiteY103" fmla="*/ 2765432 h 4100607"/>
              <a:gd name="connsiteX104" fmla="*/ 4419455 w 6252045"/>
              <a:gd name="connsiteY104" fmla="*/ 2834770 h 4100607"/>
              <a:gd name="connsiteX105" fmla="*/ 4416494 w 6252045"/>
              <a:gd name="connsiteY105" fmla="*/ 2834470 h 4100607"/>
              <a:gd name="connsiteX0" fmla="*/ 4416494 w 6269590"/>
              <a:gd name="connsiteY0" fmla="*/ 2835229 h 4101366"/>
              <a:gd name="connsiteX1" fmla="*/ 4702035 w 6269590"/>
              <a:gd name="connsiteY1" fmla="*/ 2877369 h 4101366"/>
              <a:gd name="connsiteX2" fmla="*/ 4977809 w 6269590"/>
              <a:gd name="connsiteY2" fmla="*/ 2925764 h 4101366"/>
              <a:gd name="connsiteX3" fmla="*/ 5683979 w 6269590"/>
              <a:gd name="connsiteY3" fmla="*/ 2726588 h 4101366"/>
              <a:gd name="connsiteX4" fmla="*/ 6218134 w 6269590"/>
              <a:gd name="connsiteY4" fmla="*/ 2590786 h 4101366"/>
              <a:gd name="connsiteX5" fmla="*/ 6030452 w 6269590"/>
              <a:gd name="connsiteY5" fmla="*/ 1413021 h 4101366"/>
              <a:gd name="connsiteX6" fmla="*/ 6127599 w 6269590"/>
              <a:gd name="connsiteY6" fmla="*/ 92029 h 4101366"/>
              <a:gd name="connsiteX7" fmla="*/ 3782752 w 6269590"/>
              <a:gd name="connsiteY7" fmla="*/ 110136 h 4101366"/>
              <a:gd name="connsiteX8" fmla="*/ 1546546 w 6269590"/>
              <a:gd name="connsiteY8" fmla="*/ 101083 h 4101366"/>
              <a:gd name="connsiteX9" fmla="*/ 107045 w 6269590"/>
              <a:gd name="connsiteY9" fmla="*/ 182564 h 4101366"/>
              <a:gd name="connsiteX10" fmla="*/ 103077 w 6269590"/>
              <a:gd name="connsiteY10" fmla="*/ 670231 h 4101366"/>
              <a:gd name="connsiteX11" fmla="*/ 82529 w 6269590"/>
              <a:gd name="connsiteY11" fmla="*/ 1160338 h 4101366"/>
              <a:gd name="connsiteX12" fmla="*/ 61981 w 6269590"/>
              <a:gd name="connsiteY12" fmla="*/ 1733148 h 4101366"/>
              <a:gd name="connsiteX13" fmla="*/ 80596 w 6269590"/>
              <a:gd name="connsiteY13" fmla="*/ 2272694 h 4101366"/>
              <a:gd name="connsiteX14" fmla="*/ 88937 w 6269590"/>
              <a:gd name="connsiteY14" fmla="*/ 2582241 h 4101366"/>
              <a:gd name="connsiteX15" fmla="*/ 246854 w 6269590"/>
              <a:gd name="connsiteY15" fmla="*/ 2661398 h 4101366"/>
              <a:gd name="connsiteX16" fmla="*/ 281020 w 6269590"/>
              <a:gd name="connsiteY16" fmla="*/ 2608893 h 4101366"/>
              <a:gd name="connsiteX17" fmla="*/ 409932 w 6269590"/>
              <a:gd name="connsiteY17" fmla="*/ 2553650 h 4101366"/>
              <a:gd name="connsiteX18" fmla="*/ 478237 w 6269590"/>
              <a:gd name="connsiteY18" fmla="*/ 2509306 h 4101366"/>
              <a:gd name="connsiteX19" fmla="*/ 535152 w 6269590"/>
              <a:gd name="connsiteY19" fmla="*/ 2469199 h 4101366"/>
              <a:gd name="connsiteX20" fmla="*/ 628858 w 6269590"/>
              <a:gd name="connsiteY20" fmla="*/ 2478282 h 4101366"/>
              <a:gd name="connsiteX21" fmla="*/ 686582 w 6269590"/>
              <a:gd name="connsiteY21" fmla="*/ 2428430 h 4101366"/>
              <a:gd name="connsiteX22" fmla="*/ 741912 w 6269590"/>
              <a:gd name="connsiteY22" fmla="*/ 2448815 h 4101366"/>
              <a:gd name="connsiteX23" fmla="*/ 803066 w 6269590"/>
              <a:gd name="connsiteY23" fmla="*/ 2399309 h 4101366"/>
              <a:gd name="connsiteX24" fmla="*/ 858396 w 6269590"/>
              <a:gd name="connsiteY24" fmla="*/ 2408045 h 4101366"/>
              <a:gd name="connsiteX25" fmla="*/ 916033 w 6269590"/>
              <a:gd name="connsiteY25" fmla="*/ 2352801 h 4101366"/>
              <a:gd name="connsiteX26" fmla="*/ 1139140 w 6269590"/>
              <a:gd name="connsiteY26" fmla="*/ 2337290 h 4101366"/>
              <a:gd name="connsiteX27" fmla="*/ 1257470 w 6269590"/>
              <a:gd name="connsiteY27" fmla="*/ 2292656 h 4101366"/>
              <a:gd name="connsiteX28" fmla="*/ 1292097 w 6269590"/>
              <a:gd name="connsiteY28" fmla="*/ 2347352 h 4101366"/>
              <a:gd name="connsiteX29" fmla="*/ 1114660 w 6269590"/>
              <a:gd name="connsiteY29" fmla="*/ 2416781 h 4101366"/>
              <a:gd name="connsiteX30" fmla="*/ 1135046 w 6269590"/>
              <a:gd name="connsiteY30" fmla="*/ 2445903 h 4101366"/>
              <a:gd name="connsiteX31" fmla="*/ 1143781 w 6269590"/>
              <a:gd name="connsiteY31" fmla="*/ 2475024 h 4101366"/>
              <a:gd name="connsiteX32" fmla="*/ 1065155 w 6269590"/>
              <a:gd name="connsiteY32" fmla="*/ 2448815 h 4101366"/>
              <a:gd name="connsiteX33" fmla="*/ 948671 w 6269590"/>
              <a:gd name="connsiteY33" fmla="*/ 2466287 h 4101366"/>
              <a:gd name="connsiteX34" fmla="*/ 992352 w 6269590"/>
              <a:gd name="connsiteY34" fmla="*/ 2547826 h 4101366"/>
              <a:gd name="connsiteX35" fmla="*/ 1070979 w 6269590"/>
              <a:gd name="connsiteY35" fmla="*/ 2585683 h 4101366"/>
              <a:gd name="connsiteX36" fmla="*/ 995265 w 6269590"/>
              <a:gd name="connsiteY36" fmla="*/ 2649750 h 4101366"/>
              <a:gd name="connsiteX37" fmla="*/ 977792 w 6269590"/>
              <a:gd name="connsiteY37" fmla="*/ 2719640 h 4101366"/>
              <a:gd name="connsiteX38" fmla="*/ 925374 w 6269590"/>
              <a:gd name="connsiteY38" fmla="*/ 2737113 h 4101366"/>
              <a:gd name="connsiteX39" fmla="*/ 887517 w 6269590"/>
              <a:gd name="connsiteY39" fmla="*/ 2824476 h 4101366"/>
              <a:gd name="connsiteX40" fmla="*/ 747736 w 6269590"/>
              <a:gd name="connsiteY40" fmla="*/ 2809915 h 4101366"/>
              <a:gd name="connsiteX41" fmla="*/ 744823 w 6269590"/>
              <a:gd name="connsiteY41" fmla="*/ 2844861 h 4101366"/>
              <a:gd name="connsiteX42" fmla="*/ 782681 w 6269590"/>
              <a:gd name="connsiteY42" fmla="*/ 2836124 h 4101366"/>
              <a:gd name="connsiteX43" fmla="*/ 689494 w 6269590"/>
              <a:gd name="connsiteY43" fmla="*/ 2879806 h 4101366"/>
              <a:gd name="connsiteX44" fmla="*/ 835527 w 6269590"/>
              <a:gd name="connsiteY44" fmla="*/ 2935205 h 4101366"/>
              <a:gd name="connsiteX45" fmla="*/ 874530 w 6269590"/>
              <a:gd name="connsiteY45" fmla="*/ 2987208 h 4101366"/>
              <a:gd name="connsiteX46" fmla="*/ 974204 w 6269590"/>
              <a:gd name="connsiteY46" fmla="*/ 3004543 h 4101366"/>
              <a:gd name="connsiteX47" fmla="*/ 1056543 w 6269590"/>
              <a:gd name="connsiteY47" fmla="*/ 3095549 h 4101366"/>
              <a:gd name="connsiteX48" fmla="*/ 1247223 w 6269590"/>
              <a:gd name="connsiteY48" fmla="*/ 3173555 h 4101366"/>
              <a:gd name="connsiteX49" fmla="*/ 1476908 w 6269590"/>
              <a:gd name="connsiteY49" fmla="*/ 3325233 h 4101366"/>
              <a:gd name="connsiteX50" fmla="*/ 1580914 w 6269590"/>
              <a:gd name="connsiteY50" fmla="*/ 3385904 h 4101366"/>
              <a:gd name="connsiteX51" fmla="*/ 1697923 w 6269590"/>
              <a:gd name="connsiteY51" fmla="*/ 3437908 h 4101366"/>
              <a:gd name="connsiteX52" fmla="*/ 1767261 w 6269590"/>
              <a:gd name="connsiteY52" fmla="*/ 3398905 h 4101366"/>
              <a:gd name="connsiteX53" fmla="*/ 1827932 w 6269590"/>
              <a:gd name="connsiteY53" fmla="*/ 3433574 h 4101366"/>
              <a:gd name="connsiteX54" fmla="*/ 1892937 w 6269590"/>
              <a:gd name="connsiteY54" fmla="*/ 3442242 h 4101366"/>
              <a:gd name="connsiteX55" fmla="*/ 1914605 w 6269590"/>
              <a:gd name="connsiteY55" fmla="*/ 3528915 h 4101366"/>
              <a:gd name="connsiteX56" fmla="*/ 2274298 w 6269590"/>
              <a:gd name="connsiteY56" fmla="*/ 3515914 h 4101366"/>
              <a:gd name="connsiteX57" fmla="*/ 2291633 w 6269590"/>
              <a:gd name="connsiteY57" fmla="*/ 3624255 h 4101366"/>
              <a:gd name="connsiteX58" fmla="*/ 2252630 w 6269590"/>
              <a:gd name="connsiteY58" fmla="*/ 3728263 h 4101366"/>
              <a:gd name="connsiteX59" fmla="*/ 2161624 w 6269590"/>
              <a:gd name="connsiteY59" fmla="*/ 3814936 h 4101366"/>
              <a:gd name="connsiteX60" fmla="*/ 2330636 w 6269590"/>
              <a:gd name="connsiteY60" fmla="*/ 3910276 h 4101366"/>
              <a:gd name="connsiteX61" fmla="*/ 2291633 w 6269590"/>
              <a:gd name="connsiteY61" fmla="*/ 4074954 h 4101366"/>
              <a:gd name="connsiteX62" fmla="*/ 2482314 w 6269590"/>
              <a:gd name="connsiteY62" fmla="*/ 4100956 h 4101366"/>
              <a:gd name="connsiteX63" fmla="*/ 2499648 w 6269590"/>
              <a:gd name="connsiteY63" fmla="*/ 4061953 h 4101366"/>
              <a:gd name="connsiteX64" fmla="*/ 2529984 w 6269590"/>
              <a:gd name="connsiteY64" fmla="*/ 4048952 h 4101366"/>
              <a:gd name="connsiteX65" fmla="*/ 2529984 w 6269590"/>
              <a:gd name="connsiteY65" fmla="*/ 3992614 h 4101366"/>
              <a:gd name="connsiteX66" fmla="*/ 2620990 w 6269590"/>
              <a:gd name="connsiteY66" fmla="*/ 3879939 h 4101366"/>
              <a:gd name="connsiteX67" fmla="*/ 2733665 w 6269590"/>
              <a:gd name="connsiteY67" fmla="*/ 3931943 h 4101366"/>
              <a:gd name="connsiteX68" fmla="*/ 2811671 w 6269590"/>
              <a:gd name="connsiteY68" fmla="*/ 4022950 h 4101366"/>
              <a:gd name="connsiteX69" fmla="*/ 2905136 w 6269590"/>
              <a:gd name="connsiteY69" fmla="*/ 4065256 h 4101366"/>
              <a:gd name="connsiteX70" fmla="*/ 2959014 w 6269590"/>
              <a:gd name="connsiteY70" fmla="*/ 4027284 h 4101366"/>
              <a:gd name="connsiteX71" fmla="*/ 2976350 w 6269590"/>
              <a:gd name="connsiteY71" fmla="*/ 3823602 h 4101366"/>
              <a:gd name="connsiteX72" fmla="*/ 3036045 w 6269590"/>
              <a:gd name="connsiteY72" fmla="*/ 3870628 h 4101366"/>
              <a:gd name="connsiteX73" fmla="*/ 3085920 w 6269590"/>
              <a:gd name="connsiteY73" fmla="*/ 3931633 h 4101366"/>
              <a:gd name="connsiteX74" fmla="*/ 3194746 w 6269590"/>
              <a:gd name="connsiteY74" fmla="*/ 3979004 h 4101366"/>
              <a:gd name="connsiteX75" fmla="*/ 3266704 w 6269590"/>
              <a:gd name="connsiteY75" fmla="*/ 3875606 h 4101366"/>
              <a:gd name="connsiteX76" fmla="*/ 3349043 w 6269590"/>
              <a:gd name="connsiteY76" fmla="*/ 3849604 h 4101366"/>
              <a:gd name="connsiteX77" fmla="*/ 3321327 w 6269590"/>
              <a:gd name="connsiteY77" fmla="*/ 3756884 h 4101366"/>
              <a:gd name="connsiteX78" fmla="*/ 3206033 w 6269590"/>
              <a:gd name="connsiteY78" fmla="*/ 3572250 h 4101366"/>
              <a:gd name="connsiteX79" fmla="*/ 3123694 w 6269590"/>
              <a:gd name="connsiteY79" fmla="*/ 3459575 h 4101366"/>
              <a:gd name="connsiteX80" fmla="*/ 3149695 w 6269590"/>
              <a:gd name="connsiteY80" fmla="*/ 3420572 h 4101366"/>
              <a:gd name="connsiteX81" fmla="*/ 3162696 w 6269590"/>
              <a:gd name="connsiteY81" fmla="*/ 3216891 h 4101366"/>
              <a:gd name="connsiteX82" fmla="*/ 3093358 w 6269590"/>
              <a:gd name="connsiteY82" fmla="*/ 3307897 h 4101366"/>
              <a:gd name="connsiteX83" fmla="*/ 3119360 w 6269590"/>
              <a:gd name="connsiteY83" fmla="*/ 3203890 h 4101366"/>
              <a:gd name="connsiteX84" fmla="*/ 2950347 w 6269590"/>
              <a:gd name="connsiteY84" fmla="*/ 3056546 h 4101366"/>
              <a:gd name="connsiteX85" fmla="*/ 3050022 w 6269590"/>
              <a:gd name="connsiteY85" fmla="*/ 2956872 h 4101366"/>
              <a:gd name="connsiteX86" fmla="*/ 3089024 w 6269590"/>
              <a:gd name="connsiteY86" fmla="*/ 2878867 h 4101366"/>
              <a:gd name="connsiteX87" fmla="*/ 3110693 w 6269590"/>
              <a:gd name="connsiteY87" fmla="*/ 2848531 h 4101366"/>
              <a:gd name="connsiteX88" fmla="*/ 3171364 w 6269590"/>
              <a:gd name="connsiteY88" fmla="*/ 2718521 h 4101366"/>
              <a:gd name="connsiteX89" fmla="*/ 3227701 w 6269590"/>
              <a:gd name="connsiteY89" fmla="*/ 2731522 h 4101366"/>
              <a:gd name="connsiteX90" fmla="*/ 3344710 w 6269590"/>
              <a:gd name="connsiteY90" fmla="*/ 2675185 h 4101366"/>
              <a:gd name="connsiteX91" fmla="*/ 3414048 w 6269590"/>
              <a:gd name="connsiteY91" fmla="*/ 2679518 h 4101366"/>
              <a:gd name="connsiteX92" fmla="*/ 3457385 w 6269590"/>
              <a:gd name="connsiteY92" fmla="*/ 2592845 h 4101366"/>
              <a:gd name="connsiteX93" fmla="*/ 3518055 w 6269590"/>
              <a:gd name="connsiteY93" fmla="*/ 2549509 h 4101366"/>
              <a:gd name="connsiteX94" fmla="*/ 3890749 w 6269590"/>
              <a:gd name="connsiteY94" fmla="*/ 2384830 h 4101366"/>
              <a:gd name="connsiteX95" fmla="*/ 3964422 w 6269590"/>
              <a:gd name="connsiteY95" fmla="*/ 2337160 h 4101366"/>
              <a:gd name="connsiteX96" fmla="*/ 4029641 w 6269590"/>
              <a:gd name="connsiteY96" fmla="*/ 2366851 h 4101366"/>
              <a:gd name="connsiteX97" fmla="*/ 4150768 w 6269590"/>
              <a:gd name="connsiteY97" fmla="*/ 2436834 h 4101366"/>
              <a:gd name="connsiteX98" fmla="*/ 4233108 w 6269590"/>
              <a:gd name="connsiteY98" fmla="*/ 2376163 h 4101366"/>
              <a:gd name="connsiteX99" fmla="*/ 4358784 w 6269590"/>
              <a:gd name="connsiteY99" fmla="*/ 2415166 h 4101366"/>
              <a:gd name="connsiteX100" fmla="*/ 4345782 w 6269590"/>
              <a:gd name="connsiteY100" fmla="*/ 2506173 h 4101366"/>
              <a:gd name="connsiteX101" fmla="*/ 4360716 w 6269590"/>
              <a:gd name="connsiteY101" fmla="*/ 2570748 h 4101366"/>
              <a:gd name="connsiteX102" fmla="*/ 4350117 w 6269590"/>
              <a:gd name="connsiteY102" fmla="*/ 2666517 h 4101366"/>
              <a:gd name="connsiteX103" fmla="*/ 4293779 w 6269590"/>
              <a:gd name="connsiteY103" fmla="*/ 2766191 h 4101366"/>
              <a:gd name="connsiteX104" fmla="*/ 4419455 w 6269590"/>
              <a:gd name="connsiteY104" fmla="*/ 2835529 h 4101366"/>
              <a:gd name="connsiteX105" fmla="*/ 4416494 w 6269590"/>
              <a:gd name="connsiteY105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218134 w 6270246"/>
              <a:gd name="connsiteY4" fmla="*/ 2590786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33199 w 6270246"/>
              <a:gd name="connsiteY4" fmla="*/ 2631883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33199 w 6270246"/>
              <a:gd name="connsiteY4" fmla="*/ 2631883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47319"/>
              <a:gd name="connsiteY0" fmla="*/ 2835229 h 4101366"/>
              <a:gd name="connsiteX1" fmla="*/ 4702035 w 6247319"/>
              <a:gd name="connsiteY1" fmla="*/ 2877369 h 4101366"/>
              <a:gd name="connsiteX2" fmla="*/ 4977809 w 6247319"/>
              <a:gd name="connsiteY2" fmla="*/ 2925764 h 4101366"/>
              <a:gd name="connsiteX3" fmla="*/ 5683979 w 6247319"/>
              <a:gd name="connsiteY3" fmla="*/ 2726588 h 4101366"/>
              <a:gd name="connsiteX4" fmla="*/ 6009293 w 6247319"/>
              <a:gd name="connsiteY4" fmla="*/ 2643836 h 4101366"/>
              <a:gd name="connsiteX5" fmla="*/ 6020177 w 6247319"/>
              <a:gd name="connsiteY5" fmla="*/ 2352267 h 4101366"/>
              <a:gd name="connsiteX6" fmla="*/ 5934828 w 6247319"/>
              <a:gd name="connsiteY6" fmla="*/ 1413021 h 4101366"/>
              <a:gd name="connsiteX7" fmla="*/ 6127599 w 6247319"/>
              <a:gd name="connsiteY7" fmla="*/ 92029 h 4101366"/>
              <a:gd name="connsiteX8" fmla="*/ 3782752 w 6247319"/>
              <a:gd name="connsiteY8" fmla="*/ 110136 h 4101366"/>
              <a:gd name="connsiteX9" fmla="*/ 1546546 w 6247319"/>
              <a:gd name="connsiteY9" fmla="*/ 101083 h 4101366"/>
              <a:gd name="connsiteX10" fmla="*/ 107045 w 6247319"/>
              <a:gd name="connsiteY10" fmla="*/ 182564 h 4101366"/>
              <a:gd name="connsiteX11" fmla="*/ 103077 w 6247319"/>
              <a:gd name="connsiteY11" fmla="*/ 670231 h 4101366"/>
              <a:gd name="connsiteX12" fmla="*/ 82529 w 6247319"/>
              <a:gd name="connsiteY12" fmla="*/ 1160338 h 4101366"/>
              <a:gd name="connsiteX13" fmla="*/ 61981 w 6247319"/>
              <a:gd name="connsiteY13" fmla="*/ 1733148 h 4101366"/>
              <a:gd name="connsiteX14" fmla="*/ 80596 w 6247319"/>
              <a:gd name="connsiteY14" fmla="*/ 2272694 h 4101366"/>
              <a:gd name="connsiteX15" fmla="*/ 88937 w 6247319"/>
              <a:gd name="connsiteY15" fmla="*/ 2582241 h 4101366"/>
              <a:gd name="connsiteX16" fmla="*/ 246854 w 6247319"/>
              <a:gd name="connsiteY16" fmla="*/ 2661398 h 4101366"/>
              <a:gd name="connsiteX17" fmla="*/ 281020 w 6247319"/>
              <a:gd name="connsiteY17" fmla="*/ 2608893 h 4101366"/>
              <a:gd name="connsiteX18" fmla="*/ 409932 w 6247319"/>
              <a:gd name="connsiteY18" fmla="*/ 2553650 h 4101366"/>
              <a:gd name="connsiteX19" fmla="*/ 478237 w 6247319"/>
              <a:gd name="connsiteY19" fmla="*/ 2509306 h 4101366"/>
              <a:gd name="connsiteX20" fmla="*/ 535152 w 6247319"/>
              <a:gd name="connsiteY20" fmla="*/ 2469199 h 4101366"/>
              <a:gd name="connsiteX21" fmla="*/ 628858 w 6247319"/>
              <a:gd name="connsiteY21" fmla="*/ 2478282 h 4101366"/>
              <a:gd name="connsiteX22" fmla="*/ 686582 w 6247319"/>
              <a:gd name="connsiteY22" fmla="*/ 2428430 h 4101366"/>
              <a:gd name="connsiteX23" fmla="*/ 741912 w 6247319"/>
              <a:gd name="connsiteY23" fmla="*/ 2448815 h 4101366"/>
              <a:gd name="connsiteX24" fmla="*/ 803066 w 6247319"/>
              <a:gd name="connsiteY24" fmla="*/ 2399309 h 4101366"/>
              <a:gd name="connsiteX25" fmla="*/ 858396 w 6247319"/>
              <a:gd name="connsiteY25" fmla="*/ 2408045 h 4101366"/>
              <a:gd name="connsiteX26" fmla="*/ 916033 w 6247319"/>
              <a:gd name="connsiteY26" fmla="*/ 2352801 h 4101366"/>
              <a:gd name="connsiteX27" fmla="*/ 1139140 w 6247319"/>
              <a:gd name="connsiteY27" fmla="*/ 2337290 h 4101366"/>
              <a:gd name="connsiteX28" fmla="*/ 1257470 w 6247319"/>
              <a:gd name="connsiteY28" fmla="*/ 2292656 h 4101366"/>
              <a:gd name="connsiteX29" fmla="*/ 1292097 w 6247319"/>
              <a:gd name="connsiteY29" fmla="*/ 2347352 h 4101366"/>
              <a:gd name="connsiteX30" fmla="*/ 1114660 w 6247319"/>
              <a:gd name="connsiteY30" fmla="*/ 2416781 h 4101366"/>
              <a:gd name="connsiteX31" fmla="*/ 1135046 w 6247319"/>
              <a:gd name="connsiteY31" fmla="*/ 2445903 h 4101366"/>
              <a:gd name="connsiteX32" fmla="*/ 1143781 w 6247319"/>
              <a:gd name="connsiteY32" fmla="*/ 2475024 h 4101366"/>
              <a:gd name="connsiteX33" fmla="*/ 1065155 w 6247319"/>
              <a:gd name="connsiteY33" fmla="*/ 2448815 h 4101366"/>
              <a:gd name="connsiteX34" fmla="*/ 948671 w 6247319"/>
              <a:gd name="connsiteY34" fmla="*/ 2466287 h 4101366"/>
              <a:gd name="connsiteX35" fmla="*/ 992352 w 6247319"/>
              <a:gd name="connsiteY35" fmla="*/ 2547826 h 4101366"/>
              <a:gd name="connsiteX36" fmla="*/ 1070979 w 6247319"/>
              <a:gd name="connsiteY36" fmla="*/ 2585683 h 4101366"/>
              <a:gd name="connsiteX37" fmla="*/ 995265 w 6247319"/>
              <a:gd name="connsiteY37" fmla="*/ 2649750 h 4101366"/>
              <a:gd name="connsiteX38" fmla="*/ 977792 w 6247319"/>
              <a:gd name="connsiteY38" fmla="*/ 2719640 h 4101366"/>
              <a:gd name="connsiteX39" fmla="*/ 925374 w 6247319"/>
              <a:gd name="connsiteY39" fmla="*/ 2737113 h 4101366"/>
              <a:gd name="connsiteX40" fmla="*/ 887517 w 6247319"/>
              <a:gd name="connsiteY40" fmla="*/ 2824476 h 4101366"/>
              <a:gd name="connsiteX41" fmla="*/ 747736 w 6247319"/>
              <a:gd name="connsiteY41" fmla="*/ 2809915 h 4101366"/>
              <a:gd name="connsiteX42" fmla="*/ 744823 w 6247319"/>
              <a:gd name="connsiteY42" fmla="*/ 2844861 h 4101366"/>
              <a:gd name="connsiteX43" fmla="*/ 782681 w 6247319"/>
              <a:gd name="connsiteY43" fmla="*/ 2836124 h 4101366"/>
              <a:gd name="connsiteX44" fmla="*/ 689494 w 6247319"/>
              <a:gd name="connsiteY44" fmla="*/ 2879806 h 4101366"/>
              <a:gd name="connsiteX45" fmla="*/ 835527 w 6247319"/>
              <a:gd name="connsiteY45" fmla="*/ 2935205 h 4101366"/>
              <a:gd name="connsiteX46" fmla="*/ 874530 w 6247319"/>
              <a:gd name="connsiteY46" fmla="*/ 2987208 h 4101366"/>
              <a:gd name="connsiteX47" fmla="*/ 974204 w 6247319"/>
              <a:gd name="connsiteY47" fmla="*/ 3004543 h 4101366"/>
              <a:gd name="connsiteX48" fmla="*/ 1056543 w 6247319"/>
              <a:gd name="connsiteY48" fmla="*/ 3095549 h 4101366"/>
              <a:gd name="connsiteX49" fmla="*/ 1247223 w 6247319"/>
              <a:gd name="connsiteY49" fmla="*/ 3173555 h 4101366"/>
              <a:gd name="connsiteX50" fmla="*/ 1476908 w 6247319"/>
              <a:gd name="connsiteY50" fmla="*/ 3325233 h 4101366"/>
              <a:gd name="connsiteX51" fmla="*/ 1580914 w 6247319"/>
              <a:gd name="connsiteY51" fmla="*/ 3385904 h 4101366"/>
              <a:gd name="connsiteX52" fmla="*/ 1697923 w 6247319"/>
              <a:gd name="connsiteY52" fmla="*/ 3437908 h 4101366"/>
              <a:gd name="connsiteX53" fmla="*/ 1767261 w 6247319"/>
              <a:gd name="connsiteY53" fmla="*/ 3398905 h 4101366"/>
              <a:gd name="connsiteX54" fmla="*/ 1827932 w 6247319"/>
              <a:gd name="connsiteY54" fmla="*/ 3433574 h 4101366"/>
              <a:gd name="connsiteX55" fmla="*/ 1892937 w 6247319"/>
              <a:gd name="connsiteY55" fmla="*/ 3442242 h 4101366"/>
              <a:gd name="connsiteX56" fmla="*/ 1914605 w 6247319"/>
              <a:gd name="connsiteY56" fmla="*/ 3528915 h 4101366"/>
              <a:gd name="connsiteX57" fmla="*/ 2274298 w 6247319"/>
              <a:gd name="connsiteY57" fmla="*/ 3515914 h 4101366"/>
              <a:gd name="connsiteX58" fmla="*/ 2291633 w 6247319"/>
              <a:gd name="connsiteY58" fmla="*/ 3624255 h 4101366"/>
              <a:gd name="connsiteX59" fmla="*/ 2252630 w 6247319"/>
              <a:gd name="connsiteY59" fmla="*/ 3728263 h 4101366"/>
              <a:gd name="connsiteX60" fmla="*/ 2161624 w 6247319"/>
              <a:gd name="connsiteY60" fmla="*/ 3814936 h 4101366"/>
              <a:gd name="connsiteX61" fmla="*/ 2330636 w 6247319"/>
              <a:gd name="connsiteY61" fmla="*/ 3910276 h 4101366"/>
              <a:gd name="connsiteX62" fmla="*/ 2291633 w 6247319"/>
              <a:gd name="connsiteY62" fmla="*/ 4074954 h 4101366"/>
              <a:gd name="connsiteX63" fmla="*/ 2482314 w 6247319"/>
              <a:gd name="connsiteY63" fmla="*/ 4100956 h 4101366"/>
              <a:gd name="connsiteX64" fmla="*/ 2499648 w 6247319"/>
              <a:gd name="connsiteY64" fmla="*/ 4061953 h 4101366"/>
              <a:gd name="connsiteX65" fmla="*/ 2529984 w 6247319"/>
              <a:gd name="connsiteY65" fmla="*/ 4048952 h 4101366"/>
              <a:gd name="connsiteX66" fmla="*/ 2529984 w 6247319"/>
              <a:gd name="connsiteY66" fmla="*/ 3992614 h 4101366"/>
              <a:gd name="connsiteX67" fmla="*/ 2620990 w 6247319"/>
              <a:gd name="connsiteY67" fmla="*/ 3879939 h 4101366"/>
              <a:gd name="connsiteX68" fmla="*/ 2733665 w 6247319"/>
              <a:gd name="connsiteY68" fmla="*/ 3931943 h 4101366"/>
              <a:gd name="connsiteX69" fmla="*/ 2811671 w 6247319"/>
              <a:gd name="connsiteY69" fmla="*/ 4022950 h 4101366"/>
              <a:gd name="connsiteX70" fmla="*/ 2905136 w 6247319"/>
              <a:gd name="connsiteY70" fmla="*/ 4065256 h 4101366"/>
              <a:gd name="connsiteX71" fmla="*/ 2959014 w 6247319"/>
              <a:gd name="connsiteY71" fmla="*/ 4027284 h 4101366"/>
              <a:gd name="connsiteX72" fmla="*/ 2976350 w 6247319"/>
              <a:gd name="connsiteY72" fmla="*/ 3823602 h 4101366"/>
              <a:gd name="connsiteX73" fmla="*/ 3036045 w 6247319"/>
              <a:gd name="connsiteY73" fmla="*/ 3870628 h 4101366"/>
              <a:gd name="connsiteX74" fmla="*/ 3085920 w 6247319"/>
              <a:gd name="connsiteY74" fmla="*/ 3931633 h 4101366"/>
              <a:gd name="connsiteX75" fmla="*/ 3194746 w 6247319"/>
              <a:gd name="connsiteY75" fmla="*/ 3979004 h 4101366"/>
              <a:gd name="connsiteX76" fmla="*/ 3266704 w 6247319"/>
              <a:gd name="connsiteY76" fmla="*/ 3875606 h 4101366"/>
              <a:gd name="connsiteX77" fmla="*/ 3349043 w 6247319"/>
              <a:gd name="connsiteY77" fmla="*/ 3849604 h 4101366"/>
              <a:gd name="connsiteX78" fmla="*/ 3321327 w 6247319"/>
              <a:gd name="connsiteY78" fmla="*/ 3756884 h 4101366"/>
              <a:gd name="connsiteX79" fmla="*/ 3206033 w 6247319"/>
              <a:gd name="connsiteY79" fmla="*/ 3572250 h 4101366"/>
              <a:gd name="connsiteX80" fmla="*/ 3123694 w 6247319"/>
              <a:gd name="connsiteY80" fmla="*/ 3459575 h 4101366"/>
              <a:gd name="connsiteX81" fmla="*/ 3149695 w 6247319"/>
              <a:gd name="connsiteY81" fmla="*/ 3420572 h 4101366"/>
              <a:gd name="connsiteX82" fmla="*/ 3162696 w 6247319"/>
              <a:gd name="connsiteY82" fmla="*/ 3216891 h 4101366"/>
              <a:gd name="connsiteX83" fmla="*/ 3093358 w 6247319"/>
              <a:gd name="connsiteY83" fmla="*/ 3307897 h 4101366"/>
              <a:gd name="connsiteX84" fmla="*/ 3119360 w 6247319"/>
              <a:gd name="connsiteY84" fmla="*/ 3203890 h 4101366"/>
              <a:gd name="connsiteX85" fmla="*/ 2950347 w 6247319"/>
              <a:gd name="connsiteY85" fmla="*/ 3056546 h 4101366"/>
              <a:gd name="connsiteX86" fmla="*/ 3050022 w 6247319"/>
              <a:gd name="connsiteY86" fmla="*/ 2956872 h 4101366"/>
              <a:gd name="connsiteX87" fmla="*/ 3089024 w 6247319"/>
              <a:gd name="connsiteY87" fmla="*/ 2878867 h 4101366"/>
              <a:gd name="connsiteX88" fmla="*/ 3110693 w 6247319"/>
              <a:gd name="connsiteY88" fmla="*/ 2848531 h 4101366"/>
              <a:gd name="connsiteX89" fmla="*/ 3171364 w 6247319"/>
              <a:gd name="connsiteY89" fmla="*/ 2718521 h 4101366"/>
              <a:gd name="connsiteX90" fmla="*/ 3227701 w 6247319"/>
              <a:gd name="connsiteY90" fmla="*/ 2731522 h 4101366"/>
              <a:gd name="connsiteX91" fmla="*/ 3344710 w 6247319"/>
              <a:gd name="connsiteY91" fmla="*/ 2675185 h 4101366"/>
              <a:gd name="connsiteX92" fmla="*/ 3414048 w 6247319"/>
              <a:gd name="connsiteY92" fmla="*/ 2679518 h 4101366"/>
              <a:gd name="connsiteX93" fmla="*/ 3457385 w 6247319"/>
              <a:gd name="connsiteY93" fmla="*/ 2592845 h 4101366"/>
              <a:gd name="connsiteX94" fmla="*/ 3518055 w 6247319"/>
              <a:gd name="connsiteY94" fmla="*/ 2549509 h 4101366"/>
              <a:gd name="connsiteX95" fmla="*/ 3890749 w 6247319"/>
              <a:gd name="connsiteY95" fmla="*/ 2384830 h 4101366"/>
              <a:gd name="connsiteX96" fmla="*/ 3964422 w 6247319"/>
              <a:gd name="connsiteY96" fmla="*/ 2337160 h 4101366"/>
              <a:gd name="connsiteX97" fmla="*/ 4029641 w 6247319"/>
              <a:gd name="connsiteY97" fmla="*/ 2366851 h 4101366"/>
              <a:gd name="connsiteX98" fmla="*/ 4150768 w 6247319"/>
              <a:gd name="connsiteY98" fmla="*/ 2436834 h 4101366"/>
              <a:gd name="connsiteX99" fmla="*/ 4233108 w 6247319"/>
              <a:gd name="connsiteY99" fmla="*/ 2376163 h 4101366"/>
              <a:gd name="connsiteX100" fmla="*/ 4358784 w 6247319"/>
              <a:gd name="connsiteY100" fmla="*/ 2415166 h 4101366"/>
              <a:gd name="connsiteX101" fmla="*/ 4345782 w 6247319"/>
              <a:gd name="connsiteY101" fmla="*/ 2506173 h 4101366"/>
              <a:gd name="connsiteX102" fmla="*/ 4360716 w 6247319"/>
              <a:gd name="connsiteY102" fmla="*/ 2570748 h 4101366"/>
              <a:gd name="connsiteX103" fmla="*/ 4350117 w 6247319"/>
              <a:gd name="connsiteY103" fmla="*/ 2666517 h 4101366"/>
              <a:gd name="connsiteX104" fmla="*/ 4293779 w 6247319"/>
              <a:gd name="connsiteY104" fmla="*/ 2766191 h 4101366"/>
              <a:gd name="connsiteX105" fmla="*/ 4419455 w 6247319"/>
              <a:gd name="connsiteY105" fmla="*/ 2835529 h 4101366"/>
              <a:gd name="connsiteX106" fmla="*/ 4416494 w 6247319"/>
              <a:gd name="connsiteY106" fmla="*/ 2835229 h 4101366"/>
              <a:gd name="connsiteX0" fmla="*/ 4416494 w 6265595"/>
              <a:gd name="connsiteY0" fmla="*/ 2836554 h 4102691"/>
              <a:gd name="connsiteX1" fmla="*/ 4702035 w 6265595"/>
              <a:gd name="connsiteY1" fmla="*/ 2878694 h 4102691"/>
              <a:gd name="connsiteX2" fmla="*/ 4977809 w 6265595"/>
              <a:gd name="connsiteY2" fmla="*/ 2927089 h 4102691"/>
              <a:gd name="connsiteX3" fmla="*/ 5683979 w 6265595"/>
              <a:gd name="connsiteY3" fmla="*/ 2727913 h 4102691"/>
              <a:gd name="connsiteX4" fmla="*/ 6009293 w 6265595"/>
              <a:gd name="connsiteY4" fmla="*/ 2645161 h 4102691"/>
              <a:gd name="connsiteX5" fmla="*/ 6020177 w 6265595"/>
              <a:gd name="connsiteY5" fmla="*/ 2353592 h 4102691"/>
              <a:gd name="connsiteX6" fmla="*/ 6012523 w 6265595"/>
              <a:gd name="connsiteY6" fmla="*/ 1432275 h 4102691"/>
              <a:gd name="connsiteX7" fmla="*/ 6127599 w 6265595"/>
              <a:gd name="connsiteY7" fmla="*/ 93354 h 4102691"/>
              <a:gd name="connsiteX8" fmla="*/ 3782752 w 6265595"/>
              <a:gd name="connsiteY8" fmla="*/ 111461 h 4102691"/>
              <a:gd name="connsiteX9" fmla="*/ 1546546 w 6265595"/>
              <a:gd name="connsiteY9" fmla="*/ 102408 h 4102691"/>
              <a:gd name="connsiteX10" fmla="*/ 107045 w 6265595"/>
              <a:gd name="connsiteY10" fmla="*/ 183889 h 4102691"/>
              <a:gd name="connsiteX11" fmla="*/ 103077 w 6265595"/>
              <a:gd name="connsiteY11" fmla="*/ 671556 h 4102691"/>
              <a:gd name="connsiteX12" fmla="*/ 82529 w 6265595"/>
              <a:gd name="connsiteY12" fmla="*/ 1161663 h 4102691"/>
              <a:gd name="connsiteX13" fmla="*/ 61981 w 6265595"/>
              <a:gd name="connsiteY13" fmla="*/ 1734473 h 4102691"/>
              <a:gd name="connsiteX14" fmla="*/ 80596 w 6265595"/>
              <a:gd name="connsiteY14" fmla="*/ 2274019 h 4102691"/>
              <a:gd name="connsiteX15" fmla="*/ 88937 w 6265595"/>
              <a:gd name="connsiteY15" fmla="*/ 2583566 h 4102691"/>
              <a:gd name="connsiteX16" fmla="*/ 246854 w 6265595"/>
              <a:gd name="connsiteY16" fmla="*/ 2662723 h 4102691"/>
              <a:gd name="connsiteX17" fmla="*/ 281020 w 6265595"/>
              <a:gd name="connsiteY17" fmla="*/ 2610218 h 4102691"/>
              <a:gd name="connsiteX18" fmla="*/ 409932 w 6265595"/>
              <a:gd name="connsiteY18" fmla="*/ 2554975 h 4102691"/>
              <a:gd name="connsiteX19" fmla="*/ 478237 w 6265595"/>
              <a:gd name="connsiteY19" fmla="*/ 2510631 h 4102691"/>
              <a:gd name="connsiteX20" fmla="*/ 535152 w 6265595"/>
              <a:gd name="connsiteY20" fmla="*/ 2470524 h 4102691"/>
              <a:gd name="connsiteX21" fmla="*/ 628858 w 6265595"/>
              <a:gd name="connsiteY21" fmla="*/ 2479607 h 4102691"/>
              <a:gd name="connsiteX22" fmla="*/ 686582 w 6265595"/>
              <a:gd name="connsiteY22" fmla="*/ 2429755 h 4102691"/>
              <a:gd name="connsiteX23" fmla="*/ 741912 w 6265595"/>
              <a:gd name="connsiteY23" fmla="*/ 2450140 h 4102691"/>
              <a:gd name="connsiteX24" fmla="*/ 803066 w 6265595"/>
              <a:gd name="connsiteY24" fmla="*/ 2400634 h 4102691"/>
              <a:gd name="connsiteX25" fmla="*/ 858396 w 6265595"/>
              <a:gd name="connsiteY25" fmla="*/ 2409370 h 4102691"/>
              <a:gd name="connsiteX26" fmla="*/ 916033 w 6265595"/>
              <a:gd name="connsiteY26" fmla="*/ 2354126 h 4102691"/>
              <a:gd name="connsiteX27" fmla="*/ 1139140 w 6265595"/>
              <a:gd name="connsiteY27" fmla="*/ 2338615 h 4102691"/>
              <a:gd name="connsiteX28" fmla="*/ 1257470 w 6265595"/>
              <a:gd name="connsiteY28" fmla="*/ 2293981 h 4102691"/>
              <a:gd name="connsiteX29" fmla="*/ 1292097 w 6265595"/>
              <a:gd name="connsiteY29" fmla="*/ 2348677 h 4102691"/>
              <a:gd name="connsiteX30" fmla="*/ 1114660 w 6265595"/>
              <a:gd name="connsiteY30" fmla="*/ 2418106 h 4102691"/>
              <a:gd name="connsiteX31" fmla="*/ 1135046 w 6265595"/>
              <a:gd name="connsiteY31" fmla="*/ 2447228 h 4102691"/>
              <a:gd name="connsiteX32" fmla="*/ 1143781 w 6265595"/>
              <a:gd name="connsiteY32" fmla="*/ 2476349 h 4102691"/>
              <a:gd name="connsiteX33" fmla="*/ 1065155 w 6265595"/>
              <a:gd name="connsiteY33" fmla="*/ 2450140 h 4102691"/>
              <a:gd name="connsiteX34" fmla="*/ 948671 w 6265595"/>
              <a:gd name="connsiteY34" fmla="*/ 2467612 h 4102691"/>
              <a:gd name="connsiteX35" fmla="*/ 992352 w 6265595"/>
              <a:gd name="connsiteY35" fmla="*/ 2549151 h 4102691"/>
              <a:gd name="connsiteX36" fmla="*/ 1070979 w 6265595"/>
              <a:gd name="connsiteY36" fmla="*/ 2587008 h 4102691"/>
              <a:gd name="connsiteX37" fmla="*/ 995265 w 6265595"/>
              <a:gd name="connsiteY37" fmla="*/ 2651075 h 4102691"/>
              <a:gd name="connsiteX38" fmla="*/ 977792 w 6265595"/>
              <a:gd name="connsiteY38" fmla="*/ 2720965 h 4102691"/>
              <a:gd name="connsiteX39" fmla="*/ 925374 w 6265595"/>
              <a:gd name="connsiteY39" fmla="*/ 2738438 h 4102691"/>
              <a:gd name="connsiteX40" fmla="*/ 887517 w 6265595"/>
              <a:gd name="connsiteY40" fmla="*/ 2825801 h 4102691"/>
              <a:gd name="connsiteX41" fmla="*/ 747736 w 6265595"/>
              <a:gd name="connsiteY41" fmla="*/ 2811240 h 4102691"/>
              <a:gd name="connsiteX42" fmla="*/ 744823 w 6265595"/>
              <a:gd name="connsiteY42" fmla="*/ 2846186 h 4102691"/>
              <a:gd name="connsiteX43" fmla="*/ 782681 w 6265595"/>
              <a:gd name="connsiteY43" fmla="*/ 2837449 h 4102691"/>
              <a:gd name="connsiteX44" fmla="*/ 689494 w 6265595"/>
              <a:gd name="connsiteY44" fmla="*/ 2881131 h 4102691"/>
              <a:gd name="connsiteX45" fmla="*/ 835527 w 6265595"/>
              <a:gd name="connsiteY45" fmla="*/ 2936530 h 4102691"/>
              <a:gd name="connsiteX46" fmla="*/ 874530 w 6265595"/>
              <a:gd name="connsiteY46" fmla="*/ 2988533 h 4102691"/>
              <a:gd name="connsiteX47" fmla="*/ 974204 w 6265595"/>
              <a:gd name="connsiteY47" fmla="*/ 3005868 h 4102691"/>
              <a:gd name="connsiteX48" fmla="*/ 1056543 w 6265595"/>
              <a:gd name="connsiteY48" fmla="*/ 3096874 h 4102691"/>
              <a:gd name="connsiteX49" fmla="*/ 1247223 w 6265595"/>
              <a:gd name="connsiteY49" fmla="*/ 3174880 h 4102691"/>
              <a:gd name="connsiteX50" fmla="*/ 1476908 w 6265595"/>
              <a:gd name="connsiteY50" fmla="*/ 3326558 h 4102691"/>
              <a:gd name="connsiteX51" fmla="*/ 1580914 w 6265595"/>
              <a:gd name="connsiteY51" fmla="*/ 3387229 h 4102691"/>
              <a:gd name="connsiteX52" fmla="*/ 1697923 w 6265595"/>
              <a:gd name="connsiteY52" fmla="*/ 3439233 h 4102691"/>
              <a:gd name="connsiteX53" fmla="*/ 1767261 w 6265595"/>
              <a:gd name="connsiteY53" fmla="*/ 3400230 h 4102691"/>
              <a:gd name="connsiteX54" fmla="*/ 1827932 w 6265595"/>
              <a:gd name="connsiteY54" fmla="*/ 3434899 h 4102691"/>
              <a:gd name="connsiteX55" fmla="*/ 1892937 w 6265595"/>
              <a:gd name="connsiteY55" fmla="*/ 3443567 h 4102691"/>
              <a:gd name="connsiteX56" fmla="*/ 1914605 w 6265595"/>
              <a:gd name="connsiteY56" fmla="*/ 3530240 h 4102691"/>
              <a:gd name="connsiteX57" fmla="*/ 2274298 w 6265595"/>
              <a:gd name="connsiteY57" fmla="*/ 3517239 h 4102691"/>
              <a:gd name="connsiteX58" fmla="*/ 2291633 w 6265595"/>
              <a:gd name="connsiteY58" fmla="*/ 3625580 h 4102691"/>
              <a:gd name="connsiteX59" fmla="*/ 2252630 w 6265595"/>
              <a:gd name="connsiteY59" fmla="*/ 3729588 h 4102691"/>
              <a:gd name="connsiteX60" fmla="*/ 2161624 w 6265595"/>
              <a:gd name="connsiteY60" fmla="*/ 3816261 h 4102691"/>
              <a:gd name="connsiteX61" fmla="*/ 2330636 w 6265595"/>
              <a:gd name="connsiteY61" fmla="*/ 3911601 h 4102691"/>
              <a:gd name="connsiteX62" fmla="*/ 2291633 w 6265595"/>
              <a:gd name="connsiteY62" fmla="*/ 4076279 h 4102691"/>
              <a:gd name="connsiteX63" fmla="*/ 2482314 w 6265595"/>
              <a:gd name="connsiteY63" fmla="*/ 4102281 h 4102691"/>
              <a:gd name="connsiteX64" fmla="*/ 2499648 w 6265595"/>
              <a:gd name="connsiteY64" fmla="*/ 4063278 h 4102691"/>
              <a:gd name="connsiteX65" fmla="*/ 2529984 w 6265595"/>
              <a:gd name="connsiteY65" fmla="*/ 4050277 h 4102691"/>
              <a:gd name="connsiteX66" fmla="*/ 2529984 w 6265595"/>
              <a:gd name="connsiteY66" fmla="*/ 3993939 h 4102691"/>
              <a:gd name="connsiteX67" fmla="*/ 2620990 w 6265595"/>
              <a:gd name="connsiteY67" fmla="*/ 3881264 h 4102691"/>
              <a:gd name="connsiteX68" fmla="*/ 2733665 w 6265595"/>
              <a:gd name="connsiteY68" fmla="*/ 3933268 h 4102691"/>
              <a:gd name="connsiteX69" fmla="*/ 2811671 w 6265595"/>
              <a:gd name="connsiteY69" fmla="*/ 4024275 h 4102691"/>
              <a:gd name="connsiteX70" fmla="*/ 2905136 w 6265595"/>
              <a:gd name="connsiteY70" fmla="*/ 4066581 h 4102691"/>
              <a:gd name="connsiteX71" fmla="*/ 2959014 w 6265595"/>
              <a:gd name="connsiteY71" fmla="*/ 4028609 h 4102691"/>
              <a:gd name="connsiteX72" fmla="*/ 2976350 w 6265595"/>
              <a:gd name="connsiteY72" fmla="*/ 3824927 h 4102691"/>
              <a:gd name="connsiteX73" fmla="*/ 3036045 w 6265595"/>
              <a:gd name="connsiteY73" fmla="*/ 3871953 h 4102691"/>
              <a:gd name="connsiteX74" fmla="*/ 3085920 w 6265595"/>
              <a:gd name="connsiteY74" fmla="*/ 3932958 h 4102691"/>
              <a:gd name="connsiteX75" fmla="*/ 3194746 w 6265595"/>
              <a:gd name="connsiteY75" fmla="*/ 3980329 h 4102691"/>
              <a:gd name="connsiteX76" fmla="*/ 3266704 w 6265595"/>
              <a:gd name="connsiteY76" fmla="*/ 3876931 h 4102691"/>
              <a:gd name="connsiteX77" fmla="*/ 3349043 w 6265595"/>
              <a:gd name="connsiteY77" fmla="*/ 3850929 h 4102691"/>
              <a:gd name="connsiteX78" fmla="*/ 3321327 w 6265595"/>
              <a:gd name="connsiteY78" fmla="*/ 3758209 h 4102691"/>
              <a:gd name="connsiteX79" fmla="*/ 3206033 w 6265595"/>
              <a:gd name="connsiteY79" fmla="*/ 3573575 h 4102691"/>
              <a:gd name="connsiteX80" fmla="*/ 3123694 w 6265595"/>
              <a:gd name="connsiteY80" fmla="*/ 3460900 h 4102691"/>
              <a:gd name="connsiteX81" fmla="*/ 3149695 w 6265595"/>
              <a:gd name="connsiteY81" fmla="*/ 3421897 h 4102691"/>
              <a:gd name="connsiteX82" fmla="*/ 3162696 w 6265595"/>
              <a:gd name="connsiteY82" fmla="*/ 3218216 h 4102691"/>
              <a:gd name="connsiteX83" fmla="*/ 3093358 w 6265595"/>
              <a:gd name="connsiteY83" fmla="*/ 3309222 h 4102691"/>
              <a:gd name="connsiteX84" fmla="*/ 3119360 w 6265595"/>
              <a:gd name="connsiteY84" fmla="*/ 3205215 h 4102691"/>
              <a:gd name="connsiteX85" fmla="*/ 2950347 w 6265595"/>
              <a:gd name="connsiteY85" fmla="*/ 3057871 h 4102691"/>
              <a:gd name="connsiteX86" fmla="*/ 3050022 w 6265595"/>
              <a:gd name="connsiteY86" fmla="*/ 2958197 h 4102691"/>
              <a:gd name="connsiteX87" fmla="*/ 3089024 w 6265595"/>
              <a:gd name="connsiteY87" fmla="*/ 2880192 h 4102691"/>
              <a:gd name="connsiteX88" fmla="*/ 3110693 w 6265595"/>
              <a:gd name="connsiteY88" fmla="*/ 2849856 h 4102691"/>
              <a:gd name="connsiteX89" fmla="*/ 3171364 w 6265595"/>
              <a:gd name="connsiteY89" fmla="*/ 2719846 h 4102691"/>
              <a:gd name="connsiteX90" fmla="*/ 3227701 w 6265595"/>
              <a:gd name="connsiteY90" fmla="*/ 2732847 h 4102691"/>
              <a:gd name="connsiteX91" fmla="*/ 3344710 w 6265595"/>
              <a:gd name="connsiteY91" fmla="*/ 2676510 h 4102691"/>
              <a:gd name="connsiteX92" fmla="*/ 3414048 w 6265595"/>
              <a:gd name="connsiteY92" fmla="*/ 2680843 h 4102691"/>
              <a:gd name="connsiteX93" fmla="*/ 3457385 w 6265595"/>
              <a:gd name="connsiteY93" fmla="*/ 2594170 h 4102691"/>
              <a:gd name="connsiteX94" fmla="*/ 3518055 w 6265595"/>
              <a:gd name="connsiteY94" fmla="*/ 2550834 h 4102691"/>
              <a:gd name="connsiteX95" fmla="*/ 3890749 w 6265595"/>
              <a:gd name="connsiteY95" fmla="*/ 2386155 h 4102691"/>
              <a:gd name="connsiteX96" fmla="*/ 3964422 w 6265595"/>
              <a:gd name="connsiteY96" fmla="*/ 2338485 h 4102691"/>
              <a:gd name="connsiteX97" fmla="*/ 4029641 w 6265595"/>
              <a:gd name="connsiteY97" fmla="*/ 2368176 h 4102691"/>
              <a:gd name="connsiteX98" fmla="*/ 4150768 w 6265595"/>
              <a:gd name="connsiteY98" fmla="*/ 2438159 h 4102691"/>
              <a:gd name="connsiteX99" fmla="*/ 4233108 w 6265595"/>
              <a:gd name="connsiteY99" fmla="*/ 2377488 h 4102691"/>
              <a:gd name="connsiteX100" fmla="*/ 4358784 w 6265595"/>
              <a:gd name="connsiteY100" fmla="*/ 2416491 h 4102691"/>
              <a:gd name="connsiteX101" fmla="*/ 4345782 w 6265595"/>
              <a:gd name="connsiteY101" fmla="*/ 2507498 h 4102691"/>
              <a:gd name="connsiteX102" fmla="*/ 4360716 w 6265595"/>
              <a:gd name="connsiteY102" fmla="*/ 2572073 h 4102691"/>
              <a:gd name="connsiteX103" fmla="*/ 4350117 w 6265595"/>
              <a:gd name="connsiteY103" fmla="*/ 2667842 h 4102691"/>
              <a:gd name="connsiteX104" fmla="*/ 4293779 w 6265595"/>
              <a:gd name="connsiteY104" fmla="*/ 2767516 h 4102691"/>
              <a:gd name="connsiteX105" fmla="*/ 4419455 w 6265595"/>
              <a:gd name="connsiteY105" fmla="*/ 2836854 h 4102691"/>
              <a:gd name="connsiteX106" fmla="*/ 4416494 w 6265595"/>
              <a:gd name="connsiteY106" fmla="*/ 2836554 h 4102691"/>
              <a:gd name="connsiteX0" fmla="*/ 4416494 w 6265595"/>
              <a:gd name="connsiteY0" fmla="*/ 2836554 h 4102691"/>
              <a:gd name="connsiteX1" fmla="*/ 4702035 w 6265595"/>
              <a:gd name="connsiteY1" fmla="*/ 2878694 h 4102691"/>
              <a:gd name="connsiteX2" fmla="*/ 4977809 w 6265595"/>
              <a:gd name="connsiteY2" fmla="*/ 2927089 h 4102691"/>
              <a:gd name="connsiteX3" fmla="*/ 5388351 w 6265595"/>
              <a:gd name="connsiteY3" fmla="*/ 2855550 h 4102691"/>
              <a:gd name="connsiteX4" fmla="*/ 5683979 w 6265595"/>
              <a:gd name="connsiteY4" fmla="*/ 2727913 h 4102691"/>
              <a:gd name="connsiteX5" fmla="*/ 6009293 w 6265595"/>
              <a:gd name="connsiteY5" fmla="*/ 2645161 h 4102691"/>
              <a:gd name="connsiteX6" fmla="*/ 6020177 w 6265595"/>
              <a:gd name="connsiteY6" fmla="*/ 2353592 h 4102691"/>
              <a:gd name="connsiteX7" fmla="*/ 6012523 w 6265595"/>
              <a:gd name="connsiteY7" fmla="*/ 1432275 h 4102691"/>
              <a:gd name="connsiteX8" fmla="*/ 6127599 w 6265595"/>
              <a:gd name="connsiteY8" fmla="*/ 93354 h 4102691"/>
              <a:gd name="connsiteX9" fmla="*/ 3782752 w 6265595"/>
              <a:gd name="connsiteY9" fmla="*/ 111461 h 4102691"/>
              <a:gd name="connsiteX10" fmla="*/ 1546546 w 6265595"/>
              <a:gd name="connsiteY10" fmla="*/ 102408 h 4102691"/>
              <a:gd name="connsiteX11" fmla="*/ 107045 w 6265595"/>
              <a:gd name="connsiteY11" fmla="*/ 183889 h 4102691"/>
              <a:gd name="connsiteX12" fmla="*/ 103077 w 6265595"/>
              <a:gd name="connsiteY12" fmla="*/ 671556 h 4102691"/>
              <a:gd name="connsiteX13" fmla="*/ 82529 w 6265595"/>
              <a:gd name="connsiteY13" fmla="*/ 1161663 h 4102691"/>
              <a:gd name="connsiteX14" fmla="*/ 61981 w 6265595"/>
              <a:gd name="connsiteY14" fmla="*/ 1734473 h 4102691"/>
              <a:gd name="connsiteX15" fmla="*/ 80596 w 6265595"/>
              <a:gd name="connsiteY15" fmla="*/ 2274019 h 4102691"/>
              <a:gd name="connsiteX16" fmla="*/ 88937 w 6265595"/>
              <a:gd name="connsiteY16" fmla="*/ 2583566 h 4102691"/>
              <a:gd name="connsiteX17" fmla="*/ 246854 w 6265595"/>
              <a:gd name="connsiteY17" fmla="*/ 2662723 h 4102691"/>
              <a:gd name="connsiteX18" fmla="*/ 281020 w 6265595"/>
              <a:gd name="connsiteY18" fmla="*/ 2610218 h 4102691"/>
              <a:gd name="connsiteX19" fmla="*/ 409932 w 6265595"/>
              <a:gd name="connsiteY19" fmla="*/ 2554975 h 4102691"/>
              <a:gd name="connsiteX20" fmla="*/ 478237 w 6265595"/>
              <a:gd name="connsiteY20" fmla="*/ 2510631 h 4102691"/>
              <a:gd name="connsiteX21" fmla="*/ 535152 w 6265595"/>
              <a:gd name="connsiteY21" fmla="*/ 2470524 h 4102691"/>
              <a:gd name="connsiteX22" fmla="*/ 628858 w 6265595"/>
              <a:gd name="connsiteY22" fmla="*/ 2479607 h 4102691"/>
              <a:gd name="connsiteX23" fmla="*/ 686582 w 6265595"/>
              <a:gd name="connsiteY23" fmla="*/ 2429755 h 4102691"/>
              <a:gd name="connsiteX24" fmla="*/ 741912 w 6265595"/>
              <a:gd name="connsiteY24" fmla="*/ 2450140 h 4102691"/>
              <a:gd name="connsiteX25" fmla="*/ 803066 w 6265595"/>
              <a:gd name="connsiteY25" fmla="*/ 2400634 h 4102691"/>
              <a:gd name="connsiteX26" fmla="*/ 858396 w 6265595"/>
              <a:gd name="connsiteY26" fmla="*/ 2409370 h 4102691"/>
              <a:gd name="connsiteX27" fmla="*/ 916033 w 6265595"/>
              <a:gd name="connsiteY27" fmla="*/ 2354126 h 4102691"/>
              <a:gd name="connsiteX28" fmla="*/ 1139140 w 6265595"/>
              <a:gd name="connsiteY28" fmla="*/ 2338615 h 4102691"/>
              <a:gd name="connsiteX29" fmla="*/ 1257470 w 6265595"/>
              <a:gd name="connsiteY29" fmla="*/ 2293981 h 4102691"/>
              <a:gd name="connsiteX30" fmla="*/ 1292097 w 6265595"/>
              <a:gd name="connsiteY30" fmla="*/ 2348677 h 4102691"/>
              <a:gd name="connsiteX31" fmla="*/ 1114660 w 6265595"/>
              <a:gd name="connsiteY31" fmla="*/ 2418106 h 4102691"/>
              <a:gd name="connsiteX32" fmla="*/ 1135046 w 6265595"/>
              <a:gd name="connsiteY32" fmla="*/ 2447228 h 4102691"/>
              <a:gd name="connsiteX33" fmla="*/ 1143781 w 6265595"/>
              <a:gd name="connsiteY33" fmla="*/ 2476349 h 4102691"/>
              <a:gd name="connsiteX34" fmla="*/ 1065155 w 6265595"/>
              <a:gd name="connsiteY34" fmla="*/ 2450140 h 4102691"/>
              <a:gd name="connsiteX35" fmla="*/ 948671 w 6265595"/>
              <a:gd name="connsiteY35" fmla="*/ 2467612 h 4102691"/>
              <a:gd name="connsiteX36" fmla="*/ 992352 w 6265595"/>
              <a:gd name="connsiteY36" fmla="*/ 2549151 h 4102691"/>
              <a:gd name="connsiteX37" fmla="*/ 1070979 w 6265595"/>
              <a:gd name="connsiteY37" fmla="*/ 2587008 h 4102691"/>
              <a:gd name="connsiteX38" fmla="*/ 995265 w 6265595"/>
              <a:gd name="connsiteY38" fmla="*/ 2651075 h 4102691"/>
              <a:gd name="connsiteX39" fmla="*/ 977792 w 6265595"/>
              <a:gd name="connsiteY39" fmla="*/ 2720965 h 4102691"/>
              <a:gd name="connsiteX40" fmla="*/ 925374 w 6265595"/>
              <a:gd name="connsiteY40" fmla="*/ 2738438 h 4102691"/>
              <a:gd name="connsiteX41" fmla="*/ 887517 w 6265595"/>
              <a:gd name="connsiteY41" fmla="*/ 2825801 h 4102691"/>
              <a:gd name="connsiteX42" fmla="*/ 747736 w 6265595"/>
              <a:gd name="connsiteY42" fmla="*/ 2811240 h 4102691"/>
              <a:gd name="connsiteX43" fmla="*/ 744823 w 6265595"/>
              <a:gd name="connsiteY43" fmla="*/ 2846186 h 4102691"/>
              <a:gd name="connsiteX44" fmla="*/ 782681 w 6265595"/>
              <a:gd name="connsiteY44" fmla="*/ 2837449 h 4102691"/>
              <a:gd name="connsiteX45" fmla="*/ 689494 w 6265595"/>
              <a:gd name="connsiteY45" fmla="*/ 2881131 h 4102691"/>
              <a:gd name="connsiteX46" fmla="*/ 835527 w 6265595"/>
              <a:gd name="connsiteY46" fmla="*/ 2936530 h 4102691"/>
              <a:gd name="connsiteX47" fmla="*/ 874530 w 6265595"/>
              <a:gd name="connsiteY47" fmla="*/ 2988533 h 4102691"/>
              <a:gd name="connsiteX48" fmla="*/ 974204 w 6265595"/>
              <a:gd name="connsiteY48" fmla="*/ 3005868 h 4102691"/>
              <a:gd name="connsiteX49" fmla="*/ 1056543 w 6265595"/>
              <a:gd name="connsiteY49" fmla="*/ 3096874 h 4102691"/>
              <a:gd name="connsiteX50" fmla="*/ 1247223 w 6265595"/>
              <a:gd name="connsiteY50" fmla="*/ 3174880 h 4102691"/>
              <a:gd name="connsiteX51" fmla="*/ 1476908 w 6265595"/>
              <a:gd name="connsiteY51" fmla="*/ 3326558 h 4102691"/>
              <a:gd name="connsiteX52" fmla="*/ 1580914 w 6265595"/>
              <a:gd name="connsiteY52" fmla="*/ 3387229 h 4102691"/>
              <a:gd name="connsiteX53" fmla="*/ 1697923 w 6265595"/>
              <a:gd name="connsiteY53" fmla="*/ 3439233 h 4102691"/>
              <a:gd name="connsiteX54" fmla="*/ 1767261 w 6265595"/>
              <a:gd name="connsiteY54" fmla="*/ 3400230 h 4102691"/>
              <a:gd name="connsiteX55" fmla="*/ 1827932 w 6265595"/>
              <a:gd name="connsiteY55" fmla="*/ 3434899 h 4102691"/>
              <a:gd name="connsiteX56" fmla="*/ 1892937 w 6265595"/>
              <a:gd name="connsiteY56" fmla="*/ 3443567 h 4102691"/>
              <a:gd name="connsiteX57" fmla="*/ 1914605 w 6265595"/>
              <a:gd name="connsiteY57" fmla="*/ 3530240 h 4102691"/>
              <a:gd name="connsiteX58" fmla="*/ 2274298 w 6265595"/>
              <a:gd name="connsiteY58" fmla="*/ 3517239 h 4102691"/>
              <a:gd name="connsiteX59" fmla="*/ 2291633 w 6265595"/>
              <a:gd name="connsiteY59" fmla="*/ 3625580 h 4102691"/>
              <a:gd name="connsiteX60" fmla="*/ 2252630 w 6265595"/>
              <a:gd name="connsiteY60" fmla="*/ 3729588 h 4102691"/>
              <a:gd name="connsiteX61" fmla="*/ 2161624 w 6265595"/>
              <a:gd name="connsiteY61" fmla="*/ 3816261 h 4102691"/>
              <a:gd name="connsiteX62" fmla="*/ 2330636 w 6265595"/>
              <a:gd name="connsiteY62" fmla="*/ 3911601 h 4102691"/>
              <a:gd name="connsiteX63" fmla="*/ 2291633 w 6265595"/>
              <a:gd name="connsiteY63" fmla="*/ 4076279 h 4102691"/>
              <a:gd name="connsiteX64" fmla="*/ 2482314 w 6265595"/>
              <a:gd name="connsiteY64" fmla="*/ 4102281 h 4102691"/>
              <a:gd name="connsiteX65" fmla="*/ 2499648 w 6265595"/>
              <a:gd name="connsiteY65" fmla="*/ 4063278 h 4102691"/>
              <a:gd name="connsiteX66" fmla="*/ 2529984 w 6265595"/>
              <a:gd name="connsiteY66" fmla="*/ 4050277 h 4102691"/>
              <a:gd name="connsiteX67" fmla="*/ 2529984 w 6265595"/>
              <a:gd name="connsiteY67" fmla="*/ 3993939 h 4102691"/>
              <a:gd name="connsiteX68" fmla="*/ 2620990 w 6265595"/>
              <a:gd name="connsiteY68" fmla="*/ 3881264 h 4102691"/>
              <a:gd name="connsiteX69" fmla="*/ 2733665 w 6265595"/>
              <a:gd name="connsiteY69" fmla="*/ 3933268 h 4102691"/>
              <a:gd name="connsiteX70" fmla="*/ 2811671 w 6265595"/>
              <a:gd name="connsiteY70" fmla="*/ 4024275 h 4102691"/>
              <a:gd name="connsiteX71" fmla="*/ 2905136 w 6265595"/>
              <a:gd name="connsiteY71" fmla="*/ 4066581 h 4102691"/>
              <a:gd name="connsiteX72" fmla="*/ 2959014 w 6265595"/>
              <a:gd name="connsiteY72" fmla="*/ 4028609 h 4102691"/>
              <a:gd name="connsiteX73" fmla="*/ 2976350 w 6265595"/>
              <a:gd name="connsiteY73" fmla="*/ 3824927 h 4102691"/>
              <a:gd name="connsiteX74" fmla="*/ 3036045 w 6265595"/>
              <a:gd name="connsiteY74" fmla="*/ 3871953 h 4102691"/>
              <a:gd name="connsiteX75" fmla="*/ 3085920 w 6265595"/>
              <a:gd name="connsiteY75" fmla="*/ 3932958 h 4102691"/>
              <a:gd name="connsiteX76" fmla="*/ 3194746 w 6265595"/>
              <a:gd name="connsiteY76" fmla="*/ 3980329 h 4102691"/>
              <a:gd name="connsiteX77" fmla="*/ 3266704 w 6265595"/>
              <a:gd name="connsiteY77" fmla="*/ 3876931 h 4102691"/>
              <a:gd name="connsiteX78" fmla="*/ 3349043 w 6265595"/>
              <a:gd name="connsiteY78" fmla="*/ 3850929 h 4102691"/>
              <a:gd name="connsiteX79" fmla="*/ 3321327 w 6265595"/>
              <a:gd name="connsiteY79" fmla="*/ 3758209 h 4102691"/>
              <a:gd name="connsiteX80" fmla="*/ 3206033 w 6265595"/>
              <a:gd name="connsiteY80" fmla="*/ 3573575 h 4102691"/>
              <a:gd name="connsiteX81" fmla="*/ 3123694 w 6265595"/>
              <a:gd name="connsiteY81" fmla="*/ 3460900 h 4102691"/>
              <a:gd name="connsiteX82" fmla="*/ 3149695 w 6265595"/>
              <a:gd name="connsiteY82" fmla="*/ 3421897 h 4102691"/>
              <a:gd name="connsiteX83" fmla="*/ 3162696 w 6265595"/>
              <a:gd name="connsiteY83" fmla="*/ 3218216 h 4102691"/>
              <a:gd name="connsiteX84" fmla="*/ 3093358 w 6265595"/>
              <a:gd name="connsiteY84" fmla="*/ 3309222 h 4102691"/>
              <a:gd name="connsiteX85" fmla="*/ 3119360 w 6265595"/>
              <a:gd name="connsiteY85" fmla="*/ 3205215 h 4102691"/>
              <a:gd name="connsiteX86" fmla="*/ 2950347 w 6265595"/>
              <a:gd name="connsiteY86" fmla="*/ 3057871 h 4102691"/>
              <a:gd name="connsiteX87" fmla="*/ 3050022 w 6265595"/>
              <a:gd name="connsiteY87" fmla="*/ 2958197 h 4102691"/>
              <a:gd name="connsiteX88" fmla="*/ 3089024 w 6265595"/>
              <a:gd name="connsiteY88" fmla="*/ 2880192 h 4102691"/>
              <a:gd name="connsiteX89" fmla="*/ 3110693 w 6265595"/>
              <a:gd name="connsiteY89" fmla="*/ 2849856 h 4102691"/>
              <a:gd name="connsiteX90" fmla="*/ 3171364 w 6265595"/>
              <a:gd name="connsiteY90" fmla="*/ 2719846 h 4102691"/>
              <a:gd name="connsiteX91" fmla="*/ 3227701 w 6265595"/>
              <a:gd name="connsiteY91" fmla="*/ 2732847 h 4102691"/>
              <a:gd name="connsiteX92" fmla="*/ 3344710 w 6265595"/>
              <a:gd name="connsiteY92" fmla="*/ 2676510 h 4102691"/>
              <a:gd name="connsiteX93" fmla="*/ 3414048 w 6265595"/>
              <a:gd name="connsiteY93" fmla="*/ 2680843 h 4102691"/>
              <a:gd name="connsiteX94" fmla="*/ 3457385 w 6265595"/>
              <a:gd name="connsiteY94" fmla="*/ 2594170 h 4102691"/>
              <a:gd name="connsiteX95" fmla="*/ 3518055 w 6265595"/>
              <a:gd name="connsiteY95" fmla="*/ 2550834 h 4102691"/>
              <a:gd name="connsiteX96" fmla="*/ 3890749 w 6265595"/>
              <a:gd name="connsiteY96" fmla="*/ 2386155 h 4102691"/>
              <a:gd name="connsiteX97" fmla="*/ 3964422 w 6265595"/>
              <a:gd name="connsiteY97" fmla="*/ 2338485 h 4102691"/>
              <a:gd name="connsiteX98" fmla="*/ 4029641 w 6265595"/>
              <a:gd name="connsiteY98" fmla="*/ 2368176 h 4102691"/>
              <a:gd name="connsiteX99" fmla="*/ 4150768 w 6265595"/>
              <a:gd name="connsiteY99" fmla="*/ 2438159 h 4102691"/>
              <a:gd name="connsiteX100" fmla="*/ 4233108 w 6265595"/>
              <a:gd name="connsiteY100" fmla="*/ 2377488 h 4102691"/>
              <a:gd name="connsiteX101" fmla="*/ 4358784 w 6265595"/>
              <a:gd name="connsiteY101" fmla="*/ 2416491 h 4102691"/>
              <a:gd name="connsiteX102" fmla="*/ 4345782 w 6265595"/>
              <a:gd name="connsiteY102" fmla="*/ 2507498 h 4102691"/>
              <a:gd name="connsiteX103" fmla="*/ 4360716 w 6265595"/>
              <a:gd name="connsiteY103" fmla="*/ 2572073 h 4102691"/>
              <a:gd name="connsiteX104" fmla="*/ 4350117 w 6265595"/>
              <a:gd name="connsiteY104" fmla="*/ 2667842 h 4102691"/>
              <a:gd name="connsiteX105" fmla="*/ 4293779 w 6265595"/>
              <a:gd name="connsiteY105" fmla="*/ 2767516 h 4102691"/>
              <a:gd name="connsiteX106" fmla="*/ 4419455 w 6265595"/>
              <a:gd name="connsiteY106" fmla="*/ 2836854 h 4102691"/>
              <a:gd name="connsiteX107" fmla="*/ 4416494 w 6265595"/>
              <a:gd name="connsiteY107" fmla="*/ 2836554 h 4102691"/>
              <a:gd name="connsiteX0" fmla="*/ 4416494 w 6265595"/>
              <a:gd name="connsiteY0" fmla="*/ 2844089 h 4110226"/>
              <a:gd name="connsiteX1" fmla="*/ 4702035 w 6265595"/>
              <a:gd name="connsiteY1" fmla="*/ 2886229 h 4110226"/>
              <a:gd name="connsiteX2" fmla="*/ 4977809 w 6265595"/>
              <a:gd name="connsiteY2" fmla="*/ 2934624 h 4110226"/>
              <a:gd name="connsiteX3" fmla="*/ 5388351 w 6265595"/>
              <a:gd name="connsiteY3" fmla="*/ 2863085 h 4110226"/>
              <a:gd name="connsiteX4" fmla="*/ 5683979 w 6265595"/>
              <a:gd name="connsiteY4" fmla="*/ 2735448 h 4110226"/>
              <a:gd name="connsiteX5" fmla="*/ 6009293 w 6265595"/>
              <a:gd name="connsiteY5" fmla="*/ 2652696 h 4110226"/>
              <a:gd name="connsiteX6" fmla="*/ 6020177 w 6265595"/>
              <a:gd name="connsiteY6" fmla="*/ 2361127 h 4110226"/>
              <a:gd name="connsiteX7" fmla="*/ 6012523 w 6265595"/>
              <a:gd name="connsiteY7" fmla="*/ 1439810 h 4110226"/>
              <a:gd name="connsiteX8" fmla="*/ 6127599 w 6265595"/>
              <a:gd name="connsiteY8" fmla="*/ 100889 h 4110226"/>
              <a:gd name="connsiteX9" fmla="*/ 3782752 w 6265595"/>
              <a:gd name="connsiteY9" fmla="*/ 118996 h 4110226"/>
              <a:gd name="connsiteX10" fmla="*/ 3256765 w 6265595"/>
              <a:gd name="connsiteY10" fmla="*/ 308923 h 4110226"/>
              <a:gd name="connsiteX11" fmla="*/ 1546546 w 6265595"/>
              <a:gd name="connsiteY11" fmla="*/ 109943 h 4110226"/>
              <a:gd name="connsiteX12" fmla="*/ 107045 w 6265595"/>
              <a:gd name="connsiteY12" fmla="*/ 191424 h 4110226"/>
              <a:gd name="connsiteX13" fmla="*/ 103077 w 6265595"/>
              <a:gd name="connsiteY13" fmla="*/ 679091 h 4110226"/>
              <a:gd name="connsiteX14" fmla="*/ 82529 w 6265595"/>
              <a:gd name="connsiteY14" fmla="*/ 1169198 h 4110226"/>
              <a:gd name="connsiteX15" fmla="*/ 61981 w 6265595"/>
              <a:gd name="connsiteY15" fmla="*/ 1742008 h 4110226"/>
              <a:gd name="connsiteX16" fmla="*/ 80596 w 6265595"/>
              <a:gd name="connsiteY16" fmla="*/ 2281554 h 4110226"/>
              <a:gd name="connsiteX17" fmla="*/ 88937 w 6265595"/>
              <a:gd name="connsiteY17" fmla="*/ 2591101 h 4110226"/>
              <a:gd name="connsiteX18" fmla="*/ 246854 w 6265595"/>
              <a:gd name="connsiteY18" fmla="*/ 2670258 h 4110226"/>
              <a:gd name="connsiteX19" fmla="*/ 281020 w 6265595"/>
              <a:gd name="connsiteY19" fmla="*/ 2617753 h 4110226"/>
              <a:gd name="connsiteX20" fmla="*/ 409932 w 6265595"/>
              <a:gd name="connsiteY20" fmla="*/ 2562510 h 4110226"/>
              <a:gd name="connsiteX21" fmla="*/ 478237 w 6265595"/>
              <a:gd name="connsiteY21" fmla="*/ 2518166 h 4110226"/>
              <a:gd name="connsiteX22" fmla="*/ 535152 w 6265595"/>
              <a:gd name="connsiteY22" fmla="*/ 2478059 h 4110226"/>
              <a:gd name="connsiteX23" fmla="*/ 628858 w 6265595"/>
              <a:gd name="connsiteY23" fmla="*/ 2487142 h 4110226"/>
              <a:gd name="connsiteX24" fmla="*/ 686582 w 6265595"/>
              <a:gd name="connsiteY24" fmla="*/ 2437290 h 4110226"/>
              <a:gd name="connsiteX25" fmla="*/ 741912 w 6265595"/>
              <a:gd name="connsiteY25" fmla="*/ 2457675 h 4110226"/>
              <a:gd name="connsiteX26" fmla="*/ 803066 w 6265595"/>
              <a:gd name="connsiteY26" fmla="*/ 2408169 h 4110226"/>
              <a:gd name="connsiteX27" fmla="*/ 858396 w 6265595"/>
              <a:gd name="connsiteY27" fmla="*/ 2416905 h 4110226"/>
              <a:gd name="connsiteX28" fmla="*/ 916033 w 6265595"/>
              <a:gd name="connsiteY28" fmla="*/ 2361661 h 4110226"/>
              <a:gd name="connsiteX29" fmla="*/ 1139140 w 6265595"/>
              <a:gd name="connsiteY29" fmla="*/ 2346150 h 4110226"/>
              <a:gd name="connsiteX30" fmla="*/ 1257470 w 6265595"/>
              <a:gd name="connsiteY30" fmla="*/ 2301516 h 4110226"/>
              <a:gd name="connsiteX31" fmla="*/ 1292097 w 6265595"/>
              <a:gd name="connsiteY31" fmla="*/ 2356212 h 4110226"/>
              <a:gd name="connsiteX32" fmla="*/ 1114660 w 6265595"/>
              <a:gd name="connsiteY32" fmla="*/ 2425641 h 4110226"/>
              <a:gd name="connsiteX33" fmla="*/ 1135046 w 6265595"/>
              <a:gd name="connsiteY33" fmla="*/ 2454763 h 4110226"/>
              <a:gd name="connsiteX34" fmla="*/ 1143781 w 6265595"/>
              <a:gd name="connsiteY34" fmla="*/ 2483884 h 4110226"/>
              <a:gd name="connsiteX35" fmla="*/ 1065155 w 6265595"/>
              <a:gd name="connsiteY35" fmla="*/ 2457675 h 4110226"/>
              <a:gd name="connsiteX36" fmla="*/ 948671 w 6265595"/>
              <a:gd name="connsiteY36" fmla="*/ 2475147 h 4110226"/>
              <a:gd name="connsiteX37" fmla="*/ 992352 w 6265595"/>
              <a:gd name="connsiteY37" fmla="*/ 2556686 h 4110226"/>
              <a:gd name="connsiteX38" fmla="*/ 1070979 w 6265595"/>
              <a:gd name="connsiteY38" fmla="*/ 2594543 h 4110226"/>
              <a:gd name="connsiteX39" fmla="*/ 995265 w 6265595"/>
              <a:gd name="connsiteY39" fmla="*/ 2658610 h 4110226"/>
              <a:gd name="connsiteX40" fmla="*/ 977792 w 6265595"/>
              <a:gd name="connsiteY40" fmla="*/ 2728500 h 4110226"/>
              <a:gd name="connsiteX41" fmla="*/ 925374 w 6265595"/>
              <a:gd name="connsiteY41" fmla="*/ 2745973 h 4110226"/>
              <a:gd name="connsiteX42" fmla="*/ 887517 w 6265595"/>
              <a:gd name="connsiteY42" fmla="*/ 2833336 h 4110226"/>
              <a:gd name="connsiteX43" fmla="*/ 747736 w 6265595"/>
              <a:gd name="connsiteY43" fmla="*/ 2818775 h 4110226"/>
              <a:gd name="connsiteX44" fmla="*/ 744823 w 6265595"/>
              <a:gd name="connsiteY44" fmla="*/ 2853721 h 4110226"/>
              <a:gd name="connsiteX45" fmla="*/ 782681 w 6265595"/>
              <a:gd name="connsiteY45" fmla="*/ 2844984 h 4110226"/>
              <a:gd name="connsiteX46" fmla="*/ 689494 w 6265595"/>
              <a:gd name="connsiteY46" fmla="*/ 2888666 h 4110226"/>
              <a:gd name="connsiteX47" fmla="*/ 835527 w 6265595"/>
              <a:gd name="connsiteY47" fmla="*/ 2944065 h 4110226"/>
              <a:gd name="connsiteX48" fmla="*/ 874530 w 6265595"/>
              <a:gd name="connsiteY48" fmla="*/ 2996068 h 4110226"/>
              <a:gd name="connsiteX49" fmla="*/ 974204 w 6265595"/>
              <a:gd name="connsiteY49" fmla="*/ 3013403 h 4110226"/>
              <a:gd name="connsiteX50" fmla="*/ 1056543 w 6265595"/>
              <a:gd name="connsiteY50" fmla="*/ 3104409 h 4110226"/>
              <a:gd name="connsiteX51" fmla="*/ 1247223 w 6265595"/>
              <a:gd name="connsiteY51" fmla="*/ 3182415 h 4110226"/>
              <a:gd name="connsiteX52" fmla="*/ 1476908 w 6265595"/>
              <a:gd name="connsiteY52" fmla="*/ 3334093 h 4110226"/>
              <a:gd name="connsiteX53" fmla="*/ 1580914 w 6265595"/>
              <a:gd name="connsiteY53" fmla="*/ 3394764 h 4110226"/>
              <a:gd name="connsiteX54" fmla="*/ 1697923 w 6265595"/>
              <a:gd name="connsiteY54" fmla="*/ 3446768 h 4110226"/>
              <a:gd name="connsiteX55" fmla="*/ 1767261 w 6265595"/>
              <a:gd name="connsiteY55" fmla="*/ 3407765 h 4110226"/>
              <a:gd name="connsiteX56" fmla="*/ 1827932 w 6265595"/>
              <a:gd name="connsiteY56" fmla="*/ 3442434 h 4110226"/>
              <a:gd name="connsiteX57" fmla="*/ 1892937 w 6265595"/>
              <a:gd name="connsiteY57" fmla="*/ 3451102 h 4110226"/>
              <a:gd name="connsiteX58" fmla="*/ 1914605 w 6265595"/>
              <a:gd name="connsiteY58" fmla="*/ 3537775 h 4110226"/>
              <a:gd name="connsiteX59" fmla="*/ 2274298 w 6265595"/>
              <a:gd name="connsiteY59" fmla="*/ 3524774 h 4110226"/>
              <a:gd name="connsiteX60" fmla="*/ 2291633 w 6265595"/>
              <a:gd name="connsiteY60" fmla="*/ 3633115 h 4110226"/>
              <a:gd name="connsiteX61" fmla="*/ 2252630 w 6265595"/>
              <a:gd name="connsiteY61" fmla="*/ 3737123 h 4110226"/>
              <a:gd name="connsiteX62" fmla="*/ 2161624 w 6265595"/>
              <a:gd name="connsiteY62" fmla="*/ 3823796 h 4110226"/>
              <a:gd name="connsiteX63" fmla="*/ 2330636 w 6265595"/>
              <a:gd name="connsiteY63" fmla="*/ 3919136 h 4110226"/>
              <a:gd name="connsiteX64" fmla="*/ 2291633 w 6265595"/>
              <a:gd name="connsiteY64" fmla="*/ 4083814 h 4110226"/>
              <a:gd name="connsiteX65" fmla="*/ 2482314 w 6265595"/>
              <a:gd name="connsiteY65" fmla="*/ 4109816 h 4110226"/>
              <a:gd name="connsiteX66" fmla="*/ 2499648 w 6265595"/>
              <a:gd name="connsiteY66" fmla="*/ 4070813 h 4110226"/>
              <a:gd name="connsiteX67" fmla="*/ 2529984 w 6265595"/>
              <a:gd name="connsiteY67" fmla="*/ 4057812 h 4110226"/>
              <a:gd name="connsiteX68" fmla="*/ 2529984 w 6265595"/>
              <a:gd name="connsiteY68" fmla="*/ 4001474 h 4110226"/>
              <a:gd name="connsiteX69" fmla="*/ 2620990 w 6265595"/>
              <a:gd name="connsiteY69" fmla="*/ 3888799 h 4110226"/>
              <a:gd name="connsiteX70" fmla="*/ 2733665 w 6265595"/>
              <a:gd name="connsiteY70" fmla="*/ 3940803 h 4110226"/>
              <a:gd name="connsiteX71" fmla="*/ 2811671 w 6265595"/>
              <a:gd name="connsiteY71" fmla="*/ 4031810 h 4110226"/>
              <a:gd name="connsiteX72" fmla="*/ 2905136 w 6265595"/>
              <a:gd name="connsiteY72" fmla="*/ 4074116 h 4110226"/>
              <a:gd name="connsiteX73" fmla="*/ 2959014 w 6265595"/>
              <a:gd name="connsiteY73" fmla="*/ 4036144 h 4110226"/>
              <a:gd name="connsiteX74" fmla="*/ 2976350 w 6265595"/>
              <a:gd name="connsiteY74" fmla="*/ 3832462 h 4110226"/>
              <a:gd name="connsiteX75" fmla="*/ 3036045 w 6265595"/>
              <a:gd name="connsiteY75" fmla="*/ 3879488 h 4110226"/>
              <a:gd name="connsiteX76" fmla="*/ 3085920 w 6265595"/>
              <a:gd name="connsiteY76" fmla="*/ 3940493 h 4110226"/>
              <a:gd name="connsiteX77" fmla="*/ 3194746 w 6265595"/>
              <a:gd name="connsiteY77" fmla="*/ 3987864 h 4110226"/>
              <a:gd name="connsiteX78" fmla="*/ 3266704 w 6265595"/>
              <a:gd name="connsiteY78" fmla="*/ 3884466 h 4110226"/>
              <a:gd name="connsiteX79" fmla="*/ 3349043 w 6265595"/>
              <a:gd name="connsiteY79" fmla="*/ 3858464 h 4110226"/>
              <a:gd name="connsiteX80" fmla="*/ 3321327 w 6265595"/>
              <a:gd name="connsiteY80" fmla="*/ 3765744 h 4110226"/>
              <a:gd name="connsiteX81" fmla="*/ 3206033 w 6265595"/>
              <a:gd name="connsiteY81" fmla="*/ 3581110 h 4110226"/>
              <a:gd name="connsiteX82" fmla="*/ 3123694 w 6265595"/>
              <a:gd name="connsiteY82" fmla="*/ 3468435 h 4110226"/>
              <a:gd name="connsiteX83" fmla="*/ 3149695 w 6265595"/>
              <a:gd name="connsiteY83" fmla="*/ 3429432 h 4110226"/>
              <a:gd name="connsiteX84" fmla="*/ 3162696 w 6265595"/>
              <a:gd name="connsiteY84" fmla="*/ 3225751 h 4110226"/>
              <a:gd name="connsiteX85" fmla="*/ 3093358 w 6265595"/>
              <a:gd name="connsiteY85" fmla="*/ 3316757 h 4110226"/>
              <a:gd name="connsiteX86" fmla="*/ 3119360 w 6265595"/>
              <a:gd name="connsiteY86" fmla="*/ 3212750 h 4110226"/>
              <a:gd name="connsiteX87" fmla="*/ 2950347 w 6265595"/>
              <a:gd name="connsiteY87" fmla="*/ 3065406 h 4110226"/>
              <a:gd name="connsiteX88" fmla="*/ 3050022 w 6265595"/>
              <a:gd name="connsiteY88" fmla="*/ 2965732 h 4110226"/>
              <a:gd name="connsiteX89" fmla="*/ 3089024 w 6265595"/>
              <a:gd name="connsiteY89" fmla="*/ 2887727 h 4110226"/>
              <a:gd name="connsiteX90" fmla="*/ 3110693 w 6265595"/>
              <a:gd name="connsiteY90" fmla="*/ 2857391 h 4110226"/>
              <a:gd name="connsiteX91" fmla="*/ 3171364 w 6265595"/>
              <a:gd name="connsiteY91" fmla="*/ 2727381 h 4110226"/>
              <a:gd name="connsiteX92" fmla="*/ 3227701 w 6265595"/>
              <a:gd name="connsiteY92" fmla="*/ 2740382 h 4110226"/>
              <a:gd name="connsiteX93" fmla="*/ 3344710 w 6265595"/>
              <a:gd name="connsiteY93" fmla="*/ 2684045 h 4110226"/>
              <a:gd name="connsiteX94" fmla="*/ 3414048 w 6265595"/>
              <a:gd name="connsiteY94" fmla="*/ 2688378 h 4110226"/>
              <a:gd name="connsiteX95" fmla="*/ 3457385 w 6265595"/>
              <a:gd name="connsiteY95" fmla="*/ 2601705 h 4110226"/>
              <a:gd name="connsiteX96" fmla="*/ 3518055 w 6265595"/>
              <a:gd name="connsiteY96" fmla="*/ 2558369 h 4110226"/>
              <a:gd name="connsiteX97" fmla="*/ 3890749 w 6265595"/>
              <a:gd name="connsiteY97" fmla="*/ 2393690 h 4110226"/>
              <a:gd name="connsiteX98" fmla="*/ 3964422 w 6265595"/>
              <a:gd name="connsiteY98" fmla="*/ 2346020 h 4110226"/>
              <a:gd name="connsiteX99" fmla="*/ 4029641 w 6265595"/>
              <a:gd name="connsiteY99" fmla="*/ 2375711 h 4110226"/>
              <a:gd name="connsiteX100" fmla="*/ 4150768 w 6265595"/>
              <a:gd name="connsiteY100" fmla="*/ 2445694 h 4110226"/>
              <a:gd name="connsiteX101" fmla="*/ 4233108 w 6265595"/>
              <a:gd name="connsiteY101" fmla="*/ 2385023 h 4110226"/>
              <a:gd name="connsiteX102" fmla="*/ 4358784 w 6265595"/>
              <a:gd name="connsiteY102" fmla="*/ 2424026 h 4110226"/>
              <a:gd name="connsiteX103" fmla="*/ 4345782 w 6265595"/>
              <a:gd name="connsiteY103" fmla="*/ 2515033 h 4110226"/>
              <a:gd name="connsiteX104" fmla="*/ 4360716 w 6265595"/>
              <a:gd name="connsiteY104" fmla="*/ 2579608 h 4110226"/>
              <a:gd name="connsiteX105" fmla="*/ 4350117 w 6265595"/>
              <a:gd name="connsiteY105" fmla="*/ 2675377 h 4110226"/>
              <a:gd name="connsiteX106" fmla="*/ 4293779 w 6265595"/>
              <a:gd name="connsiteY106" fmla="*/ 2775051 h 4110226"/>
              <a:gd name="connsiteX107" fmla="*/ 4419455 w 6265595"/>
              <a:gd name="connsiteY107" fmla="*/ 2844389 h 4110226"/>
              <a:gd name="connsiteX108" fmla="*/ 4416494 w 6265595"/>
              <a:gd name="connsiteY108" fmla="*/ 2844089 h 4110226"/>
              <a:gd name="connsiteX0" fmla="*/ 4416494 w 6265595"/>
              <a:gd name="connsiteY0" fmla="*/ 2840743 h 4106880"/>
              <a:gd name="connsiteX1" fmla="*/ 4702035 w 6265595"/>
              <a:gd name="connsiteY1" fmla="*/ 2882883 h 4106880"/>
              <a:gd name="connsiteX2" fmla="*/ 4977809 w 6265595"/>
              <a:gd name="connsiteY2" fmla="*/ 2931278 h 4106880"/>
              <a:gd name="connsiteX3" fmla="*/ 5388351 w 6265595"/>
              <a:gd name="connsiteY3" fmla="*/ 2859739 h 4106880"/>
              <a:gd name="connsiteX4" fmla="*/ 5683979 w 6265595"/>
              <a:gd name="connsiteY4" fmla="*/ 2732102 h 4106880"/>
              <a:gd name="connsiteX5" fmla="*/ 6009293 w 6265595"/>
              <a:gd name="connsiteY5" fmla="*/ 2649350 h 4106880"/>
              <a:gd name="connsiteX6" fmla="*/ 6020177 w 6265595"/>
              <a:gd name="connsiteY6" fmla="*/ 2357781 h 4106880"/>
              <a:gd name="connsiteX7" fmla="*/ 6012523 w 6265595"/>
              <a:gd name="connsiteY7" fmla="*/ 1436464 h 4106880"/>
              <a:gd name="connsiteX8" fmla="*/ 6127599 w 6265595"/>
              <a:gd name="connsiteY8" fmla="*/ 97543 h 4106880"/>
              <a:gd name="connsiteX9" fmla="*/ 3782752 w 6265595"/>
              <a:gd name="connsiteY9" fmla="*/ 115650 h 4106880"/>
              <a:gd name="connsiteX10" fmla="*/ 3236887 w 6265595"/>
              <a:gd name="connsiteY10" fmla="*/ 216124 h 4106880"/>
              <a:gd name="connsiteX11" fmla="*/ 1546546 w 6265595"/>
              <a:gd name="connsiteY11" fmla="*/ 106597 h 4106880"/>
              <a:gd name="connsiteX12" fmla="*/ 107045 w 6265595"/>
              <a:gd name="connsiteY12" fmla="*/ 188078 h 4106880"/>
              <a:gd name="connsiteX13" fmla="*/ 103077 w 6265595"/>
              <a:gd name="connsiteY13" fmla="*/ 675745 h 4106880"/>
              <a:gd name="connsiteX14" fmla="*/ 82529 w 6265595"/>
              <a:gd name="connsiteY14" fmla="*/ 1165852 h 4106880"/>
              <a:gd name="connsiteX15" fmla="*/ 61981 w 6265595"/>
              <a:gd name="connsiteY15" fmla="*/ 1738662 h 4106880"/>
              <a:gd name="connsiteX16" fmla="*/ 80596 w 6265595"/>
              <a:gd name="connsiteY16" fmla="*/ 2278208 h 4106880"/>
              <a:gd name="connsiteX17" fmla="*/ 88937 w 6265595"/>
              <a:gd name="connsiteY17" fmla="*/ 2587755 h 4106880"/>
              <a:gd name="connsiteX18" fmla="*/ 246854 w 6265595"/>
              <a:gd name="connsiteY18" fmla="*/ 2666912 h 4106880"/>
              <a:gd name="connsiteX19" fmla="*/ 281020 w 6265595"/>
              <a:gd name="connsiteY19" fmla="*/ 2614407 h 4106880"/>
              <a:gd name="connsiteX20" fmla="*/ 409932 w 6265595"/>
              <a:gd name="connsiteY20" fmla="*/ 2559164 h 4106880"/>
              <a:gd name="connsiteX21" fmla="*/ 478237 w 6265595"/>
              <a:gd name="connsiteY21" fmla="*/ 2514820 h 4106880"/>
              <a:gd name="connsiteX22" fmla="*/ 535152 w 6265595"/>
              <a:gd name="connsiteY22" fmla="*/ 2474713 h 4106880"/>
              <a:gd name="connsiteX23" fmla="*/ 628858 w 6265595"/>
              <a:gd name="connsiteY23" fmla="*/ 2483796 h 4106880"/>
              <a:gd name="connsiteX24" fmla="*/ 686582 w 6265595"/>
              <a:gd name="connsiteY24" fmla="*/ 2433944 h 4106880"/>
              <a:gd name="connsiteX25" fmla="*/ 741912 w 6265595"/>
              <a:gd name="connsiteY25" fmla="*/ 2454329 h 4106880"/>
              <a:gd name="connsiteX26" fmla="*/ 803066 w 6265595"/>
              <a:gd name="connsiteY26" fmla="*/ 2404823 h 4106880"/>
              <a:gd name="connsiteX27" fmla="*/ 858396 w 6265595"/>
              <a:gd name="connsiteY27" fmla="*/ 2413559 h 4106880"/>
              <a:gd name="connsiteX28" fmla="*/ 916033 w 6265595"/>
              <a:gd name="connsiteY28" fmla="*/ 2358315 h 4106880"/>
              <a:gd name="connsiteX29" fmla="*/ 1139140 w 6265595"/>
              <a:gd name="connsiteY29" fmla="*/ 2342804 h 4106880"/>
              <a:gd name="connsiteX30" fmla="*/ 1257470 w 6265595"/>
              <a:gd name="connsiteY30" fmla="*/ 2298170 h 4106880"/>
              <a:gd name="connsiteX31" fmla="*/ 1292097 w 6265595"/>
              <a:gd name="connsiteY31" fmla="*/ 2352866 h 4106880"/>
              <a:gd name="connsiteX32" fmla="*/ 1114660 w 6265595"/>
              <a:gd name="connsiteY32" fmla="*/ 2422295 h 4106880"/>
              <a:gd name="connsiteX33" fmla="*/ 1135046 w 6265595"/>
              <a:gd name="connsiteY33" fmla="*/ 2451417 h 4106880"/>
              <a:gd name="connsiteX34" fmla="*/ 1143781 w 6265595"/>
              <a:gd name="connsiteY34" fmla="*/ 2480538 h 4106880"/>
              <a:gd name="connsiteX35" fmla="*/ 1065155 w 6265595"/>
              <a:gd name="connsiteY35" fmla="*/ 2454329 h 4106880"/>
              <a:gd name="connsiteX36" fmla="*/ 948671 w 6265595"/>
              <a:gd name="connsiteY36" fmla="*/ 2471801 h 4106880"/>
              <a:gd name="connsiteX37" fmla="*/ 992352 w 6265595"/>
              <a:gd name="connsiteY37" fmla="*/ 2553340 h 4106880"/>
              <a:gd name="connsiteX38" fmla="*/ 1070979 w 6265595"/>
              <a:gd name="connsiteY38" fmla="*/ 2591197 h 4106880"/>
              <a:gd name="connsiteX39" fmla="*/ 995265 w 6265595"/>
              <a:gd name="connsiteY39" fmla="*/ 2655264 h 4106880"/>
              <a:gd name="connsiteX40" fmla="*/ 977792 w 6265595"/>
              <a:gd name="connsiteY40" fmla="*/ 2725154 h 4106880"/>
              <a:gd name="connsiteX41" fmla="*/ 925374 w 6265595"/>
              <a:gd name="connsiteY41" fmla="*/ 2742627 h 4106880"/>
              <a:gd name="connsiteX42" fmla="*/ 887517 w 6265595"/>
              <a:gd name="connsiteY42" fmla="*/ 2829990 h 4106880"/>
              <a:gd name="connsiteX43" fmla="*/ 747736 w 6265595"/>
              <a:gd name="connsiteY43" fmla="*/ 2815429 h 4106880"/>
              <a:gd name="connsiteX44" fmla="*/ 744823 w 6265595"/>
              <a:gd name="connsiteY44" fmla="*/ 2850375 h 4106880"/>
              <a:gd name="connsiteX45" fmla="*/ 782681 w 6265595"/>
              <a:gd name="connsiteY45" fmla="*/ 2841638 h 4106880"/>
              <a:gd name="connsiteX46" fmla="*/ 689494 w 6265595"/>
              <a:gd name="connsiteY46" fmla="*/ 2885320 h 4106880"/>
              <a:gd name="connsiteX47" fmla="*/ 835527 w 6265595"/>
              <a:gd name="connsiteY47" fmla="*/ 2940719 h 4106880"/>
              <a:gd name="connsiteX48" fmla="*/ 874530 w 6265595"/>
              <a:gd name="connsiteY48" fmla="*/ 2992722 h 4106880"/>
              <a:gd name="connsiteX49" fmla="*/ 974204 w 6265595"/>
              <a:gd name="connsiteY49" fmla="*/ 3010057 h 4106880"/>
              <a:gd name="connsiteX50" fmla="*/ 1056543 w 6265595"/>
              <a:gd name="connsiteY50" fmla="*/ 3101063 h 4106880"/>
              <a:gd name="connsiteX51" fmla="*/ 1247223 w 6265595"/>
              <a:gd name="connsiteY51" fmla="*/ 3179069 h 4106880"/>
              <a:gd name="connsiteX52" fmla="*/ 1476908 w 6265595"/>
              <a:gd name="connsiteY52" fmla="*/ 3330747 h 4106880"/>
              <a:gd name="connsiteX53" fmla="*/ 1580914 w 6265595"/>
              <a:gd name="connsiteY53" fmla="*/ 3391418 h 4106880"/>
              <a:gd name="connsiteX54" fmla="*/ 1697923 w 6265595"/>
              <a:gd name="connsiteY54" fmla="*/ 3443422 h 4106880"/>
              <a:gd name="connsiteX55" fmla="*/ 1767261 w 6265595"/>
              <a:gd name="connsiteY55" fmla="*/ 3404419 h 4106880"/>
              <a:gd name="connsiteX56" fmla="*/ 1827932 w 6265595"/>
              <a:gd name="connsiteY56" fmla="*/ 3439088 h 4106880"/>
              <a:gd name="connsiteX57" fmla="*/ 1892937 w 6265595"/>
              <a:gd name="connsiteY57" fmla="*/ 3447756 h 4106880"/>
              <a:gd name="connsiteX58" fmla="*/ 1914605 w 6265595"/>
              <a:gd name="connsiteY58" fmla="*/ 3534429 h 4106880"/>
              <a:gd name="connsiteX59" fmla="*/ 2274298 w 6265595"/>
              <a:gd name="connsiteY59" fmla="*/ 3521428 h 4106880"/>
              <a:gd name="connsiteX60" fmla="*/ 2291633 w 6265595"/>
              <a:gd name="connsiteY60" fmla="*/ 3629769 h 4106880"/>
              <a:gd name="connsiteX61" fmla="*/ 2252630 w 6265595"/>
              <a:gd name="connsiteY61" fmla="*/ 3733777 h 4106880"/>
              <a:gd name="connsiteX62" fmla="*/ 2161624 w 6265595"/>
              <a:gd name="connsiteY62" fmla="*/ 3820450 h 4106880"/>
              <a:gd name="connsiteX63" fmla="*/ 2330636 w 6265595"/>
              <a:gd name="connsiteY63" fmla="*/ 3915790 h 4106880"/>
              <a:gd name="connsiteX64" fmla="*/ 2291633 w 6265595"/>
              <a:gd name="connsiteY64" fmla="*/ 4080468 h 4106880"/>
              <a:gd name="connsiteX65" fmla="*/ 2482314 w 6265595"/>
              <a:gd name="connsiteY65" fmla="*/ 4106470 h 4106880"/>
              <a:gd name="connsiteX66" fmla="*/ 2499648 w 6265595"/>
              <a:gd name="connsiteY66" fmla="*/ 4067467 h 4106880"/>
              <a:gd name="connsiteX67" fmla="*/ 2529984 w 6265595"/>
              <a:gd name="connsiteY67" fmla="*/ 4054466 h 4106880"/>
              <a:gd name="connsiteX68" fmla="*/ 2529984 w 6265595"/>
              <a:gd name="connsiteY68" fmla="*/ 3998128 h 4106880"/>
              <a:gd name="connsiteX69" fmla="*/ 2620990 w 6265595"/>
              <a:gd name="connsiteY69" fmla="*/ 3885453 h 4106880"/>
              <a:gd name="connsiteX70" fmla="*/ 2733665 w 6265595"/>
              <a:gd name="connsiteY70" fmla="*/ 3937457 h 4106880"/>
              <a:gd name="connsiteX71" fmla="*/ 2811671 w 6265595"/>
              <a:gd name="connsiteY71" fmla="*/ 4028464 h 4106880"/>
              <a:gd name="connsiteX72" fmla="*/ 2905136 w 6265595"/>
              <a:gd name="connsiteY72" fmla="*/ 4070770 h 4106880"/>
              <a:gd name="connsiteX73" fmla="*/ 2959014 w 6265595"/>
              <a:gd name="connsiteY73" fmla="*/ 4032798 h 4106880"/>
              <a:gd name="connsiteX74" fmla="*/ 2976350 w 6265595"/>
              <a:gd name="connsiteY74" fmla="*/ 3829116 h 4106880"/>
              <a:gd name="connsiteX75" fmla="*/ 3036045 w 6265595"/>
              <a:gd name="connsiteY75" fmla="*/ 3876142 h 4106880"/>
              <a:gd name="connsiteX76" fmla="*/ 3085920 w 6265595"/>
              <a:gd name="connsiteY76" fmla="*/ 3937147 h 4106880"/>
              <a:gd name="connsiteX77" fmla="*/ 3194746 w 6265595"/>
              <a:gd name="connsiteY77" fmla="*/ 3984518 h 4106880"/>
              <a:gd name="connsiteX78" fmla="*/ 3266704 w 6265595"/>
              <a:gd name="connsiteY78" fmla="*/ 3881120 h 4106880"/>
              <a:gd name="connsiteX79" fmla="*/ 3349043 w 6265595"/>
              <a:gd name="connsiteY79" fmla="*/ 3855118 h 4106880"/>
              <a:gd name="connsiteX80" fmla="*/ 3321327 w 6265595"/>
              <a:gd name="connsiteY80" fmla="*/ 3762398 h 4106880"/>
              <a:gd name="connsiteX81" fmla="*/ 3206033 w 6265595"/>
              <a:gd name="connsiteY81" fmla="*/ 3577764 h 4106880"/>
              <a:gd name="connsiteX82" fmla="*/ 3123694 w 6265595"/>
              <a:gd name="connsiteY82" fmla="*/ 3465089 h 4106880"/>
              <a:gd name="connsiteX83" fmla="*/ 3149695 w 6265595"/>
              <a:gd name="connsiteY83" fmla="*/ 3426086 h 4106880"/>
              <a:gd name="connsiteX84" fmla="*/ 3162696 w 6265595"/>
              <a:gd name="connsiteY84" fmla="*/ 3222405 h 4106880"/>
              <a:gd name="connsiteX85" fmla="*/ 3093358 w 6265595"/>
              <a:gd name="connsiteY85" fmla="*/ 3313411 h 4106880"/>
              <a:gd name="connsiteX86" fmla="*/ 3119360 w 6265595"/>
              <a:gd name="connsiteY86" fmla="*/ 3209404 h 4106880"/>
              <a:gd name="connsiteX87" fmla="*/ 2950347 w 6265595"/>
              <a:gd name="connsiteY87" fmla="*/ 3062060 h 4106880"/>
              <a:gd name="connsiteX88" fmla="*/ 3050022 w 6265595"/>
              <a:gd name="connsiteY88" fmla="*/ 2962386 h 4106880"/>
              <a:gd name="connsiteX89" fmla="*/ 3089024 w 6265595"/>
              <a:gd name="connsiteY89" fmla="*/ 2884381 h 4106880"/>
              <a:gd name="connsiteX90" fmla="*/ 3110693 w 6265595"/>
              <a:gd name="connsiteY90" fmla="*/ 2854045 h 4106880"/>
              <a:gd name="connsiteX91" fmla="*/ 3171364 w 6265595"/>
              <a:gd name="connsiteY91" fmla="*/ 2724035 h 4106880"/>
              <a:gd name="connsiteX92" fmla="*/ 3227701 w 6265595"/>
              <a:gd name="connsiteY92" fmla="*/ 2737036 h 4106880"/>
              <a:gd name="connsiteX93" fmla="*/ 3344710 w 6265595"/>
              <a:gd name="connsiteY93" fmla="*/ 2680699 h 4106880"/>
              <a:gd name="connsiteX94" fmla="*/ 3414048 w 6265595"/>
              <a:gd name="connsiteY94" fmla="*/ 2685032 h 4106880"/>
              <a:gd name="connsiteX95" fmla="*/ 3457385 w 6265595"/>
              <a:gd name="connsiteY95" fmla="*/ 2598359 h 4106880"/>
              <a:gd name="connsiteX96" fmla="*/ 3518055 w 6265595"/>
              <a:gd name="connsiteY96" fmla="*/ 2555023 h 4106880"/>
              <a:gd name="connsiteX97" fmla="*/ 3890749 w 6265595"/>
              <a:gd name="connsiteY97" fmla="*/ 2390344 h 4106880"/>
              <a:gd name="connsiteX98" fmla="*/ 3964422 w 6265595"/>
              <a:gd name="connsiteY98" fmla="*/ 2342674 h 4106880"/>
              <a:gd name="connsiteX99" fmla="*/ 4029641 w 6265595"/>
              <a:gd name="connsiteY99" fmla="*/ 2372365 h 4106880"/>
              <a:gd name="connsiteX100" fmla="*/ 4150768 w 6265595"/>
              <a:gd name="connsiteY100" fmla="*/ 2442348 h 4106880"/>
              <a:gd name="connsiteX101" fmla="*/ 4233108 w 6265595"/>
              <a:gd name="connsiteY101" fmla="*/ 2381677 h 4106880"/>
              <a:gd name="connsiteX102" fmla="*/ 4358784 w 6265595"/>
              <a:gd name="connsiteY102" fmla="*/ 2420680 h 4106880"/>
              <a:gd name="connsiteX103" fmla="*/ 4345782 w 6265595"/>
              <a:gd name="connsiteY103" fmla="*/ 2511687 h 4106880"/>
              <a:gd name="connsiteX104" fmla="*/ 4360716 w 6265595"/>
              <a:gd name="connsiteY104" fmla="*/ 2576262 h 4106880"/>
              <a:gd name="connsiteX105" fmla="*/ 4350117 w 6265595"/>
              <a:gd name="connsiteY105" fmla="*/ 2672031 h 4106880"/>
              <a:gd name="connsiteX106" fmla="*/ 4293779 w 6265595"/>
              <a:gd name="connsiteY106" fmla="*/ 2771705 h 4106880"/>
              <a:gd name="connsiteX107" fmla="*/ 4419455 w 6265595"/>
              <a:gd name="connsiteY107" fmla="*/ 2841043 h 4106880"/>
              <a:gd name="connsiteX108" fmla="*/ 4416494 w 6265595"/>
              <a:gd name="connsiteY108" fmla="*/ 2840743 h 4106880"/>
              <a:gd name="connsiteX0" fmla="*/ 4416494 w 6265595"/>
              <a:gd name="connsiteY0" fmla="*/ 2840743 h 4106880"/>
              <a:gd name="connsiteX1" fmla="*/ 4702035 w 6265595"/>
              <a:gd name="connsiteY1" fmla="*/ 2882883 h 4106880"/>
              <a:gd name="connsiteX2" fmla="*/ 4977809 w 6265595"/>
              <a:gd name="connsiteY2" fmla="*/ 2931278 h 4106880"/>
              <a:gd name="connsiteX3" fmla="*/ 5388351 w 6265595"/>
              <a:gd name="connsiteY3" fmla="*/ 2859739 h 4106880"/>
              <a:gd name="connsiteX4" fmla="*/ 5683979 w 6265595"/>
              <a:gd name="connsiteY4" fmla="*/ 2732102 h 4106880"/>
              <a:gd name="connsiteX5" fmla="*/ 6009293 w 6265595"/>
              <a:gd name="connsiteY5" fmla="*/ 2649350 h 4106880"/>
              <a:gd name="connsiteX6" fmla="*/ 6020177 w 6265595"/>
              <a:gd name="connsiteY6" fmla="*/ 2357781 h 4106880"/>
              <a:gd name="connsiteX7" fmla="*/ 6012523 w 6265595"/>
              <a:gd name="connsiteY7" fmla="*/ 1436464 h 4106880"/>
              <a:gd name="connsiteX8" fmla="*/ 6127599 w 6265595"/>
              <a:gd name="connsiteY8" fmla="*/ 97543 h 4106880"/>
              <a:gd name="connsiteX9" fmla="*/ 3782752 w 6265595"/>
              <a:gd name="connsiteY9" fmla="*/ 115650 h 4106880"/>
              <a:gd name="connsiteX10" fmla="*/ 3236887 w 6265595"/>
              <a:gd name="connsiteY10" fmla="*/ 216124 h 4106880"/>
              <a:gd name="connsiteX11" fmla="*/ 1546546 w 6265595"/>
              <a:gd name="connsiteY11" fmla="*/ 106597 h 4106880"/>
              <a:gd name="connsiteX12" fmla="*/ 107045 w 6265595"/>
              <a:gd name="connsiteY12" fmla="*/ 188078 h 4106880"/>
              <a:gd name="connsiteX13" fmla="*/ 103077 w 6265595"/>
              <a:gd name="connsiteY13" fmla="*/ 675745 h 4106880"/>
              <a:gd name="connsiteX14" fmla="*/ 82529 w 6265595"/>
              <a:gd name="connsiteY14" fmla="*/ 1165852 h 4106880"/>
              <a:gd name="connsiteX15" fmla="*/ 61981 w 6265595"/>
              <a:gd name="connsiteY15" fmla="*/ 1738662 h 4106880"/>
              <a:gd name="connsiteX16" fmla="*/ 80596 w 6265595"/>
              <a:gd name="connsiteY16" fmla="*/ 2278208 h 4106880"/>
              <a:gd name="connsiteX17" fmla="*/ 88937 w 6265595"/>
              <a:gd name="connsiteY17" fmla="*/ 2587755 h 4106880"/>
              <a:gd name="connsiteX18" fmla="*/ 246854 w 6265595"/>
              <a:gd name="connsiteY18" fmla="*/ 2666912 h 4106880"/>
              <a:gd name="connsiteX19" fmla="*/ 281020 w 6265595"/>
              <a:gd name="connsiteY19" fmla="*/ 2614407 h 4106880"/>
              <a:gd name="connsiteX20" fmla="*/ 409932 w 6265595"/>
              <a:gd name="connsiteY20" fmla="*/ 2559164 h 4106880"/>
              <a:gd name="connsiteX21" fmla="*/ 478237 w 6265595"/>
              <a:gd name="connsiteY21" fmla="*/ 2514820 h 4106880"/>
              <a:gd name="connsiteX22" fmla="*/ 535152 w 6265595"/>
              <a:gd name="connsiteY22" fmla="*/ 2474713 h 4106880"/>
              <a:gd name="connsiteX23" fmla="*/ 628858 w 6265595"/>
              <a:gd name="connsiteY23" fmla="*/ 2483796 h 4106880"/>
              <a:gd name="connsiteX24" fmla="*/ 686582 w 6265595"/>
              <a:gd name="connsiteY24" fmla="*/ 2433944 h 4106880"/>
              <a:gd name="connsiteX25" fmla="*/ 741912 w 6265595"/>
              <a:gd name="connsiteY25" fmla="*/ 2454329 h 4106880"/>
              <a:gd name="connsiteX26" fmla="*/ 803066 w 6265595"/>
              <a:gd name="connsiteY26" fmla="*/ 2404823 h 4106880"/>
              <a:gd name="connsiteX27" fmla="*/ 858396 w 6265595"/>
              <a:gd name="connsiteY27" fmla="*/ 2413559 h 4106880"/>
              <a:gd name="connsiteX28" fmla="*/ 916033 w 6265595"/>
              <a:gd name="connsiteY28" fmla="*/ 2358315 h 4106880"/>
              <a:gd name="connsiteX29" fmla="*/ 1139140 w 6265595"/>
              <a:gd name="connsiteY29" fmla="*/ 2342804 h 4106880"/>
              <a:gd name="connsiteX30" fmla="*/ 1257470 w 6265595"/>
              <a:gd name="connsiteY30" fmla="*/ 2298170 h 4106880"/>
              <a:gd name="connsiteX31" fmla="*/ 1292097 w 6265595"/>
              <a:gd name="connsiteY31" fmla="*/ 2352866 h 4106880"/>
              <a:gd name="connsiteX32" fmla="*/ 1114660 w 6265595"/>
              <a:gd name="connsiteY32" fmla="*/ 2422295 h 4106880"/>
              <a:gd name="connsiteX33" fmla="*/ 1135046 w 6265595"/>
              <a:gd name="connsiteY33" fmla="*/ 2451417 h 4106880"/>
              <a:gd name="connsiteX34" fmla="*/ 1143781 w 6265595"/>
              <a:gd name="connsiteY34" fmla="*/ 2480538 h 4106880"/>
              <a:gd name="connsiteX35" fmla="*/ 1065155 w 6265595"/>
              <a:gd name="connsiteY35" fmla="*/ 2454329 h 4106880"/>
              <a:gd name="connsiteX36" fmla="*/ 948671 w 6265595"/>
              <a:gd name="connsiteY36" fmla="*/ 2471801 h 4106880"/>
              <a:gd name="connsiteX37" fmla="*/ 992352 w 6265595"/>
              <a:gd name="connsiteY37" fmla="*/ 2553340 h 4106880"/>
              <a:gd name="connsiteX38" fmla="*/ 1070979 w 6265595"/>
              <a:gd name="connsiteY38" fmla="*/ 2591197 h 4106880"/>
              <a:gd name="connsiteX39" fmla="*/ 995265 w 6265595"/>
              <a:gd name="connsiteY39" fmla="*/ 2655264 h 4106880"/>
              <a:gd name="connsiteX40" fmla="*/ 977792 w 6265595"/>
              <a:gd name="connsiteY40" fmla="*/ 2725154 h 4106880"/>
              <a:gd name="connsiteX41" fmla="*/ 925374 w 6265595"/>
              <a:gd name="connsiteY41" fmla="*/ 2742627 h 4106880"/>
              <a:gd name="connsiteX42" fmla="*/ 887517 w 6265595"/>
              <a:gd name="connsiteY42" fmla="*/ 2829990 h 4106880"/>
              <a:gd name="connsiteX43" fmla="*/ 747736 w 6265595"/>
              <a:gd name="connsiteY43" fmla="*/ 2815429 h 4106880"/>
              <a:gd name="connsiteX44" fmla="*/ 744823 w 6265595"/>
              <a:gd name="connsiteY44" fmla="*/ 2850375 h 4106880"/>
              <a:gd name="connsiteX45" fmla="*/ 782681 w 6265595"/>
              <a:gd name="connsiteY45" fmla="*/ 2841638 h 4106880"/>
              <a:gd name="connsiteX46" fmla="*/ 689494 w 6265595"/>
              <a:gd name="connsiteY46" fmla="*/ 2885320 h 4106880"/>
              <a:gd name="connsiteX47" fmla="*/ 835527 w 6265595"/>
              <a:gd name="connsiteY47" fmla="*/ 2940719 h 4106880"/>
              <a:gd name="connsiteX48" fmla="*/ 874530 w 6265595"/>
              <a:gd name="connsiteY48" fmla="*/ 2992722 h 4106880"/>
              <a:gd name="connsiteX49" fmla="*/ 974204 w 6265595"/>
              <a:gd name="connsiteY49" fmla="*/ 3010057 h 4106880"/>
              <a:gd name="connsiteX50" fmla="*/ 1056543 w 6265595"/>
              <a:gd name="connsiteY50" fmla="*/ 3101063 h 4106880"/>
              <a:gd name="connsiteX51" fmla="*/ 1247223 w 6265595"/>
              <a:gd name="connsiteY51" fmla="*/ 3179069 h 4106880"/>
              <a:gd name="connsiteX52" fmla="*/ 1476908 w 6265595"/>
              <a:gd name="connsiteY52" fmla="*/ 3330747 h 4106880"/>
              <a:gd name="connsiteX53" fmla="*/ 1580914 w 6265595"/>
              <a:gd name="connsiteY53" fmla="*/ 3391418 h 4106880"/>
              <a:gd name="connsiteX54" fmla="*/ 1697923 w 6265595"/>
              <a:gd name="connsiteY54" fmla="*/ 3443422 h 4106880"/>
              <a:gd name="connsiteX55" fmla="*/ 1767261 w 6265595"/>
              <a:gd name="connsiteY55" fmla="*/ 3404419 h 4106880"/>
              <a:gd name="connsiteX56" fmla="*/ 1827932 w 6265595"/>
              <a:gd name="connsiteY56" fmla="*/ 3439088 h 4106880"/>
              <a:gd name="connsiteX57" fmla="*/ 1892937 w 6265595"/>
              <a:gd name="connsiteY57" fmla="*/ 3447756 h 4106880"/>
              <a:gd name="connsiteX58" fmla="*/ 1914605 w 6265595"/>
              <a:gd name="connsiteY58" fmla="*/ 3534429 h 4106880"/>
              <a:gd name="connsiteX59" fmla="*/ 2274298 w 6265595"/>
              <a:gd name="connsiteY59" fmla="*/ 3521428 h 4106880"/>
              <a:gd name="connsiteX60" fmla="*/ 2291633 w 6265595"/>
              <a:gd name="connsiteY60" fmla="*/ 3629769 h 4106880"/>
              <a:gd name="connsiteX61" fmla="*/ 2252630 w 6265595"/>
              <a:gd name="connsiteY61" fmla="*/ 3733777 h 4106880"/>
              <a:gd name="connsiteX62" fmla="*/ 2161624 w 6265595"/>
              <a:gd name="connsiteY62" fmla="*/ 3820450 h 4106880"/>
              <a:gd name="connsiteX63" fmla="*/ 2330636 w 6265595"/>
              <a:gd name="connsiteY63" fmla="*/ 3915790 h 4106880"/>
              <a:gd name="connsiteX64" fmla="*/ 2291633 w 6265595"/>
              <a:gd name="connsiteY64" fmla="*/ 4080468 h 4106880"/>
              <a:gd name="connsiteX65" fmla="*/ 2482314 w 6265595"/>
              <a:gd name="connsiteY65" fmla="*/ 4106470 h 4106880"/>
              <a:gd name="connsiteX66" fmla="*/ 2499648 w 6265595"/>
              <a:gd name="connsiteY66" fmla="*/ 4067467 h 4106880"/>
              <a:gd name="connsiteX67" fmla="*/ 2529984 w 6265595"/>
              <a:gd name="connsiteY67" fmla="*/ 4054466 h 4106880"/>
              <a:gd name="connsiteX68" fmla="*/ 2529984 w 6265595"/>
              <a:gd name="connsiteY68" fmla="*/ 3998128 h 4106880"/>
              <a:gd name="connsiteX69" fmla="*/ 2620990 w 6265595"/>
              <a:gd name="connsiteY69" fmla="*/ 3885453 h 4106880"/>
              <a:gd name="connsiteX70" fmla="*/ 2733665 w 6265595"/>
              <a:gd name="connsiteY70" fmla="*/ 3937457 h 4106880"/>
              <a:gd name="connsiteX71" fmla="*/ 2811671 w 6265595"/>
              <a:gd name="connsiteY71" fmla="*/ 4028464 h 4106880"/>
              <a:gd name="connsiteX72" fmla="*/ 2905136 w 6265595"/>
              <a:gd name="connsiteY72" fmla="*/ 4070770 h 4106880"/>
              <a:gd name="connsiteX73" fmla="*/ 2959014 w 6265595"/>
              <a:gd name="connsiteY73" fmla="*/ 4032798 h 4106880"/>
              <a:gd name="connsiteX74" fmla="*/ 2976350 w 6265595"/>
              <a:gd name="connsiteY74" fmla="*/ 3829116 h 4106880"/>
              <a:gd name="connsiteX75" fmla="*/ 3036045 w 6265595"/>
              <a:gd name="connsiteY75" fmla="*/ 3876142 h 4106880"/>
              <a:gd name="connsiteX76" fmla="*/ 3085920 w 6265595"/>
              <a:gd name="connsiteY76" fmla="*/ 3937147 h 4106880"/>
              <a:gd name="connsiteX77" fmla="*/ 3194746 w 6265595"/>
              <a:gd name="connsiteY77" fmla="*/ 3984518 h 4106880"/>
              <a:gd name="connsiteX78" fmla="*/ 3266704 w 6265595"/>
              <a:gd name="connsiteY78" fmla="*/ 3881120 h 4106880"/>
              <a:gd name="connsiteX79" fmla="*/ 3349043 w 6265595"/>
              <a:gd name="connsiteY79" fmla="*/ 3855118 h 4106880"/>
              <a:gd name="connsiteX80" fmla="*/ 3321327 w 6265595"/>
              <a:gd name="connsiteY80" fmla="*/ 3762398 h 4106880"/>
              <a:gd name="connsiteX81" fmla="*/ 3206033 w 6265595"/>
              <a:gd name="connsiteY81" fmla="*/ 3577764 h 4106880"/>
              <a:gd name="connsiteX82" fmla="*/ 3123694 w 6265595"/>
              <a:gd name="connsiteY82" fmla="*/ 3465089 h 4106880"/>
              <a:gd name="connsiteX83" fmla="*/ 3149695 w 6265595"/>
              <a:gd name="connsiteY83" fmla="*/ 3426086 h 4106880"/>
              <a:gd name="connsiteX84" fmla="*/ 3162696 w 6265595"/>
              <a:gd name="connsiteY84" fmla="*/ 3222405 h 4106880"/>
              <a:gd name="connsiteX85" fmla="*/ 3093358 w 6265595"/>
              <a:gd name="connsiteY85" fmla="*/ 3313411 h 4106880"/>
              <a:gd name="connsiteX86" fmla="*/ 3119360 w 6265595"/>
              <a:gd name="connsiteY86" fmla="*/ 3209404 h 4106880"/>
              <a:gd name="connsiteX87" fmla="*/ 2950347 w 6265595"/>
              <a:gd name="connsiteY87" fmla="*/ 3062060 h 4106880"/>
              <a:gd name="connsiteX88" fmla="*/ 3050022 w 6265595"/>
              <a:gd name="connsiteY88" fmla="*/ 2962386 h 4106880"/>
              <a:gd name="connsiteX89" fmla="*/ 3089024 w 6265595"/>
              <a:gd name="connsiteY89" fmla="*/ 2884381 h 4106880"/>
              <a:gd name="connsiteX90" fmla="*/ 3110693 w 6265595"/>
              <a:gd name="connsiteY90" fmla="*/ 2854045 h 4106880"/>
              <a:gd name="connsiteX91" fmla="*/ 3171364 w 6265595"/>
              <a:gd name="connsiteY91" fmla="*/ 2724035 h 4106880"/>
              <a:gd name="connsiteX92" fmla="*/ 3227701 w 6265595"/>
              <a:gd name="connsiteY92" fmla="*/ 2737036 h 4106880"/>
              <a:gd name="connsiteX93" fmla="*/ 3344710 w 6265595"/>
              <a:gd name="connsiteY93" fmla="*/ 2680699 h 4106880"/>
              <a:gd name="connsiteX94" fmla="*/ 3414048 w 6265595"/>
              <a:gd name="connsiteY94" fmla="*/ 2685032 h 4106880"/>
              <a:gd name="connsiteX95" fmla="*/ 3457385 w 6265595"/>
              <a:gd name="connsiteY95" fmla="*/ 2598359 h 4106880"/>
              <a:gd name="connsiteX96" fmla="*/ 3518055 w 6265595"/>
              <a:gd name="connsiteY96" fmla="*/ 2555023 h 4106880"/>
              <a:gd name="connsiteX97" fmla="*/ 3890749 w 6265595"/>
              <a:gd name="connsiteY97" fmla="*/ 2390344 h 4106880"/>
              <a:gd name="connsiteX98" fmla="*/ 3964422 w 6265595"/>
              <a:gd name="connsiteY98" fmla="*/ 2342674 h 4106880"/>
              <a:gd name="connsiteX99" fmla="*/ 4029641 w 6265595"/>
              <a:gd name="connsiteY99" fmla="*/ 2372365 h 4106880"/>
              <a:gd name="connsiteX100" fmla="*/ 4150768 w 6265595"/>
              <a:gd name="connsiteY100" fmla="*/ 2442348 h 4106880"/>
              <a:gd name="connsiteX101" fmla="*/ 4233108 w 6265595"/>
              <a:gd name="connsiteY101" fmla="*/ 2381677 h 4106880"/>
              <a:gd name="connsiteX102" fmla="*/ 4358784 w 6265595"/>
              <a:gd name="connsiteY102" fmla="*/ 2420680 h 4106880"/>
              <a:gd name="connsiteX103" fmla="*/ 4345782 w 6265595"/>
              <a:gd name="connsiteY103" fmla="*/ 2511687 h 4106880"/>
              <a:gd name="connsiteX104" fmla="*/ 4360716 w 6265595"/>
              <a:gd name="connsiteY104" fmla="*/ 2576262 h 4106880"/>
              <a:gd name="connsiteX105" fmla="*/ 4350117 w 6265595"/>
              <a:gd name="connsiteY105" fmla="*/ 2672031 h 4106880"/>
              <a:gd name="connsiteX106" fmla="*/ 4293779 w 6265595"/>
              <a:gd name="connsiteY106" fmla="*/ 2771705 h 4106880"/>
              <a:gd name="connsiteX107" fmla="*/ 4419455 w 6265595"/>
              <a:gd name="connsiteY107" fmla="*/ 2841043 h 4106880"/>
              <a:gd name="connsiteX108" fmla="*/ 4416494 w 6265595"/>
              <a:gd name="connsiteY108" fmla="*/ 2840743 h 4106880"/>
              <a:gd name="connsiteX0" fmla="*/ 4410605 w 6259706"/>
              <a:gd name="connsiteY0" fmla="*/ 2840743 h 4106880"/>
              <a:gd name="connsiteX1" fmla="*/ 4696146 w 6259706"/>
              <a:gd name="connsiteY1" fmla="*/ 2882883 h 4106880"/>
              <a:gd name="connsiteX2" fmla="*/ 4971920 w 6259706"/>
              <a:gd name="connsiteY2" fmla="*/ 2931278 h 4106880"/>
              <a:gd name="connsiteX3" fmla="*/ 5382462 w 6259706"/>
              <a:gd name="connsiteY3" fmla="*/ 2859739 h 4106880"/>
              <a:gd name="connsiteX4" fmla="*/ 5678090 w 6259706"/>
              <a:gd name="connsiteY4" fmla="*/ 2732102 h 4106880"/>
              <a:gd name="connsiteX5" fmla="*/ 6003404 w 6259706"/>
              <a:gd name="connsiteY5" fmla="*/ 2649350 h 4106880"/>
              <a:gd name="connsiteX6" fmla="*/ 6014288 w 6259706"/>
              <a:gd name="connsiteY6" fmla="*/ 2357781 h 4106880"/>
              <a:gd name="connsiteX7" fmla="*/ 6006634 w 6259706"/>
              <a:gd name="connsiteY7" fmla="*/ 1436464 h 4106880"/>
              <a:gd name="connsiteX8" fmla="*/ 6121710 w 6259706"/>
              <a:gd name="connsiteY8" fmla="*/ 97543 h 4106880"/>
              <a:gd name="connsiteX9" fmla="*/ 3776863 w 6259706"/>
              <a:gd name="connsiteY9" fmla="*/ 115650 h 4106880"/>
              <a:gd name="connsiteX10" fmla="*/ 3230998 w 6259706"/>
              <a:gd name="connsiteY10" fmla="*/ 216124 h 4106880"/>
              <a:gd name="connsiteX11" fmla="*/ 1461144 w 6259706"/>
              <a:gd name="connsiteY11" fmla="*/ 186110 h 4106880"/>
              <a:gd name="connsiteX12" fmla="*/ 101156 w 6259706"/>
              <a:gd name="connsiteY12" fmla="*/ 188078 h 4106880"/>
              <a:gd name="connsiteX13" fmla="*/ 97188 w 6259706"/>
              <a:gd name="connsiteY13" fmla="*/ 675745 h 4106880"/>
              <a:gd name="connsiteX14" fmla="*/ 76640 w 6259706"/>
              <a:gd name="connsiteY14" fmla="*/ 1165852 h 4106880"/>
              <a:gd name="connsiteX15" fmla="*/ 56092 w 6259706"/>
              <a:gd name="connsiteY15" fmla="*/ 1738662 h 4106880"/>
              <a:gd name="connsiteX16" fmla="*/ 74707 w 6259706"/>
              <a:gd name="connsiteY16" fmla="*/ 2278208 h 4106880"/>
              <a:gd name="connsiteX17" fmla="*/ 83048 w 6259706"/>
              <a:gd name="connsiteY17" fmla="*/ 2587755 h 4106880"/>
              <a:gd name="connsiteX18" fmla="*/ 240965 w 6259706"/>
              <a:gd name="connsiteY18" fmla="*/ 2666912 h 4106880"/>
              <a:gd name="connsiteX19" fmla="*/ 275131 w 6259706"/>
              <a:gd name="connsiteY19" fmla="*/ 2614407 h 4106880"/>
              <a:gd name="connsiteX20" fmla="*/ 404043 w 6259706"/>
              <a:gd name="connsiteY20" fmla="*/ 2559164 h 4106880"/>
              <a:gd name="connsiteX21" fmla="*/ 472348 w 6259706"/>
              <a:gd name="connsiteY21" fmla="*/ 2514820 h 4106880"/>
              <a:gd name="connsiteX22" fmla="*/ 529263 w 6259706"/>
              <a:gd name="connsiteY22" fmla="*/ 2474713 h 4106880"/>
              <a:gd name="connsiteX23" fmla="*/ 622969 w 6259706"/>
              <a:gd name="connsiteY23" fmla="*/ 2483796 h 4106880"/>
              <a:gd name="connsiteX24" fmla="*/ 680693 w 6259706"/>
              <a:gd name="connsiteY24" fmla="*/ 2433944 h 4106880"/>
              <a:gd name="connsiteX25" fmla="*/ 736023 w 6259706"/>
              <a:gd name="connsiteY25" fmla="*/ 2454329 h 4106880"/>
              <a:gd name="connsiteX26" fmla="*/ 797177 w 6259706"/>
              <a:gd name="connsiteY26" fmla="*/ 2404823 h 4106880"/>
              <a:gd name="connsiteX27" fmla="*/ 852507 w 6259706"/>
              <a:gd name="connsiteY27" fmla="*/ 2413559 h 4106880"/>
              <a:gd name="connsiteX28" fmla="*/ 910144 w 6259706"/>
              <a:gd name="connsiteY28" fmla="*/ 2358315 h 4106880"/>
              <a:gd name="connsiteX29" fmla="*/ 1133251 w 6259706"/>
              <a:gd name="connsiteY29" fmla="*/ 2342804 h 4106880"/>
              <a:gd name="connsiteX30" fmla="*/ 1251581 w 6259706"/>
              <a:gd name="connsiteY30" fmla="*/ 2298170 h 4106880"/>
              <a:gd name="connsiteX31" fmla="*/ 1286208 w 6259706"/>
              <a:gd name="connsiteY31" fmla="*/ 2352866 h 4106880"/>
              <a:gd name="connsiteX32" fmla="*/ 1108771 w 6259706"/>
              <a:gd name="connsiteY32" fmla="*/ 2422295 h 4106880"/>
              <a:gd name="connsiteX33" fmla="*/ 1129157 w 6259706"/>
              <a:gd name="connsiteY33" fmla="*/ 2451417 h 4106880"/>
              <a:gd name="connsiteX34" fmla="*/ 1137892 w 6259706"/>
              <a:gd name="connsiteY34" fmla="*/ 2480538 h 4106880"/>
              <a:gd name="connsiteX35" fmla="*/ 1059266 w 6259706"/>
              <a:gd name="connsiteY35" fmla="*/ 2454329 h 4106880"/>
              <a:gd name="connsiteX36" fmla="*/ 942782 w 6259706"/>
              <a:gd name="connsiteY36" fmla="*/ 2471801 h 4106880"/>
              <a:gd name="connsiteX37" fmla="*/ 986463 w 6259706"/>
              <a:gd name="connsiteY37" fmla="*/ 2553340 h 4106880"/>
              <a:gd name="connsiteX38" fmla="*/ 1065090 w 6259706"/>
              <a:gd name="connsiteY38" fmla="*/ 2591197 h 4106880"/>
              <a:gd name="connsiteX39" fmla="*/ 989376 w 6259706"/>
              <a:gd name="connsiteY39" fmla="*/ 2655264 h 4106880"/>
              <a:gd name="connsiteX40" fmla="*/ 971903 w 6259706"/>
              <a:gd name="connsiteY40" fmla="*/ 2725154 h 4106880"/>
              <a:gd name="connsiteX41" fmla="*/ 919485 w 6259706"/>
              <a:gd name="connsiteY41" fmla="*/ 2742627 h 4106880"/>
              <a:gd name="connsiteX42" fmla="*/ 881628 w 6259706"/>
              <a:gd name="connsiteY42" fmla="*/ 2829990 h 4106880"/>
              <a:gd name="connsiteX43" fmla="*/ 741847 w 6259706"/>
              <a:gd name="connsiteY43" fmla="*/ 2815429 h 4106880"/>
              <a:gd name="connsiteX44" fmla="*/ 738934 w 6259706"/>
              <a:gd name="connsiteY44" fmla="*/ 2850375 h 4106880"/>
              <a:gd name="connsiteX45" fmla="*/ 776792 w 6259706"/>
              <a:gd name="connsiteY45" fmla="*/ 2841638 h 4106880"/>
              <a:gd name="connsiteX46" fmla="*/ 683605 w 6259706"/>
              <a:gd name="connsiteY46" fmla="*/ 2885320 h 4106880"/>
              <a:gd name="connsiteX47" fmla="*/ 829638 w 6259706"/>
              <a:gd name="connsiteY47" fmla="*/ 2940719 h 4106880"/>
              <a:gd name="connsiteX48" fmla="*/ 868641 w 6259706"/>
              <a:gd name="connsiteY48" fmla="*/ 2992722 h 4106880"/>
              <a:gd name="connsiteX49" fmla="*/ 968315 w 6259706"/>
              <a:gd name="connsiteY49" fmla="*/ 3010057 h 4106880"/>
              <a:gd name="connsiteX50" fmla="*/ 1050654 w 6259706"/>
              <a:gd name="connsiteY50" fmla="*/ 3101063 h 4106880"/>
              <a:gd name="connsiteX51" fmla="*/ 1241334 w 6259706"/>
              <a:gd name="connsiteY51" fmla="*/ 3179069 h 4106880"/>
              <a:gd name="connsiteX52" fmla="*/ 1471019 w 6259706"/>
              <a:gd name="connsiteY52" fmla="*/ 3330747 h 4106880"/>
              <a:gd name="connsiteX53" fmla="*/ 1575025 w 6259706"/>
              <a:gd name="connsiteY53" fmla="*/ 3391418 h 4106880"/>
              <a:gd name="connsiteX54" fmla="*/ 1692034 w 6259706"/>
              <a:gd name="connsiteY54" fmla="*/ 3443422 h 4106880"/>
              <a:gd name="connsiteX55" fmla="*/ 1761372 w 6259706"/>
              <a:gd name="connsiteY55" fmla="*/ 3404419 h 4106880"/>
              <a:gd name="connsiteX56" fmla="*/ 1822043 w 6259706"/>
              <a:gd name="connsiteY56" fmla="*/ 3439088 h 4106880"/>
              <a:gd name="connsiteX57" fmla="*/ 1887048 w 6259706"/>
              <a:gd name="connsiteY57" fmla="*/ 3447756 h 4106880"/>
              <a:gd name="connsiteX58" fmla="*/ 1908716 w 6259706"/>
              <a:gd name="connsiteY58" fmla="*/ 3534429 h 4106880"/>
              <a:gd name="connsiteX59" fmla="*/ 2268409 w 6259706"/>
              <a:gd name="connsiteY59" fmla="*/ 3521428 h 4106880"/>
              <a:gd name="connsiteX60" fmla="*/ 2285744 w 6259706"/>
              <a:gd name="connsiteY60" fmla="*/ 3629769 h 4106880"/>
              <a:gd name="connsiteX61" fmla="*/ 2246741 w 6259706"/>
              <a:gd name="connsiteY61" fmla="*/ 3733777 h 4106880"/>
              <a:gd name="connsiteX62" fmla="*/ 2155735 w 6259706"/>
              <a:gd name="connsiteY62" fmla="*/ 3820450 h 4106880"/>
              <a:gd name="connsiteX63" fmla="*/ 2324747 w 6259706"/>
              <a:gd name="connsiteY63" fmla="*/ 3915790 h 4106880"/>
              <a:gd name="connsiteX64" fmla="*/ 2285744 w 6259706"/>
              <a:gd name="connsiteY64" fmla="*/ 4080468 h 4106880"/>
              <a:gd name="connsiteX65" fmla="*/ 2476425 w 6259706"/>
              <a:gd name="connsiteY65" fmla="*/ 4106470 h 4106880"/>
              <a:gd name="connsiteX66" fmla="*/ 2493759 w 6259706"/>
              <a:gd name="connsiteY66" fmla="*/ 4067467 h 4106880"/>
              <a:gd name="connsiteX67" fmla="*/ 2524095 w 6259706"/>
              <a:gd name="connsiteY67" fmla="*/ 4054466 h 4106880"/>
              <a:gd name="connsiteX68" fmla="*/ 2524095 w 6259706"/>
              <a:gd name="connsiteY68" fmla="*/ 3998128 h 4106880"/>
              <a:gd name="connsiteX69" fmla="*/ 2615101 w 6259706"/>
              <a:gd name="connsiteY69" fmla="*/ 3885453 h 4106880"/>
              <a:gd name="connsiteX70" fmla="*/ 2727776 w 6259706"/>
              <a:gd name="connsiteY70" fmla="*/ 3937457 h 4106880"/>
              <a:gd name="connsiteX71" fmla="*/ 2805782 w 6259706"/>
              <a:gd name="connsiteY71" fmla="*/ 4028464 h 4106880"/>
              <a:gd name="connsiteX72" fmla="*/ 2899247 w 6259706"/>
              <a:gd name="connsiteY72" fmla="*/ 4070770 h 4106880"/>
              <a:gd name="connsiteX73" fmla="*/ 2953125 w 6259706"/>
              <a:gd name="connsiteY73" fmla="*/ 4032798 h 4106880"/>
              <a:gd name="connsiteX74" fmla="*/ 2970461 w 6259706"/>
              <a:gd name="connsiteY74" fmla="*/ 3829116 h 4106880"/>
              <a:gd name="connsiteX75" fmla="*/ 3030156 w 6259706"/>
              <a:gd name="connsiteY75" fmla="*/ 3876142 h 4106880"/>
              <a:gd name="connsiteX76" fmla="*/ 3080031 w 6259706"/>
              <a:gd name="connsiteY76" fmla="*/ 3937147 h 4106880"/>
              <a:gd name="connsiteX77" fmla="*/ 3188857 w 6259706"/>
              <a:gd name="connsiteY77" fmla="*/ 3984518 h 4106880"/>
              <a:gd name="connsiteX78" fmla="*/ 3260815 w 6259706"/>
              <a:gd name="connsiteY78" fmla="*/ 3881120 h 4106880"/>
              <a:gd name="connsiteX79" fmla="*/ 3343154 w 6259706"/>
              <a:gd name="connsiteY79" fmla="*/ 3855118 h 4106880"/>
              <a:gd name="connsiteX80" fmla="*/ 3315438 w 6259706"/>
              <a:gd name="connsiteY80" fmla="*/ 3762398 h 4106880"/>
              <a:gd name="connsiteX81" fmla="*/ 3200144 w 6259706"/>
              <a:gd name="connsiteY81" fmla="*/ 3577764 h 4106880"/>
              <a:gd name="connsiteX82" fmla="*/ 3117805 w 6259706"/>
              <a:gd name="connsiteY82" fmla="*/ 3465089 h 4106880"/>
              <a:gd name="connsiteX83" fmla="*/ 3143806 w 6259706"/>
              <a:gd name="connsiteY83" fmla="*/ 3426086 h 4106880"/>
              <a:gd name="connsiteX84" fmla="*/ 3156807 w 6259706"/>
              <a:gd name="connsiteY84" fmla="*/ 3222405 h 4106880"/>
              <a:gd name="connsiteX85" fmla="*/ 3087469 w 6259706"/>
              <a:gd name="connsiteY85" fmla="*/ 3313411 h 4106880"/>
              <a:gd name="connsiteX86" fmla="*/ 3113471 w 6259706"/>
              <a:gd name="connsiteY86" fmla="*/ 3209404 h 4106880"/>
              <a:gd name="connsiteX87" fmla="*/ 2944458 w 6259706"/>
              <a:gd name="connsiteY87" fmla="*/ 3062060 h 4106880"/>
              <a:gd name="connsiteX88" fmla="*/ 3044133 w 6259706"/>
              <a:gd name="connsiteY88" fmla="*/ 2962386 h 4106880"/>
              <a:gd name="connsiteX89" fmla="*/ 3083135 w 6259706"/>
              <a:gd name="connsiteY89" fmla="*/ 2884381 h 4106880"/>
              <a:gd name="connsiteX90" fmla="*/ 3104804 w 6259706"/>
              <a:gd name="connsiteY90" fmla="*/ 2854045 h 4106880"/>
              <a:gd name="connsiteX91" fmla="*/ 3165475 w 6259706"/>
              <a:gd name="connsiteY91" fmla="*/ 2724035 h 4106880"/>
              <a:gd name="connsiteX92" fmla="*/ 3221812 w 6259706"/>
              <a:gd name="connsiteY92" fmla="*/ 2737036 h 4106880"/>
              <a:gd name="connsiteX93" fmla="*/ 3338821 w 6259706"/>
              <a:gd name="connsiteY93" fmla="*/ 2680699 h 4106880"/>
              <a:gd name="connsiteX94" fmla="*/ 3408159 w 6259706"/>
              <a:gd name="connsiteY94" fmla="*/ 2685032 h 4106880"/>
              <a:gd name="connsiteX95" fmla="*/ 3451496 w 6259706"/>
              <a:gd name="connsiteY95" fmla="*/ 2598359 h 4106880"/>
              <a:gd name="connsiteX96" fmla="*/ 3512166 w 6259706"/>
              <a:gd name="connsiteY96" fmla="*/ 2555023 h 4106880"/>
              <a:gd name="connsiteX97" fmla="*/ 3884860 w 6259706"/>
              <a:gd name="connsiteY97" fmla="*/ 2390344 h 4106880"/>
              <a:gd name="connsiteX98" fmla="*/ 3958533 w 6259706"/>
              <a:gd name="connsiteY98" fmla="*/ 2342674 h 4106880"/>
              <a:gd name="connsiteX99" fmla="*/ 4023752 w 6259706"/>
              <a:gd name="connsiteY99" fmla="*/ 2372365 h 4106880"/>
              <a:gd name="connsiteX100" fmla="*/ 4144879 w 6259706"/>
              <a:gd name="connsiteY100" fmla="*/ 2442348 h 4106880"/>
              <a:gd name="connsiteX101" fmla="*/ 4227219 w 6259706"/>
              <a:gd name="connsiteY101" fmla="*/ 2381677 h 4106880"/>
              <a:gd name="connsiteX102" fmla="*/ 4352895 w 6259706"/>
              <a:gd name="connsiteY102" fmla="*/ 2420680 h 4106880"/>
              <a:gd name="connsiteX103" fmla="*/ 4339893 w 6259706"/>
              <a:gd name="connsiteY103" fmla="*/ 2511687 h 4106880"/>
              <a:gd name="connsiteX104" fmla="*/ 4354827 w 6259706"/>
              <a:gd name="connsiteY104" fmla="*/ 2576262 h 4106880"/>
              <a:gd name="connsiteX105" fmla="*/ 4344228 w 6259706"/>
              <a:gd name="connsiteY105" fmla="*/ 2672031 h 4106880"/>
              <a:gd name="connsiteX106" fmla="*/ 4287890 w 6259706"/>
              <a:gd name="connsiteY106" fmla="*/ 2771705 h 4106880"/>
              <a:gd name="connsiteX107" fmla="*/ 4413566 w 6259706"/>
              <a:gd name="connsiteY107" fmla="*/ 2841043 h 4106880"/>
              <a:gd name="connsiteX108" fmla="*/ 4410605 w 6259706"/>
              <a:gd name="connsiteY108" fmla="*/ 2840743 h 4106880"/>
              <a:gd name="connsiteX0" fmla="*/ 4357647 w 6206748"/>
              <a:gd name="connsiteY0" fmla="*/ 2840743 h 4106880"/>
              <a:gd name="connsiteX1" fmla="*/ 4643188 w 6206748"/>
              <a:gd name="connsiteY1" fmla="*/ 2882883 h 4106880"/>
              <a:gd name="connsiteX2" fmla="*/ 4918962 w 6206748"/>
              <a:gd name="connsiteY2" fmla="*/ 2931278 h 4106880"/>
              <a:gd name="connsiteX3" fmla="*/ 5329504 w 6206748"/>
              <a:gd name="connsiteY3" fmla="*/ 2859739 h 4106880"/>
              <a:gd name="connsiteX4" fmla="*/ 5625132 w 6206748"/>
              <a:gd name="connsiteY4" fmla="*/ 2732102 h 4106880"/>
              <a:gd name="connsiteX5" fmla="*/ 5950446 w 6206748"/>
              <a:gd name="connsiteY5" fmla="*/ 2649350 h 4106880"/>
              <a:gd name="connsiteX6" fmla="*/ 5961330 w 6206748"/>
              <a:gd name="connsiteY6" fmla="*/ 2357781 h 4106880"/>
              <a:gd name="connsiteX7" fmla="*/ 5953676 w 6206748"/>
              <a:gd name="connsiteY7" fmla="*/ 1436464 h 4106880"/>
              <a:gd name="connsiteX8" fmla="*/ 6068752 w 6206748"/>
              <a:gd name="connsiteY8" fmla="*/ 97543 h 4106880"/>
              <a:gd name="connsiteX9" fmla="*/ 3723905 w 6206748"/>
              <a:gd name="connsiteY9" fmla="*/ 115650 h 4106880"/>
              <a:gd name="connsiteX10" fmla="*/ 3178040 w 6206748"/>
              <a:gd name="connsiteY10" fmla="*/ 216124 h 4106880"/>
              <a:gd name="connsiteX11" fmla="*/ 1408186 w 6206748"/>
              <a:gd name="connsiteY11" fmla="*/ 186110 h 4106880"/>
              <a:gd name="connsiteX12" fmla="*/ 693256 w 6206748"/>
              <a:gd name="connsiteY12" fmla="*/ 196247 h 4106880"/>
              <a:gd name="connsiteX13" fmla="*/ 48198 w 6206748"/>
              <a:gd name="connsiteY13" fmla="*/ 188078 h 4106880"/>
              <a:gd name="connsiteX14" fmla="*/ 44230 w 6206748"/>
              <a:gd name="connsiteY14" fmla="*/ 675745 h 4106880"/>
              <a:gd name="connsiteX15" fmla="*/ 23682 w 6206748"/>
              <a:gd name="connsiteY15" fmla="*/ 1165852 h 4106880"/>
              <a:gd name="connsiteX16" fmla="*/ 3134 w 6206748"/>
              <a:gd name="connsiteY16" fmla="*/ 1738662 h 4106880"/>
              <a:gd name="connsiteX17" fmla="*/ 21749 w 6206748"/>
              <a:gd name="connsiteY17" fmla="*/ 2278208 h 4106880"/>
              <a:gd name="connsiteX18" fmla="*/ 30090 w 6206748"/>
              <a:gd name="connsiteY18" fmla="*/ 2587755 h 4106880"/>
              <a:gd name="connsiteX19" fmla="*/ 188007 w 6206748"/>
              <a:gd name="connsiteY19" fmla="*/ 2666912 h 4106880"/>
              <a:gd name="connsiteX20" fmla="*/ 222173 w 6206748"/>
              <a:gd name="connsiteY20" fmla="*/ 2614407 h 4106880"/>
              <a:gd name="connsiteX21" fmla="*/ 351085 w 6206748"/>
              <a:gd name="connsiteY21" fmla="*/ 2559164 h 4106880"/>
              <a:gd name="connsiteX22" fmla="*/ 419390 w 6206748"/>
              <a:gd name="connsiteY22" fmla="*/ 2514820 h 4106880"/>
              <a:gd name="connsiteX23" fmla="*/ 476305 w 6206748"/>
              <a:gd name="connsiteY23" fmla="*/ 2474713 h 4106880"/>
              <a:gd name="connsiteX24" fmla="*/ 570011 w 6206748"/>
              <a:gd name="connsiteY24" fmla="*/ 2483796 h 4106880"/>
              <a:gd name="connsiteX25" fmla="*/ 627735 w 6206748"/>
              <a:gd name="connsiteY25" fmla="*/ 2433944 h 4106880"/>
              <a:gd name="connsiteX26" fmla="*/ 683065 w 6206748"/>
              <a:gd name="connsiteY26" fmla="*/ 2454329 h 4106880"/>
              <a:gd name="connsiteX27" fmla="*/ 744219 w 6206748"/>
              <a:gd name="connsiteY27" fmla="*/ 2404823 h 4106880"/>
              <a:gd name="connsiteX28" fmla="*/ 799549 w 6206748"/>
              <a:gd name="connsiteY28" fmla="*/ 2413559 h 4106880"/>
              <a:gd name="connsiteX29" fmla="*/ 857186 w 6206748"/>
              <a:gd name="connsiteY29" fmla="*/ 2358315 h 4106880"/>
              <a:gd name="connsiteX30" fmla="*/ 1080293 w 6206748"/>
              <a:gd name="connsiteY30" fmla="*/ 2342804 h 4106880"/>
              <a:gd name="connsiteX31" fmla="*/ 1198623 w 6206748"/>
              <a:gd name="connsiteY31" fmla="*/ 2298170 h 4106880"/>
              <a:gd name="connsiteX32" fmla="*/ 1233250 w 6206748"/>
              <a:gd name="connsiteY32" fmla="*/ 2352866 h 4106880"/>
              <a:gd name="connsiteX33" fmla="*/ 1055813 w 6206748"/>
              <a:gd name="connsiteY33" fmla="*/ 2422295 h 4106880"/>
              <a:gd name="connsiteX34" fmla="*/ 1076199 w 6206748"/>
              <a:gd name="connsiteY34" fmla="*/ 2451417 h 4106880"/>
              <a:gd name="connsiteX35" fmla="*/ 1084934 w 6206748"/>
              <a:gd name="connsiteY35" fmla="*/ 2480538 h 4106880"/>
              <a:gd name="connsiteX36" fmla="*/ 1006308 w 6206748"/>
              <a:gd name="connsiteY36" fmla="*/ 2454329 h 4106880"/>
              <a:gd name="connsiteX37" fmla="*/ 889824 w 6206748"/>
              <a:gd name="connsiteY37" fmla="*/ 2471801 h 4106880"/>
              <a:gd name="connsiteX38" fmla="*/ 933505 w 6206748"/>
              <a:gd name="connsiteY38" fmla="*/ 2553340 h 4106880"/>
              <a:gd name="connsiteX39" fmla="*/ 1012132 w 6206748"/>
              <a:gd name="connsiteY39" fmla="*/ 2591197 h 4106880"/>
              <a:gd name="connsiteX40" fmla="*/ 936418 w 6206748"/>
              <a:gd name="connsiteY40" fmla="*/ 2655264 h 4106880"/>
              <a:gd name="connsiteX41" fmla="*/ 918945 w 6206748"/>
              <a:gd name="connsiteY41" fmla="*/ 2725154 h 4106880"/>
              <a:gd name="connsiteX42" fmla="*/ 866527 w 6206748"/>
              <a:gd name="connsiteY42" fmla="*/ 2742627 h 4106880"/>
              <a:gd name="connsiteX43" fmla="*/ 828670 w 6206748"/>
              <a:gd name="connsiteY43" fmla="*/ 2829990 h 4106880"/>
              <a:gd name="connsiteX44" fmla="*/ 688889 w 6206748"/>
              <a:gd name="connsiteY44" fmla="*/ 2815429 h 4106880"/>
              <a:gd name="connsiteX45" fmla="*/ 685976 w 6206748"/>
              <a:gd name="connsiteY45" fmla="*/ 2850375 h 4106880"/>
              <a:gd name="connsiteX46" fmla="*/ 723834 w 6206748"/>
              <a:gd name="connsiteY46" fmla="*/ 2841638 h 4106880"/>
              <a:gd name="connsiteX47" fmla="*/ 630647 w 6206748"/>
              <a:gd name="connsiteY47" fmla="*/ 2885320 h 4106880"/>
              <a:gd name="connsiteX48" fmla="*/ 776680 w 6206748"/>
              <a:gd name="connsiteY48" fmla="*/ 2940719 h 4106880"/>
              <a:gd name="connsiteX49" fmla="*/ 815683 w 6206748"/>
              <a:gd name="connsiteY49" fmla="*/ 2992722 h 4106880"/>
              <a:gd name="connsiteX50" fmla="*/ 915357 w 6206748"/>
              <a:gd name="connsiteY50" fmla="*/ 3010057 h 4106880"/>
              <a:gd name="connsiteX51" fmla="*/ 997696 w 6206748"/>
              <a:gd name="connsiteY51" fmla="*/ 3101063 h 4106880"/>
              <a:gd name="connsiteX52" fmla="*/ 1188376 w 6206748"/>
              <a:gd name="connsiteY52" fmla="*/ 3179069 h 4106880"/>
              <a:gd name="connsiteX53" fmla="*/ 1418061 w 6206748"/>
              <a:gd name="connsiteY53" fmla="*/ 3330747 h 4106880"/>
              <a:gd name="connsiteX54" fmla="*/ 1522067 w 6206748"/>
              <a:gd name="connsiteY54" fmla="*/ 3391418 h 4106880"/>
              <a:gd name="connsiteX55" fmla="*/ 1639076 w 6206748"/>
              <a:gd name="connsiteY55" fmla="*/ 3443422 h 4106880"/>
              <a:gd name="connsiteX56" fmla="*/ 1708414 w 6206748"/>
              <a:gd name="connsiteY56" fmla="*/ 3404419 h 4106880"/>
              <a:gd name="connsiteX57" fmla="*/ 1769085 w 6206748"/>
              <a:gd name="connsiteY57" fmla="*/ 3439088 h 4106880"/>
              <a:gd name="connsiteX58" fmla="*/ 1834090 w 6206748"/>
              <a:gd name="connsiteY58" fmla="*/ 3447756 h 4106880"/>
              <a:gd name="connsiteX59" fmla="*/ 1855758 w 6206748"/>
              <a:gd name="connsiteY59" fmla="*/ 3534429 h 4106880"/>
              <a:gd name="connsiteX60" fmla="*/ 2215451 w 6206748"/>
              <a:gd name="connsiteY60" fmla="*/ 3521428 h 4106880"/>
              <a:gd name="connsiteX61" fmla="*/ 2232786 w 6206748"/>
              <a:gd name="connsiteY61" fmla="*/ 3629769 h 4106880"/>
              <a:gd name="connsiteX62" fmla="*/ 2193783 w 6206748"/>
              <a:gd name="connsiteY62" fmla="*/ 3733777 h 4106880"/>
              <a:gd name="connsiteX63" fmla="*/ 2102777 w 6206748"/>
              <a:gd name="connsiteY63" fmla="*/ 3820450 h 4106880"/>
              <a:gd name="connsiteX64" fmla="*/ 2271789 w 6206748"/>
              <a:gd name="connsiteY64" fmla="*/ 3915790 h 4106880"/>
              <a:gd name="connsiteX65" fmla="*/ 2232786 w 6206748"/>
              <a:gd name="connsiteY65" fmla="*/ 4080468 h 4106880"/>
              <a:gd name="connsiteX66" fmla="*/ 2423467 w 6206748"/>
              <a:gd name="connsiteY66" fmla="*/ 4106470 h 4106880"/>
              <a:gd name="connsiteX67" fmla="*/ 2440801 w 6206748"/>
              <a:gd name="connsiteY67" fmla="*/ 4067467 h 4106880"/>
              <a:gd name="connsiteX68" fmla="*/ 2471137 w 6206748"/>
              <a:gd name="connsiteY68" fmla="*/ 4054466 h 4106880"/>
              <a:gd name="connsiteX69" fmla="*/ 2471137 w 6206748"/>
              <a:gd name="connsiteY69" fmla="*/ 3998128 h 4106880"/>
              <a:gd name="connsiteX70" fmla="*/ 2562143 w 6206748"/>
              <a:gd name="connsiteY70" fmla="*/ 3885453 h 4106880"/>
              <a:gd name="connsiteX71" fmla="*/ 2674818 w 6206748"/>
              <a:gd name="connsiteY71" fmla="*/ 3937457 h 4106880"/>
              <a:gd name="connsiteX72" fmla="*/ 2752824 w 6206748"/>
              <a:gd name="connsiteY72" fmla="*/ 4028464 h 4106880"/>
              <a:gd name="connsiteX73" fmla="*/ 2846289 w 6206748"/>
              <a:gd name="connsiteY73" fmla="*/ 4070770 h 4106880"/>
              <a:gd name="connsiteX74" fmla="*/ 2900167 w 6206748"/>
              <a:gd name="connsiteY74" fmla="*/ 4032798 h 4106880"/>
              <a:gd name="connsiteX75" fmla="*/ 2917503 w 6206748"/>
              <a:gd name="connsiteY75" fmla="*/ 3829116 h 4106880"/>
              <a:gd name="connsiteX76" fmla="*/ 2977198 w 6206748"/>
              <a:gd name="connsiteY76" fmla="*/ 3876142 h 4106880"/>
              <a:gd name="connsiteX77" fmla="*/ 3027073 w 6206748"/>
              <a:gd name="connsiteY77" fmla="*/ 3937147 h 4106880"/>
              <a:gd name="connsiteX78" fmla="*/ 3135899 w 6206748"/>
              <a:gd name="connsiteY78" fmla="*/ 3984518 h 4106880"/>
              <a:gd name="connsiteX79" fmla="*/ 3207857 w 6206748"/>
              <a:gd name="connsiteY79" fmla="*/ 3881120 h 4106880"/>
              <a:gd name="connsiteX80" fmla="*/ 3290196 w 6206748"/>
              <a:gd name="connsiteY80" fmla="*/ 3855118 h 4106880"/>
              <a:gd name="connsiteX81" fmla="*/ 3262480 w 6206748"/>
              <a:gd name="connsiteY81" fmla="*/ 3762398 h 4106880"/>
              <a:gd name="connsiteX82" fmla="*/ 3147186 w 6206748"/>
              <a:gd name="connsiteY82" fmla="*/ 3577764 h 4106880"/>
              <a:gd name="connsiteX83" fmla="*/ 3064847 w 6206748"/>
              <a:gd name="connsiteY83" fmla="*/ 3465089 h 4106880"/>
              <a:gd name="connsiteX84" fmla="*/ 3090848 w 6206748"/>
              <a:gd name="connsiteY84" fmla="*/ 3426086 h 4106880"/>
              <a:gd name="connsiteX85" fmla="*/ 3103849 w 6206748"/>
              <a:gd name="connsiteY85" fmla="*/ 3222405 h 4106880"/>
              <a:gd name="connsiteX86" fmla="*/ 3034511 w 6206748"/>
              <a:gd name="connsiteY86" fmla="*/ 3313411 h 4106880"/>
              <a:gd name="connsiteX87" fmla="*/ 3060513 w 6206748"/>
              <a:gd name="connsiteY87" fmla="*/ 3209404 h 4106880"/>
              <a:gd name="connsiteX88" fmla="*/ 2891500 w 6206748"/>
              <a:gd name="connsiteY88" fmla="*/ 3062060 h 4106880"/>
              <a:gd name="connsiteX89" fmla="*/ 2991175 w 6206748"/>
              <a:gd name="connsiteY89" fmla="*/ 2962386 h 4106880"/>
              <a:gd name="connsiteX90" fmla="*/ 3030177 w 6206748"/>
              <a:gd name="connsiteY90" fmla="*/ 2884381 h 4106880"/>
              <a:gd name="connsiteX91" fmla="*/ 3051846 w 6206748"/>
              <a:gd name="connsiteY91" fmla="*/ 2854045 h 4106880"/>
              <a:gd name="connsiteX92" fmla="*/ 3112517 w 6206748"/>
              <a:gd name="connsiteY92" fmla="*/ 2724035 h 4106880"/>
              <a:gd name="connsiteX93" fmla="*/ 3168854 w 6206748"/>
              <a:gd name="connsiteY93" fmla="*/ 2737036 h 4106880"/>
              <a:gd name="connsiteX94" fmla="*/ 3285863 w 6206748"/>
              <a:gd name="connsiteY94" fmla="*/ 2680699 h 4106880"/>
              <a:gd name="connsiteX95" fmla="*/ 3355201 w 6206748"/>
              <a:gd name="connsiteY95" fmla="*/ 2685032 h 4106880"/>
              <a:gd name="connsiteX96" fmla="*/ 3398538 w 6206748"/>
              <a:gd name="connsiteY96" fmla="*/ 2598359 h 4106880"/>
              <a:gd name="connsiteX97" fmla="*/ 3459208 w 6206748"/>
              <a:gd name="connsiteY97" fmla="*/ 2555023 h 4106880"/>
              <a:gd name="connsiteX98" fmla="*/ 3831902 w 6206748"/>
              <a:gd name="connsiteY98" fmla="*/ 2390344 h 4106880"/>
              <a:gd name="connsiteX99" fmla="*/ 3905575 w 6206748"/>
              <a:gd name="connsiteY99" fmla="*/ 2342674 h 4106880"/>
              <a:gd name="connsiteX100" fmla="*/ 3970794 w 6206748"/>
              <a:gd name="connsiteY100" fmla="*/ 2372365 h 4106880"/>
              <a:gd name="connsiteX101" fmla="*/ 4091921 w 6206748"/>
              <a:gd name="connsiteY101" fmla="*/ 2442348 h 4106880"/>
              <a:gd name="connsiteX102" fmla="*/ 4174261 w 6206748"/>
              <a:gd name="connsiteY102" fmla="*/ 2381677 h 4106880"/>
              <a:gd name="connsiteX103" fmla="*/ 4299937 w 6206748"/>
              <a:gd name="connsiteY103" fmla="*/ 2420680 h 4106880"/>
              <a:gd name="connsiteX104" fmla="*/ 4286935 w 6206748"/>
              <a:gd name="connsiteY104" fmla="*/ 2511687 h 4106880"/>
              <a:gd name="connsiteX105" fmla="*/ 4301869 w 6206748"/>
              <a:gd name="connsiteY105" fmla="*/ 2576262 h 4106880"/>
              <a:gd name="connsiteX106" fmla="*/ 4291270 w 6206748"/>
              <a:gd name="connsiteY106" fmla="*/ 2672031 h 4106880"/>
              <a:gd name="connsiteX107" fmla="*/ 4234932 w 6206748"/>
              <a:gd name="connsiteY107" fmla="*/ 2771705 h 4106880"/>
              <a:gd name="connsiteX108" fmla="*/ 4360608 w 6206748"/>
              <a:gd name="connsiteY108" fmla="*/ 2841043 h 4106880"/>
              <a:gd name="connsiteX109" fmla="*/ 4357647 w 6206748"/>
              <a:gd name="connsiteY109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45070 w 6203620"/>
              <a:gd name="connsiteY14" fmla="*/ 188078 h 4106880"/>
              <a:gd name="connsiteX15" fmla="*/ 41102 w 6203620"/>
              <a:gd name="connsiteY15" fmla="*/ 675745 h 4106880"/>
              <a:gd name="connsiteX16" fmla="*/ 20554 w 6203620"/>
              <a:gd name="connsiteY16" fmla="*/ 1165852 h 4106880"/>
              <a:gd name="connsiteX17" fmla="*/ 6 w 6203620"/>
              <a:gd name="connsiteY17" fmla="*/ 1738662 h 4106880"/>
              <a:gd name="connsiteX18" fmla="*/ 18621 w 6203620"/>
              <a:gd name="connsiteY18" fmla="*/ 2278208 h 4106880"/>
              <a:gd name="connsiteX19" fmla="*/ 26962 w 6203620"/>
              <a:gd name="connsiteY19" fmla="*/ 2587755 h 4106880"/>
              <a:gd name="connsiteX20" fmla="*/ 184879 w 6203620"/>
              <a:gd name="connsiteY20" fmla="*/ 2666912 h 4106880"/>
              <a:gd name="connsiteX21" fmla="*/ 219045 w 6203620"/>
              <a:gd name="connsiteY21" fmla="*/ 2614407 h 4106880"/>
              <a:gd name="connsiteX22" fmla="*/ 347957 w 6203620"/>
              <a:gd name="connsiteY22" fmla="*/ 2559164 h 4106880"/>
              <a:gd name="connsiteX23" fmla="*/ 416262 w 6203620"/>
              <a:gd name="connsiteY23" fmla="*/ 2514820 h 4106880"/>
              <a:gd name="connsiteX24" fmla="*/ 473177 w 6203620"/>
              <a:gd name="connsiteY24" fmla="*/ 2474713 h 4106880"/>
              <a:gd name="connsiteX25" fmla="*/ 566883 w 6203620"/>
              <a:gd name="connsiteY25" fmla="*/ 2483796 h 4106880"/>
              <a:gd name="connsiteX26" fmla="*/ 624607 w 6203620"/>
              <a:gd name="connsiteY26" fmla="*/ 2433944 h 4106880"/>
              <a:gd name="connsiteX27" fmla="*/ 679937 w 6203620"/>
              <a:gd name="connsiteY27" fmla="*/ 2454329 h 4106880"/>
              <a:gd name="connsiteX28" fmla="*/ 741091 w 6203620"/>
              <a:gd name="connsiteY28" fmla="*/ 2404823 h 4106880"/>
              <a:gd name="connsiteX29" fmla="*/ 796421 w 6203620"/>
              <a:gd name="connsiteY29" fmla="*/ 2413559 h 4106880"/>
              <a:gd name="connsiteX30" fmla="*/ 854058 w 6203620"/>
              <a:gd name="connsiteY30" fmla="*/ 2358315 h 4106880"/>
              <a:gd name="connsiteX31" fmla="*/ 1077165 w 6203620"/>
              <a:gd name="connsiteY31" fmla="*/ 2342804 h 4106880"/>
              <a:gd name="connsiteX32" fmla="*/ 1195495 w 6203620"/>
              <a:gd name="connsiteY32" fmla="*/ 2298170 h 4106880"/>
              <a:gd name="connsiteX33" fmla="*/ 1230122 w 6203620"/>
              <a:gd name="connsiteY33" fmla="*/ 2352866 h 4106880"/>
              <a:gd name="connsiteX34" fmla="*/ 1052685 w 6203620"/>
              <a:gd name="connsiteY34" fmla="*/ 2422295 h 4106880"/>
              <a:gd name="connsiteX35" fmla="*/ 1073071 w 6203620"/>
              <a:gd name="connsiteY35" fmla="*/ 2451417 h 4106880"/>
              <a:gd name="connsiteX36" fmla="*/ 1081806 w 6203620"/>
              <a:gd name="connsiteY36" fmla="*/ 2480538 h 4106880"/>
              <a:gd name="connsiteX37" fmla="*/ 1003180 w 6203620"/>
              <a:gd name="connsiteY37" fmla="*/ 2454329 h 4106880"/>
              <a:gd name="connsiteX38" fmla="*/ 886696 w 6203620"/>
              <a:gd name="connsiteY38" fmla="*/ 2471801 h 4106880"/>
              <a:gd name="connsiteX39" fmla="*/ 930377 w 6203620"/>
              <a:gd name="connsiteY39" fmla="*/ 2553340 h 4106880"/>
              <a:gd name="connsiteX40" fmla="*/ 1009004 w 6203620"/>
              <a:gd name="connsiteY40" fmla="*/ 2591197 h 4106880"/>
              <a:gd name="connsiteX41" fmla="*/ 933290 w 6203620"/>
              <a:gd name="connsiteY41" fmla="*/ 2655264 h 4106880"/>
              <a:gd name="connsiteX42" fmla="*/ 915817 w 6203620"/>
              <a:gd name="connsiteY42" fmla="*/ 2725154 h 4106880"/>
              <a:gd name="connsiteX43" fmla="*/ 863399 w 6203620"/>
              <a:gd name="connsiteY43" fmla="*/ 2742627 h 4106880"/>
              <a:gd name="connsiteX44" fmla="*/ 825542 w 6203620"/>
              <a:gd name="connsiteY44" fmla="*/ 2829990 h 4106880"/>
              <a:gd name="connsiteX45" fmla="*/ 685761 w 6203620"/>
              <a:gd name="connsiteY45" fmla="*/ 2815429 h 4106880"/>
              <a:gd name="connsiteX46" fmla="*/ 682848 w 6203620"/>
              <a:gd name="connsiteY46" fmla="*/ 2850375 h 4106880"/>
              <a:gd name="connsiteX47" fmla="*/ 720706 w 6203620"/>
              <a:gd name="connsiteY47" fmla="*/ 2841638 h 4106880"/>
              <a:gd name="connsiteX48" fmla="*/ 627519 w 6203620"/>
              <a:gd name="connsiteY48" fmla="*/ 2885320 h 4106880"/>
              <a:gd name="connsiteX49" fmla="*/ 773552 w 6203620"/>
              <a:gd name="connsiteY49" fmla="*/ 2940719 h 4106880"/>
              <a:gd name="connsiteX50" fmla="*/ 812555 w 6203620"/>
              <a:gd name="connsiteY50" fmla="*/ 2992722 h 4106880"/>
              <a:gd name="connsiteX51" fmla="*/ 912229 w 6203620"/>
              <a:gd name="connsiteY51" fmla="*/ 3010057 h 4106880"/>
              <a:gd name="connsiteX52" fmla="*/ 994568 w 6203620"/>
              <a:gd name="connsiteY52" fmla="*/ 3101063 h 4106880"/>
              <a:gd name="connsiteX53" fmla="*/ 1185248 w 6203620"/>
              <a:gd name="connsiteY53" fmla="*/ 3179069 h 4106880"/>
              <a:gd name="connsiteX54" fmla="*/ 1414933 w 6203620"/>
              <a:gd name="connsiteY54" fmla="*/ 3330747 h 4106880"/>
              <a:gd name="connsiteX55" fmla="*/ 1518939 w 6203620"/>
              <a:gd name="connsiteY55" fmla="*/ 3391418 h 4106880"/>
              <a:gd name="connsiteX56" fmla="*/ 1635948 w 6203620"/>
              <a:gd name="connsiteY56" fmla="*/ 3443422 h 4106880"/>
              <a:gd name="connsiteX57" fmla="*/ 1705286 w 6203620"/>
              <a:gd name="connsiteY57" fmla="*/ 3404419 h 4106880"/>
              <a:gd name="connsiteX58" fmla="*/ 1765957 w 6203620"/>
              <a:gd name="connsiteY58" fmla="*/ 3439088 h 4106880"/>
              <a:gd name="connsiteX59" fmla="*/ 1830962 w 6203620"/>
              <a:gd name="connsiteY59" fmla="*/ 3447756 h 4106880"/>
              <a:gd name="connsiteX60" fmla="*/ 1852630 w 6203620"/>
              <a:gd name="connsiteY60" fmla="*/ 3534429 h 4106880"/>
              <a:gd name="connsiteX61" fmla="*/ 2212323 w 6203620"/>
              <a:gd name="connsiteY61" fmla="*/ 3521428 h 4106880"/>
              <a:gd name="connsiteX62" fmla="*/ 2229658 w 6203620"/>
              <a:gd name="connsiteY62" fmla="*/ 3629769 h 4106880"/>
              <a:gd name="connsiteX63" fmla="*/ 2190655 w 6203620"/>
              <a:gd name="connsiteY63" fmla="*/ 3733777 h 4106880"/>
              <a:gd name="connsiteX64" fmla="*/ 2099649 w 6203620"/>
              <a:gd name="connsiteY64" fmla="*/ 3820450 h 4106880"/>
              <a:gd name="connsiteX65" fmla="*/ 2268661 w 6203620"/>
              <a:gd name="connsiteY65" fmla="*/ 3915790 h 4106880"/>
              <a:gd name="connsiteX66" fmla="*/ 2229658 w 6203620"/>
              <a:gd name="connsiteY66" fmla="*/ 4080468 h 4106880"/>
              <a:gd name="connsiteX67" fmla="*/ 2420339 w 6203620"/>
              <a:gd name="connsiteY67" fmla="*/ 4106470 h 4106880"/>
              <a:gd name="connsiteX68" fmla="*/ 2437673 w 6203620"/>
              <a:gd name="connsiteY68" fmla="*/ 4067467 h 4106880"/>
              <a:gd name="connsiteX69" fmla="*/ 2468009 w 6203620"/>
              <a:gd name="connsiteY69" fmla="*/ 4054466 h 4106880"/>
              <a:gd name="connsiteX70" fmla="*/ 2468009 w 6203620"/>
              <a:gd name="connsiteY70" fmla="*/ 3998128 h 4106880"/>
              <a:gd name="connsiteX71" fmla="*/ 2559015 w 6203620"/>
              <a:gd name="connsiteY71" fmla="*/ 3885453 h 4106880"/>
              <a:gd name="connsiteX72" fmla="*/ 2671690 w 6203620"/>
              <a:gd name="connsiteY72" fmla="*/ 3937457 h 4106880"/>
              <a:gd name="connsiteX73" fmla="*/ 2749696 w 6203620"/>
              <a:gd name="connsiteY73" fmla="*/ 4028464 h 4106880"/>
              <a:gd name="connsiteX74" fmla="*/ 2843161 w 6203620"/>
              <a:gd name="connsiteY74" fmla="*/ 4070770 h 4106880"/>
              <a:gd name="connsiteX75" fmla="*/ 2897039 w 6203620"/>
              <a:gd name="connsiteY75" fmla="*/ 4032798 h 4106880"/>
              <a:gd name="connsiteX76" fmla="*/ 2914375 w 6203620"/>
              <a:gd name="connsiteY76" fmla="*/ 3829116 h 4106880"/>
              <a:gd name="connsiteX77" fmla="*/ 2974070 w 6203620"/>
              <a:gd name="connsiteY77" fmla="*/ 3876142 h 4106880"/>
              <a:gd name="connsiteX78" fmla="*/ 3023945 w 6203620"/>
              <a:gd name="connsiteY78" fmla="*/ 3937147 h 4106880"/>
              <a:gd name="connsiteX79" fmla="*/ 3132771 w 6203620"/>
              <a:gd name="connsiteY79" fmla="*/ 3984518 h 4106880"/>
              <a:gd name="connsiteX80" fmla="*/ 3204729 w 6203620"/>
              <a:gd name="connsiteY80" fmla="*/ 3881120 h 4106880"/>
              <a:gd name="connsiteX81" fmla="*/ 3287068 w 6203620"/>
              <a:gd name="connsiteY81" fmla="*/ 3855118 h 4106880"/>
              <a:gd name="connsiteX82" fmla="*/ 3259352 w 6203620"/>
              <a:gd name="connsiteY82" fmla="*/ 3762398 h 4106880"/>
              <a:gd name="connsiteX83" fmla="*/ 3144058 w 6203620"/>
              <a:gd name="connsiteY83" fmla="*/ 3577764 h 4106880"/>
              <a:gd name="connsiteX84" fmla="*/ 3061719 w 6203620"/>
              <a:gd name="connsiteY84" fmla="*/ 3465089 h 4106880"/>
              <a:gd name="connsiteX85" fmla="*/ 3087720 w 6203620"/>
              <a:gd name="connsiteY85" fmla="*/ 3426086 h 4106880"/>
              <a:gd name="connsiteX86" fmla="*/ 3100721 w 6203620"/>
              <a:gd name="connsiteY86" fmla="*/ 3222405 h 4106880"/>
              <a:gd name="connsiteX87" fmla="*/ 3031383 w 6203620"/>
              <a:gd name="connsiteY87" fmla="*/ 3313411 h 4106880"/>
              <a:gd name="connsiteX88" fmla="*/ 3057385 w 6203620"/>
              <a:gd name="connsiteY88" fmla="*/ 3209404 h 4106880"/>
              <a:gd name="connsiteX89" fmla="*/ 2888372 w 6203620"/>
              <a:gd name="connsiteY89" fmla="*/ 3062060 h 4106880"/>
              <a:gd name="connsiteX90" fmla="*/ 2988047 w 6203620"/>
              <a:gd name="connsiteY90" fmla="*/ 2962386 h 4106880"/>
              <a:gd name="connsiteX91" fmla="*/ 3027049 w 6203620"/>
              <a:gd name="connsiteY91" fmla="*/ 2884381 h 4106880"/>
              <a:gd name="connsiteX92" fmla="*/ 3048718 w 6203620"/>
              <a:gd name="connsiteY92" fmla="*/ 2854045 h 4106880"/>
              <a:gd name="connsiteX93" fmla="*/ 3109389 w 6203620"/>
              <a:gd name="connsiteY93" fmla="*/ 2724035 h 4106880"/>
              <a:gd name="connsiteX94" fmla="*/ 3165726 w 6203620"/>
              <a:gd name="connsiteY94" fmla="*/ 2737036 h 4106880"/>
              <a:gd name="connsiteX95" fmla="*/ 3282735 w 6203620"/>
              <a:gd name="connsiteY95" fmla="*/ 2680699 h 4106880"/>
              <a:gd name="connsiteX96" fmla="*/ 3352073 w 6203620"/>
              <a:gd name="connsiteY96" fmla="*/ 2685032 h 4106880"/>
              <a:gd name="connsiteX97" fmla="*/ 3395410 w 6203620"/>
              <a:gd name="connsiteY97" fmla="*/ 2598359 h 4106880"/>
              <a:gd name="connsiteX98" fmla="*/ 3456080 w 6203620"/>
              <a:gd name="connsiteY98" fmla="*/ 2555023 h 4106880"/>
              <a:gd name="connsiteX99" fmla="*/ 3828774 w 6203620"/>
              <a:gd name="connsiteY99" fmla="*/ 2390344 h 4106880"/>
              <a:gd name="connsiteX100" fmla="*/ 3902447 w 6203620"/>
              <a:gd name="connsiteY100" fmla="*/ 2342674 h 4106880"/>
              <a:gd name="connsiteX101" fmla="*/ 3967666 w 6203620"/>
              <a:gd name="connsiteY101" fmla="*/ 2372365 h 4106880"/>
              <a:gd name="connsiteX102" fmla="*/ 4088793 w 6203620"/>
              <a:gd name="connsiteY102" fmla="*/ 2442348 h 4106880"/>
              <a:gd name="connsiteX103" fmla="*/ 4171133 w 6203620"/>
              <a:gd name="connsiteY103" fmla="*/ 2381677 h 4106880"/>
              <a:gd name="connsiteX104" fmla="*/ 4296809 w 6203620"/>
              <a:gd name="connsiteY104" fmla="*/ 2420680 h 4106880"/>
              <a:gd name="connsiteX105" fmla="*/ 4283807 w 6203620"/>
              <a:gd name="connsiteY105" fmla="*/ 2511687 h 4106880"/>
              <a:gd name="connsiteX106" fmla="*/ 4298741 w 6203620"/>
              <a:gd name="connsiteY106" fmla="*/ 2576262 h 4106880"/>
              <a:gd name="connsiteX107" fmla="*/ 4288142 w 6203620"/>
              <a:gd name="connsiteY107" fmla="*/ 2672031 h 4106880"/>
              <a:gd name="connsiteX108" fmla="*/ 4231804 w 6203620"/>
              <a:gd name="connsiteY108" fmla="*/ 2771705 h 4106880"/>
              <a:gd name="connsiteX109" fmla="*/ 4357480 w 6203620"/>
              <a:gd name="connsiteY109" fmla="*/ 2841043 h 4106880"/>
              <a:gd name="connsiteX110" fmla="*/ 4354519 w 6203620"/>
              <a:gd name="connsiteY110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41102 w 6203620"/>
              <a:gd name="connsiteY14" fmla="*/ 675745 h 4106880"/>
              <a:gd name="connsiteX15" fmla="*/ 20554 w 6203620"/>
              <a:gd name="connsiteY15" fmla="*/ 1165852 h 4106880"/>
              <a:gd name="connsiteX16" fmla="*/ 6 w 6203620"/>
              <a:gd name="connsiteY16" fmla="*/ 1738662 h 4106880"/>
              <a:gd name="connsiteX17" fmla="*/ 18621 w 6203620"/>
              <a:gd name="connsiteY17" fmla="*/ 2278208 h 4106880"/>
              <a:gd name="connsiteX18" fmla="*/ 26962 w 6203620"/>
              <a:gd name="connsiteY18" fmla="*/ 2587755 h 4106880"/>
              <a:gd name="connsiteX19" fmla="*/ 184879 w 6203620"/>
              <a:gd name="connsiteY19" fmla="*/ 2666912 h 4106880"/>
              <a:gd name="connsiteX20" fmla="*/ 219045 w 6203620"/>
              <a:gd name="connsiteY20" fmla="*/ 2614407 h 4106880"/>
              <a:gd name="connsiteX21" fmla="*/ 347957 w 6203620"/>
              <a:gd name="connsiteY21" fmla="*/ 2559164 h 4106880"/>
              <a:gd name="connsiteX22" fmla="*/ 416262 w 6203620"/>
              <a:gd name="connsiteY22" fmla="*/ 2514820 h 4106880"/>
              <a:gd name="connsiteX23" fmla="*/ 473177 w 6203620"/>
              <a:gd name="connsiteY23" fmla="*/ 2474713 h 4106880"/>
              <a:gd name="connsiteX24" fmla="*/ 566883 w 6203620"/>
              <a:gd name="connsiteY24" fmla="*/ 2483796 h 4106880"/>
              <a:gd name="connsiteX25" fmla="*/ 624607 w 6203620"/>
              <a:gd name="connsiteY25" fmla="*/ 2433944 h 4106880"/>
              <a:gd name="connsiteX26" fmla="*/ 679937 w 6203620"/>
              <a:gd name="connsiteY26" fmla="*/ 2454329 h 4106880"/>
              <a:gd name="connsiteX27" fmla="*/ 741091 w 6203620"/>
              <a:gd name="connsiteY27" fmla="*/ 2404823 h 4106880"/>
              <a:gd name="connsiteX28" fmla="*/ 796421 w 6203620"/>
              <a:gd name="connsiteY28" fmla="*/ 2413559 h 4106880"/>
              <a:gd name="connsiteX29" fmla="*/ 854058 w 6203620"/>
              <a:gd name="connsiteY29" fmla="*/ 2358315 h 4106880"/>
              <a:gd name="connsiteX30" fmla="*/ 1077165 w 6203620"/>
              <a:gd name="connsiteY30" fmla="*/ 2342804 h 4106880"/>
              <a:gd name="connsiteX31" fmla="*/ 1195495 w 6203620"/>
              <a:gd name="connsiteY31" fmla="*/ 2298170 h 4106880"/>
              <a:gd name="connsiteX32" fmla="*/ 1230122 w 6203620"/>
              <a:gd name="connsiteY32" fmla="*/ 2352866 h 4106880"/>
              <a:gd name="connsiteX33" fmla="*/ 1052685 w 6203620"/>
              <a:gd name="connsiteY33" fmla="*/ 2422295 h 4106880"/>
              <a:gd name="connsiteX34" fmla="*/ 1073071 w 6203620"/>
              <a:gd name="connsiteY34" fmla="*/ 2451417 h 4106880"/>
              <a:gd name="connsiteX35" fmla="*/ 1081806 w 6203620"/>
              <a:gd name="connsiteY35" fmla="*/ 2480538 h 4106880"/>
              <a:gd name="connsiteX36" fmla="*/ 1003180 w 6203620"/>
              <a:gd name="connsiteY36" fmla="*/ 2454329 h 4106880"/>
              <a:gd name="connsiteX37" fmla="*/ 886696 w 6203620"/>
              <a:gd name="connsiteY37" fmla="*/ 2471801 h 4106880"/>
              <a:gd name="connsiteX38" fmla="*/ 930377 w 6203620"/>
              <a:gd name="connsiteY38" fmla="*/ 2553340 h 4106880"/>
              <a:gd name="connsiteX39" fmla="*/ 1009004 w 6203620"/>
              <a:gd name="connsiteY39" fmla="*/ 2591197 h 4106880"/>
              <a:gd name="connsiteX40" fmla="*/ 933290 w 6203620"/>
              <a:gd name="connsiteY40" fmla="*/ 2655264 h 4106880"/>
              <a:gd name="connsiteX41" fmla="*/ 915817 w 6203620"/>
              <a:gd name="connsiteY41" fmla="*/ 2725154 h 4106880"/>
              <a:gd name="connsiteX42" fmla="*/ 863399 w 6203620"/>
              <a:gd name="connsiteY42" fmla="*/ 2742627 h 4106880"/>
              <a:gd name="connsiteX43" fmla="*/ 825542 w 6203620"/>
              <a:gd name="connsiteY43" fmla="*/ 2829990 h 4106880"/>
              <a:gd name="connsiteX44" fmla="*/ 685761 w 6203620"/>
              <a:gd name="connsiteY44" fmla="*/ 2815429 h 4106880"/>
              <a:gd name="connsiteX45" fmla="*/ 682848 w 6203620"/>
              <a:gd name="connsiteY45" fmla="*/ 2850375 h 4106880"/>
              <a:gd name="connsiteX46" fmla="*/ 720706 w 6203620"/>
              <a:gd name="connsiteY46" fmla="*/ 2841638 h 4106880"/>
              <a:gd name="connsiteX47" fmla="*/ 627519 w 6203620"/>
              <a:gd name="connsiteY47" fmla="*/ 2885320 h 4106880"/>
              <a:gd name="connsiteX48" fmla="*/ 773552 w 6203620"/>
              <a:gd name="connsiteY48" fmla="*/ 2940719 h 4106880"/>
              <a:gd name="connsiteX49" fmla="*/ 812555 w 6203620"/>
              <a:gd name="connsiteY49" fmla="*/ 2992722 h 4106880"/>
              <a:gd name="connsiteX50" fmla="*/ 912229 w 6203620"/>
              <a:gd name="connsiteY50" fmla="*/ 3010057 h 4106880"/>
              <a:gd name="connsiteX51" fmla="*/ 994568 w 6203620"/>
              <a:gd name="connsiteY51" fmla="*/ 3101063 h 4106880"/>
              <a:gd name="connsiteX52" fmla="*/ 1185248 w 6203620"/>
              <a:gd name="connsiteY52" fmla="*/ 3179069 h 4106880"/>
              <a:gd name="connsiteX53" fmla="*/ 1414933 w 6203620"/>
              <a:gd name="connsiteY53" fmla="*/ 3330747 h 4106880"/>
              <a:gd name="connsiteX54" fmla="*/ 1518939 w 6203620"/>
              <a:gd name="connsiteY54" fmla="*/ 3391418 h 4106880"/>
              <a:gd name="connsiteX55" fmla="*/ 1635948 w 6203620"/>
              <a:gd name="connsiteY55" fmla="*/ 3443422 h 4106880"/>
              <a:gd name="connsiteX56" fmla="*/ 1705286 w 6203620"/>
              <a:gd name="connsiteY56" fmla="*/ 3404419 h 4106880"/>
              <a:gd name="connsiteX57" fmla="*/ 1765957 w 6203620"/>
              <a:gd name="connsiteY57" fmla="*/ 3439088 h 4106880"/>
              <a:gd name="connsiteX58" fmla="*/ 1830962 w 6203620"/>
              <a:gd name="connsiteY58" fmla="*/ 3447756 h 4106880"/>
              <a:gd name="connsiteX59" fmla="*/ 1852630 w 6203620"/>
              <a:gd name="connsiteY59" fmla="*/ 3534429 h 4106880"/>
              <a:gd name="connsiteX60" fmla="*/ 2212323 w 6203620"/>
              <a:gd name="connsiteY60" fmla="*/ 3521428 h 4106880"/>
              <a:gd name="connsiteX61" fmla="*/ 2229658 w 6203620"/>
              <a:gd name="connsiteY61" fmla="*/ 3629769 h 4106880"/>
              <a:gd name="connsiteX62" fmla="*/ 2190655 w 6203620"/>
              <a:gd name="connsiteY62" fmla="*/ 3733777 h 4106880"/>
              <a:gd name="connsiteX63" fmla="*/ 2099649 w 6203620"/>
              <a:gd name="connsiteY63" fmla="*/ 3820450 h 4106880"/>
              <a:gd name="connsiteX64" fmla="*/ 2268661 w 6203620"/>
              <a:gd name="connsiteY64" fmla="*/ 3915790 h 4106880"/>
              <a:gd name="connsiteX65" fmla="*/ 2229658 w 6203620"/>
              <a:gd name="connsiteY65" fmla="*/ 4080468 h 4106880"/>
              <a:gd name="connsiteX66" fmla="*/ 2420339 w 6203620"/>
              <a:gd name="connsiteY66" fmla="*/ 4106470 h 4106880"/>
              <a:gd name="connsiteX67" fmla="*/ 2437673 w 6203620"/>
              <a:gd name="connsiteY67" fmla="*/ 4067467 h 4106880"/>
              <a:gd name="connsiteX68" fmla="*/ 2468009 w 6203620"/>
              <a:gd name="connsiteY68" fmla="*/ 4054466 h 4106880"/>
              <a:gd name="connsiteX69" fmla="*/ 2468009 w 6203620"/>
              <a:gd name="connsiteY69" fmla="*/ 3998128 h 4106880"/>
              <a:gd name="connsiteX70" fmla="*/ 2559015 w 6203620"/>
              <a:gd name="connsiteY70" fmla="*/ 3885453 h 4106880"/>
              <a:gd name="connsiteX71" fmla="*/ 2671690 w 6203620"/>
              <a:gd name="connsiteY71" fmla="*/ 3937457 h 4106880"/>
              <a:gd name="connsiteX72" fmla="*/ 2749696 w 6203620"/>
              <a:gd name="connsiteY72" fmla="*/ 4028464 h 4106880"/>
              <a:gd name="connsiteX73" fmla="*/ 2843161 w 6203620"/>
              <a:gd name="connsiteY73" fmla="*/ 4070770 h 4106880"/>
              <a:gd name="connsiteX74" fmla="*/ 2897039 w 6203620"/>
              <a:gd name="connsiteY74" fmla="*/ 4032798 h 4106880"/>
              <a:gd name="connsiteX75" fmla="*/ 2914375 w 6203620"/>
              <a:gd name="connsiteY75" fmla="*/ 3829116 h 4106880"/>
              <a:gd name="connsiteX76" fmla="*/ 2974070 w 6203620"/>
              <a:gd name="connsiteY76" fmla="*/ 3876142 h 4106880"/>
              <a:gd name="connsiteX77" fmla="*/ 3023945 w 6203620"/>
              <a:gd name="connsiteY77" fmla="*/ 3937147 h 4106880"/>
              <a:gd name="connsiteX78" fmla="*/ 3132771 w 6203620"/>
              <a:gd name="connsiteY78" fmla="*/ 3984518 h 4106880"/>
              <a:gd name="connsiteX79" fmla="*/ 3204729 w 6203620"/>
              <a:gd name="connsiteY79" fmla="*/ 3881120 h 4106880"/>
              <a:gd name="connsiteX80" fmla="*/ 3287068 w 6203620"/>
              <a:gd name="connsiteY80" fmla="*/ 3855118 h 4106880"/>
              <a:gd name="connsiteX81" fmla="*/ 3259352 w 6203620"/>
              <a:gd name="connsiteY81" fmla="*/ 3762398 h 4106880"/>
              <a:gd name="connsiteX82" fmla="*/ 3144058 w 6203620"/>
              <a:gd name="connsiteY82" fmla="*/ 3577764 h 4106880"/>
              <a:gd name="connsiteX83" fmla="*/ 3061719 w 6203620"/>
              <a:gd name="connsiteY83" fmla="*/ 3465089 h 4106880"/>
              <a:gd name="connsiteX84" fmla="*/ 3087720 w 6203620"/>
              <a:gd name="connsiteY84" fmla="*/ 3426086 h 4106880"/>
              <a:gd name="connsiteX85" fmla="*/ 3100721 w 6203620"/>
              <a:gd name="connsiteY85" fmla="*/ 3222405 h 4106880"/>
              <a:gd name="connsiteX86" fmla="*/ 3031383 w 6203620"/>
              <a:gd name="connsiteY86" fmla="*/ 3313411 h 4106880"/>
              <a:gd name="connsiteX87" fmla="*/ 3057385 w 6203620"/>
              <a:gd name="connsiteY87" fmla="*/ 3209404 h 4106880"/>
              <a:gd name="connsiteX88" fmla="*/ 2888372 w 6203620"/>
              <a:gd name="connsiteY88" fmla="*/ 3062060 h 4106880"/>
              <a:gd name="connsiteX89" fmla="*/ 2988047 w 6203620"/>
              <a:gd name="connsiteY89" fmla="*/ 2962386 h 4106880"/>
              <a:gd name="connsiteX90" fmla="*/ 3027049 w 6203620"/>
              <a:gd name="connsiteY90" fmla="*/ 2884381 h 4106880"/>
              <a:gd name="connsiteX91" fmla="*/ 3048718 w 6203620"/>
              <a:gd name="connsiteY91" fmla="*/ 2854045 h 4106880"/>
              <a:gd name="connsiteX92" fmla="*/ 3109389 w 6203620"/>
              <a:gd name="connsiteY92" fmla="*/ 2724035 h 4106880"/>
              <a:gd name="connsiteX93" fmla="*/ 3165726 w 6203620"/>
              <a:gd name="connsiteY93" fmla="*/ 2737036 h 4106880"/>
              <a:gd name="connsiteX94" fmla="*/ 3282735 w 6203620"/>
              <a:gd name="connsiteY94" fmla="*/ 2680699 h 4106880"/>
              <a:gd name="connsiteX95" fmla="*/ 3352073 w 6203620"/>
              <a:gd name="connsiteY95" fmla="*/ 2685032 h 4106880"/>
              <a:gd name="connsiteX96" fmla="*/ 3395410 w 6203620"/>
              <a:gd name="connsiteY96" fmla="*/ 2598359 h 4106880"/>
              <a:gd name="connsiteX97" fmla="*/ 3456080 w 6203620"/>
              <a:gd name="connsiteY97" fmla="*/ 2555023 h 4106880"/>
              <a:gd name="connsiteX98" fmla="*/ 3828774 w 6203620"/>
              <a:gd name="connsiteY98" fmla="*/ 2390344 h 4106880"/>
              <a:gd name="connsiteX99" fmla="*/ 3902447 w 6203620"/>
              <a:gd name="connsiteY99" fmla="*/ 2342674 h 4106880"/>
              <a:gd name="connsiteX100" fmla="*/ 3967666 w 6203620"/>
              <a:gd name="connsiteY100" fmla="*/ 2372365 h 4106880"/>
              <a:gd name="connsiteX101" fmla="*/ 4088793 w 6203620"/>
              <a:gd name="connsiteY101" fmla="*/ 2442348 h 4106880"/>
              <a:gd name="connsiteX102" fmla="*/ 4171133 w 6203620"/>
              <a:gd name="connsiteY102" fmla="*/ 2381677 h 4106880"/>
              <a:gd name="connsiteX103" fmla="*/ 4296809 w 6203620"/>
              <a:gd name="connsiteY103" fmla="*/ 2420680 h 4106880"/>
              <a:gd name="connsiteX104" fmla="*/ 4283807 w 6203620"/>
              <a:gd name="connsiteY104" fmla="*/ 2511687 h 4106880"/>
              <a:gd name="connsiteX105" fmla="*/ 4298741 w 6203620"/>
              <a:gd name="connsiteY105" fmla="*/ 2576262 h 4106880"/>
              <a:gd name="connsiteX106" fmla="*/ 4288142 w 6203620"/>
              <a:gd name="connsiteY106" fmla="*/ 2672031 h 4106880"/>
              <a:gd name="connsiteX107" fmla="*/ 4231804 w 6203620"/>
              <a:gd name="connsiteY107" fmla="*/ 2771705 h 4106880"/>
              <a:gd name="connsiteX108" fmla="*/ 4357480 w 6203620"/>
              <a:gd name="connsiteY108" fmla="*/ 2841043 h 4106880"/>
              <a:gd name="connsiteX109" fmla="*/ 4354519 w 6203620"/>
              <a:gd name="connsiteY109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63963 w 6203620"/>
              <a:gd name="connsiteY14" fmla="*/ 275760 h 4106880"/>
              <a:gd name="connsiteX15" fmla="*/ 41102 w 6203620"/>
              <a:gd name="connsiteY15" fmla="*/ 675745 h 4106880"/>
              <a:gd name="connsiteX16" fmla="*/ 20554 w 6203620"/>
              <a:gd name="connsiteY16" fmla="*/ 1165852 h 4106880"/>
              <a:gd name="connsiteX17" fmla="*/ 6 w 6203620"/>
              <a:gd name="connsiteY17" fmla="*/ 1738662 h 4106880"/>
              <a:gd name="connsiteX18" fmla="*/ 18621 w 6203620"/>
              <a:gd name="connsiteY18" fmla="*/ 2278208 h 4106880"/>
              <a:gd name="connsiteX19" fmla="*/ 26962 w 6203620"/>
              <a:gd name="connsiteY19" fmla="*/ 2587755 h 4106880"/>
              <a:gd name="connsiteX20" fmla="*/ 184879 w 6203620"/>
              <a:gd name="connsiteY20" fmla="*/ 2666912 h 4106880"/>
              <a:gd name="connsiteX21" fmla="*/ 219045 w 6203620"/>
              <a:gd name="connsiteY21" fmla="*/ 2614407 h 4106880"/>
              <a:gd name="connsiteX22" fmla="*/ 347957 w 6203620"/>
              <a:gd name="connsiteY22" fmla="*/ 2559164 h 4106880"/>
              <a:gd name="connsiteX23" fmla="*/ 416262 w 6203620"/>
              <a:gd name="connsiteY23" fmla="*/ 2514820 h 4106880"/>
              <a:gd name="connsiteX24" fmla="*/ 473177 w 6203620"/>
              <a:gd name="connsiteY24" fmla="*/ 2474713 h 4106880"/>
              <a:gd name="connsiteX25" fmla="*/ 566883 w 6203620"/>
              <a:gd name="connsiteY25" fmla="*/ 2483796 h 4106880"/>
              <a:gd name="connsiteX26" fmla="*/ 624607 w 6203620"/>
              <a:gd name="connsiteY26" fmla="*/ 2433944 h 4106880"/>
              <a:gd name="connsiteX27" fmla="*/ 679937 w 6203620"/>
              <a:gd name="connsiteY27" fmla="*/ 2454329 h 4106880"/>
              <a:gd name="connsiteX28" fmla="*/ 741091 w 6203620"/>
              <a:gd name="connsiteY28" fmla="*/ 2404823 h 4106880"/>
              <a:gd name="connsiteX29" fmla="*/ 796421 w 6203620"/>
              <a:gd name="connsiteY29" fmla="*/ 2413559 h 4106880"/>
              <a:gd name="connsiteX30" fmla="*/ 854058 w 6203620"/>
              <a:gd name="connsiteY30" fmla="*/ 2358315 h 4106880"/>
              <a:gd name="connsiteX31" fmla="*/ 1077165 w 6203620"/>
              <a:gd name="connsiteY31" fmla="*/ 2342804 h 4106880"/>
              <a:gd name="connsiteX32" fmla="*/ 1195495 w 6203620"/>
              <a:gd name="connsiteY32" fmla="*/ 2298170 h 4106880"/>
              <a:gd name="connsiteX33" fmla="*/ 1230122 w 6203620"/>
              <a:gd name="connsiteY33" fmla="*/ 2352866 h 4106880"/>
              <a:gd name="connsiteX34" fmla="*/ 1052685 w 6203620"/>
              <a:gd name="connsiteY34" fmla="*/ 2422295 h 4106880"/>
              <a:gd name="connsiteX35" fmla="*/ 1073071 w 6203620"/>
              <a:gd name="connsiteY35" fmla="*/ 2451417 h 4106880"/>
              <a:gd name="connsiteX36" fmla="*/ 1081806 w 6203620"/>
              <a:gd name="connsiteY36" fmla="*/ 2480538 h 4106880"/>
              <a:gd name="connsiteX37" fmla="*/ 1003180 w 6203620"/>
              <a:gd name="connsiteY37" fmla="*/ 2454329 h 4106880"/>
              <a:gd name="connsiteX38" fmla="*/ 886696 w 6203620"/>
              <a:gd name="connsiteY38" fmla="*/ 2471801 h 4106880"/>
              <a:gd name="connsiteX39" fmla="*/ 930377 w 6203620"/>
              <a:gd name="connsiteY39" fmla="*/ 2553340 h 4106880"/>
              <a:gd name="connsiteX40" fmla="*/ 1009004 w 6203620"/>
              <a:gd name="connsiteY40" fmla="*/ 2591197 h 4106880"/>
              <a:gd name="connsiteX41" fmla="*/ 933290 w 6203620"/>
              <a:gd name="connsiteY41" fmla="*/ 2655264 h 4106880"/>
              <a:gd name="connsiteX42" fmla="*/ 915817 w 6203620"/>
              <a:gd name="connsiteY42" fmla="*/ 2725154 h 4106880"/>
              <a:gd name="connsiteX43" fmla="*/ 863399 w 6203620"/>
              <a:gd name="connsiteY43" fmla="*/ 2742627 h 4106880"/>
              <a:gd name="connsiteX44" fmla="*/ 825542 w 6203620"/>
              <a:gd name="connsiteY44" fmla="*/ 2829990 h 4106880"/>
              <a:gd name="connsiteX45" fmla="*/ 685761 w 6203620"/>
              <a:gd name="connsiteY45" fmla="*/ 2815429 h 4106880"/>
              <a:gd name="connsiteX46" fmla="*/ 682848 w 6203620"/>
              <a:gd name="connsiteY46" fmla="*/ 2850375 h 4106880"/>
              <a:gd name="connsiteX47" fmla="*/ 720706 w 6203620"/>
              <a:gd name="connsiteY47" fmla="*/ 2841638 h 4106880"/>
              <a:gd name="connsiteX48" fmla="*/ 627519 w 6203620"/>
              <a:gd name="connsiteY48" fmla="*/ 2885320 h 4106880"/>
              <a:gd name="connsiteX49" fmla="*/ 773552 w 6203620"/>
              <a:gd name="connsiteY49" fmla="*/ 2940719 h 4106880"/>
              <a:gd name="connsiteX50" fmla="*/ 812555 w 6203620"/>
              <a:gd name="connsiteY50" fmla="*/ 2992722 h 4106880"/>
              <a:gd name="connsiteX51" fmla="*/ 912229 w 6203620"/>
              <a:gd name="connsiteY51" fmla="*/ 3010057 h 4106880"/>
              <a:gd name="connsiteX52" fmla="*/ 994568 w 6203620"/>
              <a:gd name="connsiteY52" fmla="*/ 3101063 h 4106880"/>
              <a:gd name="connsiteX53" fmla="*/ 1185248 w 6203620"/>
              <a:gd name="connsiteY53" fmla="*/ 3179069 h 4106880"/>
              <a:gd name="connsiteX54" fmla="*/ 1414933 w 6203620"/>
              <a:gd name="connsiteY54" fmla="*/ 3330747 h 4106880"/>
              <a:gd name="connsiteX55" fmla="*/ 1518939 w 6203620"/>
              <a:gd name="connsiteY55" fmla="*/ 3391418 h 4106880"/>
              <a:gd name="connsiteX56" fmla="*/ 1635948 w 6203620"/>
              <a:gd name="connsiteY56" fmla="*/ 3443422 h 4106880"/>
              <a:gd name="connsiteX57" fmla="*/ 1705286 w 6203620"/>
              <a:gd name="connsiteY57" fmla="*/ 3404419 h 4106880"/>
              <a:gd name="connsiteX58" fmla="*/ 1765957 w 6203620"/>
              <a:gd name="connsiteY58" fmla="*/ 3439088 h 4106880"/>
              <a:gd name="connsiteX59" fmla="*/ 1830962 w 6203620"/>
              <a:gd name="connsiteY59" fmla="*/ 3447756 h 4106880"/>
              <a:gd name="connsiteX60" fmla="*/ 1852630 w 6203620"/>
              <a:gd name="connsiteY60" fmla="*/ 3534429 h 4106880"/>
              <a:gd name="connsiteX61" fmla="*/ 2212323 w 6203620"/>
              <a:gd name="connsiteY61" fmla="*/ 3521428 h 4106880"/>
              <a:gd name="connsiteX62" fmla="*/ 2229658 w 6203620"/>
              <a:gd name="connsiteY62" fmla="*/ 3629769 h 4106880"/>
              <a:gd name="connsiteX63" fmla="*/ 2190655 w 6203620"/>
              <a:gd name="connsiteY63" fmla="*/ 3733777 h 4106880"/>
              <a:gd name="connsiteX64" fmla="*/ 2099649 w 6203620"/>
              <a:gd name="connsiteY64" fmla="*/ 3820450 h 4106880"/>
              <a:gd name="connsiteX65" fmla="*/ 2268661 w 6203620"/>
              <a:gd name="connsiteY65" fmla="*/ 3915790 h 4106880"/>
              <a:gd name="connsiteX66" fmla="*/ 2229658 w 6203620"/>
              <a:gd name="connsiteY66" fmla="*/ 4080468 h 4106880"/>
              <a:gd name="connsiteX67" fmla="*/ 2420339 w 6203620"/>
              <a:gd name="connsiteY67" fmla="*/ 4106470 h 4106880"/>
              <a:gd name="connsiteX68" fmla="*/ 2437673 w 6203620"/>
              <a:gd name="connsiteY68" fmla="*/ 4067467 h 4106880"/>
              <a:gd name="connsiteX69" fmla="*/ 2468009 w 6203620"/>
              <a:gd name="connsiteY69" fmla="*/ 4054466 h 4106880"/>
              <a:gd name="connsiteX70" fmla="*/ 2468009 w 6203620"/>
              <a:gd name="connsiteY70" fmla="*/ 3998128 h 4106880"/>
              <a:gd name="connsiteX71" fmla="*/ 2559015 w 6203620"/>
              <a:gd name="connsiteY71" fmla="*/ 3885453 h 4106880"/>
              <a:gd name="connsiteX72" fmla="*/ 2671690 w 6203620"/>
              <a:gd name="connsiteY72" fmla="*/ 3937457 h 4106880"/>
              <a:gd name="connsiteX73" fmla="*/ 2749696 w 6203620"/>
              <a:gd name="connsiteY73" fmla="*/ 4028464 h 4106880"/>
              <a:gd name="connsiteX74" fmla="*/ 2843161 w 6203620"/>
              <a:gd name="connsiteY74" fmla="*/ 4070770 h 4106880"/>
              <a:gd name="connsiteX75" fmla="*/ 2897039 w 6203620"/>
              <a:gd name="connsiteY75" fmla="*/ 4032798 h 4106880"/>
              <a:gd name="connsiteX76" fmla="*/ 2914375 w 6203620"/>
              <a:gd name="connsiteY76" fmla="*/ 3829116 h 4106880"/>
              <a:gd name="connsiteX77" fmla="*/ 2974070 w 6203620"/>
              <a:gd name="connsiteY77" fmla="*/ 3876142 h 4106880"/>
              <a:gd name="connsiteX78" fmla="*/ 3023945 w 6203620"/>
              <a:gd name="connsiteY78" fmla="*/ 3937147 h 4106880"/>
              <a:gd name="connsiteX79" fmla="*/ 3132771 w 6203620"/>
              <a:gd name="connsiteY79" fmla="*/ 3984518 h 4106880"/>
              <a:gd name="connsiteX80" fmla="*/ 3204729 w 6203620"/>
              <a:gd name="connsiteY80" fmla="*/ 3881120 h 4106880"/>
              <a:gd name="connsiteX81" fmla="*/ 3287068 w 6203620"/>
              <a:gd name="connsiteY81" fmla="*/ 3855118 h 4106880"/>
              <a:gd name="connsiteX82" fmla="*/ 3259352 w 6203620"/>
              <a:gd name="connsiteY82" fmla="*/ 3762398 h 4106880"/>
              <a:gd name="connsiteX83" fmla="*/ 3144058 w 6203620"/>
              <a:gd name="connsiteY83" fmla="*/ 3577764 h 4106880"/>
              <a:gd name="connsiteX84" fmla="*/ 3061719 w 6203620"/>
              <a:gd name="connsiteY84" fmla="*/ 3465089 h 4106880"/>
              <a:gd name="connsiteX85" fmla="*/ 3087720 w 6203620"/>
              <a:gd name="connsiteY85" fmla="*/ 3426086 h 4106880"/>
              <a:gd name="connsiteX86" fmla="*/ 3100721 w 6203620"/>
              <a:gd name="connsiteY86" fmla="*/ 3222405 h 4106880"/>
              <a:gd name="connsiteX87" fmla="*/ 3031383 w 6203620"/>
              <a:gd name="connsiteY87" fmla="*/ 3313411 h 4106880"/>
              <a:gd name="connsiteX88" fmla="*/ 3057385 w 6203620"/>
              <a:gd name="connsiteY88" fmla="*/ 3209404 h 4106880"/>
              <a:gd name="connsiteX89" fmla="*/ 2888372 w 6203620"/>
              <a:gd name="connsiteY89" fmla="*/ 3062060 h 4106880"/>
              <a:gd name="connsiteX90" fmla="*/ 2988047 w 6203620"/>
              <a:gd name="connsiteY90" fmla="*/ 2962386 h 4106880"/>
              <a:gd name="connsiteX91" fmla="*/ 3027049 w 6203620"/>
              <a:gd name="connsiteY91" fmla="*/ 2884381 h 4106880"/>
              <a:gd name="connsiteX92" fmla="*/ 3048718 w 6203620"/>
              <a:gd name="connsiteY92" fmla="*/ 2854045 h 4106880"/>
              <a:gd name="connsiteX93" fmla="*/ 3109389 w 6203620"/>
              <a:gd name="connsiteY93" fmla="*/ 2724035 h 4106880"/>
              <a:gd name="connsiteX94" fmla="*/ 3165726 w 6203620"/>
              <a:gd name="connsiteY94" fmla="*/ 2737036 h 4106880"/>
              <a:gd name="connsiteX95" fmla="*/ 3282735 w 6203620"/>
              <a:gd name="connsiteY95" fmla="*/ 2680699 h 4106880"/>
              <a:gd name="connsiteX96" fmla="*/ 3352073 w 6203620"/>
              <a:gd name="connsiteY96" fmla="*/ 2685032 h 4106880"/>
              <a:gd name="connsiteX97" fmla="*/ 3395410 w 6203620"/>
              <a:gd name="connsiteY97" fmla="*/ 2598359 h 4106880"/>
              <a:gd name="connsiteX98" fmla="*/ 3456080 w 6203620"/>
              <a:gd name="connsiteY98" fmla="*/ 2555023 h 4106880"/>
              <a:gd name="connsiteX99" fmla="*/ 3828774 w 6203620"/>
              <a:gd name="connsiteY99" fmla="*/ 2390344 h 4106880"/>
              <a:gd name="connsiteX100" fmla="*/ 3902447 w 6203620"/>
              <a:gd name="connsiteY100" fmla="*/ 2342674 h 4106880"/>
              <a:gd name="connsiteX101" fmla="*/ 3967666 w 6203620"/>
              <a:gd name="connsiteY101" fmla="*/ 2372365 h 4106880"/>
              <a:gd name="connsiteX102" fmla="*/ 4088793 w 6203620"/>
              <a:gd name="connsiteY102" fmla="*/ 2442348 h 4106880"/>
              <a:gd name="connsiteX103" fmla="*/ 4171133 w 6203620"/>
              <a:gd name="connsiteY103" fmla="*/ 2381677 h 4106880"/>
              <a:gd name="connsiteX104" fmla="*/ 4296809 w 6203620"/>
              <a:gd name="connsiteY104" fmla="*/ 2420680 h 4106880"/>
              <a:gd name="connsiteX105" fmla="*/ 4283807 w 6203620"/>
              <a:gd name="connsiteY105" fmla="*/ 2511687 h 4106880"/>
              <a:gd name="connsiteX106" fmla="*/ 4298741 w 6203620"/>
              <a:gd name="connsiteY106" fmla="*/ 2576262 h 4106880"/>
              <a:gd name="connsiteX107" fmla="*/ 4288142 w 6203620"/>
              <a:gd name="connsiteY107" fmla="*/ 2672031 h 4106880"/>
              <a:gd name="connsiteX108" fmla="*/ 4231804 w 6203620"/>
              <a:gd name="connsiteY108" fmla="*/ 2771705 h 4106880"/>
              <a:gd name="connsiteX109" fmla="*/ 4357480 w 6203620"/>
              <a:gd name="connsiteY109" fmla="*/ 2841043 h 4106880"/>
              <a:gd name="connsiteX110" fmla="*/ 4354519 w 6203620"/>
              <a:gd name="connsiteY110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92563 w 6203620"/>
              <a:gd name="connsiteY13" fmla="*/ 206186 h 4106880"/>
              <a:gd name="connsiteX14" fmla="*/ 213050 w 6203620"/>
              <a:gd name="connsiteY14" fmla="*/ 196247 h 4106880"/>
              <a:gd name="connsiteX15" fmla="*/ 63963 w 6203620"/>
              <a:gd name="connsiteY15" fmla="*/ 275760 h 4106880"/>
              <a:gd name="connsiteX16" fmla="*/ 41102 w 6203620"/>
              <a:gd name="connsiteY16" fmla="*/ 675745 h 4106880"/>
              <a:gd name="connsiteX17" fmla="*/ 20554 w 6203620"/>
              <a:gd name="connsiteY17" fmla="*/ 1165852 h 4106880"/>
              <a:gd name="connsiteX18" fmla="*/ 6 w 6203620"/>
              <a:gd name="connsiteY18" fmla="*/ 1738662 h 4106880"/>
              <a:gd name="connsiteX19" fmla="*/ 18621 w 6203620"/>
              <a:gd name="connsiteY19" fmla="*/ 2278208 h 4106880"/>
              <a:gd name="connsiteX20" fmla="*/ 26962 w 6203620"/>
              <a:gd name="connsiteY20" fmla="*/ 2587755 h 4106880"/>
              <a:gd name="connsiteX21" fmla="*/ 184879 w 6203620"/>
              <a:gd name="connsiteY21" fmla="*/ 2666912 h 4106880"/>
              <a:gd name="connsiteX22" fmla="*/ 219045 w 6203620"/>
              <a:gd name="connsiteY22" fmla="*/ 2614407 h 4106880"/>
              <a:gd name="connsiteX23" fmla="*/ 347957 w 6203620"/>
              <a:gd name="connsiteY23" fmla="*/ 2559164 h 4106880"/>
              <a:gd name="connsiteX24" fmla="*/ 416262 w 6203620"/>
              <a:gd name="connsiteY24" fmla="*/ 2514820 h 4106880"/>
              <a:gd name="connsiteX25" fmla="*/ 473177 w 6203620"/>
              <a:gd name="connsiteY25" fmla="*/ 2474713 h 4106880"/>
              <a:gd name="connsiteX26" fmla="*/ 566883 w 6203620"/>
              <a:gd name="connsiteY26" fmla="*/ 2483796 h 4106880"/>
              <a:gd name="connsiteX27" fmla="*/ 624607 w 6203620"/>
              <a:gd name="connsiteY27" fmla="*/ 2433944 h 4106880"/>
              <a:gd name="connsiteX28" fmla="*/ 679937 w 6203620"/>
              <a:gd name="connsiteY28" fmla="*/ 2454329 h 4106880"/>
              <a:gd name="connsiteX29" fmla="*/ 741091 w 6203620"/>
              <a:gd name="connsiteY29" fmla="*/ 2404823 h 4106880"/>
              <a:gd name="connsiteX30" fmla="*/ 796421 w 6203620"/>
              <a:gd name="connsiteY30" fmla="*/ 2413559 h 4106880"/>
              <a:gd name="connsiteX31" fmla="*/ 854058 w 6203620"/>
              <a:gd name="connsiteY31" fmla="*/ 2358315 h 4106880"/>
              <a:gd name="connsiteX32" fmla="*/ 1077165 w 6203620"/>
              <a:gd name="connsiteY32" fmla="*/ 2342804 h 4106880"/>
              <a:gd name="connsiteX33" fmla="*/ 1195495 w 6203620"/>
              <a:gd name="connsiteY33" fmla="*/ 2298170 h 4106880"/>
              <a:gd name="connsiteX34" fmla="*/ 1230122 w 6203620"/>
              <a:gd name="connsiteY34" fmla="*/ 2352866 h 4106880"/>
              <a:gd name="connsiteX35" fmla="*/ 1052685 w 6203620"/>
              <a:gd name="connsiteY35" fmla="*/ 2422295 h 4106880"/>
              <a:gd name="connsiteX36" fmla="*/ 1073071 w 6203620"/>
              <a:gd name="connsiteY36" fmla="*/ 2451417 h 4106880"/>
              <a:gd name="connsiteX37" fmla="*/ 1081806 w 6203620"/>
              <a:gd name="connsiteY37" fmla="*/ 2480538 h 4106880"/>
              <a:gd name="connsiteX38" fmla="*/ 1003180 w 6203620"/>
              <a:gd name="connsiteY38" fmla="*/ 2454329 h 4106880"/>
              <a:gd name="connsiteX39" fmla="*/ 886696 w 6203620"/>
              <a:gd name="connsiteY39" fmla="*/ 2471801 h 4106880"/>
              <a:gd name="connsiteX40" fmla="*/ 930377 w 6203620"/>
              <a:gd name="connsiteY40" fmla="*/ 2553340 h 4106880"/>
              <a:gd name="connsiteX41" fmla="*/ 1009004 w 6203620"/>
              <a:gd name="connsiteY41" fmla="*/ 2591197 h 4106880"/>
              <a:gd name="connsiteX42" fmla="*/ 933290 w 6203620"/>
              <a:gd name="connsiteY42" fmla="*/ 2655264 h 4106880"/>
              <a:gd name="connsiteX43" fmla="*/ 915817 w 6203620"/>
              <a:gd name="connsiteY43" fmla="*/ 2725154 h 4106880"/>
              <a:gd name="connsiteX44" fmla="*/ 863399 w 6203620"/>
              <a:gd name="connsiteY44" fmla="*/ 2742627 h 4106880"/>
              <a:gd name="connsiteX45" fmla="*/ 825542 w 6203620"/>
              <a:gd name="connsiteY45" fmla="*/ 2829990 h 4106880"/>
              <a:gd name="connsiteX46" fmla="*/ 685761 w 6203620"/>
              <a:gd name="connsiteY46" fmla="*/ 2815429 h 4106880"/>
              <a:gd name="connsiteX47" fmla="*/ 682848 w 6203620"/>
              <a:gd name="connsiteY47" fmla="*/ 2850375 h 4106880"/>
              <a:gd name="connsiteX48" fmla="*/ 720706 w 6203620"/>
              <a:gd name="connsiteY48" fmla="*/ 2841638 h 4106880"/>
              <a:gd name="connsiteX49" fmla="*/ 627519 w 6203620"/>
              <a:gd name="connsiteY49" fmla="*/ 2885320 h 4106880"/>
              <a:gd name="connsiteX50" fmla="*/ 773552 w 6203620"/>
              <a:gd name="connsiteY50" fmla="*/ 2940719 h 4106880"/>
              <a:gd name="connsiteX51" fmla="*/ 812555 w 6203620"/>
              <a:gd name="connsiteY51" fmla="*/ 2992722 h 4106880"/>
              <a:gd name="connsiteX52" fmla="*/ 912229 w 6203620"/>
              <a:gd name="connsiteY52" fmla="*/ 3010057 h 4106880"/>
              <a:gd name="connsiteX53" fmla="*/ 994568 w 6203620"/>
              <a:gd name="connsiteY53" fmla="*/ 3101063 h 4106880"/>
              <a:gd name="connsiteX54" fmla="*/ 1185248 w 6203620"/>
              <a:gd name="connsiteY54" fmla="*/ 3179069 h 4106880"/>
              <a:gd name="connsiteX55" fmla="*/ 1414933 w 6203620"/>
              <a:gd name="connsiteY55" fmla="*/ 3330747 h 4106880"/>
              <a:gd name="connsiteX56" fmla="*/ 1518939 w 6203620"/>
              <a:gd name="connsiteY56" fmla="*/ 3391418 h 4106880"/>
              <a:gd name="connsiteX57" fmla="*/ 1635948 w 6203620"/>
              <a:gd name="connsiteY57" fmla="*/ 3443422 h 4106880"/>
              <a:gd name="connsiteX58" fmla="*/ 1705286 w 6203620"/>
              <a:gd name="connsiteY58" fmla="*/ 3404419 h 4106880"/>
              <a:gd name="connsiteX59" fmla="*/ 1765957 w 6203620"/>
              <a:gd name="connsiteY59" fmla="*/ 3439088 h 4106880"/>
              <a:gd name="connsiteX60" fmla="*/ 1830962 w 6203620"/>
              <a:gd name="connsiteY60" fmla="*/ 3447756 h 4106880"/>
              <a:gd name="connsiteX61" fmla="*/ 1852630 w 6203620"/>
              <a:gd name="connsiteY61" fmla="*/ 3534429 h 4106880"/>
              <a:gd name="connsiteX62" fmla="*/ 2212323 w 6203620"/>
              <a:gd name="connsiteY62" fmla="*/ 3521428 h 4106880"/>
              <a:gd name="connsiteX63" fmla="*/ 2229658 w 6203620"/>
              <a:gd name="connsiteY63" fmla="*/ 3629769 h 4106880"/>
              <a:gd name="connsiteX64" fmla="*/ 2190655 w 6203620"/>
              <a:gd name="connsiteY64" fmla="*/ 3733777 h 4106880"/>
              <a:gd name="connsiteX65" fmla="*/ 2099649 w 6203620"/>
              <a:gd name="connsiteY65" fmla="*/ 3820450 h 4106880"/>
              <a:gd name="connsiteX66" fmla="*/ 2268661 w 6203620"/>
              <a:gd name="connsiteY66" fmla="*/ 3915790 h 4106880"/>
              <a:gd name="connsiteX67" fmla="*/ 2229658 w 6203620"/>
              <a:gd name="connsiteY67" fmla="*/ 4080468 h 4106880"/>
              <a:gd name="connsiteX68" fmla="*/ 2420339 w 6203620"/>
              <a:gd name="connsiteY68" fmla="*/ 4106470 h 4106880"/>
              <a:gd name="connsiteX69" fmla="*/ 2437673 w 6203620"/>
              <a:gd name="connsiteY69" fmla="*/ 4067467 h 4106880"/>
              <a:gd name="connsiteX70" fmla="*/ 2468009 w 6203620"/>
              <a:gd name="connsiteY70" fmla="*/ 4054466 h 4106880"/>
              <a:gd name="connsiteX71" fmla="*/ 2468009 w 6203620"/>
              <a:gd name="connsiteY71" fmla="*/ 3998128 h 4106880"/>
              <a:gd name="connsiteX72" fmla="*/ 2559015 w 6203620"/>
              <a:gd name="connsiteY72" fmla="*/ 3885453 h 4106880"/>
              <a:gd name="connsiteX73" fmla="*/ 2671690 w 6203620"/>
              <a:gd name="connsiteY73" fmla="*/ 3937457 h 4106880"/>
              <a:gd name="connsiteX74" fmla="*/ 2749696 w 6203620"/>
              <a:gd name="connsiteY74" fmla="*/ 4028464 h 4106880"/>
              <a:gd name="connsiteX75" fmla="*/ 2843161 w 6203620"/>
              <a:gd name="connsiteY75" fmla="*/ 4070770 h 4106880"/>
              <a:gd name="connsiteX76" fmla="*/ 2897039 w 6203620"/>
              <a:gd name="connsiteY76" fmla="*/ 4032798 h 4106880"/>
              <a:gd name="connsiteX77" fmla="*/ 2914375 w 6203620"/>
              <a:gd name="connsiteY77" fmla="*/ 3829116 h 4106880"/>
              <a:gd name="connsiteX78" fmla="*/ 2974070 w 6203620"/>
              <a:gd name="connsiteY78" fmla="*/ 3876142 h 4106880"/>
              <a:gd name="connsiteX79" fmla="*/ 3023945 w 6203620"/>
              <a:gd name="connsiteY79" fmla="*/ 3937147 h 4106880"/>
              <a:gd name="connsiteX80" fmla="*/ 3132771 w 6203620"/>
              <a:gd name="connsiteY80" fmla="*/ 3984518 h 4106880"/>
              <a:gd name="connsiteX81" fmla="*/ 3204729 w 6203620"/>
              <a:gd name="connsiteY81" fmla="*/ 3881120 h 4106880"/>
              <a:gd name="connsiteX82" fmla="*/ 3287068 w 6203620"/>
              <a:gd name="connsiteY82" fmla="*/ 3855118 h 4106880"/>
              <a:gd name="connsiteX83" fmla="*/ 3259352 w 6203620"/>
              <a:gd name="connsiteY83" fmla="*/ 3762398 h 4106880"/>
              <a:gd name="connsiteX84" fmla="*/ 3144058 w 6203620"/>
              <a:gd name="connsiteY84" fmla="*/ 3577764 h 4106880"/>
              <a:gd name="connsiteX85" fmla="*/ 3061719 w 6203620"/>
              <a:gd name="connsiteY85" fmla="*/ 3465089 h 4106880"/>
              <a:gd name="connsiteX86" fmla="*/ 3087720 w 6203620"/>
              <a:gd name="connsiteY86" fmla="*/ 3426086 h 4106880"/>
              <a:gd name="connsiteX87" fmla="*/ 3100721 w 6203620"/>
              <a:gd name="connsiteY87" fmla="*/ 3222405 h 4106880"/>
              <a:gd name="connsiteX88" fmla="*/ 3031383 w 6203620"/>
              <a:gd name="connsiteY88" fmla="*/ 3313411 h 4106880"/>
              <a:gd name="connsiteX89" fmla="*/ 3057385 w 6203620"/>
              <a:gd name="connsiteY89" fmla="*/ 3209404 h 4106880"/>
              <a:gd name="connsiteX90" fmla="*/ 2888372 w 6203620"/>
              <a:gd name="connsiteY90" fmla="*/ 3062060 h 4106880"/>
              <a:gd name="connsiteX91" fmla="*/ 2988047 w 6203620"/>
              <a:gd name="connsiteY91" fmla="*/ 2962386 h 4106880"/>
              <a:gd name="connsiteX92" fmla="*/ 3027049 w 6203620"/>
              <a:gd name="connsiteY92" fmla="*/ 2884381 h 4106880"/>
              <a:gd name="connsiteX93" fmla="*/ 3048718 w 6203620"/>
              <a:gd name="connsiteY93" fmla="*/ 2854045 h 4106880"/>
              <a:gd name="connsiteX94" fmla="*/ 3109389 w 6203620"/>
              <a:gd name="connsiteY94" fmla="*/ 2724035 h 4106880"/>
              <a:gd name="connsiteX95" fmla="*/ 3165726 w 6203620"/>
              <a:gd name="connsiteY95" fmla="*/ 2737036 h 4106880"/>
              <a:gd name="connsiteX96" fmla="*/ 3282735 w 6203620"/>
              <a:gd name="connsiteY96" fmla="*/ 2680699 h 4106880"/>
              <a:gd name="connsiteX97" fmla="*/ 3352073 w 6203620"/>
              <a:gd name="connsiteY97" fmla="*/ 2685032 h 4106880"/>
              <a:gd name="connsiteX98" fmla="*/ 3395410 w 6203620"/>
              <a:gd name="connsiteY98" fmla="*/ 2598359 h 4106880"/>
              <a:gd name="connsiteX99" fmla="*/ 3456080 w 6203620"/>
              <a:gd name="connsiteY99" fmla="*/ 2555023 h 4106880"/>
              <a:gd name="connsiteX100" fmla="*/ 3828774 w 6203620"/>
              <a:gd name="connsiteY100" fmla="*/ 2390344 h 4106880"/>
              <a:gd name="connsiteX101" fmla="*/ 3902447 w 6203620"/>
              <a:gd name="connsiteY101" fmla="*/ 2342674 h 4106880"/>
              <a:gd name="connsiteX102" fmla="*/ 3967666 w 6203620"/>
              <a:gd name="connsiteY102" fmla="*/ 2372365 h 4106880"/>
              <a:gd name="connsiteX103" fmla="*/ 4088793 w 6203620"/>
              <a:gd name="connsiteY103" fmla="*/ 2442348 h 4106880"/>
              <a:gd name="connsiteX104" fmla="*/ 4171133 w 6203620"/>
              <a:gd name="connsiteY104" fmla="*/ 2381677 h 4106880"/>
              <a:gd name="connsiteX105" fmla="*/ 4296809 w 6203620"/>
              <a:gd name="connsiteY105" fmla="*/ 2420680 h 4106880"/>
              <a:gd name="connsiteX106" fmla="*/ 4283807 w 6203620"/>
              <a:gd name="connsiteY106" fmla="*/ 2511687 h 4106880"/>
              <a:gd name="connsiteX107" fmla="*/ 4298741 w 6203620"/>
              <a:gd name="connsiteY107" fmla="*/ 2576262 h 4106880"/>
              <a:gd name="connsiteX108" fmla="*/ 4288142 w 6203620"/>
              <a:gd name="connsiteY108" fmla="*/ 2672031 h 4106880"/>
              <a:gd name="connsiteX109" fmla="*/ 4231804 w 6203620"/>
              <a:gd name="connsiteY109" fmla="*/ 2771705 h 4106880"/>
              <a:gd name="connsiteX110" fmla="*/ 4357480 w 6203620"/>
              <a:gd name="connsiteY110" fmla="*/ 2841043 h 4106880"/>
              <a:gd name="connsiteX111" fmla="*/ 4354519 w 6203620"/>
              <a:gd name="connsiteY111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92563 w 6203620"/>
              <a:gd name="connsiteY13" fmla="*/ 206186 h 4106880"/>
              <a:gd name="connsiteX14" fmla="*/ 213050 w 6203620"/>
              <a:gd name="connsiteY14" fmla="*/ 196247 h 4106880"/>
              <a:gd name="connsiteX15" fmla="*/ 34146 w 6203620"/>
              <a:gd name="connsiteY15" fmla="*/ 245943 h 4106880"/>
              <a:gd name="connsiteX16" fmla="*/ 41102 w 6203620"/>
              <a:gd name="connsiteY16" fmla="*/ 675745 h 4106880"/>
              <a:gd name="connsiteX17" fmla="*/ 20554 w 6203620"/>
              <a:gd name="connsiteY17" fmla="*/ 1165852 h 4106880"/>
              <a:gd name="connsiteX18" fmla="*/ 6 w 6203620"/>
              <a:gd name="connsiteY18" fmla="*/ 1738662 h 4106880"/>
              <a:gd name="connsiteX19" fmla="*/ 18621 w 6203620"/>
              <a:gd name="connsiteY19" fmla="*/ 2278208 h 4106880"/>
              <a:gd name="connsiteX20" fmla="*/ 26962 w 6203620"/>
              <a:gd name="connsiteY20" fmla="*/ 2587755 h 4106880"/>
              <a:gd name="connsiteX21" fmla="*/ 184879 w 6203620"/>
              <a:gd name="connsiteY21" fmla="*/ 2666912 h 4106880"/>
              <a:gd name="connsiteX22" fmla="*/ 219045 w 6203620"/>
              <a:gd name="connsiteY22" fmla="*/ 2614407 h 4106880"/>
              <a:gd name="connsiteX23" fmla="*/ 347957 w 6203620"/>
              <a:gd name="connsiteY23" fmla="*/ 2559164 h 4106880"/>
              <a:gd name="connsiteX24" fmla="*/ 416262 w 6203620"/>
              <a:gd name="connsiteY24" fmla="*/ 2514820 h 4106880"/>
              <a:gd name="connsiteX25" fmla="*/ 473177 w 6203620"/>
              <a:gd name="connsiteY25" fmla="*/ 2474713 h 4106880"/>
              <a:gd name="connsiteX26" fmla="*/ 566883 w 6203620"/>
              <a:gd name="connsiteY26" fmla="*/ 2483796 h 4106880"/>
              <a:gd name="connsiteX27" fmla="*/ 624607 w 6203620"/>
              <a:gd name="connsiteY27" fmla="*/ 2433944 h 4106880"/>
              <a:gd name="connsiteX28" fmla="*/ 679937 w 6203620"/>
              <a:gd name="connsiteY28" fmla="*/ 2454329 h 4106880"/>
              <a:gd name="connsiteX29" fmla="*/ 741091 w 6203620"/>
              <a:gd name="connsiteY29" fmla="*/ 2404823 h 4106880"/>
              <a:gd name="connsiteX30" fmla="*/ 796421 w 6203620"/>
              <a:gd name="connsiteY30" fmla="*/ 2413559 h 4106880"/>
              <a:gd name="connsiteX31" fmla="*/ 854058 w 6203620"/>
              <a:gd name="connsiteY31" fmla="*/ 2358315 h 4106880"/>
              <a:gd name="connsiteX32" fmla="*/ 1077165 w 6203620"/>
              <a:gd name="connsiteY32" fmla="*/ 2342804 h 4106880"/>
              <a:gd name="connsiteX33" fmla="*/ 1195495 w 6203620"/>
              <a:gd name="connsiteY33" fmla="*/ 2298170 h 4106880"/>
              <a:gd name="connsiteX34" fmla="*/ 1230122 w 6203620"/>
              <a:gd name="connsiteY34" fmla="*/ 2352866 h 4106880"/>
              <a:gd name="connsiteX35" fmla="*/ 1052685 w 6203620"/>
              <a:gd name="connsiteY35" fmla="*/ 2422295 h 4106880"/>
              <a:gd name="connsiteX36" fmla="*/ 1073071 w 6203620"/>
              <a:gd name="connsiteY36" fmla="*/ 2451417 h 4106880"/>
              <a:gd name="connsiteX37" fmla="*/ 1081806 w 6203620"/>
              <a:gd name="connsiteY37" fmla="*/ 2480538 h 4106880"/>
              <a:gd name="connsiteX38" fmla="*/ 1003180 w 6203620"/>
              <a:gd name="connsiteY38" fmla="*/ 2454329 h 4106880"/>
              <a:gd name="connsiteX39" fmla="*/ 886696 w 6203620"/>
              <a:gd name="connsiteY39" fmla="*/ 2471801 h 4106880"/>
              <a:gd name="connsiteX40" fmla="*/ 930377 w 6203620"/>
              <a:gd name="connsiteY40" fmla="*/ 2553340 h 4106880"/>
              <a:gd name="connsiteX41" fmla="*/ 1009004 w 6203620"/>
              <a:gd name="connsiteY41" fmla="*/ 2591197 h 4106880"/>
              <a:gd name="connsiteX42" fmla="*/ 933290 w 6203620"/>
              <a:gd name="connsiteY42" fmla="*/ 2655264 h 4106880"/>
              <a:gd name="connsiteX43" fmla="*/ 915817 w 6203620"/>
              <a:gd name="connsiteY43" fmla="*/ 2725154 h 4106880"/>
              <a:gd name="connsiteX44" fmla="*/ 863399 w 6203620"/>
              <a:gd name="connsiteY44" fmla="*/ 2742627 h 4106880"/>
              <a:gd name="connsiteX45" fmla="*/ 825542 w 6203620"/>
              <a:gd name="connsiteY45" fmla="*/ 2829990 h 4106880"/>
              <a:gd name="connsiteX46" fmla="*/ 685761 w 6203620"/>
              <a:gd name="connsiteY46" fmla="*/ 2815429 h 4106880"/>
              <a:gd name="connsiteX47" fmla="*/ 682848 w 6203620"/>
              <a:gd name="connsiteY47" fmla="*/ 2850375 h 4106880"/>
              <a:gd name="connsiteX48" fmla="*/ 720706 w 6203620"/>
              <a:gd name="connsiteY48" fmla="*/ 2841638 h 4106880"/>
              <a:gd name="connsiteX49" fmla="*/ 627519 w 6203620"/>
              <a:gd name="connsiteY49" fmla="*/ 2885320 h 4106880"/>
              <a:gd name="connsiteX50" fmla="*/ 773552 w 6203620"/>
              <a:gd name="connsiteY50" fmla="*/ 2940719 h 4106880"/>
              <a:gd name="connsiteX51" fmla="*/ 812555 w 6203620"/>
              <a:gd name="connsiteY51" fmla="*/ 2992722 h 4106880"/>
              <a:gd name="connsiteX52" fmla="*/ 912229 w 6203620"/>
              <a:gd name="connsiteY52" fmla="*/ 3010057 h 4106880"/>
              <a:gd name="connsiteX53" fmla="*/ 994568 w 6203620"/>
              <a:gd name="connsiteY53" fmla="*/ 3101063 h 4106880"/>
              <a:gd name="connsiteX54" fmla="*/ 1185248 w 6203620"/>
              <a:gd name="connsiteY54" fmla="*/ 3179069 h 4106880"/>
              <a:gd name="connsiteX55" fmla="*/ 1414933 w 6203620"/>
              <a:gd name="connsiteY55" fmla="*/ 3330747 h 4106880"/>
              <a:gd name="connsiteX56" fmla="*/ 1518939 w 6203620"/>
              <a:gd name="connsiteY56" fmla="*/ 3391418 h 4106880"/>
              <a:gd name="connsiteX57" fmla="*/ 1635948 w 6203620"/>
              <a:gd name="connsiteY57" fmla="*/ 3443422 h 4106880"/>
              <a:gd name="connsiteX58" fmla="*/ 1705286 w 6203620"/>
              <a:gd name="connsiteY58" fmla="*/ 3404419 h 4106880"/>
              <a:gd name="connsiteX59" fmla="*/ 1765957 w 6203620"/>
              <a:gd name="connsiteY59" fmla="*/ 3439088 h 4106880"/>
              <a:gd name="connsiteX60" fmla="*/ 1830962 w 6203620"/>
              <a:gd name="connsiteY60" fmla="*/ 3447756 h 4106880"/>
              <a:gd name="connsiteX61" fmla="*/ 1852630 w 6203620"/>
              <a:gd name="connsiteY61" fmla="*/ 3534429 h 4106880"/>
              <a:gd name="connsiteX62" fmla="*/ 2212323 w 6203620"/>
              <a:gd name="connsiteY62" fmla="*/ 3521428 h 4106880"/>
              <a:gd name="connsiteX63" fmla="*/ 2229658 w 6203620"/>
              <a:gd name="connsiteY63" fmla="*/ 3629769 h 4106880"/>
              <a:gd name="connsiteX64" fmla="*/ 2190655 w 6203620"/>
              <a:gd name="connsiteY64" fmla="*/ 3733777 h 4106880"/>
              <a:gd name="connsiteX65" fmla="*/ 2099649 w 6203620"/>
              <a:gd name="connsiteY65" fmla="*/ 3820450 h 4106880"/>
              <a:gd name="connsiteX66" fmla="*/ 2268661 w 6203620"/>
              <a:gd name="connsiteY66" fmla="*/ 3915790 h 4106880"/>
              <a:gd name="connsiteX67" fmla="*/ 2229658 w 6203620"/>
              <a:gd name="connsiteY67" fmla="*/ 4080468 h 4106880"/>
              <a:gd name="connsiteX68" fmla="*/ 2420339 w 6203620"/>
              <a:gd name="connsiteY68" fmla="*/ 4106470 h 4106880"/>
              <a:gd name="connsiteX69" fmla="*/ 2437673 w 6203620"/>
              <a:gd name="connsiteY69" fmla="*/ 4067467 h 4106880"/>
              <a:gd name="connsiteX70" fmla="*/ 2468009 w 6203620"/>
              <a:gd name="connsiteY70" fmla="*/ 4054466 h 4106880"/>
              <a:gd name="connsiteX71" fmla="*/ 2468009 w 6203620"/>
              <a:gd name="connsiteY71" fmla="*/ 3998128 h 4106880"/>
              <a:gd name="connsiteX72" fmla="*/ 2559015 w 6203620"/>
              <a:gd name="connsiteY72" fmla="*/ 3885453 h 4106880"/>
              <a:gd name="connsiteX73" fmla="*/ 2671690 w 6203620"/>
              <a:gd name="connsiteY73" fmla="*/ 3937457 h 4106880"/>
              <a:gd name="connsiteX74" fmla="*/ 2749696 w 6203620"/>
              <a:gd name="connsiteY74" fmla="*/ 4028464 h 4106880"/>
              <a:gd name="connsiteX75" fmla="*/ 2843161 w 6203620"/>
              <a:gd name="connsiteY75" fmla="*/ 4070770 h 4106880"/>
              <a:gd name="connsiteX76" fmla="*/ 2897039 w 6203620"/>
              <a:gd name="connsiteY76" fmla="*/ 4032798 h 4106880"/>
              <a:gd name="connsiteX77" fmla="*/ 2914375 w 6203620"/>
              <a:gd name="connsiteY77" fmla="*/ 3829116 h 4106880"/>
              <a:gd name="connsiteX78" fmla="*/ 2974070 w 6203620"/>
              <a:gd name="connsiteY78" fmla="*/ 3876142 h 4106880"/>
              <a:gd name="connsiteX79" fmla="*/ 3023945 w 6203620"/>
              <a:gd name="connsiteY79" fmla="*/ 3937147 h 4106880"/>
              <a:gd name="connsiteX80" fmla="*/ 3132771 w 6203620"/>
              <a:gd name="connsiteY80" fmla="*/ 3984518 h 4106880"/>
              <a:gd name="connsiteX81" fmla="*/ 3204729 w 6203620"/>
              <a:gd name="connsiteY81" fmla="*/ 3881120 h 4106880"/>
              <a:gd name="connsiteX82" fmla="*/ 3287068 w 6203620"/>
              <a:gd name="connsiteY82" fmla="*/ 3855118 h 4106880"/>
              <a:gd name="connsiteX83" fmla="*/ 3259352 w 6203620"/>
              <a:gd name="connsiteY83" fmla="*/ 3762398 h 4106880"/>
              <a:gd name="connsiteX84" fmla="*/ 3144058 w 6203620"/>
              <a:gd name="connsiteY84" fmla="*/ 3577764 h 4106880"/>
              <a:gd name="connsiteX85" fmla="*/ 3061719 w 6203620"/>
              <a:gd name="connsiteY85" fmla="*/ 3465089 h 4106880"/>
              <a:gd name="connsiteX86" fmla="*/ 3087720 w 6203620"/>
              <a:gd name="connsiteY86" fmla="*/ 3426086 h 4106880"/>
              <a:gd name="connsiteX87" fmla="*/ 3100721 w 6203620"/>
              <a:gd name="connsiteY87" fmla="*/ 3222405 h 4106880"/>
              <a:gd name="connsiteX88" fmla="*/ 3031383 w 6203620"/>
              <a:gd name="connsiteY88" fmla="*/ 3313411 h 4106880"/>
              <a:gd name="connsiteX89" fmla="*/ 3057385 w 6203620"/>
              <a:gd name="connsiteY89" fmla="*/ 3209404 h 4106880"/>
              <a:gd name="connsiteX90" fmla="*/ 2888372 w 6203620"/>
              <a:gd name="connsiteY90" fmla="*/ 3062060 h 4106880"/>
              <a:gd name="connsiteX91" fmla="*/ 2988047 w 6203620"/>
              <a:gd name="connsiteY91" fmla="*/ 2962386 h 4106880"/>
              <a:gd name="connsiteX92" fmla="*/ 3027049 w 6203620"/>
              <a:gd name="connsiteY92" fmla="*/ 2884381 h 4106880"/>
              <a:gd name="connsiteX93" fmla="*/ 3048718 w 6203620"/>
              <a:gd name="connsiteY93" fmla="*/ 2854045 h 4106880"/>
              <a:gd name="connsiteX94" fmla="*/ 3109389 w 6203620"/>
              <a:gd name="connsiteY94" fmla="*/ 2724035 h 4106880"/>
              <a:gd name="connsiteX95" fmla="*/ 3165726 w 6203620"/>
              <a:gd name="connsiteY95" fmla="*/ 2737036 h 4106880"/>
              <a:gd name="connsiteX96" fmla="*/ 3282735 w 6203620"/>
              <a:gd name="connsiteY96" fmla="*/ 2680699 h 4106880"/>
              <a:gd name="connsiteX97" fmla="*/ 3352073 w 6203620"/>
              <a:gd name="connsiteY97" fmla="*/ 2685032 h 4106880"/>
              <a:gd name="connsiteX98" fmla="*/ 3395410 w 6203620"/>
              <a:gd name="connsiteY98" fmla="*/ 2598359 h 4106880"/>
              <a:gd name="connsiteX99" fmla="*/ 3456080 w 6203620"/>
              <a:gd name="connsiteY99" fmla="*/ 2555023 h 4106880"/>
              <a:gd name="connsiteX100" fmla="*/ 3828774 w 6203620"/>
              <a:gd name="connsiteY100" fmla="*/ 2390344 h 4106880"/>
              <a:gd name="connsiteX101" fmla="*/ 3902447 w 6203620"/>
              <a:gd name="connsiteY101" fmla="*/ 2342674 h 4106880"/>
              <a:gd name="connsiteX102" fmla="*/ 3967666 w 6203620"/>
              <a:gd name="connsiteY102" fmla="*/ 2372365 h 4106880"/>
              <a:gd name="connsiteX103" fmla="*/ 4088793 w 6203620"/>
              <a:gd name="connsiteY103" fmla="*/ 2442348 h 4106880"/>
              <a:gd name="connsiteX104" fmla="*/ 4171133 w 6203620"/>
              <a:gd name="connsiteY104" fmla="*/ 2381677 h 4106880"/>
              <a:gd name="connsiteX105" fmla="*/ 4296809 w 6203620"/>
              <a:gd name="connsiteY105" fmla="*/ 2420680 h 4106880"/>
              <a:gd name="connsiteX106" fmla="*/ 4283807 w 6203620"/>
              <a:gd name="connsiteY106" fmla="*/ 2511687 h 4106880"/>
              <a:gd name="connsiteX107" fmla="*/ 4298741 w 6203620"/>
              <a:gd name="connsiteY107" fmla="*/ 2576262 h 4106880"/>
              <a:gd name="connsiteX108" fmla="*/ 4288142 w 6203620"/>
              <a:gd name="connsiteY108" fmla="*/ 2672031 h 4106880"/>
              <a:gd name="connsiteX109" fmla="*/ 4231804 w 6203620"/>
              <a:gd name="connsiteY109" fmla="*/ 2771705 h 4106880"/>
              <a:gd name="connsiteX110" fmla="*/ 4357480 w 6203620"/>
              <a:gd name="connsiteY110" fmla="*/ 2841043 h 4106880"/>
              <a:gd name="connsiteX111" fmla="*/ 4354519 w 6203620"/>
              <a:gd name="connsiteY111" fmla="*/ 2840743 h 4106880"/>
              <a:gd name="connsiteX0" fmla="*/ 4354519 w 6090533"/>
              <a:gd name="connsiteY0" fmla="*/ 2808858 h 4074995"/>
              <a:gd name="connsiteX1" fmla="*/ 4640060 w 6090533"/>
              <a:gd name="connsiteY1" fmla="*/ 2850998 h 4074995"/>
              <a:gd name="connsiteX2" fmla="*/ 4915834 w 6090533"/>
              <a:gd name="connsiteY2" fmla="*/ 2899393 h 4074995"/>
              <a:gd name="connsiteX3" fmla="*/ 5326376 w 6090533"/>
              <a:gd name="connsiteY3" fmla="*/ 2827854 h 4074995"/>
              <a:gd name="connsiteX4" fmla="*/ 5622004 w 6090533"/>
              <a:gd name="connsiteY4" fmla="*/ 2700217 h 4074995"/>
              <a:gd name="connsiteX5" fmla="*/ 5947318 w 6090533"/>
              <a:gd name="connsiteY5" fmla="*/ 2617465 h 4074995"/>
              <a:gd name="connsiteX6" fmla="*/ 5958202 w 6090533"/>
              <a:gd name="connsiteY6" fmla="*/ 2325896 h 4074995"/>
              <a:gd name="connsiteX7" fmla="*/ 5950548 w 6090533"/>
              <a:gd name="connsiteY7" fmla="*/ 1404579 h 4074995"/>
              <a:gd name="connsiteX8" fmla="*/ 6065624 w 6090533"/>
              <a:gd name="connsiteY8" fmla="*/ 65658 h 4074995"/>
              <a:gd name="connsiteX9" fmla="*/ 5361519 w 6090533"/>
              <a:gd name="connsiteY9" fmla="*/ 194179 h 4074995"/>
              <a:gd name="connsiteX10" fmla="*/ 3720777 w 6090533"/>
              <a:gd name="connsiteY10" fmla="*/ 83765 h 4074995"/>
              <a:gd name="connsiteX11" fmla="*/ 3174912 w 6090533"/>
              <a:gd name="connsiteY11" fmla="*/ 184239 h 4074995"/>
              <a:gd name="connsiteX12" fmla="*/ 1405058 w 6090533"/>
              <a:gd name="connsiteY12" fmla="*/ 154225 h 4074995"/>
              <a:gd name="connsiteX13" fmla="*/ 690128 w 6090533"/>
              <a:gd name="connsiteY13" fmla="*/ 164362 h 4074995"/>
              <a:gd name="connsiteX14" fmla="*/ 292563 w 6090533"/>
              <a:gd name="connsiteY14" fmla="*/ 174301 h 4074995"/>
              <a:gd name="connsiteX15" fmla="*/ 213050 w 6090533"/>
              <a:gd name="connsiteY15" fmla="*/ 164362 h 4074995"/>
              <a:gd name="connsiteX16" fmla="*/ 34146 w 6090533"/>
              <a:gd name="connsiteY16" fmla="*/ 214058 h 4074995"/>
              <a:gd name="connsiteX17" fmla="*/ 41102 w 6090533"/>
              <a:gd name="connsiteY17" fmla="*/ 643860 h 4074995"/>
              <a:gd name="connsiteX18" fmla="*/ 20554 w 6090533"/>
              <a:gd name="connsiteY18" fmla="*/ 1133967 h 4074995"/>
              <a:gd name="connsiteX19" fmla="*/ 6 w 6090533"/>
              <a:gd name="connsiteY19" fmla="*/ 1706777 h 4074995"/>
              <a:gd name="connsiteX20" fmla="*/ 18621 w 6090533"/>
              <a:gd name="connsiteY20" fmla="*/ 2246323 h 4074995"/>
              <a:gd name="connsiteX21" fmla="*/ 26962 w 6090533"/>
              <a:gd name="connsiteY21" fmla="*/ 2555870 h 4074995"/>
              <a:gd name="connsiteX22" fmla="*/ 184879 w 6090533"/>
              <a:gd name="connsiteY22" fmla="*/ 2635027 h 4074995"/>
              <a:gd name="connsiteX23" fmla="*/ 219045 w 6090533"/>
              <a:gd name="connsiteY23" fmla="*/ 2582522 h 4074995"/>
              <a:gd name="connsiteX24" fmla="*/ 347957 w 6090533"/>
              <a:gd name="connsiteY24" fmla="*/ 2527279 h 4074995"/>
              <a:gd name="connsiteX25" fmla="*/ 416262 w 6090533"/>
              <a:gd name="connsiteY25" fmla="*/ 2482935 h 4074995"/>
              <a:gd name="connsiteX26" fmla="*/ 473177 w 6090533"/>
              <a:gd name="connsiteY26" fmla="*/ 2442828 h 4074995"/>
              <a:gd name="connsiteX27" fmla="*/ 566883 w 6090533"/>
              <a:gd name="connsiteY27" fmla="*/ 2451911 h 4074995"/>
              <a:gd name="connsiteX28" fmla="*/ 624607 w 6090533"/>
              <a:gd name="connsiteY28" fmla="*/ 2402059 h 4074995"/>
              <a:gd name="connsiteX29" fmla="*/ 679937 w 6090533"/>
              <a:gd name="connsiteY29" fmla="*/ 2422444 h 4074995"/>
              <a:gd name="connsiteX30" fmla="*/ 741091 w 6090533"/>
              <a:gd name="connsiteY30" fmla="*/ 2372938 h 4074995"/>
              <a:gd name="connsiteX31" fmla="*/ 796421 w 6090533"/>
              <a:gd name="connsiteY31" fmla="*/ 2381674 h 4074995"/>
              <a:gd name="connsiteX32" fmla="*/ 854058 w 6090533"/>
              <a:gd name="connsiteY32" fmla="*/ 2326430 h 4074995"/>
              <a:gd name="connsiteX33" fmla="*/ 1077165 w 6090533"/>
              <a:gd name="connsiteY33" fmla="*/ 2310919 h 4074995"/>
              <a:gd name="connsiteX34" fmla="*/ 1195495 w 6090533"/>
              <a:gd name="connsiteY34" fmla="*/ 2266285 h 4074995"/>
              <a:gd name="connsiteX35" fmla="*/ 1230122 w 6090533"/>
              <a:gd name="connsiteY35" fmla="*/ 2320981 h 4074995"/>
              <a:gd name="connsiteX36" fmla="*/ 1052685 w 6090533"/>
              <a:gd name="connsiteY36" fmla="*/ 2390410 h 4074995"/>
              <a:gd name="connsiteX37" fmla="*/ 1073071 w 6090533"/>
              <a:gd name="connsiteY37" fmla="*/ 2419532 h 4074995"/>
              <a:gd name="connsiteX38" fmla="*/ 1081806 w 6090533"/>
              <a:gd name="connsiteY38" fmla="*/ 2448653 h 4074995"/>
              <a:gd name="connsiteX39" fmla="*/ 1003180 w 6090533"/>
              <a:gd name="connsiteY39" fmla="*/ 2422444 h 4074995"/>
              <a:gd name="connsiteX40" fmla="*/ 886696 w 6090533"/>
              <a:gd name="connsiteY40" fmla="*/ 2439916 h 4074995"/>
              <a:gd name="connsiteX41" fmla="*/ 930377 w 6090533"/>
              <a:gd name="connsiteY41" fmla="*/ 2521455 h 4074995"/>
              <a:gd name="connsiteX42" fmla="*/ 1009004 w 6090533"/>
              <a:gd name="connsiteY42" fmla="*/ 2559312 h 4074995"/>
              <a:gd name="connsiteX43" fmla="*/ 933290 w 6090533"/>
              <a:gd name="connsiteY43" fmla="*/ 2623379 h 4074995"/>
              <a:gd name="connsiteX44" fmla="*/ 915817 w 6090533"/>
              <a:gd name="connsiteY44" fmla="*/ 2693269 h 4074995"/>
              <a:gd name="connsiteX45" fmla="*/ 863399 w 6090533"/>
              <a:gd name="connsiteY45" fmla="*/ 2710742 h 4074995"/>
              <a:gd name="connsiteX46" fmla="*/ 825542 w 6090533"/>
              <a:gd name="connsiteY46" fmla="*/ 2798105 h 4074995"/>
              <a:gd name="connsiteX47" fmla="*/ 685761 w 6090533"/>
              <a:gd name="connsiteY47" fmla="*/ 2783544 h 4074995"/>
              <a:gd name="connsiteX48" fmla="*/ 682848 w 6090533"/>
              <a:gd name="connsiteY48" fmla="*/ 2818490 h 4074995"/>
              <a:gd name="connsiteX49" fmla="*/ 720706 w 6090533"/>
              <a:gd name="connsiteY49" fmla="*/ 2809753 h 4074995"/>
              <a:gd name="connsiteX50" fmla="*/ 627519 w 6090533"/>
              <a:gd name="connsiteY50" fmla="*/ 2853435 h 4074995"/>
              <a:gd name="connsiteX51" fmla="*/ 773552 w 6090533"/>
              <a:gd name="connsiteY51" fmla="*/ 2908834 h 4074995"/>
              <a:gd name="connsiteX52" fmla="*/ 812555 w 6090533"/>
              <a:gd name="connsiteY52" fmla="*/ 2960837 h 4074995"/>
              <a:gd name="connsiteX53" fmla="*/ 912229 w 6090533"/>
              <a:gd name="connsiteY53" fmla="*/ 2978172 h 4074995"/>
              <a:gd name="connsiteX54" fmla="*/ 994568 w 6090533"/>
              <a:gd name="connsiteY54" fmla="*/ 3069178 h 4074995"/>
              <a:gd name="connsiteX55" fmla="*/ 1185248 w 6090533"/>
              <a:gd name="connsiteY55" fmla="*/ 3147184 h 4074995"/>
              <a:gd name="connsiteX56" fmla="*/ 1414933 w 6090533"/>
              <a:gd name="connsiteY56" fmla="*/ 3298862 h 4074995"/>
              <a:gd name="connsiteX57" fmla="*/ 1518939 w 6090533"/>
              <a:gd name="connsiteY57" fmla="*/ 3359533 h 4074995"/>
              <a:gd name="connsiteX58" fmla="*/ 1635948 w 6090533"/>
              <a:gd name="connsiteY58" fmla="*/ 3411537 h 4074995"/>
              <a:gd name="connsiteX59" fmla="*/ 1705286 w 6090533"/>
              <a:gd name="connsiteY59" fmla="*/ 3372534 h 4074995"/>
              <a:gd name="connsiteX60" fmla="*/ 1765957 w 6090533"/>
              <a:gd name="connsiteY60" fmla="*/ 3407203 h 4074995"/>
              <a:gd name="connsiteX61" fmla="*/ 1830962 w 6090533"/>
              <a:gd name="connsiteY61" fmla="*/ 3415871 h 4074995"/>
              <a:gd name="connsiteX62" fmla="*/ 1852630 w 6090533"/>
              <a:gd name="connsiteY62" fmla="*/ 3502544 h 4074995"/>
              <a:gd name="connsiteX63" fmla="*/ 2212323 w 6090533"/>
              <a:gd name="connsiteY63" fmla="*/ 3489543 h 4074995"/>
              <a:gd name="connsiteX64" fmla="*/ 2229658 w 6090533"/>
              <a:gd name="connsiteY64" fmla="*/ 3597884 h 4074995"/>
              <a:gd name="connsiteX65" fmla="*/ 2190655 w 6090533"/>
              <a:gd name="connsiteY65" fmla="*/ 3701892 h 4074995"/>
              <a:gd name="connsiteX66" fmla="*/ 2099649 w 6090533"/>
              <a:gd name="connsiteY66" fmla="*/ 3788565 h 4074995"/>
              <a:gd name="connsiteX67" fmla="*/ 2268661 w 6090533"/>
              <a:gd name="connsiteY67" fmla="*/ 3883905 h 4074995"/>
              <a:gd name="connsiteX68" fmla="*/ 2229658 w 6090533"/>
              <a:gd name="connsiteY68" fmla="*/ 4048583 h 4074995"/>
              <a:gd name="connsiteX69" fmla="*/ 2420339 w 6090533"/>
              <a:gd name="connsiteY69" fmla="*/ 4074585 h 4074995"/>
              <a:gd name="connsiteX70" fmla="*/ 2437673 w 6090533"/>
              <a:gd name="connsiteY70" fmla="*/ 4035582 h 4074995"/>
              <a:gd name="connsiteX71" fmla="*/ 2468009 w 6090533"/>
              <a:gd name="connsiteY71" fmla="*/ 4022581 h 4074995"/>
              <a:gd name="connsiteX72" fmla="*/ 2468009 w 6090533"/>
              <a:gd name="connsiteY72" fmla="*/ 3966243 h 4074995"/>
              <a:gd name="connsiteX73" fmla="*/ 2559015 w 6090533"/>
              <a:gd name="connsiteY73" fmla="*/ 3853568 h 4074995"/>
              <a:gd name="connsiteX74" fmla="*/ 2671690 w 6090533"/>
              <a:gd name="connsiteY74" fmla="*/ 3905572 h 4074995"/>
              <a:gd name="connsiteX75" fmla="*/ 2749696 w 6090533"/>
              <a:gd name="connsiteY75" fmla="*/ 3996579 h 4074995"/>
              <a:gd name="connsiteX76" fmla="*/ 2843161 w 6090533"/>
              <a:gd name="connsiteY76" fmla="*/ 4038885 h 4074995"/>
              <a:gd name="connsiteX77" fmla="*/ 2897039 w 6090533"/>
              <a:gd name="connsiteY77" fmla="*/ 4000913 h 4074995"/>
              <a:gd name="connsiteX78" fmla="*/ 2914375 w 6090533"/>
              <a:gd name="connsiteY78" fmla="*/ 3797231 h 4074995"/>
              <a:gd name="connsiteX79" fmla="*/ 2974070 w 6090533"/>
              <a:gd name="connsiteY79" fmla="*/ 3844257 h 4074995"/>
              <a:gd name="connsiteX80" fmla="*/ 3023945 w 6090533"/>
              <a:gd name="connsiteY80" fmla="*/ 3905262 h 4074995"/>
              <a:gd name="connsiteX81" fmla="*/ 3132771 w 6090533"/>
              <a:gd name="connsiteY81" fmla="*/ 3952633 h 4074995"/>
              <a:gd name="connsiteX82" fmla="*/ 3204729 w 6090533"/>
              <a:gd name="connsiteY82" fmla="*/ 3849235 h 4074995"/>
              <a:gd name="connsiteX83" fmla="*/ 3287068 w 6090533"/>
              <a:gd name="connsiteY83" fmla="*/ 3823233 h 4074995"/>
              <a:gd name="connsiteX84" fmla="*/ 3259352 w 6090533"/>
              <a:gd name="connsiteY84" fmla="*/ 3730513 h 4074995"/>
              <a:gd name="connsiteX85" fmla="*/ 3144058 w 6090533"/>
              <a:gd name="connsiteY85" fmla="*/ 3545879 h 4074995"/>
              <a:gd name="connsiteX86" fmla="*/ 3061719 w 6090533"/>
              <a:gd name="connsiteY86" fmla="*/ 3433204 h 4074995"/>
              <a:gd name="connsiteX87" fmla="*/ 3087720 w 6090533"/>
              <a:gd name="connsiteY87" fmla="*/ 3394201 h 4074995"/>
              <a:gd name="connsiteX88" fmla="*/ 3100721 w 6090533"/>
              <a:gd name="connsiteY88" fmla="*/ 3190520 h 4074995"/>
              <a:gd name="connsiteX89" fmla="*/ 3031383 w 6090533"/>
              <a:gd name="connsiteY89" fmla="*/ 3281526 h 4074995"/>
              <a:gd name="connsiteX90" fmla="*/ 3057385 w 6090533"/>
              <a:gd name="connsiteY90" fmla="*/ 3177519 h 4074995"/>
              <a:gd name="connsiteX91" fmla="*/ 2888372 w 6090533"/>
              <a:gd name="connsiteY91" fmla="*/ 3030175 h 4074995"/>
              <a:gd name="connsiteX92" fmla="*/ 2988047 w 6090533"/>
              <a:gd name="connsiteY92" fmla="*/ 2930501 h 4074995"/>
              <a:gd name="connsiteX93" fmla="*/ 3027049 w 6090533"/>
              <a:gd name="connsiteY93" fmla="*/ 2852496 h 4074995"/>
              <a:gd name="connsiteX94" fmla="*/ 3048718 w 6090533"/>
              <a:gd name="connsiteY94" fmla="*/ 2822160 h 4074995"/>
              <a:gd name="connsiteX95" fmla="*/ 3109389 w 6090533"/>
              <a:gd name="connsiteY95" fmla="*/ 2692150 h 4074995"/>
              <a:gd name="connsiteX96" fmla="*/ 3165726 w 6090533"/>
              <a:gd name="connsiteY96" fmla="*/ 2705151 h 4074995"/>
              <a:gd name="connsiteX97" fmla="*/ 3282735 w 6090533"/>
              <a:gd name="connsiteY97" fmla="*/ 2648814 h 4074995"/>
              <a:gd name="connsiteX98" fmla="*/ 3352073 w 6090533"/>
              <a:gd name="connsiteY98" fmla="*/ 2653147 h 4074995"/>
              <a:gd name="connsiteX99" fmla="*/ 3395410 w 6090533"/>
              <a:gd name="connsiteY99" fmla="*/ 2566474 h 4074995"/>
              <a:gd name="connsiteX100" fmla="*/ 3456080 w 6090533"/>
              <a:gd name="connsiteY100" fmla="*/ 2523138 h 4074995"/>
              <a:gd name="connsiteX101" fmla="*/ 3828774 w 6090533"/>
              <a:gd name="connsiteY101" fmla="*/ 2358459 h 4074995"/>
              <a:gd name="connsiteX102" fmla="*/ 3902447 w 6090533"/>
              <a:gd name="connsiteY102" fmla="*/ 2310789 h 4074995"/>
              <a:gd name="connsiteX103" fmla="*/ 3967666 w 6090533"/>
              <a:gd name="connsiteY103" fmla="*/ 2340480 h 4074995"/>
              <a:gd name="connsiteX104" fmla="*/ 4088793 w 6090533"/>
              <a:gd name="connsiteY104" fmla="*/ 2410463 h 4074995"/>
              <a:gd name="connsiteX105" fmla="*/ 4171133 w 6090533"/>
              <a:gd name="connsiteY105" fmla="*/ 2349792 h 4074995"/>
              <a:gd name="connsiteX106" fmla="*/ 4296809 w 6090533"/>
              <a:gd name="connsiteY106" fmla="*/ 2388795 h 4074995"/>
              <a:gd name="connsiteX107" fmla="*/ 4283807 w 6090533"/>
              <a:gd name="connsiteY107" fmla="*/ 2479802 h 4074995"/>
              <a:gd name="connsiteX108" fmla="*/ 4298741 w 6090533"/>
              <a:gd name="connsiteY108" fmla="*/ 2544377 h 4074995"/>
              <a:gd name="connsiteX109" fmla="*/ 4288142 w 6090533"/>
              <a:gd name="connsiteY109" fmla="*/ 2640146 h 4074995"/>
              <a:gd name="connsiteX110" fmla="*/ 4231804 w 6090533"/>
              <a:gd name="connsiteY110" fmla="*/ 2739820 h 4074995"/>
              <a:gd name="connsiteX111" fmla="*/ 4357480 w 6090533"/>
              <a:gd name="connsiteY111" fmla="*/ 2809158 h 4074995"/>
              <a:gd name="connsiteX112" fmla="*/ 4354519 w 6090533"/>
              <a:gd name="connsiteY112" fmla="*/ 2808858 h 4074995"/>
              <a:gd name="connsiteX0" fmla="*/ 4354519 w 6090533"/>
              <a:gd name="connsiteY0" fmla="*/ 2808858 h 4074995"/>
              <a:gd name="connsiteX1" fmla="*/ 4640060 w 6090533"/>
              <a:gd name="connsiteY1" fmla="*/ 2850998 h 4074995"/>
              <a:gd name="connsiteX2" fmla="*/ 4915834 w 6090533"/>
              <a:gd name="connsiteY2" fmla="*/ 2899393 h 4074995"/>
              <a:gd name="connsiteX3" fmla="*/ 5326376 w 6090533"/>
              <a:gd name="connsiteY3" fmla="*/ 2827854 h 4074995"/>
              <a:gd name="connsiteX4" fmla="*/ 5622004 w 6090533"/>
              <a:gd name="connsiteY4" fmla="*/ 2700217 h 4074995"/>
              <a:gd name="connsiteX5" fmla="*/ 5947318 w 6090533"/>
              <a:gd name="connsiteY5" fmla="*/ 2617465 h 4074995"/>
              <a:gd name="connsiteX6" fmla="*/ 5958202 w 6090533"/>
              <a:gd name="connsiteY6" fmla="*/ 2325896 h 4074995"/>
              <a:gd name="connsiteX7" fmla="*/ 5950548 w 6090533"/>
              <a:gd name="connsiteY7" fmla="*/ 1404579 h 4074995"/>
              <a:gd name="connsiteX8" fmla="*/ 6065624 w 6090533"/>
              <a:gd name="connsiteY8" fmla="*/ 65658 h 4074995"/>
              <a:gd name="connsiteX9" fmla="*/ 5361519 w 6090533"/>
              <a:gd name="connsiteY9" fmla="*/ 194179 h 4074995"/>
              <a:gd name="connsiteX10" fmla="*/ 3770473 w 6090533"/>
              <a:gd name="connsiteY10" fmla="*/ 183156 h 4074995"/>
              <a:gd name="connsiteX11" fmla="*/ 3174912 w 6090533"/>
              <a:gd name="connsiteY11" fmla="*/ 184239 h 4074995"/>
              <a:gd name="connsiteX12" fmla="*/ 1405058 w 6090533"/>
              <a:gd name="connsiteY12" fmla="*/ 154225 h 4074995"/>
              <a:gd name="connsiteX13" fmla="*/ 690128 w 6090533"/>
              <a:gd name="connsiteY13" fmla="*/ 164362 h 4074995"/>
              <a:gd name="connsiteX14" fmla="*/ 292563 w 6090533"/>
              <a:gd name="connsiteY14" fmla="*/ 174301 h 4074995"/>
              <a:gd name="connsiteX15" fmla="*/ 213050 w 6090533"/>
              <a:gd name="connsiteY15" fmla="*/ 164362 h 4074995"/>
              <a:gd name="connsiteX16" fmla="*/ 34146 w 6090533"/>
              <a:gd name="connsiteY16" fmla="*/ 214058 h 4074995"/>
              <a:gd name="connsiteX17" fmla="*/ 41102 w 6090533"/>
              <a:gd name="connsiteY17" fmla="*/ 643860 h 4074995"/>
              <a:gd name="connsiteX18" fmla="*/ 20554 w 6090533"/>
              <a:gd name="connsiteY18" fmla="*/ 1133967 h 4074995"/>
              <a:gd name="connsiteX19" fmla="*/ 6 w 6090533"/>
              <a:gd name="connsiteY19" fmla="*/ 1706777 h 4074995"/>
              <a:gd name="connsiteX20" fmla="*/ 18621 w 6090533"/>
              <a:gd name="connsiteY20" fmla="*/ 2246323 h 4074995"/>
              <a:gd name="connsiteX21" fmla="*/ 26962 w 6090533"/>
              <a:gd name="connsiteY21" fmla="*/ 2555870 h 4074995"/>
              <a:gd name="connsiteX22" fmla="*/ 184879 w 6090533"/>
              <a:gd name="connsiteY22" fmla="*/ 2635027 h 4074995"/>
              <a:gd name="connsiteX23" fmla="*/ 219045 w 6090533"/>
              <a:gd name="connsiteY23" fmla="*/ 2582522 h 4074995"/>
              <a:gd name="connsiteX24" fmla="*/ 347957 w 6090533"/>
              <a:gd name="connsiteY24" fmla="*/ 2527279 h 4074995"/>
              <a:gd name="connsiteX25" fmla="*/ 416262 w 6090533"/>
              <a:gd name="connsiteY25" fmla="*/ 2482935 h 4074995"/>
              <a:gd name="connsiteX26" fmla="*/ 473177 w 6090533"/>
              <a:gd name="connsiteY26" fmla="*/ 2442828 h 4074995"/>
              <a:gd name="connsiteX27" fmla="*/ 566883 w 6090533"/>
              <a:gd name="connsiteY27" fmla="*/ 2451911 h 4074995"/>
              <a:gd name="connsiteX28" fmla="*/ 624607 w 6090533"/>
              <a:gd name="connsiteY28" fmla="*/ 2402059 h 4074995"/>
              <a:gd name="connsiteX29" fmla="*/ 679937 w 6090533"/>
              <a:gd name="connsiteY29" fmla="*/ 2422444 h 4074995"/>
              <a:gd name="connsiteX30" fmla="*/ 741091 w 6090533"/>
              <a:gd name="connsiteY30" fmla="*/ 2372938 h 4074995"/>
              <a:gd name="connsiteX31" fmla="*/ 796421 w 6090533"/>
              <a:gd name="connsiteY31" fmla="*/ 2381674 h 4074995"/>
              <a:gd name="connsiteX32" fmla="*/ 854058 w 6090533"/>
              <a:gd name="connsiteY32" fmla="*/ 2326430 h 4074995"/>
              <a:gd name="connsiteX33" fmla="*/ 1077165 w 6090533"/>
              <a:gd name="connsiteY33" fmla="*/ 2310919 h 4074995"/>
              <a:gd name="connsiteX34" fmla="*/ 1195495 w 6090533"/>
              <a:gd name="connsiteY34" fmla="*/ 2266285 h 4074995"/>
              <a:gd name="connsiteX35" fmla="*/ 1230122 w 6090533"/>
              <a:gd name="connsiteY35" fmla="*/ 2320981 h 4074995"/>
              <a:gd name="connsiteX36" fmla="*/ 1052685 w 6090533"/>
              <a:gd name="connsiteY36" fmla="*/ 2390410 h 4074995"/>
              <a:gd name="connsiteX37" fmla="*/ 1073071 w 6090533"/>
              <a:gd name="connsiteY37" fmla="*/ 2419532 h 4074995"/>
              <a:gd name="connsiteX38" fmla="*/ 1081806 w 6090533"/>
              <a:gd name="connsiteY38" fmla="*/ 2448653 h 4074995"/>
              <a:gd name="connsiteX39" fmla="*/ 1003180 w 6090533"/>
              <a:gd name="connsiteY39" fmla="*/ 2422444 h 4074995"/>
              <a:gd name="connsiteX40" fmla="*/ 886696 w 6090533"/>
              <a:gd name="connsiteY40" fmla="*/ 2439916 h 4074995"/>
              <a:gd name="connsiteX41" fmla="*/ 930377 w 6090533"/>
              <a:gd name="connsiteY41" fmla="*/ 2521455 h 4074995"/>
              <a:gd name="connsiteX42" fmla="*/ 1009004 w 6090533"/>
              <a:gd name="connsiteY42" fmla="*/ 2559312 h 4074995"/>
              <a:gd name="connsiteX43" fmla="*/ 933290 w 6090533"/>
              <a:gd name="connsiteY43" fmla="*/ 2623379 h 4074995"/>
              <a:gd name="connsiteX44" fmla="*/ 915817 w 6090533"/>
              <a:gd name="connsiteY44" fmla="*/ 2693269 h 4074995"/>
              <a:gd name="connsiteX45" fmla="*/ 863399 w 6090533"/>
              <a:gd name="connsiteY45" fmla="*/ 2710742 h 4074995"/>
              <a:gd name="connsiteX46" fmla="*/ 825542 w 6090533"/>
              <a:gd name="connsiteY46" fmla="*/ 2798105 h 4074995"/>
              <a:gd name="connsiteX47" fmla="*/ 685761 w 6090533"/>
              <a:gd name="connsiteY47" fmla="*/ 2783544 h 4074995"/>
              <a:gd name="connsiteX48" fmla="*/ 682848 w 6090533"/>
              <a:gd name="connsiteY48" fmla="*/ 2818490 h 4074995"/>
              <a:gd name="connsiteX49" fmla="*/ 720706 w 6090533"/>
              <a:gd name="connsiteY49" fmla="*/ 2809753 h 4074995"/>
              <a:gd name="connsiteX50" fmla="*/ 627519 w 6090533"/>
              <a:gd name="connsiteY50" fmla="*/ 2853435 h 4074995"/>
              <a:gd name="connsiteX51" fmla="*/ 773552 w 6090533"/>
              <a:gd name="connsiteY51" fmla="*/ 2908834 h 4074995"/>
              <a:gd name="connsiteX52" fmla="*/ 812555 w 6090533"/>
              <a:gd name="connsiteY52" fmla="*/ 2960837 h 4074995"/>
              <a:gd name="connsiteX53" fmla="*/ 912229 w 6090533"/>
              <a:gd name="connsiteY53" fmla="*/ 2978172 h 4074995"/>
              <a:gd name="connsiteX54" fmla="*/ 994568 w 6090533"/>
              <a:gd name="connsiteY54" fmla="*/ 3069178 h 4074995"/>
              <a:gd name="connsiteX55" fmla="*/ 1185248 w 6090533"/>
              <a:gd name="connsiteY55" fmla="*/ 3147184 h 4074995"/>
              <a:gd name="connsiteX56" fmla="*/ 1414933 w 6090533"/>
              <a:gd name="connsiteY56" fmla="*/ 3298862 h 4074995"/>
              <a:gd name="connsiteX57" fmla="*/ 1518939 w 6090533"/>
              <a:gd name="connsiteY57" fmla="*/ 3359533 h 4074995"/>
              <a:gd name="connsiteX58" fmla="*/ 1635948 w 6090533"/>
              <a:gd name="connsiteY58" fmla="*/ 3411537 h 4074995"/>
              <a:gd name="connsiteX59" fmla="*/ 1705286 w 6090533"/>
              <a:gd name="connsiteY59" fmla="*/ 3372534 h 4074995"/>
              <a:gd name="connsiteX60" fmla="*/ 1765957 w 6090533"/>
              <a:gd name="connsiteY60" fmla="*/ 3407203 h 4074995"/>
              <a:gd name="connsiteX61" fmla="*/ 1830962 w 6090533"/>
              <a:gd name="connsiteY61" fmla="*/ 3415871 h 4074995"/>
              <a:gd name="connsiteX62" fmla="*/ 1852630 w 6090533"/>
              <a:gd name="connsiteY62" fmla="*/ 3502544 h 4074995"/>
              <a:gd name="connsiteX63" fmla="*/ 2212323 w 6090533"/>
              <a:gd name="connsiteY63" fmla="*/ 3489543 h 4074995"/>
              <a:gd name="connsiteX64" fmla="*/ 2229658 w 6090533"/>
              <a:gd name="connsiteY64" fmla="*/ 3597884 h 4074995"/>
              <a:gd name="connsiteX65" fmla="*/ 2190655 w 6090533"/>
              <a:gd name="connsiteY65" fmla="*/ 3701892 h 4074995"/>
              <a:gd name="connsiteX66" fmla="*/ 2099649 w 6090533"/>
              <a:gd name="connsiteY66" fmla="*/ 3788565 h 4074995"/>
              <a:gd name="connsiteX67" fmla="*/ 2268661 w 6090533"/>
              <a:gd name="connsiteY67" fmla="*/ 3883905 h 4074995"/>
              <a:gd name="connsiteX68" fmla="*/ 2229658 w 6090533"/>
              <a:gd name="connsiteY68" fmla="*/ 4048583 h 4074995"/>
              <a:gd name="connsiteX69" fmla="*/ 2420339 w 6090533"/>
              <a:gd name="connsiteY69" fmla="*/ 4074585 h 4074995"/>
              <a:gd name="connsiteX70" fmla="*/ 2437673 w 6090533"/>
              <a:gd name="connsiteY70" fmla="*/ 4035582 h 4074995"/>
              <a:gd name="connsiteX71" fmla="*/ 2468009 w 6090533"/>
              <a:gd name="connsiteY71" fmla="*/ 4022581 h 4074995"/>
              <a:gd name="connsiteX72" fmla="*/ 2468009 w 6090533"/>
              <a:gd name="connsiteY72" fmla="*/ 3966243 h 4074995"/>
              <a:gd name="connsiteX73" fmla="*/ 2559015 w 6090533"/>
              <a:gd name="connsiteY73" fmla="*/ 3853568 h 4074995"/>
              <a:gd name="connsiteX74" fmla="*/ 2671690 w 6090533"/>
              <a:gd name="connsiteY74" fmla="*/ 3905572 h 4074995"/>
              <a:gd name="connsiteX75" fmla="*/ 2749696 w 6090533"/>
              <a:gd name="connsiteY75" fmla="*/ 3996579 h 4074995"/>
              <a:gd name="connsiteX76" fmla="*/ 2843161 w 6090533"/>
              <a:gd name="connsiteY76" fmla="*/ 4038885 h 4074995"/>
              <a:gd name="connsiteX77" fmla="*/ 2897039 w 6090533"/>
              <a:gd name="connsiteY77" fmla="*/ 4000913 h 4074995"/>
              <a:gd name="connsiteX78" fmla="*/ 2914375 w 6090533"/>
              <a:gd name="connsiteY78" fmla="*/ 3797231 h 4074995"/>
              <a:gd name="connsiteX79" fmla="*/ 2974070 w 6090533"/>
              <a:gd name="connsiteY79" fmla="*/ 3844257 h 4074995"/>
              <a:gd name="connsiteX80" fmla="*/ 3023945 w 6090533"/>
              <a:gd name="connsiteY80" fmla="*/ 3905262 h 4074995"/>
              <a:gd name="connsiteX81" fmla="*/ 3132771 w 6090533"/>
              <a:gd name="connsiteY81" fmla="*/ 3952633 h 4074995"/>
              <a:gd name="connsiteX82" fmla="*/ 3204729 w 6090533"/>
              <a:gd name="connsiteY82" fmla="*/ 3849235 h 4074995"/>
              <a:gd name="connsiteX83" fmla="*/ 3287068 w 6090533"/>
              <a:gd name="connsiteY83" fmla="*/ 3823233 h 4074995"/>
              <a:gd name="connsiteX84" fmla="*/ 3259352 w 6090533"/>
              <a:gd name="connsiteY84" fmla="*/ 3730513 h 4074995"/>
              <a:gd name="connsiteX85" fmla="*/ 3144058 w 6090533"/>
              <a:gd name="connsiteY85" fmla="*/ 3545879 h 4074995"/>
              <a:gd name="connsiteX86" fmla="*/ 3061719 w 6090533"/>
              <a:gd name="connsiteY86" fmla="*/ 3433204 h 4074995"/>
              <a:gd name="connsiteX87" fmla="*/ 3087720 w 6090533"/>
              <a:gd name="connsiteY87" fmla="*/ 3394201 h 4074995"/>
              <a:gd name="connsiteX88" fmla="*/ 3100721 w 6090533"/>
              <a:gd name="connsiteY88" fmla="*/ 3190520 h 4074995"/>
              <a:gd name="connsiteX89" fmla="*/ 3031383 w 6090533"/>
              <a:gd name="connsiteY89" fmla="*/ 3281526 h 4074995"/>
              <a:gd name="connsiteX90" fmla="*/ 3057385 w 6090533"/>
              <a:gd name="connsiteY90" fmla="*/ 3177519 h 4074995"/>
              <a:gd name="connsiteX91" fmla="*/ 2888372 w 6090533"/>
              <a:gd name="connsiteY91" fmla="*/ 3030175 h 4074995"/>
              <a:gd name="connsiteX92" fmla="*/ 2988047 w 6090533"/>
              <a:gd name="connsiteY92" fmla="*/ 2930501 h 4074995"/>
              <a:gd name="connsiteX93" fmla="*/ 3027049 w 6090533"/>
              <a:gd name="connsiteY93" fmla="*/ 2852496 h 4074995"/>
              <a:gd name="connsiteX94" fmla="*/ 3048718 w 6090533"/>
              <a:gd name="connsiteY94" fmla="*/ 2822160 h 4074995"/>
              <a:gd name="connsiteX95" fmla="*/ 3109389 w 6090533"/>
              <a:gd name="connsiteY95" fmla="*/ 2692150 h 4074995"/>
              <a:gd name="connsiteX96" fmla="*/ 3165726 w 6090533"/>
              <a:gd name="connsiteY96" fmla="*/ 2705151 h 4074995"/>
              <a:gd name="connsiteX97" fmla="*/ 3282735 w 6090533"/>
              <a:gd name="connsiteY97" fmla="*/ 2648814 h 4074995"/>
              <a:gd name="connsiteX98" fmla="*/ 3352073 w 6090533"/>
              <a:gd name="connsiteY98" fmla="*/ 2653147 h 4074995"/>
              <a:gd name="connsiteX99" fmla="*/ 3395410 w 6090533"/>
              <a:gd name="connsiteY99" fmla="*/ 2566474 h 4074995"/>
              <a:gd name="connsiteX100" fmla="*/ 3456080 w 6090533"/>
              <a:gd name="connsiteY100" fmla="*/ 2523138 h 4074995"/>
              <a:gd name="connsiteX101" fmla="*/ 3828774 w 6090533"/>
              <a:gd name="connsiteY101" fmla="*/ 2358459 h 4074995"/>
              <a:gd name="connsiteX102" fmla="*/ 3902447 w 6090533"/>
              <a:gd name="connsiteY102" fmla="*/ 2310789 h 4074995"/>
              <a:gd name="connsiteX103" fmla="*/ 3967666 w 6090533"/>
              <a:gd name="connsiteY103" fmla="*/ 2340480 h 4074995"/>
              <a:gd name="connsiteX104" fmla="*/ 4088793 w 6090533"/>
              <a:gd name="connsiteY104" fmla="*/ 2410463 h 4074995"/>
              <a:gd name="connsiteX105" fmla="*/ 4171133 w 6090533"/>
              <a:gd name="connsiteY105" fmla="*/ 2349792 h 4074995"/>
              <a:gd name="connsiteX106" fmla="*/ 4296809 w 6090533"/>
              <a:gd name="connsiteY106" fmla="*/ 2388795 h 4074995"/>
              <a:gd name="connsiteX107" fmla="*/ 4283807 w 6090533"/>
              <a:gd name="connsiteY107" fmla="*/ 2479802 h 4074995"/>
              <a:gd name="connsiteX108" fmla="*/ 4298741 w 6090533"/>
              <a:gd name="connsiteY108" fmla="*/ 2544377 h 4074995"/>
              <a:gd name="connsiteX109" fmla="*/ 4288142 w 6090533"/>
              <a:gd name="connsiteY109" fmla="*/ 2640146 h 4074995"/>
              <a:gd name="connsiteX110" fmla="*/ 4231804 w 6090533"/>
              <a:gd name="connsiteY110" fmla="*/ 2739820 h 4074995"/>
              <a:gd name="connsiteX111" fmla="*/ 4357480 w 6090533"/>
              <a:gd name="connsiteY111" fmla="*/ 2809158 h 4074995"/>
              <a:gd name="connsiteX112" fmla="*/ 4354519 w 6090533"/>
              <a:gd name="connsiteY112" fmla="*/ 2808858 h 4074995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846964 w 5974188"/>
              <a:gd name="connsiteY8" fmla="*/ 140033 h 3920770"/>
              <a:gd name="connsiteX9" fmla="*/ 5361519 w 5974188"/>
              <a:gd name="connsiteY9" fmla="*/ 39954 h 3920770"/>
              <a:gd name="connsiteX10" fmla="*/ 3770473 w 5974188"/>
              <a:gd name="connsiteY10" fmla="*/ 28931 h 3920770"/>
              <a:gd name="connsiteX11" fmla="*/ 3174912 w 5974188"/>
              <a:gd name="connsiteY11" fmla="*/ 30014 h 3920770"/>
              <a:gd name="connsiteX12" fmla="*/ 1405058 w 5974188"/>
              <a:gd name="connsiteY12" fmla="*/ 0 h 3920770"/>
              <a:gd name="connsiteX13" fmla="*/ 690128 w 5974188"/>
              <a:gd name="connsiteY13" fmla="*/ 10137 h 3920770"/>
              <a:gd name="connsiteX14" fmla="*/ 292563 w 5974188"/>
              <a:gd name="connsiteY14" fmla="*/ 20076 h 3920770"/>
              <a:gd name="connsiteX15" fmla="*/ 213050 w 5974188"/>
              <a:gd name="connsiteY15" fmla="*/ 10137 h 3920770"/>
              <a:gd name="connsiteX16" fmla="*/ 34146 w 5974188"/>
              <a:gd name="connsiteY16" fmla="*/ 59833 h 3920770"/>
              <a:gd name="connsiteX17" fmla="*/ 41102 w 5974188"/>
              <a:gd name="connsiteY17" fmla="*/ 489635 h 3920770"/>
              <a:gd name="connsiteX18" fmla="*/ 20554 w 5974188"/>
              <a:gd name="connsiteY18" fmla="*/ 979742 h 3920770"/>
              <a:gd name="connsiteX19" fmla="*/ 6 w 5974188"/>
              <a:gd name="connsiteY19" fmla="*/ 1552552 h 3920770"/>
              <a:gd name="connsiteX20" fmla="*/ 18621 w 5974188"/>
              <a:gd name="connsiteY20" fmla="*/ 2092098 h 3920770"/>
              <a:gd name="connsiteX21" fmla="*/ 26962 w 5974188"/>
              <a:gd name="connsiteY21" fmla="*/ 2401645 h 3920770"/>
              <a:gd name="connsiteX22" fmla="*/ 184879 w 5974188"/>
              <a:gd name="connsiteY22" fmla="*/ 2480802 h 3920770"/>
              <a:gd name="connsiteX23" fmla="*/ 219045 w 5974188"/>
              <a:gd name="connsiteY23" fmla="*/ 2428297 h 3920770"/>
              <a:gd name="connsiteX24" fmla="*/ 347957 w 5974188"/>
              <a:gd name="connsiteY24" fmla="*/ 2373054 h 3920770"/>
              <a:gd name="connsiteX25" fmla="*/ 416262 w 5974188"/>
              <a:gd name="connsiteY25" fmla="*/ 2328710 h 3920770"/>
              <a:gd name="connsiteX26" fmla="*/ 473177 w 5974188"/>
              <a:gd name="connsiteY26" fmla="*/ 2288603 h 3920770"/>
              <a:gd name="connsiteX27" fmla="*/ 566883 w 5974188"/>
              <a:gd name="connsiteY27" fmla="*/ 2297686 h 3920770"/>
              <a:gd name="connsiteX28" fmla="*/ 624607 w 5974188"/>
              <a:gd name="connsiteY28" fmla="*/ 2247834 h 3920770"/>
              <a:gd name="connsiteX29" fmla="*/ 679937 w 5974188"/>
              <a:gd name="connsiteY29" fmla="*/ 2268219 h 3920770"/>
              <a:gd name="connsiteX30" fmla="*/ 741091 w 5974188"/>
              <a:gd name="connsiteY30" fmla="*/ 2218713 h 3920770"/>
              <a:gd name="connsiteX31" fmla="*/ 796421 w 5974188"/>
              <a:gd name="connsiteY31" fmla="*/ 2227449 h 3920770"/>
              <a:gd name="connsiteX32" fmla="*/ 854058 w 5974188"/>
              <a:gd name="connsiteY32" fmla="*/ 2172205 h 3920770"/>
              <a:gd name="connsiteX33" fmla="*/ 1077165 w 5974188"/>
              <a:gd name="connsiteY33" fmla="*/ 2156694 h 3920770"/>
              <a:gd name="connsiteX34" fmla="*/ 1195495 w 5974188"/>
              <a:gd name="connsiteY34" fmla="*/ 2112060 h 3920770"/>
              <a:gd name="connsiteX35" fmla="*/ 1230122 w 5974188"/>
              <a:gd name="connsiteY35" fmla="*/ 2166756 h 3920770"/>
              <a:gd name="connsiteX36" fmla="*/ 1052685 w 5974188"/>
              <a:gd name="connsiteY36" fmla="*/ 2236185 h 3920770"/>
              <a:gd name="connsiteX37" fmla="*/ 1073071 w 5974188"/>
              <a:gd name="connsiteY37" fmla="*/ 2265307 h 3920770"/>
              <a:gd name="connsiteX38" fmla="*/ 1081806 w 5974188"/>
              <a:gd name="connsiteY38" fmla="*/ 2294428 h 3920770"/>
              <a:gd name="connsiteX39" fmla="*/ 1003180 w 5974188"/>
              <a:gd name="connsiteY39" fmla="*/ 2268219 h 3920770"/>
              <a:gd name="connsiteX40" fmla="*/ 886696 w 5974188"/>
              <a:gd name="connsiteY40" fmla="*/ 2285691 h 3920770"/>
              <a:gd name="connsiteX41" fmla="*/ 930377 w 5974188"/>
              <a:gd name="connsiteY41" fmla="*/ 2367230 h 3920770"/>
              <a:gd name="connsiteX42" fmla="*/ 1009004 w 5974188"/>
              <a:gd name="connsiteY42" fmla="*/ 2405087 h 3920770"/>
              <a:gd name="connsiteX43" fmla="*/ 933290 w 5974188"/>
              <a:gd name="connsiteY43" fmla="*/ 2469154 h 3920770"/>
              <a:gd name="connsiteX44" fmla="*/ 915817 w 5974188"/>
              <a:gd name="connsiteY44" fmla="*/ 2539044 h 3920770"/>
              <a:gd name="connsiteX45" fmla="*/ 863399 w 5974188"/>
              <a:gd name="connsiteY45" fmla="*/ 2556517 h 3920770"/>
              <a:gd name="connsiteX46" fmla="*/ 825542 w 5974188"/>
              <a:gd name="connsiteY46" fmla="*/ 2643880 h 3920770"/>
              <a:gd name="connsiteX47" fmla="*/ 685761 w 5974188"/>
              <a:gd name="connsiteY47" fmla="*/ 2629319 h 3920770"/>
              <a:gd name="connsiteX48" fmla="*/ 682848 w 5974188"/>
              <a:gd name="connsiteY48" fmla="*/ 2664265 h 3920770"/>
              <a:gd name="connsiteX49" fmla="*/ 720706 w 5974188"/>
              <a:gd name="connsiteY49" fmla="*/ 2655528 h 3920770"/>
              <a:gd name="connsiteX50" fmla="*/ 627519 w 5974188"/>
              <a:gd name="connsiteY50" fmla="*/ 2699210 h 3920770"/>
              <a:gd name="connsiteX51" fmla="*/ 773552 w 5974188"/>
              <a:gd name="connsiteY51" fmla="*/ 2754609 h 3920770"/>
              <a:gd name="connsiteX52" fmla="*/ 812555 w 5974188"/>
              <a:gd name="connsiteY52" fmla="*/ 2806612 h 3920770"/>
              <a:gd name="connsiteX53" fmla="*/ 912229 w 5974188"/>
              <a:gd name="connsiteY53" fmla="*/ 2823947 h 3920770"/>
              <a:gd name="connsiteX54" fmla="*/ 994568 w 5974188"/>
              <a:gd name="connsiteY54" fmla="*/ 2914953 h 3920770"/>
              <a:gd name="connsiteX55" fmla="*/ 1185248 w 5974188"/>
              <a:gd name="connsiteY55" fmla="*/ 2992959 h 3920770"/>
              <a:gd name="connsiteX56" fmla="*/ 1414933 w 5974188"/>
              <a:gd name="connsiteY56" fmla="*/ 3144637 h 3920770"/>
              <a:gd name="connsiteX57" fmla="*/ 1518939 w 5974188"/>
              <a:gd name="connsiteY57" fmla="*/ 3205308 h 3920770"/>
              <a:gd name="connsiteX58" fmla="*/ 1635948 w 5974188"/>
              <a:gd name="connsiteY58" fmla="*/ 3257312 h 3920770"/>
              <a:gd name="connsiteX59" fmla="*/ 1705286 w 5974188"/>
              <a:gd name="connsiteY59" fmla="*/ 3218309 h 3920770"/>
              <a:gd name="connsiteX60" fmla="*/ 1765957 w 5974188"/>
              <a:gd name="connsiteY60" fmla="*/ 3252978 h 3920770"/>
              <a:gd name="connsiteX61" fmla="*/ 1830962 w 5974188"/>
              <a:gd name="connsiteY61" fmla="*/ 3261646 h 3920770"/>
              <a:gd name="connsiteX62" fmla="*/ 1852630 w 5974188"/>
              <a:gd name="connsiteY62" fmla="*/ 3348319 h 3920770"/>
              <a:gd name="connsiteX63" fmla="*/ 2212323 w 5974188"/>
              <a:gd name="connsiteY63" fmla="*/ 3335318 h 3920770"/>
              <a:gd name="connsiteX64" fmla="*/ 2229658 w 5974188"/>
              <a:gd name="connsiteY64" fmla="*/ 3443659 h 3920770"/>
              <a:gd name="connsiteX65" fmla="*/ 2190655 w 5974188"/>
              <a:gd name="connsiteY65" fmla="*/ 3547667 h 3920770"/>
              <a:gd name="connsiteX66" fmla="*/ 2099649 w 5974188"/>
              <a:gd name="connsiteY66" fmla="*/ 3634340 h 3920770"/>
              <a:gd name="connsiteX67" fmla="*/ 2268661 w 5974188"/>
              <a:gd name="connsiteY67" fmla="*/ 3729680 h 3920770"/>
              <a:gd name="connsiteX68" fmla="*/ 2229658 w 5974188"/>
              <a:gd name="connsiteY68" fmla="*/ 3894358 h 3920770"/>
              <a:gd name="connsiteX69" fmla="*/ 2420339 w 5974188"/>
              <a:gd name="connsiteY69" fmla="*/ 3920360 h 3920770"/>
              <a:gd name="connsiteX70" fmla="*/ 2437673 w 5974188"/>
              <a:gd name="connsiteY70" fmla="*/ 3881357 h 3920770"/>
              <a:gd name="connsiteX71" fmla="*/ 2468009 w 5974188"/>
              <a:gd name="connsiteY71" fmla="*/ 3868356 h 3920770"/>
              <a:gd name="connsiteX72" fmla="*/ 2468009 w 5974188"/>
              <a:gd name="connsiteY72" fmla="*/ 3812018 h 3920770"/>
              <a:gd name="connsiteX73" fmla="*/ 2559015 w 5974188"/>
              <a:gd name="connsiteY73" fmla="*/ 3699343 h 3920770"/>
              <a:gd name="connsiteX74" fmla="*/ 2671690 w 5974188"/>
              <a:gd name="connsiteY74" fmla="*/ 3751347 h 3920770"/>
              <a:gd name="connsiteX75" fmla="*/ 2749696 w 5974188"/>
              <a:gd name="connsiteY75" fmla="*/ 3842354 h 3920770"/>
              <a:gd name="connsiteX76" fmla="*/ 2843161 w 5974188"/>
              <a:gd name="connsiteY76" fmla="*/ 3884660 h 3920770"/>
              <a:gd name="connsiteX77" fmla="*/ 2897039 w 5974188"/>
              <a:gd name="connsiteY77" fmla="*/ 3846688 h 3920770"/>
              <a:gd name="connsiteX78" fmla="*/ 2914375 w 5974188"/>
              <a:gd name="connsiteY78" fmla="*/ 3643006 h 3920770"/>
              <a:gd name="connsiteX79" fmla="*/ 2974070 w 5974188"/>
              <a:gd name="connsiteY79" fmla="*/ 3690032 h 3920770"/>
              <a:gd name="connsiteX80" fmla="*/ 3023945 w 5974188"/>
              <a:gd name="connsiteY80" fmla="*/ 3751037 h 3920770"/>
              <a:gd name="connsiteX81" fmla="*/ 3132771 w 5974188"/>
              <a:gd name="connsiteY81" fmla="*/ 3798408 h 3920770"/>
              <a:gd name="connsiteX82" fmla="*/ 3204729 w 5974188"/>
              <a:gd name="connsiteY82" fmla="*/ 3695010 h 3920770"/>
              <a:gd name="connsiteX83" fmla="*/ 3287068 w 5974188"/>
              <a:gd name="connsiteY83" fmla="*/ 3669008 h 3920770"/>
              <a:gd name="connsiteX84" fmla="*/ 3259352 w 5974188"/>
              <a:gd name="connsiteY84" fmla="*/ 3576288 h 3920770"/>
              <a:gd name="connsiteX85" fmla="*/ 3144058 w 5974188"/>
              <a:gd name="connsiteY85" fmla="*/ 3391654 h 3920770"/>
              <a:gd name="connsiteX86" fmla="*/ 3061719 w 5974188"/>
              <a:gd name="connsiteY86" fmla="*/ 3278979 h 3920770"/>
              <a:gd name="connsiteX87" fmla="*/ 3087720 w 5974188"/>
              <a:gd name="connsiteY87" fmla="*/ 3239976 h 3920770"/>
              <a:gd name="connsiteX88" fmla="*/ 3100721 w 5974188"/>
              <a:gd name="connsiteY88" fmla="*/ 3036295 h 3920770"/>
              <a:gd name="connsiteX89" fmla="*/ 3031383 w 5974188"/>
              <a:gd name="connsiteY89" fmla="*/ 3127301 h 3920770"/>
              <a:gd name="connsiteX90" fmla="*/ 3057385 w 5974188"/>
              <a:gd name="connsiteY90" fmla="*/ 3023294 h 3920770"/>
              <a:gd name="connsiteX91" fmla="*/ 2888372 w 5974188"/>
              <a:gd name="connsiteY91" fmla="*/ 2875950 h 3920770"/>
              <a:gd name="connsiteX92" fmla="*/ 2988047 w 5974188"/>
              <a:gd name="connsiteY92" fmla="*/ 2776276 h 3920770"/>
              <a:gd name="connsiteX93" fmla="*/ 3027049 w 5974188"/>
              <a:gd name="connsiteY93" fmla="*/ 2698271 h 3920770"/>
              <a:gd name="connsiteX94" fmla="*/ 3048718 w 5974188"/>
              <a:gd name="connsiteY94" fmla="*/ 2667935 h 3920770"/>
              <a:gd name="connsiteX95" fmla="*/ 3109389 w 5974188"/>
              <a:gd name="connsiteY95" fmla="*/ 2537925 h 3920770"/>
              <a:gd name="connsiteX96" fmla="*/ 3165726 w 5974188"/>
              <a:gd name="connsiteY96" fmla="*/ 2550926 h 3920770"/>
              <a:gd name="connsiteX97" fmla="*/ 3282735 w 5974188"/>
              <a:gd name="connsiteY97" fmla="*/ 2494589 h 3920770"/>
              <a:gd name="connsiteX98" fmla="*/ 3352073 w 5974188"/>
              <a:gd name="connsiteY98" fmla="*/ 2498922 h 3920770"/>
              <a:gd name="connsiteX99" fmla="*/ 3395410 w 5974188"/>
              <a:gd name="connsiteY99" fmla="*/ 2412249 h 3920770"/>
              <a:gd name="connsiteX100" fmla="*/ 3456080 w 5974188"/>
              <a:gd name="connsiteY100" fmla="*/ 2368913 h 3920770"/>
              <a:gd name="connsiteX101" fmla="*/ 3828774 w 5974188"/>
              <a:gd name="connsiteY101" fmla="*/ 2204234 h 3920770"/>
              <a:gd name="connsiteX102" fmla="*/ 3902447 w 5974188"/>
              <a:gd name="connsiteY102" fmla="*/ 2156564 h 3920770"/>
              <a:gd name="connsiteX103" fmla="*/ 3967666 w 5974188"/>
              <a:gd name="connsiteY103" fmla="*/ 2186255 h 3920770"/>
              <a:gd name="connsiteX104" fmla="*/ 4088793 w 5974188"/>
              <a:gd name="connsiteY104" fmla="*/ 2256238 h 3920770"/>
              <a:gd name="connsiteX105" fmla="*/ 4171133 w 5974188"/>
              <a:gd name="connsiteY105" fmla="*/ 2195567 h 3920770"/>
              <a:gd name="connsiteX106" fmla="*/ 4296809 w 5974188"/>
              <a:gd name="connsiteY106" fmla="*/ 2234570 h 3920770"/>
              <a:gd name="connsiteX107" fmla="*/ 4283807 w 5974188"/>
              <a:gd name="connsiteY107" fmla="*/ 2325577 h 3920770"/>
              <a:gd name="connsiteX108" fmla="*/ 4298741 w 5974188"/>
              <a:gd name="connsiteY108" fmla="*/ 2390152 h 3920770"/>
              <a:gd name="connsiteX109" fmla="*/ 4288142 w 5974188"/>
              <a:gd name="connsiteY109" fmla="*/ 2485921 h 3920770"/>
              <a:gd name="connsiteX110" fmla="*/ 4231804 w 5974188"/>
              <a:gd name="connsiteY110" fmla="*/ 2585595 h 3920770"/>
              <a:gd name="connsiteX111" fmla="*/ 4357480 w 5974188"/>
              <a:gd name="connsiteY111" fmla="*/ 2654933 h 3920770"/>
              <a:gd name="connsiteX112" fmla="*/ 4354519 w 5974188"/>
              <a:gd name="connsiteY112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846964 w 5974188"/>
              <a:gd name="connsiteY8" fmla="*/ 140033 h 3920770"/>
              <a:gd name="connsiteX9" fmla="*/ 5361519 w 5974188"/>
              <a:gd name="connsiteY9" fmla="*/ 39954 h 3920770"/>
              <a:gd name="connsiteX10" fmla="*/ 3770473 w 5974188"/>
              <a:gd name="connsiteY10" fmla="*/ 28931 h 3920770"/>
              <a:gd name="connsiteX11" fmla="*/ 3174912 w 5974188"/>
              <a:gd name="connsiteY11" fmla="*/ 30014 h 3920770"/>
              <a:gd name="connsiteX12" fmla="*/ 1405058 w 5974188"/>
              <a:gd name="connsiteY12" fmla="*/ 0 h 3920770"/>
              <a:gd name="connsiteX13" fmla="*/ 690128 w 5974188"/>
              <a:gd name="connsiteY13" fmla="*/ 10137 h 3920770"/>
              <a:gd name="connsiteX14" fmla="*/ 292563 w 5974188"/>
              <a:gd name="connsiteY14" fmla="*/ 20076 h 3920770"/>
              <a:gd name="connsiteX15" fmla="*/ 213050 w 5974188"/>
              <a:gd name="connsiteY15" fmla="*/ 10137 h 3920770"/>
              <a:gd name="connsiteX16" fmla="*/ 34146 w 5974188"/>
              <a:gd name="connsiteY16" fmla="*/ 59833 h 3920770"/>
              <a:gd name="connsiteX17" fmla="*/ 41102 w 5974188"/>
              <a:gd name="connsiteY17" fmla="*/ 489635 h 3920770"/>
              <a:gd name="connsiteX18" fmla="*/ 20554 w 5974188"/>
              <a:gd name="connsiteY18" fmla="*/ 979742 h 3920770"/>
              <a:gd name="connsiteX19" fmla="*/ 6 w 5974188"/>
              <a:gd name="connsiteY19" fmla="*/ 1552552 h 3920770"/>
              <a:gd name="connsiteX20" fmla="*/ 18621 w 5974188"/>
              <a:gd name="connsiteY20" fmla="*/ 2092098 h 3920770"/>
              <a:gd name="connsiteX21" fmla="*/ 26962 w 5974188"/>
              <a:gd name="connsiteY21" fmla="*/ 2401645 h 3920770"/>
              <a:gd name="connsiteX22" fmla="*/ 184879 w 5974188"/>
              <a:gd name="connsiteY22" fmla="*/ 2480802 h 3920770"/>
              <a:gd name="connsiteX23" fmla="*/ 219045 w 5974188"/>
              <a:gd name="connsiteY23" fmla="*/ 2428297 h 3920770"/>
              <a:gd name="connsiteX24" fmla="*/ 347957 w 5974188"/>
              <a:gd name="connsiteY24" fmla="*/ 2373054 h 3920770"/>
              <a:gd name="connsiteX25" fmla="*/ 416262 w 5974188"/>
              <a:gd name="connsiteY25" fmla="*/ 2328710 h 3920770"/>
              <a:gd name="connsiteX26" fmla="*/ 473177 w 5974188"/>
              <a:gd name="connsiteY26" fmla="*/ 2288603 h 3920770"/>
              <a:gd name="connsiteX27" fmla="*/ 566883 w 5974188"/>
              <a:gd name="connsiteY27" fmla="*/ 2297686 h 3920770"/>
              <a:gd name="connsiteX28" fmla="*/ 624607 w 5974188"/>
              <a:gd name="connsiteY28" fmla="*/ 2247834 h 3920770"/>
              <a:gd name="connsiteX29" fmla="*/ 679937 w 5974188"/>
              <a:gd name="connsiteY29" fmla="*/ 2268219 h 3920770"/>
              <a:gd name="connsiteX30" fmla="*/ 741091 w 5974188"/>
              <a:gd name="connsiteY30" fmla="*/ 2218713 h 3920770"/>
              <a:gd name="connsiteX31" fmla="*/ 796421 w 5974188"/>
              <a:gd name="connsiteY31" fmla="*/ 2227449 h 3920770"/>
              <a:gd name="connsiteX32" fmla="*/ 854058 w 5974188"/>
              <a:gd name="connsiteY32" fmla="*/ 2172205 h 3920770"/>
              <a:gd name="connsiteX33" fmla="*/ 1077165 w 5974188"/>
              <a:gd name="connsiteY33" fmla="*/ 2156694 h 3920770"/>
              <a:gd name="connsiteX34" fmla="*/ 1195495 w 5974188"/>
              <a:gd name="connsiteY34" fmla="*/ 2112060 h 3920770"/>
              <a:gd name="connsiteX35" fmla="*/ 1230122 w 5974188"/>
              <a:gd name="connsiteY35" fmla="*/ 2166756 h 3920770"/>
              <a:gd name="connsiteX36" fmla="*/ 1052685 w 5974188"/>
              <a:gd name="connsiteY36" fmla="*/ 2236185 h 3920770"/>
              <a:gd name="connsiteX37" fmla="*/ 1073071 w 5974188"/>
              <a:gd name="connsiteY37" fmla="*/ 2265307 h 3920770"/>
              <a:gd name="connsiteX38" fmla="*/ 1081806 w 5974188"/>
              <a:gd name="connsiteY38" fmla="*/ 2294428 h 3920770"/>
              <a:gd name="connsiteX39" fmla="*/ 1003180 w 5974188"/>
              <a:gd name="connsiteY39" fmla="*/ 2268219 h 3920770"/>
              <a:gd name="connsiteX40" fmla="*/ 886696 w 5974188"/>
              <a:gd name="connsiteY40" fmla="*/ 2285691 h 3920770"/>
              <a:gd name="connsiteX41" fmla="*/ 930377 w 5974188"/>
              <a:gd name="connsiteY41" fmla="*/ 2367230 h 3920770"/>
              <a:gd name="connsiteX42" fmla="*/ 1009004 w 5974188"/>
              <a:gd name="connsiteY42" fmla="*/ 2405087 h 3920770"/>
              <a:gd name="connsiteX43" fmla="*/ 933290 w 5974188"/>
              <a:gd name="connsiteY43" fmla="*/ 2469154 h 3920770"/>
              <a:gd name="connsiteX44" fmla="*/ 915817 w 5974188"/>
              <a:gd name="connsiteY44" fmla="*/ 2539044 h 3920770"/>
              <a:gd name="connsiteX45" fmla="*/ 863399 w 5974188"/>
              <a:gd name="connsiteY45" fmla="*/ 2556517 h 3920770"/>
              <a:gd name="connsiteX46" fmla="*/ 825542 w 5974188"/>
              <a:gd name="connsiteY46" fmla="*/ 2643880 h 3920770"/>
              <a:gd name="connsiteX47" fmla="*/ 685761 w 5974188"/>
              <a:gd name="connsiteY47" fmla="*/ 2629319 h 3920770"/>
              <a:gd name="connsiteX48" fmla="*/ 682848 w 5974188"/>
              <a:gd name="connsiteY48" fmla="*/ 2664265 h 3920770"/>
              <a:gd name="connsiteX49" fmla="*/ 720706 w 5974188"/>
              <a:gd name="connsiteY49" fmla="*/ 2655528 h 3920770"/>
              <a:gd name="connsiteX50" fmla="*/ 627519 w 5974188"/>
              <a:gd name="connsiteY50" fmla="*/ 2699210 h 3920770"/>
              <a:gd name="connsiteX51" fmla="*/ 773552 w 5974188"/>
              <a:gd name="connsiteY51" fmla="*/ 2754609 h 3920770"/>
              <a:gd name="connsiteX52" fmla="*/ 812555 w 5974188"/>
              <a:gd name="connsiteY52" fmla="*/ 2806612 h 3920770"/>
              <a:gd name="connsiteX53" fmla="*/ 912229 w 5974188"/>
              <a:gd name="connsiteY53" fmla="*/ 2823947 h 3920770"/>
              <a:gd name="connsiteX54" fmla="*/ 994568 w 5974188"/>
              <a:gd name="connsiteY54" fmla="*/ 2914953 h 3920770"/>
              <a:gd name="connsiteX55" fmla="*/ 1185248 w 5974188"/>
              <a:gd name="connsiteY55" fmla="*/ 2992959 h 3920770"/>
              <a:gd name="connsiteX56" fmla="*/ 1414933 w 5974188"/>
              <a:gd name="connsiteY56" fmla="*/ 3144637 h 3920770"/>
              <a:gd name="connsiteX57" fmla="*/ 1518939 w 5974188"/>
              <a:gd name="connsiteY57" fmla="*/ 3205308 h 3920770"/>
              <a:gd name="connsiteX58" fmla="*/ 1635948 w 5974188"/>
              <a:gd name="connsiteY58" fmla="*/ 3257312 h 3920770"/>
              <a:gd name="connsiteX59" fmla="*/ 1705286 w 5974188"/>
              <a:gd name="connsiteY59" fmla="*/ 3218309 h 3920770"/>
              <a:gd name="connsiteX60" fmla="*/ 1765957 w 5974188"/>
              <a:gd name="connsiteY60" fmla="*/ 3252978 h 3920770"/>
              <a:gd name="connsiteX61" fmla="*/ 1830962 w 5974188"/>
              <a:gd name="connsiteY61" fmla="*/ 3261646 h 3920770"/>
              <a:gd name="connsiteX62" fmla="*/ 1852630 w 5974188"/>
              <a:gd name="connsiteY62" fmla="*/ 3348319 h 3920770"/>
              <a:gd name="connsiteX63" fmla="*/ 2212323 w 5974188"/>
              <a:gd name="connsiteY63" fmla="*/ 3335318 h 3920770"/>
              <a:gd name="connsiteX64" fmla="*/ 2229658 w 5974188"/>
              <a:gd name="connsiteY64" fmla="*/ 3443659 h 3920770"/>
              <a:gd name="connsiteX65" fmla="*/ 2190655 w 5974188"/>
              <a:gd name="connsiteY65" fmla="*/ 3547667 h 3920770"/>
              <a:gd name="connsiteX66" fmla="*/ 2099649 w 5974188"/>
              <a:gd name="connsiteY66" fmla="*/ 3634340 h 3920770"/>
              <a:gd name="connsiteX67" fmla="*/ 2268661 w 5974188"/>
              <a:gd name="connsiteY67" fmla="*/ 3729680 h 3920770"/>
              <a:gd name="connsiteX68" fmla="*/ 2229658 w 5974188"/>
              <a:gd name="connsiteY68" fmla="*/ 3894358 h 3920770"/>
              <a:gd name="connsiteX69" fmla="*/ 2420339 w 5974188"/>
              <a:gd name="connsiteY69" fmla="*/ 3920360 h 3920770"/>
              <a:gd name="connsiteX70" fmla="*/ 2437673 w 5974188"/>
              <a:gd name="connsiteY70" fmla="*/ 3881357 h 3920770"/>
              <a:gd name="connsiteX71" fmla="*/ 2468009 w 5974188"/>
              <a:gd name="connsiteY71" fmla="*/ 3868356 h 3920770"/>
              <a:gd name="connsiteX72" fmla="*/ 2468009 w 5974188"/>
              <a:gd name="connsiteY72" fmla="*/ 3812018 h 3920770"/>
              <a:gd name="connsiteX73" fmla="*/ 2559015 w 5974188"/>
              <a:gd name="connsiteY73" fmla="*/ 3699343 h 3920770"/>
              <a:gd name="connsiteX74" fmla="*/ 2671690 w 5974188"/>
              <a:gd name="connsiteY74" fmla="*/ 3751347 h 3920770"/>
              <a:gd name="connsiteX75" fmla="*/ 2749696 w 5974188"/>
              <a:gd name="connsiteY75" fmla="*/ 3842354 h 3920770"/>
              <a:gd name="connsiteX76" fmla="*/ 2843161 w 5974188"/>
              <a:gd name="connsiteY76" fmla="*/ 3884660 h 3920770"/>
              <a:gd name="connsiteX77" fmla="*/ 2897039 w 5974188"/>
              <a:gd name="connsiteY77" fmla="*/ 3846688 h 3920770"/>
              <a:gd name="connsiteX78" fmla="*/ 2914375 w 5974188"/>
              <a:gd name="connsiteY78" fmla="*/ 3643006 h 3920770"/>
              <a:gd name="connsiteX79" fmla="*/ 2974070 w 5974188"/>
              <a:gd name="connsiteY79" fmla="*/ 3690032 h 3920770"/>
              <a:gd name="connsiteX80" fmla="*/ 3023945 w 5974188"/>
              <a:gd name="connsiteY80" fmla="*/ 3751037 h 3920770"/>
              <a:gd name="connsiteX81" fmla="*/ 3132771 w 5974188"/>
              <a:gd name="connsiteY81" fmla="*/ 3798408 h 3920770"/>
              <a:gd name="connsiteX82" fmla="*/ 3204729 w 5974188"/>
              <a:gd name="connsiteY82" fmla="*/ 3695010 h 3920770"/>
              <a:gd name="connsiteX83" fmla="*/ 3287068 w 5974188"/>
              <a:gd name="connsiteY83" fmla="*/ 3669008 h 3920770"/>
              <a:gd name="connsiteX84" fmla="*/ 3259352 w 5974188"/>
              <a:gd name="connsiteY84" fmla="*/ 3576288 h 3920770"/>
              <a:gd name="connsiteX85" fmla="*/ 3144058 w 5974188"/>
              <a:gd name="connsiteY85" fmla="*/ 3391654 h 3920770"/>
              <a:gd name="connsiteX86" fmla="*/ 3061719 w 5974188"/>
              <a:gd name="connsiteY86" fmla="*/ 3278979 h 3920770"/>
              <a:gd name="connsiteX87" fmla="*/ 3087720 w 5974188"/>
              <a:gd name="connsiteY87" fmla="*/ 3239976 h 3920770"/>
              <a:gd name="connsiteX88" fmla="*/ 3100721 w 5974188"/>
              <a:gd name="connsiteY88" fmla="*/ 3036295 h 3920770"/>
              <a:gd name="connsiteX89" fmla="*/ 3031383 w 5974188"/>
              <a:gd name="connsiteY89" fmla="*/ 3127301 h 3920770"/>
              <a:gd name="connsiteX90" fmla="*/ 3057385 w 5974188"/>
              <a:gd name="connsiteY90" fmla="*/ 3023294 h 3920770"/>
              <a:gd name="connsiteX91" fmla="*/ 2888372 w 5974188"/>
              <a:gd name="connsiteY91" fmla="*/ 2875950 h 3920770"/>
              <a:gd name="connsiteX92" fmla="*/ 2988047 w 5974188"/>
              <a:gd name="connsiteY92" fmla="*/ 2776276 h 3920770"/>
              <a:gd name="connsiteX93" fmla="*/ 3027049 w 5974188"/>
              <a:gd name="connsiteY93" fmla="*/ 2698271 h 3920770"/>
              <a:gd name="connsiteX94" fmla="*/ 3048718 w 5974188"/>
              <a:gd name="connsiteY94" fmla="*/ 2667935 h 3920770"/>
              <a:gd name="connsiteX95" fmla="*/ 3109389 w 5974188"/>
              <a:gd name="connsiteY95" fmla="*/ 2537925 h 3920770"/>
              <a:gd name="connsiteX96" fmla="*/ 3165726 w 5974188"/>
              <a:gd name="connsiteY96" fmla="*/ 2550926 h 3920770"/>
              <a:gd name="connsiteX97" fmla="*/ 3282735 w 5974188"/>
              <a:gd name="connsiteY97" fmla="*/ 2494589 h 3920770"/>
              <a:gd name="connsiteX98" fmla="*/ 3352073 w 5974188"/>
              <a:gd name="connsiteY98" fmla="*/ 2498922 h 3920770"/>
              <a:gd name="connsiteX99" fmla="*/ 3395410 w 5974188"/>
              <a:gd name="connsiteY99" fmla="*/ 2412249 h 3920770"/>
              <a:gd name="connsiteX100" fmla="*/ 3456080 w 5974188"/>
              <a:gd name="connsiteY100" fmla="*/ 2368913 h 3920770"/>
              <a:gd name="connsiteX101" fmla="*/ 3828774 w 5974188"/>
              <a:gd name="connsiteY101" fmla="*/ 2204234 h 3920770"/>
              <a:gd name="connsiteX102" fmla="*/ 3902447 w 5974188"/>
              <a:gd name="connsiteY102" fmla="*/ 2156564 h 3920770"/>
              <a:gd name="connsiteX103" fmla="*/ 3967666 w 5974188"/>
              <a:gd name="connsiteY103" fmla="*/ 2186255 h 3920770"/>
              <a:gd name="connsiteX104" fmla="*/ 4088793 w 5974188"/>
              <a:gd name="connsiteY104" fmla="*/ 2256238 h 3920770"/>
              <a:gd name="connsiteX105" fmla="*/ 4171133 w 5974188"/>
              <a:gd name="connsiteY105" fmla="*/ 2195567 h 3920770"/>
              <a:gd name="connsiteX106" fmla="*/ 4296809 w 5974188"/>
              <a:gd name="connsiteY106" fmla="*/ 2234570 h 3920770"/>
              <a:gd name="connsiteX107" fmla="*/ 4283807 w 5974188"/>
              <a:gd name="connsiteY107" fmla="*/ 2325577 h 3920770"/>
              <a:gd name="connsiteX108" fmla="*/ 4298741 w 5974188"/>
              <a:gd name="connsiteY108" fmla="*/ 2390152 h 3920770"/>
              <a:gd name="connsiteX109" fmla="*/ 4288142 w 5974188"/>
              <a:gd name="connsiteY109" fmla="*/ 2485921 h 3920770"/>
              <a:gd name="connsiteX110" fmla="*/ 4231804 w 5974188"/>
              <a:gd name="connsiteY110" fmla="*/ 2585595 h 3920770"/>
              <a:gd name="connsiteX111" fmla="*/ 4357480 w 5974188"/>
              <a:gd name="connsiteY111" fmla="*/ 2654933 h 3920770"/>
              <a:gd name="connsiteX112" fmla="*/ 4354519 w 5974188"/>
              <a:gd name="connsiteY112" fmla="*/ 2654633 h 3920770"/>
              <a:gd name="connsiteX0" fmla="*/ 4354519 w 5974188"/>
              <a:gd name="connsiteY0" fmla="*/ 2664233 h 3930370"/>
              <a:gd name="connsiteX1" fmla="*/ 4640060 w 5974188"/>
              <a:gd name="connsiteY1" fmla="*/ 2706373 h 3930370"/>
              <a:gd name="connsiteX2" fmla="*/ 4915834 w 5974188"/>
              <a:gd name="connsiteY2" fmla="*/ 2754768 h 3930370"/>
              <a:gd name="connsiteX3" fmla="*/ 5326376 w 5974188"/>
              <a:gd name="connsiteY3" fmla="*/ 2683229 h 3930370"/>
              <a:gd name="connsiteX4" fmla="*/ 5622004 w 5974188"/>
              <a:gd name="connsiteY4" fmla="*/ 2555592 h 3930370"/>
              <a:gd name="connsiteX5" fmla="*/ 5947318 w 5974188"/>
              <a:gd name="connsiteY5" fmla="*/ 2472840 h 3930370"/>
              <a:gd name="connsiteX6" fmla="*/ 5958202 w 5974188"/>
              <a:gd name="connsiteY6" fmla="*/ 2181271 h 3930370"/>
              <a:gd name="connsiteX7" fmla="*/ 5950548 w 5974188"/>
              <a:gd name="connsiteY7" fmla="*/ 1259954 h 3930370"/>
              <a:gd name="connsiteX8" fmla="*/ 5956295 w 5974188"/>
              <a:gd name="connsiteY8" fmla="*/ 129754 h 3930370"/>
              <a:gd name="connsiteX9" fmla="*/ 5361519 w 5974188"/>
              <a:gd name="connsiteY9" fmla="*/ 49554 h 3930370"/>
              <a:gd name="connsiteX10" fmla="*/ 3770473 w 5974188"/>
              <a:gd name="connsiteY10" fmla="*/ 38531 h 3930370"/>
              <a:gd name="connsiteX11" fmla="*/ 3174912 w 5974188"/>
              <a:gd name="connsiteY11" fmla="*/ 39614 h 3930370"/>
              <a:gd name="connsiteX12" fmla="*/ 1405058 w 5974188"/>
              <a:gd name="connsiteY12" fmla="*/ 9600 h 3930370"/>
              <a:gd name="connsiteX13" fmla="*/ 690128 w 5974188"/>
              <a:gd name="connsiteY13" fmla="*/ 19737 h 3930370"/>
              <a:gd name="connsiteX14" fmla="*/ 292563 w 5974188"/>
              <a:gd name="connsiteY14" fmla="*/ 29676 h 3930370"/>
              <a:gd name="connsiteX15" fmla="*/ 213050 w 5974188"/>
              <a:gd name="connsiteY15" fmla="*/ 19737 h 3930370"/>
              <a:gd name="connsiteX16" fmla="*/ 34146 w 5974188"/>
              <a:gd name="connsiteY16" fmla="*/ 69433 h 3930370"/>
              <a:gd name="connsiteX17" fmla="*/ 41102 w 5974188"/>
              <a:gd name="connsiteY17" fmla="*/ 499235 h 3930370"/>
              <a:gd name="connsiteX18" fmla="*/ 20554 w 5974188"/>
              <a:gd name="connsiteY18" fmla="*/ 989342 h 3930370"/>
              <a:gd name="connsiteX19" fmla="*/ 6 w 5974188"/>
              <a:gd name="connsiteY19" fmla="*/ 1562152 h 3930370"/>
              <a:gd name="connsiteX20" fmla="*/ 18621 w 5974188"/>
              <a:gd name="connsiteY20" fmla="*/ 2101698 h 3930370"/>
              <a:gd name="connsiteX21" fmla="*/ 26962 w 5974188"/>
              <a:gd name="connsiteY21" fmla="*/ 2411245 h 3930370"/>
              <a:gd name="connsiteX22" fmla="*/ 184879 w 5974188"/>
              <a:gd name="connsiteY22" fmla="*/ 2490402 h 3930370"/>
              <a:gd name="connsiteX23" fmla="*/ 219045 w 5974188"/>
              <a:gd name="connsiteY23" fmla="*/ 2437897 h 3930370"/>
              <a:gd name="connsiteX24" fmla="*/ 347957 w 5974188"/>
              <a:gd name="connsiteY24" fmla="*/ 2382654 h 3930370"/>
              <a:gd name="connsiteX25" fmla="*/ 416262 w 5974188"/>
              <a:gd name="connsiteY25" fmla="*/ 2338310 h 3930370"/>
              <a:gd name="connsiteX26" fmla="*/ 473177 w 5974188"/>
              <a:gd name="connsiteY26" fmla="*/ 2298203 h 3930370"/>
              <a:gd name="connsiteX27" fmla="*/ 566883 w 5974188"/>
              <a:gd name="connsiteY27" fmla="*/ 2307286 h 3930370"/>
              <a:gd name="connsiteX28" fmla="*/ 624607 w 5974188"/>
              <a:gd name="connsiteY28" fmla="*/ 2257434 h 3930370"/>
              <a:gd name="connsiteX29" fmla="*/ 679937 w 5974188"/>
              <a:gd name="connsiteY29" fmla="*/ 2277819 h 3930370"/>
              <a:gd name="connsiteX30" fmla="*/ 741091 w 5974188"/>
              <a:gd name="connsiteY30" fmla="*/ 2228313 h 3930370"/>
              <a:gd name="connsiteX31" fmla="*/ 796421 w 5974188"/>
              <a:gd name="connsiteY31" fmla="*/ 2237049 h 3930370"/>
              <a:gd name="connsiteX32" fmla="*/ 854058 w 5974188"/>
              <a:gd name="connsiteY32" fmla="*/ 2181805 h 3930370"/>
              <a:gd name="connsiteX33" fmla="*/ 1077165 w 5974188"/>
              <a:gd name="connsiteY33" fmla="*/ 2166294 h 3930370"/>
              <a:gd name="connsiteX34" fmla="*/ 1195495 w 5974188"/>
              <a:gd name="connsiteY34" fmla="*/ 2121660 h 3930370"/>
              <a:gd name="connsiteX35" fmla="*/ 1230122 w 5974188"/>
              <a:gd name="connsiteY35" fmla="*/ 2176356 h 3930370"/>
              <a:gd name="connsiteX36" fmla="*/ 1052685 w 5974188"/>
              <a:gd name="connsiteY36" fmla="*/ 2245785 h 3930370"/>
              <a:gd name="connsiteX37" fmla="*/ 1073071 w 5974188"/>
              <a:gd name="connsiteY37" fmla="*/ 2274907 h 3930370"/>
              <a:gd name="connsiteX38" fmla="*/ 1081806 w 5974188"/>
              <a:gd name="connsiteY38" fmla="*/ 2304028 h 3930370"/>
              <a:gd name="connsiteX39" fmla="*/ 1003180 w 5974188"/>
              <a:gd name="connsiteY39" fmla="*/ 2277819 h 3930370"/>
              <a:gd name="connsiteX40" fmla="*/ 886696 w 5974188"/>
              <a:gd name="connsiteY40" fmla="*/ 2295291 h 3930370"/>
              <a:gd name="connsiteX41" fmla="*/ 930377 w 5974188"/>
              <a:gd name="connsiteY41" fmla="*/ 2376830 h 3930370"/>
              <a:gd name="connsiteX42" fmla="*/ 1009004 w 5974188"/>
              <a:gd name="connsiteY42" fmla="*/ 2414687 h 3930370"/>
              <a:gd name="connsiteX43" fmla="*/ 933290 w 5974188"/>
              <a:gd name="connsiteY43" fmla="*/ 2478754 h 3930370"/>
              <a:gd name="connsiteX44" fmla="*/ 915817 w 5974188"/>
              <a:gd name="connsiteY44" fmla="*/ 2548644 h 3930370"/>
              <a:gd name="connsiteX45" fmla="*/ 863399 w 5974188"/>
              <a:gd name="connsiteY45" fmla="*/ 2566117 h 3930370"/>
              <a:gd name="connsiteX46" fmla="*/ 825542 w 5974188"/>
              <a:gd name="connsiteY46" fmla="*/ 2653480 h 3930370"/>
              <a:gd name="connsiteX47" fmla="*/ 685761 w 5974188"/>
              <a:gd name="connsiteY47" fmla="*/ 2638919 h 3930370"/>
              <a:gd name="connsiteX48" fmla="*/ 682848 w 5974188"/>
              <a:gd name="connsiteY48" fmla="*/ 2673865 h 3930370"/>
              <a:gd name="connsiteX49" fmla="*/ 720706 w 5974188"/>
              <a:gd name="connsiteY49" fmla="*/ 2665128 h 3930370"/>
              <a:gd name="connsiteX50" fmla="*/ 627519 w 5974188"/>
              <a:gd name="connsiteY50" fmla="*/ 2708810 h 3930370"/>
              <a:gd name="connsiteX51" fmla="*/ 773552 w 5974188"/>
              <a:gd name="connsiteY51" fmla="*/ 2764209 h 3930370"/>
              <a:gd name="connsiteX52" fmla="*/ 812555 w 5974188"/>
              <a:gd name="connsiteY52" fmla="*/ 2816212 h 3930370"/>
              <a:gd name="connsiteX53" fmla="*/ 912229 w 5974188"/>
              <a:gd name="connsiteY53" fmla="*/ 2833547 h 3930370"/>
              <a:gd name="connsiteX54" fmla="*/ 994568 w 5974188"/>
              <a:gd name="connsiteY54" fmla="*/ 2924553 h 3930370"/>
              <a:gd name="connsiteX55" fmla="*/ 1185248 w 5974188"/>
              <a:gd name="connsiteY55" fmla="*/ 3002559 h 3930370"/>
              <a:gd name="connsiteX56" fmla="*/ 1414933 w 5974188"/>
              <a:gd name="connsiteY56" fmla="*/ 3154237 h 3930370"/>
              <a:gd name="connsiteX57" fmla="*/ 1518939 w 5974188"/>
              <a:gd name="connsiteY57" fmla="*/ 3214908 h 3930370"/>
              <a:gd name="connsiteX58" fmla="*/ 1635948 w 5974188"/>
              <a:gd name="connsiteY58" fmla="*/ 3266912 h 3930370"/>
              <a:gd name="connsiteX59" fmla="*/ 1705286 w 5974188"/>
              <a:gd name="connsiteY59" fmla="*/ 3227909 h 3930370"/>
              <a:gd name="connsiteX60" fmla="*/ 1765957 w 5974188"/>
              <a:gd name="connsiteY60" fmla="*/ 3262578 h 3930370"/>
              <a:gd name="connsiteX61" fmla="*/ 1830962 w 5974188"/>
              <a:gd name="connsiteY61" fmla="*/ 3271246 h 3930370"/>
              <a:gd name="connsiteX62" fmla="*/ 1852630 w 5974188"/>
              <a:gd name="connsiteY62" fmla="*/ 3357919 h 3930370"/>
              <a:gd name="connsiteX63" fmla="*/ 2212323 w 5974188"/>
              <a:gd name="connsiteY63" fmla="*/ 3344918 h 3930370"/>
              <a:gd name="connsiteX64" fmla="*/ 2229658 w 5974188"/>
              <a:gd name="connsiteY64" fmla="*/ 3453259 h 3930370"/>
              <a:gd name="connsiteX65" fmla="*/ 2190655 w 5974188"/>
              <a:gd name="connsiteY65" fmla="*/ 3557267 h 3930370"/>
              <a:gd name="connsiteX66" fmla="*/ 2099649 w 5974188"/>
              <a:gd name="connsiteY66" fmla="*/ 3643940 h 3930370"/>
              <a:gd name="connsiteX67" fmla="*/ 2268661 w 5974188"/>
              <a:gd name="connsiteY67" fmla="*/ 3739280 h 3930370"/>
              <a:gd name="connsiteX68" fmla="*/ 2229658 w 5974188"/>
              <a:gd name="connsiteY68" fmla="*/ 3903958 h 3930370"/>
              <a:gd name="connsiteX69" fmla="*/ 2420339 w 5974188"/>
              <a:gd name="connsiteY69" fmla="*/ 3929960 h 3930370"/>
              <a:gd name="connsiteX70" fmla="*/ 2437673 w 5974188"/>
              <a:gd name="connsiteY70" fmla="*/ 3890957 h 3930370"/>
              <a:gd name="connsiteX71" fmla="*/ 2468009 w 5974188"/>
              <a:gd name="connsiteY71" fmla="*/ 3877956 h 3930370"/>
              <a:gd name="connsiteX72" fmla="*/ 2468009 w 5974188"/>
              <a:gd name="connsiteY72" fmla="*/ 3821618 h 3930370"/>
              <a:gd name="connsiteX73" fmla="*/ 2559015 w 5974188"/>
              <a:gd name="connsiteY73" fmla="*/ 3708943 h 3930370"/>
              <a:gd name="connsiteX74" fmla="*/ 2671690 w 5974188"/>
              <a:gd name="connsiteY74" fmla="*/ 3760947 h 3930370"/>
              <a:gd name="connsiteX75" fmla="*/ 2749696 w 5974188"/>
              <a:gd name="connsiteY75" fmla="*/ 3851954 h 3930370"/>
              <a:gd name="connsiteX76" fmla="*/ 2843161 w 5974188"/>
              <a:gd name="connsiteY76" fmla="*/ 3894260 h 3930370"/>
              <a:gd name="connsiteX77" fmla="*/ 2897039 w 5974188"/>
              <a:gd name="connsiteY77" fmla="*/ 3856288 h 3930370"/>
              <a:gd name="connsiteX78" fmla="*/ 2914375 w 5974188"/>
              <a:gd name="connsiteY78" fmla="*/ 3652606 h 3930370"/>
              <a:gd name="connsiteX79" fmla="*/ 2974070 w 5974188"/>
              <a:gd name="connsiteY79" fmla="*/ 3699632 h 3930370"/>
              <a:gd name="connsiteX80" fmla="*/ 3023945 w 5974188"/>
              <a:gd name="connsiteY80" fmla="*/ 3760637 h 3930370"/>
              <a:gd name="connsiteX81" fmla="*/ 3132771 w 5974188"/>
              <a:gd name="connsiteY81" fmla="*/ 3808008 h 3930370"/>
              <a:gd name="connsiteX82" fmla="*/ 3204729 w 5974188"/>
              <a:gd name="connsiteY82" fmla="*/ 3704610 h 3930370"/>
              <a:gd name="connsiteX83" fmla="*/ 3287068 w 5974188"/>
              <a:gd name="connsiteY83" fmla="*/ 3678608 h 3930370"/>
              <a:gd name="connsiteX84" fmla="*/ 3259352 w 5974188"/>
              <a:gd name="connsiteY84" fmla="*/ 3585888 h 3930370"/>
              <a:gd name="connsiteX85" fmla="*/ 3144058 w 5974188"/>
              <a:gd name="connsiteY85" fmla="*/ 3401254 h 3930370"/>
              <a:gd name="connsiteX86" fmla="*/ 3061719 w 5974188"/>
              <a:gd name="connsiteY86" fmla="*/ 3288579 h 3930370"/>
              <a:gd name="connsiteX87" fmla="*/ 3087720 w 5974188"/>
              <a:gd name="connsiteY87" fmla="*/ 3249576 h 3930370"/>
              <a:gd name="connsiteX88" fmla="*/ 3100721 w 5974188"/>
              <a:gd name="connsiteY88" fmla="*/ 3045895 h 3930370"/>
              <a:gd name="connsiteX89" fmla="*/ 3031383 w 5974188"/>
              <a:gd name="connsiteY89" fmla="*/ 3136901 h 3930370"/>
              <a:gd name="connsiteX90" fmla="*/ 3057385 w 5974188"/>
              <a:gd name="connsiteY90" fmla="*/ 3032894 h 3930370"/>
              <a:gd name="connsiteX91" fmla="*/ 2888372 w 5974188"/>
              <a:gd name="connsiteY91" fmla="*/ 2885550 h 3930370"/>
              <a:gd name="connsiteX92" fmla="*/ 2988047 w 5974188"/>
              <a:gd name="connsiteY92" fmla="*/ 2785876 h 3930370"/>
              <a:gd name="connsiteX93" fmla="*/ 3027049 w 5974188"/>
              <a:gd name="connsiteY93" fmla="*/ 2707871 h 3930370"/>
              <a:gd name="connsiteX94" fmla="*/ 3048718 w 5974188"/>
              <a:gd name="connsiteY94" fmla="*/ 2677535 h 3930370"/>
              <a:gd name="connsiteX95" fmla="*/ 3109389 w 5974188"/>
              <a:gd name="connsiteY95" fmla="*/ 2547525 h 3930370"/>
              <a:gd name="connsiteX96" fmla="*/ 3165726 w 5974188"/>
              <a:gd name="connsiteY96" fmla="*/ 2560526 h 3930370"/>
              <a:gd name="connsiteX97" fmla="*/ 3282735 w 5974188"/>
              <a:gd name="connsiteY97" fmla="*/ 2504189 h 3930370"/>
              <a:gd name="connsiteX98" fmla="*/ 3352073 w 5974188"/>
              <a:gd name="connsiteY98" fmla="*/ 2508522 h 3930370"/>
              <a:gd name="connsiteX99" fmla="*/ 3395410 w 5974188"/>
              <a:gd name="connsiteY99" fmla="*/ 2421849 h 3930370"/>
              <a:gd name="connsiteX100" fmla="*/ 3456080 w 5974188"/>
              <a:gd name="connsiteY100" fmla="*/ 2378513 h 3930370"/>
              <a:gd name="connsiteX101" fmla="*/ 3828774 w 5974188"/>
              <a:gd name="connsiteY101" fmla="*/ 2213834 h 3930370"/>
              <a:gd name="connsiteX102" fmla="*/ 3902447 w 5974188"/>
              <a:gd name="connsiteY102" fmla="*/ 2166164 h 3930370"/>
              <a:gd name="connsiteX103" fmla="*/ 3967666 w 5974188"/>
              <a:gd name="connsiteY103" fmla="*/ 2195855 h 3930370"/>
              <a:gd name="connsiteX104" fmla="*/ 4088793 w 5974188"/>
              <a:gd name="connsiteY104" fmla="*/ 2265838 h 3930370"/>
              <a:gd name="connsiteX105" fmla="*/ 4171133 w 5974188"/>
              <a:gd name="connsiteY105" fmla="*/ 2205167 h 3930370"/>
              <a:gd name="connsiteX106" fmla="*/ 4296809 w 5974188"/>
              <a:gd name="connsiteY106" fmla="*/ 2244170 h 3930370"/>
              <a:gd name="connsiteX107" fmla="*/ 4283807 w 5974188"/>
              <a:gd name="connsiteY107" fmla="*/ 2335177 h 3930370"/>
              <a:gd name="connsiteX108" fmla="*/ 4298741 w 5974188"/>
              <a:gd name="connsiteY108" fmla="*/ 2399752 h 3930370"/>
              <a:gd name="connsiteX109" fmla="*/ 4288142 w 5974188"/>
              <a:gd name="connsiteY109" fmla="*/ 2495521 h 3930370"/>
              <a:gd name="connsiteX110" fmla="*/ 4231804 w 5974188"/>
              <a:gd name="connsiteY110" fmla="*/ 2595195 h 3930370"/>
              <a:gd name="connsiteX111" fmla="*/ 4357480 w 5974188"/>
              <a:gd name="connsiteY111" fmla="*/ 2664533 h 3930370"/>
              <a:gd name="connsiteX112" fmla="*/ 4354519 w 5974188"/>
              <a:gd name="connsiteY112" fmla="*/ 2664233 h 3930370"/>
              <a:gd name="connsiteX0" fmla="*/ 4354519 w 5994770"/>
              <a:gd name="connsiteY0" fmla="*/ 2657130 h 3923267"/>
              <a:gd name="connsiteX1" fmla="*/ 4640060 w 5994770"/>
              <a:gd name="connsiteY1" fmla="*/ 2699270 h 3923267"/>
              <a:gd name="connsiteX2" fmla="*/ 4915834 w 5994770"/>
              <a:gd name="connsiteY2" fmla="*/ 2747665 h 3923267"/>
              <a:gd name="connsiteX3" fmla="*/ 5326376 w 5994770"/>
              <a:gd name="connsiteY3" fmla="*/ 2676126 h 3923267"/>
              <a:gd name="connsiteX4" fmla="*/ 5622004 w 5994770"/>
              <a:gd name="connsiteY4" fmla="*/ 2548489 h 3923267"/>
              <a:gd name="connsiteX5" fmla="*/ 5947318 w 5994770"/>
              <a:gd name="connsiteY5" fmla="*/ 2465737 h 3923267"/>
              <a:gd name="connsiteX6" fmla="*/ 5958202 w 5994770"/>
              <a:gd name="connsiteY6" fmla="*/ 2174168 h 3923267"/>
              <a:gd name="connsiteX7" fmla="*/ 5950548 w 5994770"/>
              <a:gd name="connsiteY7" fmla="*/ 1252851 h 3923267"/>
              <a:gd name="connsiteX8" fmla="*/ 5956295 w 5994770"/>
              <a:gd name="connsiteY8" fmla="*/ 122651 h 3923267"/>
              <a:gd name="connsiteX9" fmla="*/ 5381397 w 5994770"/>
              <a:gd name="connsiteY9" fmla="*/ 32512 h 3923267"/>
              <a:gd name="connsiteX10" fmla="*/ 3770473 w 5994770"/>
              <a:gd name="connsiteY10" fmla="*/ 31428 h 3923267"/>
              <a:gd name="connsiteX11" fmla="*/ 3174912 w 5994770"/>
              <a:gd name="connsiteY11" fmla="*/ 32511 h 3923267"/>
              <a:gd name="connsiteX12" fmla="*/ 1405058 w 5994770"/>
              <a:gd name="connsiteY12" fmla="*/ 2497 h 3923267"/>
              <a:gd name="connsiteX13" fmla="*/ 690128 w 5994770"/>
              <a:gd name="connsiteY13" fmla="*/ 12634 h 3923267"/>
              <a:gd name="connsiteX14" fmla="*/ 292563 w 5994770"/>
              <a:gd name="connsiteY14" fmla="*/ 22573 h 3923267"/>
              <a:gd name="connsiteX15" fmla="*/ 213050 w 5994770"/>
              <a:gd name="connsiteY15" fmla="*/ 12634 h 3923267"/>
              <a:gd name="connsiteX16" fmla="*/ 34146 w 5994770"/>
              <a:gd name="connsiteY16" fmla="*/ 62330 h 3923267"/>
              <a:gd name="connsiteX17" fmla="*/ 41102 w 5994770"/>
              <a:gd name="connsiteY17" fmla="*/ 492132 h 3923267"/>
              <a:gd name="connsiteX18" fmla="*/ 20554 w 5994770"/>
              <a:gd name="connsiteY18" fmla="*/ 982239 h 3923267"/>
              <a:gd name="connsiteX19" fmla="*/ 6 w 5994770"/>
              <a:gd name="connsiteY19" fmla="*/ 1555049 h 3923267"/>
              <a:gd name="connsiteX20" fmla="*/ 18621 w 5994770"/>
              <a:gd name="connsiteY20" fmla="*/ 2094595 h 3923267"/>
              <a:gd name="connsiteX21" fmla="*/ 26962 w 5994770"/>
              <a:gd name="connsiteY21" fmla="*/ 2404142 h 3923267"/>
              <a:gd name="connsiteX22" fmla="*/ 184879 w 5994770"/>
              <a:gd name="connsiteY22" fmla="*/ 2483299 h 3923267"/>
              <a:gd name="connsiteX23" fmla="*/ 219045 w 5994770"/>
              <a:gd name="connsiteY23" fmla="*/ 2430794 h 3923267"/>
              <a:gd name="connsiteX24" fmla="*/ 347957 w 5994770"/>
              <a:gd name="connsiteY24" fmla="*/ 2375551 h 3923267"/>
              <a:gd name="connsiteX25" fmla="*/ 416262 w 5994770"/>
              <a:gd name="connsiteY25" fmla="*/ 2331207 h 3923267"/>
              <a:gd name="connsiteX26" fmla="*/ 473177 w 5994770"/>
              <a:gd name="connsiteY26" fmla="*/ 2291100 h 3923267"/>
              <a:gd name="connsiteX27" fmla="*/ 566883 w 5994770"/>
              <a:gd name="connsiteY27" fmla="*/ 2300183 h 3923267"/>
              <a:gd name="connsiteX28" fmla="*/ 624607 w 5994770"/>
              <a:gd name="connsiteY28" fmla="*/ 2250331 h 3923267"/>
              <a:gd name="connsiteX29" fmla="*/ 679937 w 5994770"/>
              <a:gd name="connsiteY29" fmla="*/ 2270716 h 3923267"/>
              <a:gd name="connsiteX30" fmla="*/ 741091 w 5994770"/>
              <a:gd name="connsiteY30" fmla="*/ 2221210 h 3923267"/>
              <a:gd name="connsiteX31" fmla="*/ 796421 w 5994770"/>
              <a:gd name="connsiteY31" fmla="*/ 2229946 h 3923267"/>
              <a:gd name="connsiteX32" fmla="*/ 854058 w 5994770"/>
              <a:gd name="connsiteY32" fmla="*/ 2174702 h 3923267"/>
              <a:gd name="connsiteX33" fmla="*/ 1077165 w 5994770"/>
              <a:gd name="connsiteY33" fmla="*/ 2159191 h 3923267"/>
              <a:gd name="connsiteX34" fmla="*/ 1195495 w 5994770"/>
              <a:gd name="connsiteY34" fmla="*/ 2114557 h 3923267"/>
              <a:gd name="connsiteX35" fmla="*/ 1230122 w 5994770"/>
              <a:gd name="connsiteY35" fmla="*/ 2169253 h 3923267"/>
              <a:gd name="connsiteX36" fmla="*/ 1052685 w 5994770"/>
              <a:gd name="connsiteY36" fmla="*/ 2238682 h 3923267"/>
              <a:gd name="connsiteX37" fmla="*/ 1073071 w 5994770"/>
              <a:gd name="connsiteY37" fmla="*/ 2267804 h 3923267"/>
              <a:gd name="connsiteX38" fmla="*/ 1081806 w 5994770"/>
              <a:gd name="connsiteY38" fmla="*/ 2296925 h 3923267"/>
              <a:gd name="connsiteX39" fmla="*/ 1003180 w 5994770"/>
              <a:gd name="connsiteY39" fmla="*/ 2270716 h 3923267"/>
              <a:gd name="connsiteX40" fmla="*/ 886696 w 5994770"/>
              <a:gd name="connsiteY40" fmla="*/ 2288188 h 3923267"/>
              <a:gd name="connsiteX41" fmla="*/ 930377 w 5994770"/>
              <a:gd name="connsiteY41" fmla="*/ 2369727 h 3923267"/>
              <a:gd name="connsiteX42" fmla="*/ 1009004 w 5994770"/>
              <a:gd name="connsiteY42" fmla="*/ 2407584 h 3923267"/>
              <a:gd name="connsiteX43" fmla="*/ 933290 w 5994770"/>
              <a:gd name="connsiteY43" fmla="*/ 2471651 h 3923267"/>
              <a:gd name="connsiteX44" fmla="*/ 915817 w 5994770"/>
              <a:gd name="connsiteY44" fmla="*/ 2541541 h 3923267"/>
              <a:gd name="connsiteX45" fmla="*/ 863399 w 5994770"/>
              <a:gd name="connsiteY45" fmla="*/ 2559014 h 3923267"/>
              <a:gd name="connsiteX46" fmla="*/ 825542 w 5994770"/>
              <a:gd name="connsiteY46" fmla="*/ 2646377 h 3923267"/>
              <a:gd name="connsiteX47" fmla="*/ 685761 w 5994770"/>
              <a:gd name="connsiteY47" fmla="*/ 2631816 h 3923267"/>
              <a:gd name="connsiteX48" fmla="*/ 682848 w 5994770"/>
              <a:gd name="connsiteY48" fmla="*/ 2666762 h 3923267"/>
              <a:gd name="connsiteX49" fmla="*/ 720706 w 5994770"/>
              <a:gd name="connsiteY49" fmla="*/ 2658025 h 3923267"/>
              <a:gd name="connsiteX50" fmla="*/ 627519 w 5994770"/>
              <a:gd name="connsiteY50" fmla="*/ 2701707 h 3923267"/>
              <a:gd name="connsiteX51" fmla="*/ 773552 w 5994770"/>
              <a:gd name="connsiteY51" fmla="*/ 2757106 h 3923267"/>
              <a:gd name="connsiteX52" fmla="*/ 812555 w 5994770"/>
              <a:gd name="connsiteY52" fmla="*/ 2809109 h 3923267"/>
              <a:gd name="connsiteX53" fmla="*/ 912229 w 5994770"/>
              <a:gd name="connsiteY53" fmla="*/ 2826444 h 3923267"/>
              <a:gd name="connsiteX54" fmla="*/ 994568 w 5994770"/>
              <a:gd name="connsiteY54" fmla="*/ 2917450 h 3923267"/>
              <a:gd name="connsiteX55" fmla="*/ 1185248 w 5994770"/>
              <a:gd name="connsiteY55" fmla="*/ 2995456 h 3923267"/>
              <a:gd name="connsiteX56" fmla="*/ 1414933 w 5994770"/>
              <a:gd name="connsiteY56" fmla="*/ 3147134 h 3923267"/>
              <a:gd name="connsiteX57" fmla="*/ 1518939 w 5994770"/>
              <a:gd name="connsiteY57" fmla="*/ 3207805 h 3923267"/>
              <a:gd name="connsiteX58" fmla="*/ 1635948 w 5994770"/>
              <a:gd name="connsiteY58" fmla="*/ 3259809 h 3923267"/>
              <a:gd name="connsiteX59" fmla="*/ 1705286 w 5994770"/>
              <a:gd name="connsiteY59" fmla="*/ 3220806 h 3923267"/>
              <a:gd name="connsiteX60" fmla="*/ 1765957 w 5994770"/>
              <a:gd name="connsiteY60" fmla="*/ 3255475 h 3923267"/>
              <a:gd name="connsiteX61" fmla="*/ 1830962 w 5994770"/>
              <a:gd name="connsiteY61" fmla="*/ 3264143 h 3923267"/>
              <a:gd name="connsiteX62" fmla="*/ 1852630 w 5994770"/>
              <a:gd name="connsiteY62" fmla="*/ 3350816 h 3923267"/>
              <a:gd name="connsiteX63" fmla="*/ 2212323 w 5994770"/>
              <a:gd name="connsiteY63" fmla="*/ 3337815 h 3923267"/>
              <a:gd name="connsiteX64" fmla="*/ 2229658 w 5994770"/>
              <a:gd name="connsiteY64" fmla="*/ 3446156 h 3923267"/>
              <a:gd name="connsiteX65" fmla="*/ 2190655 w 5994770"/>
              <a:gd name="connsiteY65" fmla="*/ 3550164 h 3923267"/>
              <a:gd name="connsiteX66" fmla="*/ 2099649 w 5994770"/>
              <a:gd name="connsiteY66" fmla="*/ 3636837 h 3923267"/>
              <a:gd name="connsiteX67" fmla="*/ 2268661 w 5994770"/>
              <a:gd name="connsiteY67" fmla="*/ 3732177 h 3923267"/>
              <a:gd name="connsiteX68" fmla="*/ 2229658 w 5994770"/>
              <a:gd name="connsiteY68" fmla="*/ 3896855 h 3923267"/>
              <a:gd name="connsiteX69" fmla="*/ 2420339 w 5994770"/>
              <a:gd name="connsiteY69" fmla="*/ 3922857 h 3923267"/>
              <a:gd name="connsiteX70" fmla="*/ 2437673 w 5994770"/>
              <a:gd name="connsiteY70" fmla="*/ 3883854 h 3923267"/>
              <a:gd name="connsiteX71" fmla="*/ 2468009 w 5994770"/>
              <a:gd name="connsiteY71" fmla="*/ 3870853 h 3923267"/>
              <a:gd name="connsiteX72" fmla="*/ 2468009 w 5994770"/>
              <a:gd name="connsiteY72" fmla="*/ 3814515 h 3923267"/>
              <a:gd name="connsiteX73" fmla="*/ 2559015 w 5994770"/>
              <a:gd name="connsiteY73" fmla="*/ 3701840 h 3923267"/>
              <a:gd name="connsiteX74" fmla="*/ 2671690 w 5994770"/>
              <a:gd name="connsiteY74" fmla="*/ 3753844 h 3923267"/>
              <a:gd name="connsiteX75" fmla="*/ 2749696 w 5994770"/>
              <a:gd name="connsiteY75" fmla="*/ 3844851 h 3923267"/>
              <a:gd name="connsiteX76" fmla="*/ 2843161 w 5994770"/>
              <a:gd name="connsiteY76" fmla="*/ 3887157 h 3923267"/>
              <a:gd name="connsiteX77" fmla="*/ 2897039 w 5994770"/>
              <a:gd name="connsiteY77" fmla="*/ 3849185 h 3923267"/>
              <a:gd name="connsiteX78" fmla="*/ 2914375 w 5994770"/>
              <a:gd name="connsiteY78" fmla="*/ 3645503 h 3923267"/>
              <a:gd name="connsiteX79" fmla="*/ 2974070 w 5994770"/>
              <a:gd name="connsiteY79" fmla="*/ 3692529 h 3923267"/>
              <a:gd name="connsiteX80" fmla="*/ 3023945 w 5994770"/>
              <a:gd name="connsiteY80" fmla="*/ 3753534 h 3923267"/>
              <a:gd name="connsiteX81" fmla="*/ 3132771 w 5994770"/>
              <a:gd name="connsiteY81" fmla="*/ 3800905 h 3923267"/>
              <a:gd name="connsiteX82" fmla="*/ 3204729 w 5994770"/>
              <a:gd name="connsiteY82" fmla="*/ 3697507 h 3923267"/>
              <a:gd name="connsiteX83" fmla="*/ 3287068 w 5994770"/>
              <a:gd name="connsiteY83" fmla="*/ 3671505 h 3923267"/>
              <a:gd name="connsiteX84" fmla="*/ 3259352 w 5994770"/>
              <a:gd name="connsiteY84" fmla="*/ 3578785 h 3923267"/>
              <a:gd name="connsiteX85" fmla="*/ 3144058 w 5994770"/>
              <a:gd name="connsiteY85" fmla="*/ 3394151 h 3923267"/>
              <a:gd name="connsiteX86" fmla="*/ 3061719 w 5994770"/>
              <a:gd name="connsiteY86" fmla="*/ 3281476 h 3923267"/>
              <a:gd name="connsiteX87" fmla="*/ 3087720 w 5994770"/>
              <a:gd name="connsiteY87" fmla="*/ 3242473 h 3923267"/>
              <a:gd name="connsiteX88" fmla="*/ 3100721 w 5994770"/>
              <a:gd name="connsiteY88" fmla="*/ 3038792 h 3923267"/>
              <a:gd name="connsiteX89" fmla="*/ 3031383 w 5994770"/>
              <a:gd name="connsiteY89" fmla="*/ 3129798 h 3923267"/>
              <a:gd name="connsiteX90" fmla="*/ 3057385 w 5994770"/>
              <a:gd name="connsiteY90" fmla="*/ 3025791 h 3923267"/>
              <a:gd name="connsiteX91" fmla="*/ 2888372 w 5994770"/>
              <a:gd name="connsiteY91" fmla="*/ 2878447 h 3923267"/>
              <a:gd name="connsiteX92" fmla="*/ 2988047 w 5994770"/>
              <a:gd name="connsiteY92" fmla="*/ 2778773 h 3923267"/>
              <a:gd name="connsiteX93" fmla="*/ 3027049 w 5994770"/>
              <a:gd name="connsiteY93" fmla="*/ 2700768 h 3923267"/>
              <a:gd name="connsiteX94" fmla="*/ 3048718 w 5994770"/>
              <a:gd name="connsiteY94" fmla="*/ 2670432 h 3923267"/>
              <a:gd name="connsiteX95" fmla="*/ 3109389 w 5994770"/>
              <a:gd name="connsiteY95" fmla="*/ 2540422 h 3923267"/>
              <a:gd name="connsiteX96" fmla="*/ 3165726 w 5994770"/>
              <a:gd name="connsiteY96" fmla="*/ 2553423 h 3923267"/>
              <a:gd name="connsiteX97" fmla="*/ 3282735 w 5994770"/>
              <a:gd name="connsiteY97" fmla="*/ 2497086 h 3923267"/>
              <a:gd name="connsiteX98" fmla="*/ 3352073 w 5994770"/>
              <a:gd name="connsiteY98" fmla="*/ 2501419 h 3923267"/>
              <a:gd name="connsiteX99" fmla="*/ 3395410 w 5994770"/>
              <a:gd name="connsiteY99" fmla="*/ 2414746 h 3923267"/>
              <a:gd name="connsiteX100" fmla="*/ 3456080 w 5994770"/>
              <a:gd name="connsiteY100" fmla="*/ 2371410 h 3923267"/>
              <a:gd name="connsiteX101" fmla="*/ 3828774 w 5994770"/>
              <a:gd name="connsiteY101" fmla="*/ 2206731 h 3923267"/>
              <a:gd name="connsiteX102" fmla="*/ 3902447 w 5994770"/>
              <a:gd name="connsiteY102" fmla="*/ 2159061 h 3923267"/>
              <a:gd name="connsiteX103" fmla="*/ 3967666 w 5994770"/>
              <a:gd name="connsiteY103" fmla="*/ 2188752 h 3923267"/>
              <a:gd name="connsiteX104" fmla="*/ 4088793 w 5994770"/>
              <a:gd name="connsiteY104" fmla="*/ 2258735 h 3923267"/>
              <a:gd name="connsiteX105" fmla="*/ 4171133 w 5994770"/>
              <a:gd name="connsiteY105" fmla="*/ 2198064 h 3923267"/>
              <a:gd name="connsiteX106" fmla="*/ 4296809 w 5994770"/>
              <a:gd name="connsiteY106" fmla="*/ 2237067 h 3923267"/>
              <a:gd name="connsiteX107" fmla="*/ 4283807 w 5994770"/>
              <a:gd name="connsiteY107" fmla="*/ 2328074 h 3923267"/>
              <a:gd name="connsiteX108" fmla="*/ 4298741 w 5994770"/>
              <a:gd name="connsiteY108" fmla="*/ 2392649 h 3923267"/>
              <a:gd name="connsiteX109" fmla="*/ 4288142 w 5994770"/>
              <a:gd name="connsiteY109" fmla="*/ 2488418 h 3923267"/>
              <a:gd name="connsiteX110" fmla="*/ 4231804 w 5994770"/>
              <a:gd name="connsiteY110" fmla="*/ 2588092 h 3923267"/>
              <a:gd name="connsiteX111" fmla="*/ 4357480 w 5994770"/>
              <a:gd name="connsiteY111" fmla="*/ 2657430 h 3923267"/>
              <a:gd name="connsiteX112" fmla="*/ 4354519 w 5994770"/>
              <a:gd name="connsiteY112" fmla="*/ 2657130 h 3923267"/>
              <a:gd name="connsiteX0" fmla="*/ 4354519 w 5994770"/>
              <a:gd name="connsiteY0" fmla="*/ 2657130 h 3923267"/>
              <a:gd name="connsiteX1" fmla="*/ 4640060 w 5994770"/>
              <a:gd name="connsiteY1" fmla="*/ 2699270 h 3923267"/>
              <a:gd name="connsiteX2" fmla="*/ 4915834 w 5994770"/>
              <a:gd name="connsiteY2" fmla="*/ 2747665 h 3923267"/>
              <a:gd name="connsiteX3" fmla="*/ 5326376 w 5994770"/>
              <a:gd name="connsiteY3" fmla="*/ 2676126 h 3923267"/>
              <a:gd name="connsiteX4" fmla="*/ 5622004 w 5994770"/>
              <a:gd name="connsiteY4" fmla="*/ 2548489 h 3923267"/>
              <a:gd name="connsiteX5" fmla="*/ 5947318 w 5994770"/>
              <a:gd name="connsiteY5" fmla="*/ 2465737 h 3923267"/>
              <a:gd name="connsiteX6" fmla="*/ 5958202 w 5994770"/>
              <a:gd name="connsiteY6" fmla="*/ 2174168 h 3923267"/>
              <a:gd name="connsiteX7" fmla="*/ 5950548 w 5994770"/>
              <a:gd name="connsiteY7" fmla="*/ 1252851 h 3923267"/>
              <a:gd name="connsiteX8" fmla="*/ 5956295 w 5994770"/>
              <a:gd name="connsiteY8" fmla="*/ 122651 h 3923267"/>
              <a:gd name="connsiteX9" fmla="*/ 5381397 w 5994770"/>
              <a:gd name="connsiteY9" fmla="*/ 32512 h 3923267"/>
              <a:gd name="connsiteX10" fmla="*/ 3770473 w 5994770"/>
              <a:gd name="connsiteY10" fmla="*/ 31428 h 3923267"/>
              <a:gd name="connsiteX11" fmla="*/ 3174912 w 5994770"/>
              <a:gd name="connsiteY11" fmla="*/ 32511 h 3923267"/>
              <a:gd name="connsiteX12" fmla="*/ 1405058 w 5994770"/>
              <a:gd name="connsiteY12" fmla="*/ 2497 h 3923267"/>
              <a:gd name="connsiteX13" fmla="*/ 690128 w 5994770"/>
              <a:gd name="connsiteY13" fmla="*/ 12634 h 3923267"/>
              <a:gd name="connsiteX14" fmla="*/ 292563 w 5994770"/>
              <a:gd name="connsiteY14" fmla="*/ 22573 h 3923267"/>
              <a:gd name="connsiteX15" fmla="*/ 213050 w 5994770"/>
              <a:gd name="connsiteY15" fmla="*/ 12634 h 3923267"/>
              <a:gd name="connsiteX16" fmla="*/ 34146 w 5994770"/>
              <a:gd name="connsiteY16" fmla="*/ 62330 h 3923267"/>
              <a:gd name="connsiteX17" fmla="*/ 41102 w 5994770"/>
              <a:gd name="connsiteY17" fmla="*/ 492132 h 3923267"/>
              <a:gd name="connsiteX18" fmla="*/ 20554 w 5994770"/>
              <a:gd name="connsiteY18" fmla="*/ 982239 h 3923267"/>
              <a:gd name="connsiteX19" fmla="*/ 6 w 5994770"/>
              <a:gd name="connsiteY19" fmla="*/ 1555049 h 3923267"/>
              <a:gd name="connsiteX20" fmla="*/ 18621 w 5994770"/>
              <a:gd name="connsiteY20" fmla="*/ 2094595 h 3923267"/>
              <a:gd name="connsiteX21" fmla="*/ 26962 w 5994770"/>
              <a:gd name="connsiteY21" fmla="*/ 2404142 h 3923267"/>
              <a:gd name="connsiteX22" fmla="*/ 184879 w 5994770"/>
              <a:gd name="connsiteY22" fmla="*/ 2483299 h 3923267"/>
              <a:gd name="connsiteX23" fmla="*/ 219045 w 5994770"/>
              <a:gd name="connsiteY23" fmla="*/ 2430794 h 3923267"/>
              <a:gd name="connsiteX24" fmla="*/ 347957 w 5994770"/>
              <a:gd name="connsiteY24" fmla="*/ 2375551 h 3923267"/>
              <a:gd name="connsiteX25" fmla="*/ 416262 w 5994770"/>
              <a:gd name="connsiteY25" fmla="*/ 2331207 h 3923267"/>
              <a:gd name="connsiteX26" fmla="*/ 473177 w 5994770"/>
              <a:gd name="connsiteY26" fmla="*/ 2291100 h 3923267"/>
              <a:gd name="connsiteX27" fmla="*/ 566883 w 5994770"/>
              <a:gd name="connsiteY27" fmla="*/ 2300183 h 3923267"/>
              <a:gd name="connsiteX28" fmla="*/ 624607 w 5994770"/>
              <a:gd name="connsiteY28" fmla="*/ 2250331 h 3923267"/>
              <a:gd name="connsiteX29" fmla="*/ 679937 w 5994770"/>
              <a:gd name="connsiteY29" fmla="*/ 2270716 h 3923267"/>
              <a:gd name="connsiteX30" fmla="*/ 741091 w 5994770"/>
              <a:gd name="connsiteY30" fmla="*/ 2221210 h 3923267"/>
              <a:gd name="connsiteX31" fmla="*/ 796421 w 5994770"/>
              <a:gd name="connsiteY31" fmla="*/ 2229946 h 3923267"/>
              <a:gd name="connsiteX32" fmla="*/ 854058 w 5994770"/>
              <a:gd name="connsiteY32" fmla="*/ 2174702 h 3923267"/>
              <a:gd name="connsiteX33" fmla="*/ 1077165 w 5994770"/>
              <a:gd name="connsiteY33" fmla="*/ 2159191 h 3923267"/>
              <a:gd name="connsiteX34" fmla="*/ 1195495 w 5994770"/>
              <a:gd name="connsiteY34" fmla="*/ 2114557 h 3923267"/>
              <a:gd name="connsiteX35" fmla="*/ 1230122 w 5994770"/>
              <a:gd name="connsiteY35" fmla="*/ 2169253 h 3923267"/>
              <a:gd name="connsiteX36" fmla="*/ 1052685 w 5994770"/>
              <a:gd name="connsiteY36" fmla="*/ 2238682 h 3923267"/>
              <a:gd name="connsiteX37" fmla="*/ 1073071 w 5994770"/>
              <a:gd name="connsiteY37" fmla="*/ 2267804 h 3923267"/>
              <a:gd name="connsiteX38" fmla="*/ 1081806 w 5994770"/>
              <a:gd name="connsiteY38" fmla="*/ 2296925 h 3923267"/>
              <a:gd name="connsiteX39" fmla="*/ 1003180 w 5994770"/>
              <a:gd name="connsiteY39" fmla="*/ 2270716 h 3923267"/>
              <a:gd name="connsiteX40" fmla="*/ 886696 w 5994770"/>
              <a:gd name="connsiteY40" fmla="*/ 2288188 h 3923267"/>
              <a:gd name="connsiteX41" fmla="*/ 930377 w 5994770"/>
              <a:gd name="connsiteY41" fmla="*/ 2369727 h 3923267"/>
              <a:gd name="connsiteX42" fmla="*/ 1009004 w 5994770"/>
              <a:gd name="connsiteY42" fmla="*/ 2407584 h 3923267"/>
              <a:gd name="connsiteX43" fmla="*/ 933290 w 5994770"/>
              <a:gd name="connsiteY43" fmla="*/ 2471651 h 3923267"/>
              <a:gd name="connsiteX44" fmla="*/ 915817 w 5994770"/>
              <a:gd name="connsiteY44" fmla="*/ 2541541 h 3923267"/>
              <a:gd name="connsiteX45" fmla="*/ 863399 w 5994770"/>
              <a:gd name="connsiteY45" fmla="*/ 2559014 h 3923267"/>
              <a:gd name="connsiteX46" fmla="*/ 825542 w 5994770"/>
              <a:gd name="connsiteY46" fmla="*/ 2646377 h 3923267"/>
              <a:gd name="connsiteX47" fmla="*/ 685761 w 5994770"/>
              <a:gd name="connsiteY47" fmla="*/ 2631816 h 3923267"/>
              <a:gd name="connsiteX48" fmla="*/ 682848 w 5994770"/>
              <a:gd name="connsiteY48" fmla="*/ 2666762 h 3923267"/>
              <a:gd name="connsiteX49" fmla="*/ 720706 w 5994770"/>
              <a:gd name="connsiteY49" fmla="*/ 2658025 h 3923267"/>
              <a:gd name="connsiteX50" fmla="*/ 627519 w 5994770"/>
              <a:gd name="connsiteY50" fmla="*/ 2701707 h 3923267"/>
              <a:gd name="connsiteX51" fmla="*/ 773552 w 5994770"/>
              <a:gd name="connsiteY51" fmla="*/ 2757106 h 3923267"/>
              <a:gd name="connsiteX52" fmla="*/ 812555 w 5994770"/>
              <a:gd name="connsiteY52" fmla="*/ 2809109 h 3923267"/>
              <a:gd name="connsiteX53" fmla="*/ 912229 w 5994770"/>
              <a:gd name="connsiteY53" fmla="*/ 2826444 h 3923267"/>
              <a:gd name="connsiteX54" fmla="*/ 994568 w 5994770"/>
              <a:gd name="connsiteY54" fmla="*/ 2917450 h 3923267"/>
              <a:gd name="connsiteX55" fmla="*/ 1185248 w 5994770"/>
              <a:gd name="connsiteY55" fmla="*/ 2995456 h 3923267"/>
              <a:gd name="connsiteX56" fmla="*/ 1414933 w 5994770"/>
              <a:gd name="connsiteY56" fmla="*/ 3147134 h 3923267"/>
              <a:gd name="connsiteX57" fmla="*/ 1518939 w 5994770"/>
              <a:gd name="connsiteY57" fmla="*/ 3207805 h 3923267"/>
              <a:gd name="connsiteX58" fmla="*/ 1635948 w 5994770"/>
              <a:gd name="connsiteY58" fmla="*/ 3259809 h 3923267"/>
              <a:gd name="connsiteX59" fmla="*/ 1705286 w 5994770"/>
              <a:gd name="connsiteY59" fmla="*/ 3220806 h 3923267"/>
              <a:gd name="connsiteX60" fmla="*/ 1765957 w 5994770"/>
              <a:gd name="connsiteY60" fmla="*/ 3255475 h 3923267"/>
              <a:gd name="connsiteX61" fmla="*/ 1830962 w 5994770"/>
              <a:gd name="connsiteY61" fmla="*/ 3264143 h 3923267"/>
              <a:gd name="connsiteX62" fmla="*/ 1852630 w 5994770"/>
              <a:gd name="connsiteY62" fmla="*/ 3350816 h 3923267"/>
              <a:gd name="connsiteX63" fmla="*/ 2212323 w 5994770"/>
              <a:gd name="connsiteY63" fmla="*/ 3337815 h 3923267"/>
              <a:gd name="connsiteX64" fmla="*/ 2229658 w 5994770"/>
              <a:gd name="connsiteY64" fmla="*/ 3446156 h 3923267"/>
              <a:gd name="connsiteX65" fmla="*/ 2190655 w 5994770"/>
              <a:gd name="connsiteY65" fmla="*/ 3550164 h 3923267"/>
              <a:gd name="connsiteX66" fmla="*/ 2099649 w 5994770"/>
              <a:gd name="connsiteY66" fmla="*/ 3636837 h 3923267"/>
              <a:gd name="connsiteX67" fmla="*/ 2268661 w 5994770"/>
              <a:gd name="connsiteY67" fmla="*/ 3732177 h 3923267"/>
              <a:gd name="connsiteX68" fmla="*/ 2229658 w 5994770"/>
              <a:gd name="connsiteY68" fmla="*/ 3896855 h 3923267"/>
              <a:gd name="connsiteX69" fmla="*/ 2420339 w 5994770"/>
              <a:gd name="connsiteY69" fmla="*/ 3922857 h 3923267"/>
              <a:gd name="connsiteX70" fmla="*/ 2437673 w 5994770"/>
              <a:gd name="connsiteY70" fmla="*/ 3883854 h 3923267"/>
              <a:gd name="connsiteX71" fmla="*/ 2468009 w 5994770"/>
              <a:gd name="connsiteY71" fmla="*/ 3870853 h 3923267"/>
              <a:gd name="connsiteX72" fmla="*/ 2468009 w 5994770"/>
              <a:gd name="connsiteY72" fmla="*/ 3814515 h 3923267"/>
              <a:gd name="connsiteX73" fmla="*/ 2559015 w 5994770"/>
              <a:gd name="connsiteY73" fmla="*/ 3701840 h 3923267"/>
              <a:gd name="connsiteX74" fmla="*/ 2671690 w 5994770"/>
              <a:gd name="connsiteY74" fmla="*/ 3753844 h 3923267"/>
              <a:gd name="connsiteX75" fmla="*/ 2749696 w 5994770"/>
              <a:gd name="connsiteY75" fmla="*/ 3844851 h 3923267"/>
              <a:gd name="connsiteX76" fmla="*/ 2843161 w 5994770"/>
              <a:gd name="connsiteY76" fmla="*/ 3887157 h 3923267"/>
              <a:gd name="connsiteX77" fmla="*/ 2897039 w 5994770"/>
              <a:gd name="connsiteY77" fmla="*/ 3849185 h 3923267"/>
              <a:gd name="connsiteX78" fmla="*/ 2914375 w 5994770"/>
              <a:gd name="connsiteY78" fmla="*/ 3645503 h 3923267"/>
              <a:gd name="connsiteX79" fmla="*/ 2974070 w 5994770"/>
              <a:gd name="connsiteY79" fmla="*/ 3692529 h 3923267"/>
              <a:gd name="connsiteX80" fmla="*/ 3023945 w 5994770"/>
              <a:gd name="connsiteY80" fmla="*/ 3753534 h 3923267"/>
              <a:gd name="connsiteX81" fmla="*/ 3132771 w 5994770"/>
              <a:gd name="connsiteY81" fmla="*/ 3800905 h 3923267"/>
              <a:gd name="connsiteX82" fmla="*/ 3204729 w 5994770"/>
              <a:gd name="connsiteY82" fmla="*/ 3697507 h 3923267"/>
              <a:gd name="connsiteX83" fmla="*/ 3287068 w 5994770"/>
              <a:gd name="connsiteY83" fmla="*/ 3671505 h 3923267"/>
              <a:gd name="connsiteX84" fmla="*/ 3259352 w 5994770"/>
              <a:gd name="connsiteY84" fmla="*/ 3578785 h 3923267"/>
              <a:gd name="connsiteX85" fmla="*/ 3144058 w 5994770"/>
              <a:gd name="connsiteY85" fmla="*/ 3394151 h 3923267"/>
              <a:gd name="connsiteX86" fmla="*/ 3061719 w 5994770"/>
              <a:gd name="connsiteY86" fmla="*/ 3281476 h 3923267"/>
              <a:gd name="connsiteX87" fmla="*/ 3087720 w 5994770"/>
              <a:gd name="connsiteY87" fmla="*/ 3242473 h 3923267"/>
              <a:gd name="connsiteX88" fmla="*/ 3100721 w 5994770"/>
              <a:gd name="connsiteY88" fmla="*/ 3038792 h 3923267"/>
              <a:gd name="connsiteX89" fmla="*/ 3031383 w 5994770"/>
              <a:gd name="connsiteY89" fmla="*/ 3129798 h 3923267"/>
              <a:gd name="connsiteX90" fmla="*/ 3057385 w 5994770"/>
              <a:gd name="connsiteY90" fmla="*/ 3025791 h 3923267"/>
              <a:gd name="connsiteX91" fmla="*/ 2888372 w 5994770"/>
              <a:gd name="connsiteY91" fmla="*/ 2878447 h 3923267"/>
              <a:gd name="connsiteX92" fmla="*/ 2988047 w 5994770"/>
              <a:gd name="connsiteY92" fmla="*/ 2778773 h 3923267"/>
              <a:gd name="connsiteX93" fmla="*/ 3027049 w 5994770"/>
              <a:gd name="connsiteY93" fmla="*/ 2700768 h 3923267"/>
              <a:gd name="connsiteX94" fmla="*/ 3048718 w 5994770"/>
              <a:gd name="connsiteY94" fmla="*/ 2670432 h 3923267"/>
              <a:gd name="connsiteX95" fmla="*/ 3109389 w 5994770"/>
              <a:gd name="connsiteY95" fmla="*/ 2540422 h 3923267"/>
              <a:gd name="connsiteX96" fmla="*/ 3165726 w 5994770"/>
              <a:gd name="connsiteY96" fmla="*/ 2553423 h 3923267"/>
              <a:gd name="connsiteX97" fmla="*/ 3282735 w 5994770"/>
              <a:gd name="connsiteY97" fmla="*/ 2497086 h 3923267"/>
              <a:gd name="connsiteX98" fmla="*/ 3352073 w 5994770"/>
              <a:gd name="connsiteY98" fmla="*/ 2501419 h 3923267"/>
              <a:gd name="connsiteX99" fmla="*/ 3395410 w 5994770"/>
              <a:gd name="connsiteY99" fmla="*/ 2414746 h 3923267"/>
              <a:gd name="connsiteX100" fmla="*/ 3456080 w 5994770"/>
              <a:gd name="connsiteY100" fmla="*/ 2371410 h 3923267"/>
              <a:gd name="connsiteX101" fmla="*/ 3828774 w 5994770"/>
              <a:gd name="connsiteY101" fmla="*/ 2206731 h 3923267"/>
              <a:gd name="connsiteX102" fmla="*/ 3902447 w 5994770"/>
              <a:gd name="connsiteY102" fmla="*/ 2159061 h 3923267"/>
              <a:gd name="connsiteX103" fmla="*/ 3967666 w 5994770"/>
              <a:gd name="connsiteY103" fmla="*/ 2188752 h 3923267"/>
              <a:gd name="connsiteX104" fmla="*/ 4088793 w 5994770"/>
              <a:gd name="connsiteY104" fmla="*/ 2258735 h 3923267"/>
              <a:gd name="connsiteX105" fmla="*/ 4171133 w 5994770"/>
              <a:gd name="connsiteY105" fmla="*/ 2198064 h 3923267"/>
              <a:gd name="connsiteX106" fmla="*/ 4296809 w 5994770"/>
              <a:gd name="connsiteY106" fmla="*/ 2237067 h 3923267"/>
              <a:gd name="connsiteX107" fmla="*/ 4283807 w 5994770"/>
              <a:gd name="connsiteY107" fmla="*/ 2328074 h 3923267"/>
              <a:gd name="connsiteX108" fmla="*/ 4298741 w 5994770"/>
              <a:gd name="connsiteY108" fmla="*/ 2392649 h 3923267"/>
              <a:gd name="connsiteX109" fmla="*/ 4288142 w 5994770"/>
              <a:gd name="connsiteY109" fmla="*/ 2488418 h 3923267"/>
              <a:gd name="connsiteX110" fmla="*/ 4231804 w 5994770"/>
              <a:gd name="connsiteY110" fmla="*/ 2588092 h 3923267"/>
              <a:gd name="connsiteX111" fmla="*/ 4357480 w 5994770"/>
              <a:gd name="connsiteY111" fmla="*/ 2657430 h 3923267"/>
              <a:gd name="connsiteX112" fmla="*/ 4354519 w 5994770"/>
              <a:gd name="connsiteY112" fmla="*/ 2657130 h 3923267"/>
              <a:gd name="connsiteX0" fmla="*/ 4354519 w 5993436"/>
              <a:gd name="connsiteY0" fmla="*/ 2654633 h 3920770"/>
              <a:gd name="connsiteX1" fmla="*/ 4640060 w 5993436"/>
              <a:gd name="connsiteY1" fmla="*/ 2696773 h 3920770"/>
              <a:gd name="connsiteX2" fmla="*/ 4915834 w 5993436"/>
              <a:gd name="connsiteY2" fmla="*/ 2745168 h 3920770"/>
              <a:gd name="connsiteX3" fmla="*/ 5326376 w 5993436"/>
              <a:gd name="connsiteY3" fmla="*/ 2673629 h 3920770"/>
              <a:gd name="connsiteX4" fmla="*/ 5622004 w 5993436"/>
              <a:gd name="connsiteY4" fmla="*/ 2545992 h 3920770"/>
              <a:gd name="connsiteX5" fmla="*/ 5947318 w 5993436"/>
              <a:gd name="connsiteY5" fmla="*/ 2463240 h 3920770"/>
              <a:gd name="connsiteX6" fmla="*/ 5958202 w 5993436"/>
              <a:gd name="connsiteY6" fmla="*/ 2171671 h 3920770"/>
              <a:gd name="connsiteX7" fmla="*/ 5950548 w 5993436"/>
              <a:gd name="connsiteY7" fmla="*/ 1250354 h 3920770"/>
              <a:gd name="connsiteX8" fmla="*/ 5937990 w 5993436"/>
              <a:gd name="connsiteY8" fmla="*/ 308310 h 3920770"/>
              <a:gd name="connsiteX9" fmla="*/ 5956295 w 5993436"/>
              <a:gd name="connsiteY9" fmla="*/ 120154 h 3920770"/>
              <a:gd name="connsiteX10" fmla="*/ 5381397 w 5993436"/>
              <a:gd name="connsiteY10" fmla="*/ 30015 h 3920770"/>
              <a:gd name="connsiteX11" fmla="*/ 3770473 w 5993436"/>
              <a:gd name="connsiteY11" fmla="*/ 28931 h 3920770"/>
              <a:gd name="connsiteX12" fmla="*/ 3174912 w 5993436"/>
              <a:gd name="connsiteY12" fmla="*/ 30014 h 3920770"/>
              <a:gd name="connsiteX13" fmla="*/ 1405058 w 5993436"/>
              <a:gd name="connsiteY13" fmla="*/ 0 h 3920770"/>
              <a:gd name="connsiteX14" fmla="*/ 690128 w 5993436"/>
              <a:gd name="connsiteY14" fmla="*/ 10137 h 3920770"/>
              <a:gd name="connsiteX15" fmla="*/ 292563 w 5993436"/>
              <a:gd name="connsiteY15" fmla="*/ 20076 h 3920770"/>
              <a:gd name="connsiteX16" fmla="*/ 213050 w 5993436"/>
              <a:gd name="connsiteY16" fmla="*/ 10137 h 3920770"/>
              <a:gd name="connsiteX17" fmla="*/ 34146 w 5993436"/>
              <a:gd name="connsiteY17" fmla="*/ 59833 h 3920770"/>
              <a:gd name="connsiteX18" fmla="*/ 41102 w 5993436"/>
              <a:gd name="connsiteY18" fmla="*/ 489635 h 3920770"/>
              <a:gd name="connsiteX19" fmla="*/ 20554 w 5993436"/>
              <a:gd name="connsiteY19" fmla="*/ 979742 h 3920770"/>
              <a:gd name="connsiteX20" fmla="*/ 6 w 5993436"/>
              <a:gd name="connsiteY20" fmla="*/ 1552552 h 3920770"/>
              <a:gd name="connsiteX21" fmla="*/ 18621 w 5993436"/>
              <a:gd name="connsiteY21" fmla="*/ 2092098 h 3920770"/>
              <a:gd name="connsiteX22" fmla="*/ 26962 w 5993436"/>
              <a:gd name="connsiteY22" fmla="*/ 2401645 h 3920770"/>
              <a:gd name="connsiteX23" fmla="*/ 184879 w 5993436"/>
              <a:gd name="connsiteY23" fmla="*/ 2480802 h 3920770"/>
              <a:gd name="connsiteX24" fmla="*/ 219045 w 5993436"/>
              <a:gd name="connsiteY24" fmla="*/ 2428297 h 3920770"/>
              <a:gd name="connsiteX25" fmla="*/ 347957 w 5993436"/>
              <a:gd name="connsiteY25" fmla="*/ 2373054 h 3920770"/>
              <a:gd name="connsiteX26" fmla="*/ 416262 w 5993436"/>
              <a:gd name="connsiteY26" fmla="*/ 2328710 h 3920770"/>
              <a:gd name="connsiteX27" fmla="*/ 473177 w 5993436"/>
              <a:gd name="connsiteY27" fmla="*/ 2288603 h 3920770"/>
              <a:gd name="connsiteX28" fmla="*/ 566883 w 5993436"/>
              <a:gd name="connsiteY28" fmla="*/ 2297686 h 3920770"/>
              <a:gd name="connsiteX29" fmla="*/ 624607 w 5993436"/>
              <a:gd name="connsiteY29" fmla="*/ 2247834 h 3920770"/>
              <a:gd name="connsiteX30" fmla="*/ 679937 w 5993436"/>
              <a:gd name="connsiteY30" fmla="*/ 2268219 h 3920770"/>
              <a:gd name="connsiteX31" fmla="*/ 741091 w 5993436"/>
              <a:gd name="connsiteY31" fmla="*/ 2218713 h 3920770"/>
              <a:gd name="connsiteX32" fmla="*/ 796421 w 5993436"/>
              <a:gd name="connsiteY32" fmla="*/ 2227449 h 3920770"/>
              <a:gd name="connsiteX33" fmla="*/ 854058 w 5993436"/>
              <a:gd name="connsiteY33" fmla="*/ 2172205 h 3920770"/>
              <a:gd name="connsiteX34" fmla="*/ 1077165 w 5993436"/>
              <a:gd name="connsiteY34" fmla="*/ 2156694 h 3920770"/>
              <a:gd name="connsiteX35" fmla="*/ 1195495 w 5993436"/>
              <a:gd name="connsiteY35" fmla="*/ 2112060 h 3920770"/>
              <a:gd name="connsiteX36" fmla="*/ 1230122 w 5993436"/>
              <a:gd name="connsiteY36" fmla="*/ 2166756 h 3920770"/>
              <a:gd name="connsiteX37" fmla="*/ 1052685 w 5993436"/>
              <a:gd name="connsiteY37" fmla="*/ 2236185 h 3920770"/>
              <a:gd name="connsiteX38" fmla="*/ 1073071 w 5993436"/>
              <a:gd name="connsiteY38" fmla="*/ 2265307 h 3920770"/>
              <a:gd name="connsiteX39" fmla="*/ 1081806 w 5993436"/>
              <a:gd name="connsiteY39" fmla="*/ 2294428 h 3920770"/>
              <a:gd name="connsiteX40" fmla="*/ 1003180 w 5993436"/>
              <a:gd name="connsiteY40" fmla="*/ 2268219 h 3920770"/>
              <a:gd name="connsiteX41" fmla="*/ 886696 w 5993436"/>
              <a:gd name="connsiteY41" fmla="*/ 2285691 h 3920770"/>
              <a:gd name="connsiteX42" fmla="*/ 930377 w 5993436"/>
              <a:gd name="connsiteY42" fmla="*/ 2367230 h 3920770"/>
              <a:gd name="connsiteX43" fmla="*/ 1009004 w 5993436"/>
              <a:gd name="connsiteY43" fmla="*/ 2405087 h 3920770"/>
              <a:gd name="connsiteX44" fmla="*/ 933290 w 5993436"/>
              <a:gd name="connsiteY44" fmla="*/ 2469154 h 3920770"/>
              <a:gd name="connsiteX45" fmla="*/ 915817 w 5993436"/>
              <a:gd name="connsiteY45" fmla="*/ 2539044 h 3920770"/>
              <a:gd name="connsiteX46" fmla="*/ 863399 w 5993436"/>
              <a:gd name="connsiteY46" fmla="*/ 2556517 h 3920770"/>
              <a:gd name="connsiteX47" fmla="*/ 825542 w 5993436"/>
              <a:gd name="connsiteY47" fmla="*/ 2643880 h 3920770"/>
              <a:gd name="connsiteX48" fmla="*/ 685761 w 5993436"/>
              <a:gd name="connsiteY48" fmla="*/ 2629319 h 3920770"/>
              <a:gd name="connsiteX49" fmla="*/ 682848 w 5993436"/>
              <a:gd name="connsiteY49" fmla="*/ 2664265 h 3920770"/>
              <a:gd name="connsiteX50" fmla="*/ 720706 w 5993436"/>
              <a:gd name="connsiteY50" fmla="*/ 2655528 h 3920770"/>
              <a:gd name="connsiteX51" fmla="*/ 627519 w 5993436"/>
              <a:gd name="connsiteY51" fmla="*/ 2699210 h 3920770"/>
              <a:gd name="connsiteX52" fmla="*/ 773552 w 5993436"/>
              <a:gd name="connsiteY52" fmla="*/ 2754609 h 3920770"/>
              <a:gd name="connsiteX53" fmla="*/ 812555 w 5993436"/>
              <a:gd name="connsiteY53" fmla="*/ 2806612 h 3920770"/>
              <a:gd name="connsiteX54" fmla="*/ 912229 w 5993436"/>
              <a:gd name="connsiteY54" fmla="*/ 2823947 h 3920770"/>
              <a:gd name="connsiteX55" fmla="*/ 994568 w 5993436"/>
              <a:gd name="connsiteY55" fmla="*/ 2914953 h 3920770"/>
              <a:gd name="connsiteX56" fmla="*/ 1185248 w 5993436"/>
              <a:gd name="connsiteY56" fmla="*/ 2992959 h 3920770"/>
              <a:gd name="connsiteX57" fmla="*/ 1414933 w 5993436"/>
              <a:gd name="connsiteY57" fmla="*/ 3144637 h 3920770"/>
              <a:gd name="connsiteX58" fmla="*/ 1518939 w 5993436"/>
              <a:gd name="connsiteY58" fmla="*/ 3205308 h 3920770"/>
              <a:gd name="connsiteX59" fmla="*/ 1635948 w 5993436"/>
              <a:gd name="connsiteY59" fmla="*/ 3257312 h 3920770"/>
              <a:gd name="connsiteX60" fmla="*/ 1705286 w 5993436"/>
              <a:gd name="connsiteY60" fmla="*/ 3218309 h 3920770"/>
              <a:gd name="connsiteX61" fmla="*/ 1765957 w 5993436"/>
              <a:gd name="connsiteY61" fmla="*/ 3252978 h 3920770"/>
              <a:gd name="connsiteX62" fmla="*/ 1830962 w 5993436"/>
              <a:gd name="connsiteY62" fmla="*/ 3261646 h 3920770"/>
              <a:gd name="connsiteX63" fmla="*/ 1852630 w 5993436"/>
              <a:gd name="connsiteY63" fmla="*/ 3348319 h 3920770"/>
              <a:gd name="connsiteX64" fmla="*/ 2212323 w 5993436"/>
              <a:gd name="connsiteY64" fmla="*/ 3335318 h 3920770"/>
              <a:gd name="connsiteX65" fmla="*/ 2229658 w 5993436"/>
              <a:gd name="connsiteY65" fmla="*/ 3443659 h 3920770"/>
              <a:gd name="connsiteX66" fmla="*/ 2190655 w 5993436"/>
              <a:gd name="connsiteY66" fmla="*/ 3547667 h 3920770"/>
              <a:gd name="connsiteX67" fmla="*/ 2099649 w 5993436"/>
              <a:gd name="connsiteY67" fmla="*/ 3634340 h 3920770"/>
              <a:gd name="connsiteX68" fmla="*/ 2268661 w 5993436"/>
              <a:gd name="connsiteY68" fmla="*/ 3729680 h 3920770"/>
              <a:gd name="connsiteX69" fmla="*/ 2229658 w 5993436"/>
              <a:gd name="connsiteY69" fmla="*/ 3894358 h 3920770"/>
              <a:gd name="connsiteX70" fmla="*/ 2420339 w 5993436"/>
              <a:gd name="connsiteY70" fmla="*/ 3920360 h 3920770"/>
              <a:gd name="connsiteX71" fmla="*/ 2437673 w 5993436"/>
              <a:gd name="connsiteY71" fmla="*/ 3881357 h 3920770"/>
              <a:gd name="connsiteX72" fmla="*/ 2468009 w 5993436"/>
              <a:gd name="connsiteY72" fmla="*/ 3868356 h 3920770"/>
              <a:gd name="connsiteX73" fmla="*/ 2468009 w 5993436"/>
              <a:gd name="connsiteY73" fmla="*/ 3812018 h 3920770"/>
              <a:gd name="connsiteX74" fmla="*/ 2559015 w 5993436"/>
              <a:gd name="connsiteY74" fmla="*/ 3699343 h 3920770"/>
              <a:gd name="connsiteX75" fmla="*/ 2671690 w 5993436"/>
              <a:gd name="connsiteY75" fmla="*/ 3751347 h 3920770"/>
              <a:gd name="connsiteX76" fmla="*/ 2749696 w 5993436"/>
              <a:gd name="connsiteY76" fmla="*/ 3842354 h 3920770"/>
              <a:gd name="connsiteX77" fmla="*/ 2843161 w 5993436"/>
              <a:gd name="connsiteY77" fmla="*/ 3884660 h 3920770"/>
              <a:gd name="connsiteX78" fmla="*/ 2897039 w 5993436"/>
              <a:gd name="connsiteY78" fmla="*/ 3846688 h 3920770"/>
              <a:gd name="connsiteX79" fmla="*/ 2914375 w 5993436"/>
              <a:gd name="connsiteY79" fmla="*/ 3643006 h 3920770"/>
              <a:gd name="connsiteX80" fmla="*/ 2974070 w 5993436"/>
              <a:gd name="connsiteY80" fmla="*/ 3690032 h 3920770"/>
              <a:gd name="connsiteX81" fmla="*/ 3023945 w 5993436"/>
              <a:gd name="connsiteY81" fmla="*/ 3751037 h 3920770"/>
              <a:gd name="connsiteX82" fmla="*/ 3132771 w 5993436"/>
              <a:gd name="connsiteY82" fmla="*/ 3798408 h 3920770"/>
              <a:gd name="connsiteX83" fmla="*/ 3204729 w 5993436"/>
              <a:gd name="connsiteY83" fmla="*/ 3695010 h 3920770"/>
              <a:gd name="connsiteX84" fmla="*/ 3287068 w 5993436"/>
              <a:gd name="connsiteY84" fmla="*/ 3669008 h 3920770"/>
              <a:gd name="connsiteX85" fmla="*/ 3259352 w 5993436"/>
              <a:gd name="connsiteY85" fmla="*/ 3576288 h 3920770"/>
              <a:gd name="connsiteX86" fmla="*/ 3144058 w 5993436"/>
              <a:gd name="connsiteY86" fmla="*/ 3391654 h 3920770"/>
              <a:gd name="connsiteX87" fmla="*/ 3061719 w 5993436"/>
              <a:gd name="connsiteY87" fmla="*/ 3278979 h 3920770"/>
              <a:gd name="connsiteX88" fmla="*/ 3087720 w 5993436"/>
              <a:gd name="connsiteY88" fmla="*/ 3239976 h 3920770"/>
              <a:gd name="connsiteX89" fmla="*/ 3100721 w 5993436"/>
              <a:gd name="connsiteY89" fmla="*/ 3036295 h 3920770"/>
              <a:gd name="connsiteX90" fmla="*/ 3031383 w 5993436"/>
              <a:gd name="connsiteY90" fmla="*/ 3127301 h 3920770"/>
              <a:gd name="connsiteX91" fmla="*/ 3057385 w 5993436"/>
              <a:gd name="connsiteY91" fmla="*/ 3023294 h 3920770"/>
              <a:gd name="connsiteX92" fmla="*/ 2888372 w 5993436"/>
              <a:gd name="connsiteY92" fmla="*/ 2875950 h 3920770"/>
              <a:gd name="connsiteX93" fmla="*/ 2988047 w 5993436"/>
              <a:gd name="connsiteY93" fmla="*/ 2776276 h 3920770"/>
              <a:gd name="connsiteX94" fmla="*/ 3027049 w 5993436"/>
              <a:gd name="connsiteY94" fmla="*/ 2698271 h 3920770"/>
              <a:gd name="connsiteX95" fmla="*/ 3048718 w 5993436"/>
              <a:gd name="connsiteY95" fmla="*/ 2667935 h 3920770"/>
              <a:gd name="connsiteX96" fmla="*/ 3109389 w 5993436"/>
              <a:gd name="connsiteY96" fmla="*/ 2537925 h 3920770"/>
              <a:gd name="connsiteX97" fmla="*/ 3165726 w 5993436"/>
              <a:gd name="connsiteY97" fmla="*/ 2550926 h 3920770"/>
              <a:gd name="connsiteX98" fmla="*/ 3282735 w 5993436"/>
              <a:gd name="connsiteY98" fmla="*/ 2494589 h 3920770"/>
              <a:gd name="connsiteX99" fmla="*/ 3352073 w 5993436"/>
              <a:gd name="connsiteY99" fmla="*/ 2498922 h 3920770"/>
              <a:gd name="connsiteX100" fmla="*/ 3395410 w 5993436"/>
              <a:gd name="connsiteY100" fmla="*/ 2412249 h 3920770"/>
              <a:gd name="connsiteX101" fmla="*/ 3456080 w 5993436"/>
              <a:gd name="connsiteY101" fmla="*/ 2368913 h 3920770"/>
              <a:gd name="connsiteX102" fmla="*/ 3828774 w 5993436"/>
              <a:gd name="connsiteY102" fmla="*/ 2204234 h 3920770"/>
              <a:gd name="connsiteX103" fmla="*/ 3902447 w 5993436"/>
              <a:gd name="connsiteY103" fmla="*/ 2156564 h 3920770"/>
              <a:gd name="connsiteX104" fmla="*/ 3967666 w 5993436"/>
              <a:gd name="connsiteY104" fmla="*/ 2186255 h 3920770"/>
              <a:gd name="connsiteX105" fmla="*/ 4088793 w 5993436"/>
              <a:gd name="connsiteY105" fmla="*/ 2256238 h 3920770"/>
              <a:gd name="connsiteX106" fmla="*/ 4171133 w 5993436"/>
              <a:gd name="connsiteY106" fmla="*/ 2195567 h 3920770"/>
              <a:gd name="connsiteX107" fmla="*/ 4296809 w 5993436"/>
              <a:gd name="connsiteY107" fmla="*/ 2234570 h 3920770"/>
              <a:gd name="connsiteX108" fmla="*/ 4283807 w 5993436"/>
              <a:gd name="connsiteY108" fmla="*/ 2325577 h 3920770"/>
              <a:gd name="connsiteX109" fmla="*/ 4298741 w 5993436"/>
              <a:gd name="connsiteY109" fmla="*/ 2390152 h 3920770"/>
              <a:gd name="connsiteX110" fmla="*/ 4288142 w 5993436"/>
              <a:gd name="connsiteY110" fmla="*/ 2485921 h 3920770"/>
              <a:gd name="connsiteX111" fmla="*/ 4231804 w 5993436"/>
              <a:gd name="connsiteY111" fmla="*/ 2585595 h 3920770"/>
              <a:gd name="connsiteX112" fmla="*/ 4357480 w 5993436"/>
              <a:gd name="connsiteY112" fmla="*/ 2654933 h 3920770"/>
              <a:gd name="connsiteX113" fmla="*/ 4354519 w 5993436"/>
              <a:gd name="connsiteY113" fmla="*/ 2654633 h 3920770"/>
              <a:gd name="connsiteX0" fmla="*/ 4354519 w 5993436"/>
              <a:gd name="connsiteY0" fmla="*/ 2654633 h 3920770"/>
              <a:gd name="connsiteX1" fmla="*/ 4640060 w 5993436"/>
              <a:gd name="connsiteY1" fmla="*/ 2696773 h 3920770"/>
              <a:gd name="connsiteX2" fmla="*/ 4915834 w 5993436"/>
              <a:gd name="connsiteY2" fmla="*/ 2745168 h 3920770"/>
              <a:gd name="connsiteX3" fmla="*/ 5326376 w 5993436"/>
              <a:gd name="connsiteY3" fmla="*/ 2673629 h 3920770"/>
              <a:gd name="connsiteX4" fmla="*/ 5622004 w 5993436"/>
              <a:gd name="connsiteY4" fmla="*/ 2545992 h 3920770"/>
              <a:gd name="connsiteX5" fmla="*/ 5947318 w 5993436"/>
              <a:gd name="connsiteY5" fmla="*/ 2463240 h 3920770"/>
              <a:gd name="connsiteX6" fmla="*/ 5958202 w 5993436"/>
              <a:gd name="connsiteY6" fmla="*/ 2171671 h 3920770"/>
              <a:gd name="connsiteX7" fmla="*/ 5950548 w 5993436"/>
              <a:gd name="connsiteY7" fmla="*/ 1250354 h 3920770"/>
              <a:gd name="connsiteX8" fmla="*/ 5937990 w 5993436"/>
              <a:gd name="connsiteY8" fmla="*/ 308310 h 3920770"/>
              <a:gd name="connsiteX9" fmla="*/ 5956295 w 5993436"/>
              <a:gd name="connsiteY9" fmla="*/ 40641 h 3920770"/>
              <a:gd name="connsiteX10" fmla="*/ 5381397 w 5993436"/>
              <a:gd name="connsiteY10" fmla="*/ 30015 h 3920770"/>
              <a:gd name="connsiteX11" fmla="*/ 3770473 w 5993436"/>
              <a:gd name="connsiteY11" fmla="*/ 28931 h 3920770"/>
              <a:gd name="connsiteX12" fmla="*/ 3174912 w 5993436"/>
              <a:gd name="connsiteY12" fmla="*/ 30014 h 3920770"/>
              <a:gd name="connsiteX13" fmla="*/ 1405058 w 5993436"/>
              <a:gd name="connsiteY13" fmla="*/ 0 h 3920770"/>
              <a:gd name="connsiteX14" fmla="*/ 690128 w 5993436"/>
              <a:gd name="connsiteY14" fmla="*/ 10137 h 3920770"/>
              <a:gd name="connsiteX15" fmla="*/ 292563 w 5993436"/>
              <a:gd name="connsiteY15" fmla="*/ 20076 h 3920770"/>
              <a:gd name="connsiteX16" fmla="*/ 213050 w 5993436"/>
              <a:gd name="connsiteY16" fmla="*/ 10137 h 3920770"/>
              <a:gd name="connsiteX17" fmla="*/ 34146 w 5993436"/>
              <a:gd name="connsiteY17" fmla="*/ 59833 h 3920770"/>
              <a:gd name="connsiteX18" fmla="*/ 41102 w 5993436"/>
              <a:gd name="connsiteY18" fmla="*/ 489635 h 3920770"/>
              <a:gd name="connsiteX19" fmla="*/ 20554 w 5993436"/>
              <a:gd name="connsiteY19" fmla="*/ 979742 h 3920770"/>
              <a:gd name="connsiteX20" fmla="*/ 6 w 5993436"/>
              <a:gd name="connsiteY20" fmla="*/ 1552552 h 3920770"/>
              <a:gd name="connsiteX21" fmla="*/ 18621 w 5993436"/>
              <a:gd name="connsiteY21" fmla="*/ 2092098 h 3920770"/>
              <a:gd name="connsiteX22" fmla="*/ 26962 w 5993436"/>
              <a:gd name="connsiteY22" fmla="*/ 2401645 h 3920770"/>
              <a:gd name="connsiteX23" fmla="*/ 184879 w 5993436"/>
              <a:gd name="connsiteY23" fmla="*/ 2480802 h 3920770"/>
              <a:gd name="connsiteX24" fmla="*/ 219045 w 5993436"/>
              <a:gd name="connsiteY24" fmla="*/ 2428297 h 3920770"/>
              <a:gd name="connsiteX25" fmla="*/ 347957 w 5993436"/>
              <a:gd name="connsiteY25" fmla="*/ 2373054 h 3920770"/>
              <a:gd name="connsiteX26" fmla="*/ 416262 w 5993436"/>
              <a:gd name="connsiteY26" fmla="*/ 2328710 h 3920770"/>
              <a:gd name="connsiteX27" fmla="*/ 473177 w 5993436"/>
              <a:gd name="connsiteY27" fmla="*/ 2288603 h 3920770"/>
              <a:gd name="connsiteX28" fmla="*/ 566883 w 5993436"/>
              <a:gd name="connsiteY28" fmla="*/ 2297686 h 3920770"/>
              <a:gd name="connsiteX29" fmla="*/ 624607 w 5993436"/>
              <a:gd name="connsiteY29" fmla="*/ 2247834 h 3920770"/>
              <a:gd name="connsiteX30" fmla="*/ 679937 w 5993436"/>
              <a:gd name="connsiteY30" fmla="*/ 2268219 h 3920770"/>
              <a:gd name="connsiteX31" fmla="*/ 741091 w 5993436"/>
              <a:gd name="connsiteY31" fmla="*/ 2218713 h 3920770"/>
              <a:gd name="connsiteX32" fmla="*/ 796421 w 5993436"/>
              <a:gd name="connsiteY32" fmla="*/ 2227449 h 3920770"/>
              <a:gd name="connsiteX33" fmla="*/ 854058 w 5993436"/>
              <a:gd name="connsiteY33" fmla="*/ 2172205 h 3920770"/>
              <a:gd name="connsiteX34" fmla="*/ 1077165 w 5993436"/>
              <a:gd name="connsiteY34" fmla="*/ 2156694 h 3920770"/>
              <a:gd name="connsiteX35" fmla="*/ 1195495 w 5993436"/>
              <a:gd name="connsiteY35" fmla="*/ 2112060 h 3920770"/>
              <a:gd name="connsiteX36" fmla="*/ 1230122 w 5993436"/>
              <a:gd name="connsiteY36" fmla="*/ 2166756 h 3920770"/>
              <a:gd name="connsiteX37" fmla="*/ 1052685 w 5993436"/>
              <a:gd name="connsiteY37" fmla="*/ 2236185 h 3920770"/>
              <a:gd name="connsiteX38" fmla="*/ 1073071 w 5993436"/>
              <a:gd name="connsiteY38" fmla="*/ 2265307 h 3920770"/>
              <a:gd name="connsiteX39" fmla="*/ 1081806 w 5993436"/>
              <a:gd name="connsiteY39" fmla="*/ 2294428 h 3920770"/>
              <a:gd name="connsiteX40" fmla="*/ 1003180 w 5993436"/>
              <a:gd name="connsiteY40" fmla="*/ 2268219 h 3920770"/>
              <a:gd name="connsiteX41" fmla="*/ 886696 w 5993436"/>
              <a:gd name="connsiteY41" fmla="*/ 2285691 h 3920770"/>
              <a:gd name="connsiteX42" fmla="*/ 930377 w 5993436"/>
              <a:gd name="connsiteY42" fmla="*/ 2367230 h 3920770"/>
              <a:gd name="connsiteX43" fmla="*/ 1009004 w 5993436"/>
              <a:gd name="connsiteY43" fmla="*/ 2405087 h 3920770"/>
              <a:gd name="connsiteX44" fmla="*/ 933290 w 5993436"/>
              <a:gd name="connsiteY44" fmla="*/ 2469154 h 3920770"/>
              <a:gd name="connsiteX45" fmla="*/ 915817 w 5993436"/>
              <a:gd name="connsiteY45" fmla="*/ 2539044 h 3920770"/>
              <a:gd name="connsiteX46" fmla="*/ 863399 w 5993436"/>
              <a:gd name="connsiteY46" fmla="*/ 2556517 h 3920770"/>
              <a:gd name="connsiteX47" fmla="*/ 825542 w 5993436"/>
              <a:gd name="connsiteY47" fmla="*/ 2643880 h 3920770"/>
              <a:gd name="connsiteX48" fmla="*/ 685761 w 5993436"/>
              <a:gd name="connsiteY48" fmla="*/ 2629319 h 3920770"/>
              <a:gd name="connsiteX49" fmla="*/ 682848 w 5993436"/>
              <a:gd name="connsiteY49" fmla="*/ 2664265 h 3920770"/>
              <a:gd name="connsiteX50" fmla="*/ 720706 w 5993436"/>
              <a:gd name="connsiteY50" fmla="*/ 2655528 h 3920770"/>
              <a:gd name="connsiteX51" fmla="*/ 627519 w 5993436"/>
              <a:gd name="connsiteY51" fmla="*/ 2699210 h 3920770"/>
              <a:gd name="connsiteX52" fmla="*/ 773552 w 5993436"/>
              <a:gd name="connsiteY52" fmla="*/ 2754609 h 3920770"/>
              <a:gd name="connsiteX53" fmla="*/ 812555 w 5993436"/>
              <a:gd name="connsiteY53" fmla="*/ 2806612 h 3920770"/>
              <a:gd name="connsiteX54" fmla="*/ 912229 w 5993436"/>
              <a:gd name="connsiteY54" fmla="*/ 2823947 h 3920770"/>
              <a:gd name="connsiteX55" fmla="*/ 994568 w 5993436"/>
              <a:gd name="connsiteY55" fmla="*/ 2914953 h 3920770"/>
              <a:gd name="connsiteX56" fmla="*/ 1185248 w 5993436"/>
              <a:gd name="connsiteY56" fmla="*/ 2992959 h 3920770"/>
              <a:gd name="connsiteX57" fmla="*/ 1414933 w 5993436"/>
              <a:gd name="connsiteY57" fmla="*/ 3144637 h 3920770"/>
              <a:gd name="connsiteX58" fmla="*/ 1518939 w 5993436"/>
              <a:gd name="connsiteY58" fmla="*/ 3205308 h 3920770"/>
              <a:gd name="connsiteX59" fmla="*/ 1635948 w 5993436"/>
              <a:gd name="connsiteY59" fmla="*/ 3257312 h 3920770"/>
              <a:gd name="connsiteX60" fmla="*/ 1705286 w 5993436"/>
              <a:gd name="connsiteY60" fmla="*/ 3218309 h 3920770"/>
              <a:gd name="connsiteX61" fmla="*/ 1765957 w 5993436"/>
              <a:gd name="connsiteY61" fmla="*/ 3252978 h 3920770"/>
              <a:gd name="connsiteX62" fmla="*/ 1830962 w 5993436"/>
              <a:gd name="connsiteY62" fmla="*/ 3261646 h 3920770"/>
              <a:gd name="connsiteX63" fmla="*/ 1852630 w 5993436"/>
              <a:gd name="connsiteY63" fmla="*/ 3348319 h 3920770"/>
              <a:gd name="connsiteX64" fmla="*/ 2212323 w 5993436"/>
              <a:gd name="connsiteY64" fmla="*/ 3335318 h 3920770"/>
              <a:gd name="connsiteX65" fmla="*/ 2229658 w 5993436"/>
              <a:gd name="connsiteY65" fmla="*/ 3443659 h 3920770"/>
              <a:gd name="connsiteX66" fmla="*/ 2190655 w 5993436"/>
              <a:gd name="connsiteY66" fmla="*/ 3547667 h 3920770"/>
              <a:gd name="connsiteX67" fmla="*/ 2099649 w 5993436"/>
              <a:gd name="connsiteY67" fmla="*/ 3634340 h 3920770"/>
              <a:gd name="connsiteX68" fmla="*/ 2268661 w 5993436"/>
              <a:gd name="connsiteY68" fmla="*/ 3729680 h 3920770"/>
              <a:gd name="connsiteX69" fmla="*/ 2229658 w 5993436"/>
              <a:gd name="connsiteY69" fmla="*/ 3894358 h 3920770"/>
              <a:gd name="connsiteX70" fmla="*/ 2420339 w 5993436"/>
              <a:gd name="connsiteY70" fmla="*/ 3920360 h 3920770"/>
              <a:gd name="connsiteX71" fmla="*/ 2437673 w 5993436"/>
              <a:gd name="connsiteY71" fmla="*/ 3881357 h 3920770"/>
              <a:gd name="connsiteX72" fmla="*/ 2468009 w 5993436"/>
              <a:gd name="connsiteY72" fmla="*/ 3868356 h 3920770"/>
              <a:gd name="connsiteX73" fmla="*/ 2468009 w 5993436"/>
              <a:gd name="connsiteY73" fmla="*/ 3812018 h 3920770"/>
              <a:gd name="connsiteX74" fmla="*/ 2559015 w 5993436"/>
              <a:gd name="connsiteY74" fmla="*/ 3699343 h 3920770"/>
              <a:gd name="connsiteX75" fmla="*/ 2671690 w 5993436"/>
              <a:gd name="connsiteY75" fmla="*/ 3751347 h 3920770"/>
              <a:gd name="connsiteX76" fmla="*/ 2749696 w 5993436"/>
              <a:gd name="connsiteY76" fmla="*/ 3842354 h 3920770"/>
              <a:gd name="connsiteX77" fmla="*/ 2843161 w 5993436"/>
              <a:gd name="connsiteY77" fmla="*/ 3884660 h 3920770"/>
              <a:gd name="connsiteX78" fmla="*/ 2897039 w 5993436"/>
              <a:gd name="connsiteY78" fmla="*/ 3846688 h 3920770"/>
              <a:gd name="connsiteX79" fmla="*/ 2914375 w 5993436"/>
              <a:gd name="connsiteY79" fmla="*/ 3643006 h 3920770"/>
              <a:gd name="connsiteX80" fmla="*/ 2974070 w 5993436"/>
              <a:gd name="connsiteY80" fmla="*/ 3690032 h 3920770"/>
              <a:gd name="connsiteX81" fmla="*/ 3023945 w 5993436"/>
              <a:gd name="connsiteY81" fmla="*/ 3751037 h 3920770"/>
              <a:gd name="connsiteX82" fmla="*/ 3132771 w 5993436"/>
              <a:gd name="connsiteY82" fmla="*/ 3798408 h 3920770"/>
              <a:gd name="connsiteX83" fmla="*/ 3204729 w 5993436"/>
              <a:gd name="connsiteY83" fmla="*/ 3695010 h 3920770"/>
              <a:gd name="connsiteX84" fmla="*/ 3287068 w 5993436"/>
              <a:gd name="connsiteY84" fmla="*/ 3669008 h 3920770"/>
              <a:gd name="connsiteX85" fmla="*/ 3259352 w 5993436"/>
              <a:gd name="connsiteY85" fmla="*/ 3576288 h 3920770"/>
              <a:gd name="connsiteX86" fmla="*/ 3144058 w 5993436"/>
              <a:gd name="connsiteY86" fmla="*/ 3391654 h 3920770"/>
              <a:gd name="connsiteX87" fmla="*/ 3061719 w 5993436"/>
              <a:gd name="connsiteY87" fmla="*/ 3278979 h 3920770"/>
              <a:gd name="connsiteX88" fmla="*/ 3087720 w 5993436"/>
              <a:gd name="connsiteY88" fmla="*/ 3239976 h 3920770"/>
              <a:gd name="connsiteX89" fmla="*/ 3100721 w 5993436"/>
              <a:gd name="connsiteY89" fmla="*/ 3036295 h 3920770"/>
              <a:gd name="connsiteX90" fmla="*/ 3031383 w 5993436"/>
              <a:gd name="connsiteY90" fmla="*/ 3127301 h 3920770"/>
              <a:gd name="connsiteX91" fmla="*/ 3057385 w 5993436"/>
              <a:gd name="connsiteY91" fmla="*/ 3023294 h 3920770"/>
              <a:gd name="connsiteX92" fmla="*/ 2888372 w 5993436"/>
              <a:gd name="connsiteY92" fmla="*/ 2875950 h 3920770"/>
              <a:gd name="connsiteX93" fmla="*/ 2988047 w 5993436"/>
              <a:gd name="connsiteY93" fmla="*/ 2776276 h 3920770"/>
              <a:gd name="connsiteX94" fmla="*/ 3027049 w 5993436"/>
              <a:gd name="connsiteY94" fmla="*/ 2698271 h 3920770"/>
              <a:gd name="connsiteX95" fmla="*/ 3048718 w 5993436"/>
              <a:gd name="connsiteY95" fmla="*/ 2667935 h 3920770"/>
              <a:gd name="connsiteX96" fmla="*/ 3109389 w 5993436"/>
              <a:gd name="connsiteY96" fmla="*/ 2537925 h 3920770"/>
              <a:gd name="connsiteX97" fmla="*/ 3165726 w 5993436"/>
              <a:gd name="connsiteY97" fmla="*/ 2550926 h 3920770"/>
              <a:gd name="connsiteX98" fmla="*/ 3282735 w 5993436"/>
              <a:gd name="connsiteY98" fmla="*/ 2494589 h 3920770"/>
              <a:gd name="connsiteX99" fmla="*/ 3352073 w 5993436"/>
              <a:gd name="connsiteY99" fmla="*/ 2498922 h 3920770"/>
              <a:gd name="connsiteX100" fmla="*/ 3395410 w 5993436"/>
              <a:gd name="connsiteY100" fmla="*/ 2412249 h 3920770"/>
              <a:gd name="connsiteX101" fmla="*/ 3456080 w 5993436"/>
              <a:gd name="connsiteY101" fmla="*/ 2368913 h 3920770"/>
              <a:gd name="connsiteX102" fmla="*/ 3828774 w 5993436"/>
              <a:gd name="connsiteY102" fmla="*/ 2204234 h 3920770"/>
              <a:gd name="connsiteX103" fmla="*/ 3902447 w 5993436"/>
              <a:gd name="connsiteY103" fmla="*/ 2156564 h 3920770"/>
              <a:gd name="connsiteX104" fmla="*/ 3967666 w 5993436"/>
              <a:gd name="connsiteY104" fmla="*/ 2186255 h 3920770"/>
              <a:gd name="connsiteX105" fmla="*/ 4088793 w 5993436"/>
              <a:gd name="connsiteY105" fmla="*/ 2256238 h 3920770"/>
              <a:gd name="connsiteX106" fmla="*/ 4171133 w 5993436"/>
              <a:gd name="connsiteY106" fmla="*/ 2195567 h 3920770"/>
              <a:gd name="connsiteX107" fmla="*/ 4296809 w 5993436"/>
              <a:gd name="connsiteY107" fmla="*/ 2234570 h 3920770"/>
              <a:gd name="connsiteX108" fmla="*/ 4283807 w 5993436"/>
              <a:gd name="connsiteY108" fmla="*/ 2325577 h 3920770"/>
              <a:gd name="connsiteX109" fmla="*/ 4298741 w 5993436"/>
              <a:gd name="connsiteY109" fmla="*/ 2390152 h 3920770"/>
              <a:gd name="connsiteX110" fmla="*/ 4288142 w 5993436"/>
              <a:gd name="connsiteY110" fmla="*/ 2485921 h 3920770"/>
              <a:gd name="connsiteX111" fmla="*/ 4231804 w 5993436"/>
              <a:gd name="connsiteY111" fmla="*/ 2585595 h 3920770"/>
              <a:gd name="connsiteX112" fmla="*/ 4357480 w 5993436"/>
              <a:gd name="connsiteY112" fmla="*/ 2654933 h 3920770"/>
              <a:gd name="connsiteX113" fmla="*/ 4354519 w 5993436"/>
              <a:gd name="connsiteY113" fmla="*/ 2654633 h 3920770"/>
              <a:gd name="connsiteX0" fmla="*/ 4354519 w 5992858"/>
              <a:gd name="connsiteY0" fmla="*/ 2654633 h 3920770"/>
              <a:gd name="connsiteX1" fmla="*/ 4640060 w 5992858"/>
              <a:gd name="connsiteY1" fmla="*/ 2696773 h 3920770"/>
              <a:gd name="connsiteX2" fmla="*/ 4915834 w 5992858"/>
              <a:gd name="connsiteY2" fmla="*/ 2745168 h 3920770"/>
              <a:gd name="connsiteX3" fmla="*/ 5326376 w 5992858"/>
              <a:gd name="connsiteY3" fmla="*/ 2673629 h 3920770"/>
              <a:gd name="connsiteX4" fmla="*/ 5622004 w 5992858"/>
              <a:gd name="connsiteY4" fmla="*/ 2545992 h 3920770"/>
              <a:gd name="connsiteX5" fmla="*/ 5947318 w 5992858"/>
              <a:gd name="connsiteY5" fmla="*/ 2463240 h 3920770"/>
              <a:gd name="connsiteX6" fmla="*/ 5958202 w 5992858"/>
              <a:gd name="connsiteY6" fmla="*/ 2171671 h 3920770"/>
              <a:gd name="connsiteX7" fmla="*/ 5950548 w 5992858"/>
              <a:gd name="connsiteY7" fmla="*/ 1250354 h 3920770"/>
              <a:gd name="connsiteX8" fmla="*/ 5937990 w 5992858"/>
              <a:gd name="connsiteY8" fmla="*/ 308310 h 3920770"/>
              <a:gd name="connsiteX9" fmla="*/ 5934580 w 5992858"/>
              <a:gd name="connsiteY9" fmla="*/ 96830 h 3920770"/>
              <a:gd name="connsiteX10" fmla="*/ 5956295 w 5992858"/>
              <a:gd name="connsiteY10" fmla="*/ 40641 h 3920770"/>
              <a:gd name="connsiteX11" fmla="*/ 5381397 w 5992858"/>
              <a:gd name="connsiteY11" fmla="*/ 30015 h 3920770"/>
              <a:gd name="connsiteX12" fmla="*/ 3770473 w 5992858"/>
              <a:gd name="connsiteY12" fmla="*/ 28931 h 3920770"/>
              <a:gd name="connsiteX13" fmla="*/ 3174912 w 5992858"/>
              <a:gd name="connsiteY13" fmla="*/ 30014 h 3920770"/>
              <a:gd name="connsiteX14" fmla="*/ 1405058 w 5992858"/>
              <a:gd name="connsiteY14" fmla="*/ 0 h 3920770"/>
              <a:gd name="connsiteX15" fmla="*/ 690128 w 5992858"/>
              <a:gd name="connsiteY15" fmla="*/ 10137 h 3920770"/>
              <a:gd name="connsiteX16" fmla="*/ 292563 w 5992858"/>
              <a:gd name="connsiteY16" fmla="*/ 20076 h 3920770"/>
              <a:gd name="connsiteX17" fmla="*/ 213050 w 5992858"/>
              <a:gd name="connsiteY17" fmla="*/ 10137 h 3920770"/>
              <a:gd name="connsiteX18" fmla="*/ 34146 w 5992858"/>
              <a:gd name="connsiteY18" fmla="*/ 59833 h 3920770"/>
              <a:gd name="connsiteX19" fmla="*/ 41102 w 5992858"/>
              <a:gd name="connsiteY19" fmla="*/ 489635 h 3920770"/>
              <a:gd name="connsiteX20" fmla="*/ 20554 w 5992858"/>
              <a:gd name="connsiteY20" fmla="*/ 979742 h 3920770"/>
              <a:gd name="connsiteX21" fmla="*/ 6 w 5992858"/>
              <a:gd name="connsiteY21" fmla="*/ 1552552 h 3920770"/>
              <a:gd name="connsiteX22" fmla="*/ 18621 w 5992858"/>
              <a:gd name="connsiteY22" fmla="*/ 2092098 h 3920770"/>
              <a:gd name="connsiteX23" fmla="*/ 26962 w 5992858"/>
              <a:gd name="connsiteY23" fmla="*/ 2401645 h 3920770"/>
              <a:gd name="connsiteX24" fmla="*/ 184879 w 5992858"/>
              <a:gd name="connsiteY24" fmla="*/ 2480802 h 3920770"/>
              <a:gd name="connsiteX25" fmla="*/ 219045 w 5992858"/>
              <a:gd name="connsiteY25" fmla="*/ 2428297 h 3920770"/>
              <a:gd name="connsiteX26" fmla="*/ 347957 w 5992858"/>
              <a:gd name="connsiteY26" fmla="*/ 2373054 h 3920770"/>
              <a:gd name="connsiteX27" fmla="*/ 416262 w 5992858"/>
              <a:gd name="connsiteY27" fmla="*/ 2328710 h 3920770"/>
              <a:gd name="connsiteX28" fmla="*/ 473177 w 5992858"/>
              <a:gd name="connsiteY28" fmla="*/ 2288603 h 3920770"/>
              <a:gd name="connsiteX29" fmla="*/ 566883 w 5992858"/>
              <a:gd name="connsiteY29" fmla="*/ 2297686 h 3920770"/>
              <a:gd name="connsiteX30" fmla="*/ 624607 w 5992858"/>
              <a:gd name="connsiteY30" fmla="*/ 2247834 h 3920770"/>
              <a:gd name="connsiteX31" fmla="*/ 679937 w 5992858"/>
              <a:gd name="connsiteY31" fmla="*/ 2268219 h 3920770"/>
              <a:gd name="connsiteX32" fmla="*/ 741091 w 5992858"/>
              <a:gd name="connsiteY32" fmla="*/ 2218713 h 3920770"/>
              <a:gd name="connsiteX33" fmla="*/ 796421 w 5992858"/>
              <a:gd name="connsiteY33" fmla="*/ 2227449 h 3920770"/>
              <a:gd name="connsiteX34" fmla="*/ 854058 w 5992858"/>
              <a:gd name="connsiteY34" fmla="*/ 2172205 h 3920770"/>
              <a:gd name="connsiteX35" fmla="*/ 1077165 w 5992858"/>
              <a:gd name="connsiteY35" fmla="*/ 2156694 h 3920770"/>
              <a:gd name="connsiteX36" fmla="*/ 1195495 w 5992858"/>
              <a:gd name="connsiteY36" fmla="*/ 2112060 h 3920770"/>
              <a:gd name="connsiteX37" fmla="*/ 1230122 w 5992858"/>
              <a:gd name="connsiteY37" fmla="*/ 2166756 h 3920770"/>
              <a:gd name="connsiteX38" fmla="*/ 1052685 w 5992858"/>
              <a:gd name="connsiteY38" fmla="*/ 2236185 h 3920770"/>
              <a:gd name="connsiteX39" fmla="*/ 1073071 w 5992858"/>
              <a:gd name="connsiteY39" fmla="*/ 2265307 h 3920770"/>
              <a:gd name="connsiteX40" fmla="*/ 1081806 w 5992858"/>
              <a:gd name="connsiteY40" fmla="*/ 2294428 h 3920770"/>
              <a:gd name="connsiteX41" fmla="*/ 1003180 w 5992858"/>
              <a:gd name="connsiteY41" fmla="*/ 2268219 h 3920770"/>
              <a:gd name="connsiteX42" fmla="*/ 886696 w 5992858"/>
              <a:gd name="connsiteY42" fmla="*/ 2285691 h 3920770"/>
              <a:gd name="connsiteX43" fmla="*/ 930377 w 5992858"/>
              <a:gd name="connsiteY43" fmla="*/ 2367230 h 3920770"/>
              <a:gd name="connsiteX44" fmla="*/ 1009004 w 5992858"/>
              <a:gd name="connsiteY44" fmla="*/ 2405087 h 3920770"/>
              <a:gd name="connsiteX45" fmla="*/ 933290 w 5992858"/>
              <a:gd name="connsiteY45" fmla="*/ 2469154 h 3920770"/>
              <a:gd name="connsiteX46" fmla="*/ 915817 w 5992858"/>
              <a:gd name="connsiteY46" fmla="*/ 2539044 h 3920770"/>
              <a:gd name="connsiteX47" fmla="*/ 863399 w 5992858"/>
              <a:gd name="connsiteY47" fmla="*/ 2556517 h 3920770"/>
              <a:gd name="connsiteX48" fmla="*/ 825542 w 5992858"/>
              <a:gd name="connsiteY48" fmla="*/ 2643880 h 3920770"/>
              <a:gd name="connsiteX49" fmla="*/ 685761 w 5992858"/>
              <a:gd name="connsiteY49" fmla="*/ 2629319 h 3920770"/>
              <a:gd name="connsiteX50" fmla="*/ 682848 w 5992858"/>
              <a:gd name="connsiteY50" fmla="*/ 2664265 h 3920770"/>
              <a:gd name="connsiteX51" fmla="*/ 720706 w 5992858"/>
              <a:gd name="connsiteY51" fmla="*/ 2655528 h 3920770"/>
              <a:gd name="connsiteX52" fmla="*/ 627519 w 5992858"/>
              <a:gd name="connsiteY52" fmla="*/ 2699210 h 3920770"/>
              <a:gd name="connsiteX53" fmla="*/ 773552 w 5992858"/>
              <a:gd name="connsiteY53" fmla="*/ 2754609 h 3920770"/>
              <a:gd name="connsiteX54" fmla="*/ 812555 w 5992858"/>
              <a:gd name="connsiteY54" fmla="*/ 2806612 h 3920770"/>
              <a:gd name="connsiteX55" fmla="*/ 912229 w 5992858"/>
              <a:gd name="connsiteY55" fmla="*/ 2823947 h 3920770"/>
              <a:gd name="connsiteX56" fmla="*/ 994568 w 5992858"/>
              <a:gd name="connsiteY56" fmla="*/ 2914953 h 3920770"/>
              <a:gd name="connsiteX57" fmla="*/ 1185248 w 5992858"/>
              <a:gd name="connsiteY57" fmla="*/ 2992959 h 3920770"/>
              <a:gd name="connsiteX58" fmla="*/ 1414933 w 5992858"/>
              <a:gd name="connsiteY58" fmla="*/ 3144637 h 3920770"/>
              <a:gd name="connsiteX59" fmla="*/ 1518939 w 5992858"/>
              <a:gd name="connsiteY59" fmla="*/ 3205308 h 3920770"/>
              <a:gd name="connsiteX60" fmla="*/ 1635948 w 5992858"/>
              <a:gd name="connsiteY60" fmla="*/ 3257312 h 3920770"/>
              <a:gd name="connsiteX61" fmla="*/ 1705286 w 5992858"/>
              <a:gd name="connsiteY61" fmla="*/ 3218309 h 3920770"/>
              <a:gd name="connsiteX62" fmla="*/ 1765957 w 5992858"/>
              <a:gd name="connsiteY62" fmla="*/ 3252978 h 3920770"/>
              <a:gd name="connsiteX63" fmla="*/ 1830962 w 5992858"/>
              <a:gd name="connsiteY63" fmla="*/ 3261646 h 3920770"/>
              <a:gd name="connsiteX64" fmla="*/ 1852630 w 5992858"/>
              <a:gd name="connsiteY64" fmla="*/ 3348319 h 3920770"/>
              <a:gd name="connsiteX65" fmla="*/ 2212323 w 5992858"/>
              <a:gd name="connsiteY65" fmla="*/ 3335318 h 3920770"/>
              <a:gd name="connsiteX66" fmla="*/ 2229658 w 5992858"/>
              <a:gd name="connsiteY66" fmla="*/ 3443659 h 3920770"/>
              <a:gd name="connsiteX67" fmla="*/ 2190655 w 5992858"/>
              <a:gd name="connsiteY67" fmla="*/ 3547667 h 3920770"/>
              <a:gd name="connsiteX68" fmla="*/ 2099649 w 5992858"/>
              <a:gd name="connsiteY68" fmla="*/ 3634340 h 3920770"/>
              <a:gd name="connsiteX69" fmla="*/ 2268661 w 5992858"/>
              <a:gd name="connsiteY69" fmla="*/ 3729680 h 3920770"/>
              <a:gd name="connsiteX70" fmla="*/ 2229658 w 5992858"/>
              <a:gd name="connsiteY70" fmla="*/ 3894358 h 3920770"/>
              <a:gd name="connsiteX71" fmla="*/ 2420339 w 5992858"/>
              <a:gd name="connsiteY71" fmla="*/ 3920360 h 3920770"/>
              <a:gd name="connsiteX72" fmla="*/ 2437673 w 5992858"/>
              <a:gd name="connsiteY72" fmla="*/ 3881357 h 3920770"/>
              <a:gd name="connsiteX73" fmla="*/ 2468009 w 5992858"/>
              <a:gd name="connsiteY73" fmla="*/ 3868356 h 3920770"/>
              <a:gd name="connsiteX74" fmla="*/ 2468009 w 5992858"/>
              <a:gd name="connsiteY74" fmla="*/ 3812018 h 3920770"/>
              <a:gd name="connsiteX75" fmla="*/ 2559015 w 5992858"/>
              <a:gd name="connsiteY75" fmla="*/ 3699343 h 3920770"/>
              <a:gd name="connsiteX76" fmla="*/ 2671690 w 5992858"/>
              <a:gd name="connsiteY76" fmla="*/ 3751347 h 3920770"/>
              <a:gd name="connsiteX77" fmla="*/ 2749696 w 5992858"/>
              <a:gd name="connsiteY77" fmla="*/ 3842354 h 3920770"/>
              <a:gd name="connsiteX78" fmla="*/ 2843161 w 5992858"/>
              <a:gd name="connsiteY78" fmla="*/ 3884660 h 3920770"/>
              <a:gd name="connsiteX79" fmla="*/ 2897039 w 5992858"/>
              <a:gd name="connsiteY79" fmla="*/ 3846688 h 3920770"/>
              <a:gd name="connsiteX80" fmla="*/ 2914375 w 5992858"/>
              <a:gd name="connsiteY80" fmla="*/ 3643006 h 3920770"/>
              <a:gd name="connsiteX81" fmla="*/ 2974070 w 5992858"/>
              <a:gd name="connsiteY81" fmla="*/ 3690032 h 3920770"/>
              <a:gd name="connsiteX82" fmla="*/ 3023945 w 5992858"/>
              <a:gd name="connsiteY82" fmla="*/ 3751037 h 3920770"/>
              <a:gd name="connsiteX83" fmla="*/ 3132771 w 5992858"/>
              <a:gd name="connsiteY83" fmla="*/ 3798408 h 3920770"/>
              <a:gd name="connsiteX84" fmla="*/ 3204729 w 5992858"/>
              <a:gd name="connsiteY84" fmla="*/ 3695010 h 3920770"/>
              <a:gd name="connsiteX85" fmla="*/ 3287068 w 5992858"/>
              <a:gd name="connsiteY85" fmla="*/ 3669008 h 3920770"/>
              <a:gd name="connsiteX86" fmla="*/ 3259352 w 5992858"/>
              <a:gd name="connsiteY86" fmla="*/ 3576288 h 3920770"/>
              <a:gd name="connsiteX87" fmla="*/ 3144058 w 5992858"/>
              <a:gd name="connsiteY87" fmla="*/ 3391654 h 3920770"/>
              <a:gd name="connsiteX88" fmla="*/ 3061719 w 5992858"/>
              <a:gd name="connsiteY88" fmla="*/ 3278979 h 3920770"/>
              <a:gd name="connsiteX89" fmla="*/ 3087720 w 5992858"/>
              <a:gd name="connsiteY89" fmla="*/ 3239976 h 3920770"/>
              <a:gd name="connsiteX90" fmla="*/ 3100721 w 5992858"/>
              <a:gd name="connsiteY90" fmla="*/ 3036295 h 3920770"/>
              <a:gd name="connsiteX91" fmla="*/ 3031383 w 5992858"/>
              <a:gd name="connsiteY91" fmla="*/ 3127301 h 3920770"/>
              <a:gd name="connsiteX92" fmla="*/ 3057385 w 5992858"/>
              <a:gd name="connsiteY92" fmla="*/ 3023294 h 3920770"/>
              <a:gd name="connsiteX93" fmla="*/ 2888372 w 5992858"/>
              <a:gd name="connsiteY93" fmla="*/ 2875950 h 3920770"/>
              <a:gd name="connsiteX94" fmla="*/ 2988047 w 5992858"/>
              <a:gd name="connsiteY94" fmla="*/ 2776276 h 3920770"/>
              <a:gd name="connsiteX95" fmla="*/ 3027049 w 5992858"/>
              <a:gd name="connsiteY95" fmla="*/ 2698271 h 3920770"/>
              <a:gd name="connsiteX96" fmla="*/ 3048718 w 5992858"/>
              <a:gd name="connsiteY96" fmla="*/ 2667935 h 3920770"/>
              <a:gd name="connsiteX97" fmla="*/ 3109389 w 5992858"/>
              <a:gd name="connsiteY97" fmla="*/ 2537925 h 3920770"/>
              <a:gd name="connsiteX98" fmla="*/ 3165726 w 5992858"/>
              <a:gd name="connsiteY98" fmla="*/ 2550926 h 3920770"/>
              <a:gd name="connsiteX99" fmla="*/ 3282735 w 5992858"/>
              <a:gd name="connsiteY99" fmla="*/ 2494589 h 3920770"/>
              <a:gd name="connsiteX100" fmla="*/ 3352073 w 5992858"/>
              <a:gd name="connsiteY100" fmla="*/ 2498922 h 3920770"/>
              <a:gd name="connsiteX101" fmla="*/ 3395410 w 5992858"/>
              <a:gd name="connsiteY101" fmla="*/ 2412249 h 3920770"/>
              <a:gd name="connsiteX102" fmla="*/ 3456080 w 5992858"/>
              <a:gd name="connsiteY102" fmla="*/ 2368913 h 3920770"/>
              <a:gd name="connsiteX103" fmla="*/ 3828774 w 5992858"/>
              <a:gd name="connsiteY103" fmla="*/ 2204234 h 3920770"/>
              <a:gd name="connsiteX104" fmla="*/ 3902447 w 5992858"/>
              <a:gd name="connsiteY104" fmla="*/ 2156564 h 3920770"/>
              <a:gd name="connsiteX105" fmla="*/ 3967666 w 5992858"/>
              <a:gd name="connsiteY105" fmla="*/ 2186255 h 3920770"/>
              <a:gd name="connsiteX106" fmla="*/ 4088793 w 5992858"/>
              <a:gd name="connsiteY106" fmla="*/ 2256238 h 3920770"/>
              <a:gd name="connsiteX107" fmla="*/ 4171133 w 5992858"/>
              <a:gd name="connsiteY107" fmla="*/ 2195567 h 3920770"/>
              <a:gd name="connsiteX108" fmla="*/ 4296809 w 5992858"/>
              <a:gd name="connsiteY108" fmla="*/ 2234570 h 3920770"/>
              <a:gd name="connsiteX109" fmla="*/ 4283807 w 5992858"/>
              <a:gd name="connsiteY109" fmla="*/ 2325577 h 3920770"/>
              <a:gd name="connsiteX110" fmla="*/ 4298741 w 5992858"/>
              <a:gd name="connsiteY110" fmla="*/ 2390152 h 3920770"/>
              <a:gd name="connsiteX111" fmla="*/ 4288142 w 5992858"/>
              <a:gd name="connsiteY111" fmla="*/ 2485921 h 3920770"/>
              <a:gd name="connsiteX112" fmla="*/ 4231804 w 5992858"/>
              <a:gd name="connsiteY112" fmla="*/ 2585595 h 3920770"/>
              <a:gd name="connsiteX113" fmla="*/ 4357480 w 5992858"/>
              <a:gd name="connsiteY113" fmla="*/ 2654933 h 3920770"/>
              <a:gd name="connsiteX114" fmla="*/ 4354519 w 5992858"/>
              <a:gd name="connsiteY114" fmla="*/ 2654633 h 3920770"/>
              <a:gd name="connsiteX0" fmla="*/ 4354519 w 5979971"/>
              <a:gd name="connsiteY0" fmla="*/ 2654633 h 3920770"/>
              <a:gd name="connsiteX1" fmla="*/ 4640060 w 5979971"/>
              <a:gd name="connsiteY1" fmla="*/ 2696773 h 3920770"/>
              <a:gd name="connsiteX2" fmla="*/ 4915834 w 5979971"/>
              <a:gd name="connsiteY2" fmla="*/ 2745168 h 3920770"/>
              <a:gd name="connsiteX3" fmla="*/ 5326376 w 5979971"/>
              <a:gd name="connsiteY3" fmla="*/ 2673629 h 3920770"/>
              <a:gd name="connsiteX4" fmla="*/ 5622004 w 5979971"/>
              <a:gd name="connsiteY4" fmla="*/ 2545992 h 3920770"/>
              <a:gd name="connsiteX5" fmla="*/ 5947318 w 5979971"/>
              <a:gd name="connsiteY5" fmla="*/ 2463240 h 3920770"/>
              <a:gd name="connsiteX6" fmla="*/ 5958202 w 5979971"/>
              <a:gd name="connsiteY6" fmla="*/ 2171671 h 3920770"/>
              <a:gd name="connsiteX7" fmla="*/ 5950548 w 5979971"/>
              <a:gd name="connsiteY7" fmla="*/ 1250354 h 3920770"/>
              <a:gd name="connsiteX8" fmla="*/ 5937990 w 5979971"/>
              <a:gd name="connsiteY8" fmla="*/ 308310 h 3920770"/>
              <a:gd name="connsiteX9" fmla="*/ 5934580 w 5979971"/>
              <a:gd name="connsiteY9" fmla="*/ 96830 h 3920770"/>
              <a:gd name="connsiteX10" fmla="*/ 5939609 w 5979971"/>
              <a:gd name="connsiteY10" fmla="*/ 17281 h 3920770"/>
              <a:gd name="connsiteX11" fmla="*/ 5381397 w 5979971"/>
              <a:gd name="connsiteY11" fmla="*/ 30015 h 3920770"/>
              <a:gd name="connsiteX12" fmla="*/ 3770473 w 5979971"/>
              <a:gd name="connsiteY12" fmla="*/ 28931 h 3920770"/>
              <a:gd name="connsiteX13" fmla="*/ 3174912 w 5979971"/>
              <a:gd name="connsiteY13" fmla="*/ 30014 h 3920770"/>
              <a:gd name="connsiteX14" fmla="*/ 1405058 w 5979971"/>
              <a:gd name="connsiteY14" fmla="*/ 0 h 3920770"/>
              <a:gd name="connsiteX15" fmla="*/ 690128 w 5979971"/>
              <a:gd name="connsiteY15" fmla="*/ 10137 h 3920770"/>
              <a:gd name="connsiteX16" fmla="*/ 292563 w 5979971"/>
              <a:gd name="connsiteY16" fmla="*/ 20076 h 3920770"/>
              <a:gd name="connsiteX17" fmla="*/ 213050 w 5979971"/>
              <a:gd name="connsiteY17" fmla="*/ 10137 h 3920770"/>
              <a:gd name="connsiteX18" fmla="*/ 34146 w 5979971"/>
              <a:gd name="connsiteY18" fmla="*/ 59833 h 3920770"/>
              <a:gd name="connsiteX19" fmla="*/ 41102 w 5979971"/>
              <a:gd name="connsiteY19" fmla="*/ 489635 h 3920770"/>
              <a:gd name="connsiteX20" fmla="*/ 20554 w 5979971"/>
              <a:gd name="connsiteY20" fmla="*/ 979742 h 3920770"/>
              <a:gd name="connsiteX21" fmla="*/ 6 w 5979971"/>
              <a:gd name="connsiteY21" fmla="*/ 1552552 h 3920770"/>
              <a:gd name="connsiteX22" fmla="*/ 18621 w 5979971"/>
              <a:gd name="connsiteY22" fmla="*/ 2092098 h 3920770"/>
              <a:gd name="connsiteX23" fmla="*/ 26962 w 5979971"/>
              <a:gd name="connsiteY23" fmla="*/ 2401645 h 3920770"/>
              <a:gd name="connsiteX24" fmla="*/ 184879 w 5979971"/>
              <a:gd name="connsiteY24" fmla="*/ 2480802 h 3920770"/>
              <a:gd name="connsiteX25" fmla="*/ 219045 w 5979971"/>
              <a:gd name="connsiteY25" fmla="*/ 2428297 h 3920770"/>
              <a:gd name="connsiteX26" fmla="*/ 347957 w 5979971"/>
              <a:gd name="connsiteY26" fmla="*/ 2373054 h 3920770"/>
              <a:gd name="connsiteX27" fmla="*/ 416262 w 5979971"/>
              <a:gd name="connsiteY27" fmla="*/ 2328710 h 3920770"/>
              <a:gd name="connsiteX28" fmla="*/ 473177 w 5979971"/>
              <a:gd name="connsiteY28" fmla="*/ 2288603 h 3920770"/>
              <a:gd name="connsiteX29" fmla="*/ 566883 w 5979971"/>
              <a:gd name="connsiteY29" fmla="*/ 2297686 h 3920770"/>
              <a:gd name="connsiteX30" fmla="*/ 624607 w 5979971"/>
              <a:gd name="connsiteY30" fmla="*/ 2247834 h 3920770"/>
              <a:gd name="connsiteX31" fmla="*/ 679937 w 5979971"/>
              <a:gd name="connsiteY31" fmla="*/ 2268219 h 3920770"/>
              <a:gd name="connsiteX32" fmla="*/ 741091 w 5979971"/>
              <a:gd name="connsiteY32" fmla="*/ 2218713 h 3920770"/>
              <a:gd name="connsiteX33" fmla="*/ 796421 w 5979971"/>
              <a:gd name="connsiteY33" fmla="*/ 2227449 h 3920770"/>
              <a:gd name="connsiteX34" fmla="*/ 854058 w 5979971"/>
              <a:gd name="connsiteY34" fmla="*/ 2172205 h 3920770"/>
              <a:gd name="connsiteX35" fmla="*/ 1077165 w 5979971"/>
              <a:gd name="connsiteY35" fmla="*/ 2156694 h 3920770"/>
              <a:gd name="connsiteX36" fmla="*/ 1195495 w 5979971"/>
              <a:gd name="connsiteY36" fmla="*/ 2112060 h 3920770"/>
              <a:gd name="connsiteX37" fmla="*/ 1230122 w 5979971"/>
              <a:gd name="connsiteY37" fmla="*/ 2166756 h 3920770"/>
              <a:gd name="connsiteX38" fmla="*/ 1052685 w 5979971"/>
              <a:gd name="connsiteY38" fmla="*/ 2236185 h 3920770"/>
              <a:gd name="connsiteX39" fmla="*/ 1073071 w 5979971"/>
              <a:gd name="connsiteY39" fmla="*/ 2265307 h 3920770"/>
              <a:gd name="connsiteX40" fmla="*/ 1081806 w 5979971"/>
              <a:gd name="connsiteY40" fmla="*/ 2294428 h 3920770"/>
              <a:gd name="connsiteX41" fmla="*/ 1003180 w 5979971"/>
              <a:gd name="connsiteY41" fmla="*/ 2268219 h 3920770"/>
              <a:gd name="connsiteX42" fmla="*/ 886696 w 5979971"/>
              <a:gd name="connsiteY42" fmla="*/ 2285691 h 3920770"/>
              <a:gd name="connsiteX43" fmla="*/ 930377 w 5979971"/>
              <a:gd name="connsiteY43" fmla="*/ 2367230 h 3920770"/>
              <a:gd name="connsiteX44" fmla="*/ 1009004 w 5979971"/>
              <a:gd name="connsiteY44" fmla="*/ 2405087 h 3920770"/>
              <a:gd name="connsiteX45" fmla="*/ 933290 w 5979971"/>
              <a:gd name="connsiteY45" fmla="*/ 2469154 h 3920770"/>
              <a:gd name="connsiteX46" fmla="*/ 915817 w 5979971"/>
              <a:gd name="connsiteY46" fmla="*/ 2539044 h 3920770"/>
              <a:gd name="connsiteX47" fmla="*/ 863399 w 5979971"/>
              <a:gd name="connsiteY47" fmla="*/ 2556517 h 3920770"/>
              <a:gd name="connsiteX48" fmla="*/ 825542 w 5979971"/>
              <a:gd name="connsiteY48" fmla="*/ 2643880 h 3920770"/>
              <a:gd name="connsiteX49" fmla="*/ 685761 w 5979971"/>
              <a:gd name="connsiteY49" fmla="*/ 2629319 h 3920770"/>
              <a:gd name="connsiteX50" fmla="*/ 682848 w 5979971"/>
              <a:gd name="connsiteY50" fmla="*/ 2664265 h 3920770"/>
              <a:gd name="connsiteX51" fmla="*/ 720706 w 5979971"/>
              <a:gd name="connsiteY51" fmla="*/ 2655528 h 3920770"/>
              <a:gd name="connsiteX52" fmla="*/ 627519 w 5979971"/>
              <a:gd name="connsiteY52" fmla="*/ 2699210 h 3920770"/>
              <a:gd name="connsiteX53" fmla="*/ 773552 w 5979971"/>
              <a:gd name="connsiteY53" fmla="*/ 2754609 h 3920770"/>
              <a:gd name="connsiteX54" fmla="*/ 812555 w 5979971"/>
              <a:gd name="connsiteY54" fmla="*/ 2806612 h 3920770"/>
              <a:gd name="connsiteX55" fmla="*/ 912229 w 5979971"/>
              <a:gd name="connsiteY55" fmla="*/ 2823947 h 3920770"/>
              <a:gd name="connsiteX56" fmla="*/ 994568 w 5979971"/>
              <a:gd name="connsiteY56" fmla="*/ 2914953 h 3920770"/>
              <a:gd name="connsiteX57" fmla="*/ 1185248 w 5979971"/>
              <a:gd name="connsiteY57" fmla="*/ 2992959 h 3920770"/>
              <a:gd name="connsiteX58" fmla="*/ 1414933 w 5979971"/>
              <a:gd name="connsiteY58" fmla="*/ 3144637 h 3920770"/>
              <a:gd name="connsiteX59" fmla="*/ 1518939 w 5979971"/>
              <a:gd name="connsiteY59" fmla="*/ 3205308 h 3920770"/>
              <a:gd name="connsiteX60" fmla="*/ 1635948 w 5979971"/>
              <a:gd name="connsiteY60" fmla="*/ 3257312 h 3920770"/>
              <a:gd name="connsiteX61" fmla="*/ 1705286 w 5979971"/>
              <a:gd name="connsiteY61" fmla="*/ 3218309 h 3920770"/>
              <a:gd name="connsiteX62" fmla="*/ 1765957 w 5979971"/>
              <a:gd name="connsiteY62" fmla="*/ 3252978 h 3920770"/>
              <a:gd name="connsiteX63" fmla="*/ 1830962 w 5979971"/>
              <a:gd name="connsiteY63" fmla="*/ 3261646 h 3920770"/>
              <a:gd name="connsiteX64" fmla="*/ 1852630 w 5979971"/>
              <a:gd name="connsiteY64" fmla="*/ 3348319 h 3920770"/>
              <a:gd name="connsiteX65" fmla="*/ 2212323 w 5979971"/>
              <a:gd name="connsiteY65" fmla="*/ 3335318 h 3920770"/>
              <a:gd name="connsiteX66" fmla="*/ 2229658 w 5979971"/>
              <a:gd name="connsiteY66" fmla="*/ 3443659 h 3920770"/>
              <a:gd name="connsiteX67" fmla="*/ 2190655 w 5979971"/>
              <a:gd name="connsiteY67" fmla="*/ 3547667 h 3920770"/>
              <a:gd name="connsiteX68" fmla="*/ 2099649 w 5979971"/>
              <a:gd name="connsiteY68" fmla="*/ 3634340 h 3920770"/>
              <a:gd name="connsiteX69" fmla="*/ 2268661 w 5979971"/>
              <a:gd name="connsiteY69" fmla="*/ 3729680 h 3920770"/>
              <a:gd name="connsiteX70" fmla="*/ 2229658 w 5979971"/>
              <a:gd name="connsiteY70" fmla="*/ 3894358 h 3920770"/>
              <a:gd name="connsiteX71" fmla="*/ 2420339 w 5979971"/>
              <a:gd name="connsiteY71" fmla="*/ 3920360 h 3920770"/>
              <a:gd name="connsiteX72" fmla="*/ 2437673 w 5979971"/>
              <a:gd name="connsiteY72" fmla="*/ 3881357 h 3920770"/>
              <a:gd name="connsiteX73" fmla="*/ 2468009 w 5979971"/>
              <a:gd name="connsiteY73" fmla="*/ 3868356 h 3920770"/>
              <a:gd name="connsiteX74" fmla="*/ 2468009 w 5979971"/>
              <a:gd name="connsiteY74" fmla="*/ 3812018 h 3920770"/>
              <a:gd name="connsiteX75" fmla="*/ 2559015 w 5979971"/>
              <a:gd name="connsiteY75" fmla="*/ 3699343 h 3920770"/>
              <a:gd name="connsiteX76" fmla="*/ 2671690 w 5979971"/>
              <a:gd name="connsiteY76" fmla="*/ 3751347 h 3920770"/>
              <a:gd name="connsiteX77" fmla="*/ 2749696 w 5979971"/>
              <a:gd name="connsiteY77" fmla="*/ 3842354 h 3920770"/>
              <a:gd name="connsiteX78" fmla="*/ 2843161 w 5979971"/>
              <a:gd name="connsiteY78" fmla="*/ 3884660 h 3920770"/>
              <a:gd name="connsiteX79" fmla="*/ 2897039 w 5979971"/>
              <a:gd name="connsiteY79" fmla="*/ 3846688 h 3920770"/>
              <a:gd name="connsiteX80" fmla="*/ 2914375 w 5979971"/>
              <a:gd name="connsiteY80" fmla="*/ 3643006 h 3920770"/>
              <a:gd name="connsiteX81" fmla="*/ 2974070 w 5979971"/>
              <a:gd name="connsiteY81" fmla="*/ 3690032 h 3920770"/>
              <a:gd name="connsiteX82" fmla="*/ 3023945 w 5979971"/>
              <a:gd name="connsiteY82" fmla="*/ 3751037 h 3920770"/>
              <a:gd name="connsiteX83" fmla="*/ 3132771 w 5979971"/>
              <a:gd name="connsiteY83" fmla="*/ 3798408 h 3920770"/>
              <a:gd name="connsiteX84" fmla="*/ 3204729 w 5979971"/>
              <a:gd name="connsiteY84" fmla="*/ 3695010 h 3920770"/>
              <a:gd name="connsiteX85" fmla="*/ 3287068 w 5979971"/>
              <a:gd name="connsiteY85" fmla="*/ 3669008 h 3920770"/>
              <a:gd name="connsiteX86" fmla="*/ 3259352 w 5979971"/>
              <a:gd name="connsiteY86" fmla="*/ 3576288 h 3920770"/>
              <a:gd name="connsiteX87" fmla="*/ 3144058 w 5979971"/>
              <a:gd name="connsiteY87" fmla="*/ 3391654 h 3920770"/>
              <a:gd name="connsiteX88" fmla="*/ 3061719 w 5979971"/>
              <a:gd name="connsiteY88" fmla="*/ 3278979 h 3920770"/>
              <a:gd name="connsiteX89" fmla="*/ 3087720 w 5979971"/>
              <a:gd name="connsiteY89" fmla="*/ 3239976 h 3920770"/>
              <a:gd name="connsiteX90" fmla="*/ 3100721 w 5979971"/>
              <a:gd name="connsiteY90" fmla="*/ 3036295 h 3920770"/>
              <a:gd name="connsiteX91" fmla="*/ 3031383 w 5979971"/>
              <a:gd name="connsiteY91" fmla="*/ 3127301 h 3920770"/>
              <a:gd name="connsiteX92" fmla="*/ 3057385 w 5979971"/>
              <a:gd name="connsiteY92" fmla="*/ 3023294 h 3920770"/>
              <a:gd name="connsiteX93" fmla="*/ 2888372 w 5979971"/>
              <a:gd name="connsiteY93" fmla="*/ 2875950 h 3920770"/>
              <a:gd name="connsiteX94" fmla="*/ 2988047 w 5979971"/>
              <a:gd name="connsiteY94" fmla="*/ 2776276 h 3920770"/>
              <a:gd name="connsiteX95" fmla="*/ 3027049 w 5979971"/>
              <a:gd name="connsiteY95" fmla="*/ 2698271 h 3920770"/>
              <a:gd name="connsiteX96" fmla="*/ 3048718 w 5979971"/>
              <a:gd name="connsiteY96" fmla="*/ 2667935 h 3920770"/>
              <a:gd name="connsiteX97" fmla="*/ 3109389 w 5979971"/>
              <a:gd name="connsiteY97" fmla="*/ 2537925 h 3920770"/>
              <a:gd name="connsiteX98" fmla="*/ 3165726 w 5979971"/>
              <a:gd name="connsiteY98" fmla="*/ 2550926 h 3920770"/>
              <a:gd name="connsiteX99" fmla="*/ 3282735 w 5979971"/>
              <a:gd name="connsiteY99" fmla="*/ 2494589 h 3920770"/>
              <a:gd name="connsiteX100" fmla="*/ 3352073 w 5979971"/>
              <a:gd name="connsiteY100" fmla="*/ 2498922 h 3920770"/>
              <a:gd name="connsiteX101" fmla="*/ 3395410 w 5979971"/>
              <a:gd name="connsiteY101" fmla="*/ 2412249 h 3920770"/>
              <a:gd name="connsiteX102" fmla="*/ 3456080 w 5979971"/>
              <a:gd name="connsiteY102" fmla="*/ 2368913 h 3920770"/>
              <a:gd name="connsiteX103" fmla="*/ 3828774 w 5979971"/>
              <a:gd name="connsiteY103" fmla="*/ 2204234 h 3920770"/>
              <a:gd name="connsiteX104" fmla="*/ 3902447 w 5979971"/>
              <a:gd name="connsiteY104" fmla="*/ 2156564 h 3920770"/>
              <a:gd name="connsiteX105" fmla="*/ 3967666 w 5979971"/>
              <a:gd name="connsiteY105" fmla="*/ 2186255 h 3920770"/>
              <a:gd name="connsiteX106" fmla="*/ 4088793 w 5979971"/>
              <a:gd name="connsiteY106" fmla="*/ 2256238 h 3920770"/>
              <a:gd name="connsiteX107" fmla="*/ 4171133 w 5979971"/>
              <a:gd name="connsiteY107" fmla="*/ 2195567 h 3920770"/>
              <a:gd name="connsiteX108" fmla="*/ 4296809 w 5979971"/>
              <a:gd name="connsiteY108" fmla="*/ 2234570 h 3920770"/>
              <a:gd name="connsiteX109" fmla="*/ 4283807 w 5979971"/>
              <a:gd name="connsiteY109" fmla="*/ 2325577 h 3920770"/>
              <a:gd name="connsiteX110" fmla="*/ 4298741 w 5979971"/>
              <a:gd name="connsiteY110" fmla="*/ 2390152 h 3920770"/>
              <a:gd name="connsiteX111" fmla="*/ 4288142 w 5979971"/>
              <a:gd name="connsiteY111" fmla="*/ 2485921 h 3920770"/>
              <a:gd name="connsiteX112" fmla="*/ 4231804 w 5979971"/>
              <a:gd name="connsiteY112" fmla="*/ 2585595 h 3920770"/>
              <a:gd name="connsiteX113" fmla="*/ 4357480 w 5979971"/>
              <a:gd name="connsiteY113" fmla="*/ 2654933 h 3920770"/>
              <a:gd name="connsiteX114" fmla="*/ 4354519 w 5979971"/>
              <a:gd name="connsiteY114" fmla="*/ 2654633 h 3920770"/>
              <a:gd name="connsiteX0" fmla="*/ 4354519 w 5974188"/>
              <a:gd name="connsiteY0" fmla="*/ 2728738 h 3994875"/>
              <a:gd name="connsiteX1" fmla="*/ 4640060 w 5974188"/>
              <a:gd name="connsiteY1" fmla="*/ 2770878 h 3994875"/>
              <a:gd name="connsiteX2" fmla="*/ 4915834 w 5974188"/>
              <a:gd name="connsiteY2" fmla="*/ 2819273 h 3994875"/>
              <a:gd name="connsiteX3" fmla="*/ 5326376 w 5974188"/>
              <a:gd name="connsiteY3" fmla="*/ 2747734 h 3994875"/>
              <a:gd name="connsiteX4" fmla="*/ 5622004 w 5974188"/>
              <a:gd name="connsiteY4" fmla="*/ 2620097 h 3994875"/>
              <a:gd name="connsiteX5" fmla="*/ 5947318 w 5974188"/>
              <a:gd name="connsiteY5" fmla="*/ 2537345 h 3994875"/>
              <a:gd name="connsiteX6" fmla="*/ 5958202 w 5974188"/>
              <a:gd name="connsiteY6" fmla="*/ 2245776 h 3994875"/>
              <a:gd name="connsiteX7" fmla="*/ 5950548 w 5974188"/>
              <a:gd name="connsiteY7" fmla="*/ 1324459 h 3994875"/>
              <a:gd name="connsiteX8" fmla="*/ 5937990 w 5974188"/>
              <a:gd name="connsiteY8" fmla="*/ 382415 h 3994875"/>
              <a:gd name="connsiteX9" fmla="*/ 5934580 w 5974188"/>
              <a:gd name="connsiteY9" fmla="*/ 170935 h 3994875"/>
              <a:gd name="connsiteX10" fmla="*/ 5939609 w 5974188"/>
              <a:gd name="connsiteY10" fmla="*/ 91386 h 3994875"/>
              <a:gd name="connsiteX11" fmla="*/ 5381397 w 5974188"/>
              <a:gd name="connsiteY11" fmla="*/ 104120 h 3994875"/>
              <a:gd name="connsiteX12" fmla="*/ 3770473 w 5974188"/>
              <a:gd name="connsiteY12" fmla="*/ 103036 h 3994875"/>
              <a:gd name="connsiteX13" fmla="*/ 3174912 w 5974188"/>
              <a:gd name="connsiteY13" fmla="*/ 104119 h 3994875"/>
              <a:gd name="connsiteX14" fmla="*/ 1405058 w 5974188"/>
              <a:gd name="connsiteY14" fmla="*/ 74105 h 3994875"/>
              <a:gd name="connsiteX15" fmla="*/ 690128 w 5974188"/>
              <a:gd name="connsiteY15" fmla="*/ 84242 h 3994875"/>
              <a:gd name="connsiteX16" fmla="*/ 292563 w 5974188"/>
              <a:gd name="connsiteY16" fmla="*/ 94181 h 3994875"/>
              <a:gd name="connsiteX17" fmla="*/ 213050 w 5974188"/>
              <a:gd name="connsiteY17" fmla="*/ 84242 h 3994875"/>
              <a:gd name="connsiteX18" fmla="*/ 34146 w 5974188"/>
              <a:gd name="connsiteY18" fmla="*/ 133938 h 3994875"/>
              <a:gd name="connsiteX19" fmla="*/ 41102 w 5974188"/>
              <a:gd name="connsiteY19" fmla="*/ 563740 h 3994875"/>
              <a:gd name="connsiteX20" fmla="*/ 20554 w 5974188"/>
              <a:gd name="connsiteY20" fmla="*/ 1053847 h 3994875"/>
              <a:gd name="connsiteX21" fmla="*/ 6 w 5974188"/>
              <a:gd name="connsiteY21" fmla="*/ 1626657 h 3994875"/>
              <a:gd name="connsiteX22" fmla="*/ 18621 w 5974188"/>
              <a:gd name="connsiteY22" fmla="*/ 2166203 h 3994875"/>
              <a:gd name="connsiteX23" fmla="*/ 26962 w 5974188"/>
              <a:gd name="connsiteY23" fmla="*/ 2475750 h 3994875"/>
              <a:gd name="connsiteX24" fmla="*/ 184879 w 5974188"/>
              <a:gd name="connsiteY24" fmla="*/ 2554907 h 3994875"/>
              <a:gd name="connsiteX25" fmla="*/ 219045 w 5974188"/>
              <a:gd name="connsiteY25" fmla="*/ 2502402 h 3994875"/>
              <a:gd name="connsiteX26" fmla="*/ 347957 w 5974188"/>
              <a:gd name="connsiteY26" fmla="*/ 2447159 h 3994875"/>
              <a:gd name="connsiteX27" fmla="*/ 416262 w 5974188"/>
              <a:gd name="connsiteY27" fmla="*/ 2402815 h 3994875"/>
              <a:gd name="connsiteX28" fmla="*/ 473177 w 5974188"/>
              <a:gd name="connsiteY28" fmla="*/ 2362708 h 3994875"/>
              <a:gd name="connsiteX29" fmla="*/ 566883 w 5974188"/>
              <a:gd name="connsiteY29" fmla="*/ 2371791 h 3994875"/>
              <a:gd name="connsiteX30" fmla="*/ 624607 w 5974188"/>
              <a:gd name="connsiteY30" fmla="*/ 2321939 h 3994875"/>
              <a:gd name="connsiteX31" fmla="*/ 679937 w 5974188"/>
              <a:gd name="connsiteY31" fmla="*/ 2342324 h 3994875"/>
              <a:gd name="connsiteX32" fmla="*/ 741091 w 5974188"/>
              <a:gd name="connsiteY32" fmla="*/ 2292818 h 3994875"/>
              <a:gd name="connsiteX33" fmla="*/ 796421 w 5974188"/>
              <a:gd name="connsiteY33" fmla="*/ 2301554 h 3994875"/>
              <a:gd name="connsiteX34" fmla="*/ 854058 w 5974188"/>
              <a:gd name="connsiteY34" fmla="*/ 2246310 h 3994875"/>
              <a:gd name="connsiteX35" fmla="*/ 1077165 w 5974188"/>
              <a:gd name="connsiteY35" fmla="*/ 2230799 h 3994875"/>
              <a:gd name="connsiteX36" fmla="*/ 1195495 w 5974188"/>
              <a:gd name="connsiteY36" fmla="*/ 2186165 h 3994875"/>
              <a:gd name="connsiteX37" fmla="*/ 1230122 w 5974188"/>
              <a:gd name="connsiteY37" fmla="*/ 2240861 h 3994875"/>
              <a:gd name="connsiteX38" fmla="*/ 1052685 w 5974188"/>
              <a:gd name="connsiteY38" fmla="*/ 2310290 h 3994875"/>
              <a:gd name="connsiteX39" fmla="*/ 1073071 w 5974188"/>
              <a:gd name="connsiteY39" fmla="*/ 2339412 h 3994875"/>
              <a:gd name="connsiteX40" fmla="*/ 1081806 w 5974188"/>
              <a:gd name="connsiteY40" fmla="*/ 2368533 h 3994875"/>
              <a:gd name="connsiteX41" fmla="*/ 1003180 w 5974188"/>
              <a:gd name="connsiteY41" fmla="*/ 2342324 h 3994875"/>
              <a:gd name="connsiteX42" fmla="*/ 886696 w 5974188"/>
              <a:gd name="connsiteY42" fmla="*/ 2359796 h 3994875"/>
              <a:gd name="connsiteX43" fmla="*/ 930377 w 5974188"/>
              <a:gd name="connsiteY43" fmla="*/ 2441335 h 3994875"/>
              <a:gd name="connsiteX44" fmla="*/ 1009004 w 5974188"/>
              <a:gd name="connsiteY44" fmla="*/ 2479192 h 3994875"/>
              <a:gd name="connsiteX45" fmla="*/ 933290 w 5974188"/>
              <a:gd name="connsiteY45" fmla="*/ 2543259 h 3994875"/>
              <a:gd name="connsiteX46" fmla="*/ 915817 w 5974188"/>
              <a:gd name="connsiteY46" fmla="*/ 2613149 h 3994875"/>
              <a:gd name="connsiteX47" fmla="*/ 863399 w 5974188"/>
              <a:gd name="connsiteY47" fmla="*/ 2630622 h 3994875"/>
              <a:gd name="connsiteX48" fmla="*/ 825542 w 5974188"/>
              <a:gd name="connsiteY48" fmla="*/ 2717985 h 3994875"/>
              <a:gd name="connsiteX49" fmla="*/ 685761 w 5974188"/>
              <a:gd name="connsiteY49" fmla="*/ 2703424 h 3994875"/>
              <a:gd name="connsiteX50" fmla="*/ 682848 w 5974188"/>
              <a:gd name="connsiteY50" fmla="*/ 2738370 h 3994875"/>
              <a:gd name="connsiteX51" fmla="*/ 720706 w 5974188"/>
              <a:gd name="connsiteY51" fmla="*/ 2729633 h 3994875"/>
              <a:gd name="connsiteX52" fmla="*/ 627519 w 5974188"/>
              <a:gd name="connsiteY52" fmla="*/ 2773315 h 3994875"/>
              <a:gd name="connsiteX53" fmla="*/ 773552 w 5974188"/>
              <a:gd name="connsiteY53" fmla="*/ 2828714 h 3994875"/>
              <a:gd name="connsiteX54" fmla="*/ 812555 w 5974188"/>
              <a:gd name="connsiteY54" fmla="*/ 2880717 h 3994875"/>
              <a:gd name="connsiteX55" fmla="*/ 912229 w 5974188"/>
              <a:gd name="connsiteY55" fmla="*/ 2898052 h 3994875"/>
              <a:gd name="connsiteX56" fmla="*/ 994568 w 5974188"/>
              <a:gd name="connsiteY56" fmla="*/ 2989058 h 3994875"/>
              <a:gd name="connsiteX57" fmla="*/ 1185248 w 5974188"/>
              <a:gd name="connsiteY57" fmla="*/ 3067064 h 3994875"/>
              <a:gd name="connsiteX58" fmla="*/ 1414933 w 5974188"/>
              <a:gd name="connsiteY58" fmla="*/ 3218742 h 3994875"/>
              <a:gd name="connsiteX59" fmla="*/ 1518939 w 5974188"/>
              <a:gd name="connsiteY59" fmla="*/ 3279413 h 3994875"/>
              <a:gd name="connsiteX60" fmla="*/ 1635948 w 5974188"/>
              <a:gd name="connsiteY60" fmla="*/ 3331417 h 3994875"/>
              <a:gd name="connsiteX61" fmla="*/ 1705286 w 5974188"/>
              <a:gd name="connsiteY61" fmla="*/ 3292414 h 3994875"/>
              <a:gd name="connsiteX62" fmla="*/ 1765957 w 5974188"/>
              <a:gd name="connsiteY62" fmla="*/ 3327083 h 3994875"/>
              <a:gd name="connsiteX63" fmla="*/ 1830962 w 5974188"/>
              <a:gd name="connsiteY63" fmla="*/ 3335751 h 3994875"/>
              <a:gd name="connsiteX64" fmla="*/ 1852630 w 5974188"/>
              <a:gd name="connsiteY64" fmla="*/ 3422424 h 3994875"/>
              <a:gd name="connsiteX65" fmla="*/ 2212323 w 5974188"/>
              <a:gd name="connsiteY65" fmla="*/ 3409423 h 3994875"/>
              <a:gd name="connsiteX66" fmla="*/ 2229658 w 5974188"/>
              <a:gd name="connsiteY66" fmla="*/ 3517764 h 3994875"/>
              <a:gd name="connsiteX67" fmla="*/ 2190655 w 5974188"/>
              <a:gd name="connsiteY67" fmla="*/ 3621772 h 3994875"/>
              <a:gd name="connsiteX68" fmla="*/ 2099649 w 5974188"/>
              <a:gd name="connsiteY68" fmla="*/ 3708445 h 3994875"/>
              <a:gd name="connsiteX69" fmla="*/ 2268661 w 5974188"/>
              <a:gd name="connsiteY69" fmla="*/ 3803785 h 3994875"/>
              <a:gd name="connsiteX70" fmla="*/ 2229658 w 5974188"/>
              <a:gd name="connsiteY70" fmla="*/ 3968463 h 3994875"/>
              <a:gd name="connsiteX71" fmla="*/ 2420339 w 5974188"/>
              <a:gd name="connsiteY71" fmla="*/ 3994465 h 3994875"/>
              <a:gd name="connsiteX72" fmla="*/ 2437673 w 5974188"/>
              <a:gd name="connsiteY72" fmla="*/ 3955462 h 3994875"/>
              <a:gd name="connsiteX73" fmla="*/ 2468009 w 5974188"/>
              <a:gd name="connsiteY73" fmla="*/ 3942461 h 3994875"/>
              <a:gd name="connsiteX74" fmla="*/ 2468009 w 5974188"/>
              <a:gd name="connsiteY74" fmla="*/ 3886123 h 3994875"/>
              <a:gd name="connsiteX75" fmla="*/ 2559015 w 5974188"/>
              <a:gd name="connsiteY75" fmla="*/ 3773448 h 3994875"/>
              <a:gd name="connsiteX76" fmla="*/ 2671690 w 5974188"/>
              <a:gd name="connsiteY76" fmla="*/ 3825452 h 3994875"/>
              <a:gd name="connsiteX77" fmla="*/ 2749696 w 5974188"/>
              <a:gd name="connsiteY77" fmla="*/ 3916459 h 3994875"/>
              <a:gd name="connsiteX78" fmla="*/ 2843161 w 5974188"/>
              <a:gd name="connsiteY78" fmla="*/ 3958765 h 3994875"/>
              <a:gd name="connsiteX79" fmla="*/ 2897039 w 5974188"/>
              <a:gd name="connsiteY79" fmla="*/ 3920793 h 3994875"/>
              <a:gd name="connsiteX80" fmla="*/ 2914375 w 5974188"/>
              <a:gd name="connsiteY80" fmla="*/ 3717111 h 3994875"/>
              <a:gd name="connsiteX81" fmla="*/ 2974070 w 5974188"/>
              <a:gd name="connsiteY81" fmla="*/ 3764137 h 3994875"/>
              <a:gd name="connsiteX82" fmla="*/ 3023945 w 5974188"/>
              <a:gd name="connsiteY82" fmla="*/ 3825142 h 3994875"/>
              <a:gd name="connsiteX83" fmla="*/ 3132771 w 5974188"/>
              <a:gd name="connsiteY83" fmla="*/ 3872513 h 3994875"/>
              <a:gd name="connsiteX84" fmla="*/ 3204729 w 5974188"/>
              <a:gd name="connsiteY84" fmla="*/ 3769115 h 3994875"/>
              <a:gd name="connsiteX85" fmla="*/ 3287068 w 5974188"/>
              <a:gd name="connsiteY85" fmla="*/ 3743113 h 3994875"/>
              <a:gd name="connsiteX86" fmla="*/ 3259352 w 5974188"/>
              <a:gd name="connsiteY86" fmla="*/ 3650393 h 3994875"/>
              <a:gd name="connsiteX87" fmla="*/ 3144058 w 5974188"/>
              <a:gd name="connsiteY87" fmla="*/ 3465759 h 3994875"/>
              <a:gd name="connsiteX88" fmla="*/ 3061719 w 5974188"/>
              <a:gd name="connsiteY88" fmla="*/ 3353084 h 3994875"/>
              <a:gd name="connsiteX89" fmla="*/ 3087720 w 5974188"/>
              <a:gd name="connsiteY89" fmla="*/ 3314081 h 3994875"/>
              <a:gd name="connsiteX90" fmla="*/ 3100721 w 5974188"/>
              <a:gd name="connsiteY90" fmla="*/ 3110400 h 3994875"/>
              <a:gd name="connsiteX91" fmla="*/ 3031383 w 5974188"/>
              <a:gd name="connsiteY91" fmla="*/ 3201406 h 3994875"/>
              <a:gd name="connsiteX92" fmla="*/ 3057385 w 5974188"/>
              <a:gd name="connsiteY92" fmla="*/ 3097399 h 3994875"/>
              <a:gd name="connsiteX93" fmla="*/ 2888372 w 5974188"/>
              <a:gd name="connsiteY93" fmla="*/ 2950055 h 3994875"/>
              <a:gd name="connsiteX94" fmla="*/ 2988047 w 5974188"/>
              <a:gd name="connsiteY94" fmla="*/ 2850381 h 3994875"/>
              <a:gd name="connsiteX95" fmla="*/ 3027049 w 5974188"/>
              <a:gd name="connsiteY95" fmla="*/ 2772376 h 3994875"/>
              <a:gd name="connsiteX96" fmla="*/ 3048718 w 5974188"/>
              <a:gd name="connsiteY96" fmla="*/ 2742040 h 3994875"/>
              <a:gd name="connsiteX97" fmla="*/ 3109389 w 5974188"/>
              <a:gd name="connsiteY97" fmla="*/ 2612030 h 3994875"/>
              <a:gd name="connsiteX98" fmla="*/ 3165726 w 5974188"/>
              <a:gd name="connsiteY98" fmla="*/ 2625031 h 3994875"/>
              <a:gd name="connsiteX99" fmla="*/ 3282735 w 5974188"/>
              <a:gd name="connsiteY99" fmla="*/ 2568694 h 3994875"/>
              <a:gd name="connsiteX100" fmla="*/ 3352073 w 5974188"/>
              <a:gd name="connsiteY100" fmla="*/ 2573027 h 3994875"/>
              <a:gd name="connsiteX101" fmla="*/ 3395410 w 5974188"/>
              <a:gd name="connsiteY101" fmla="*/ 2486354 h 3994875"/>
              <a:gd name="connsiteX102" fmla="*/ 3456080 w 5974188"/>
              <a:gd name="connsiteY102" fmla="*/ 2443018 h 3994875"/>
              <a:gd name="connsiteX103" fmla="*/ 3828774 w 5974188"/>
              <a:gd name="connsiteY103" fmla="*/ 2278339 h 3994875"/>
              <a:gd name="connsiteX104" fmla="*/ 3902447 w 5974188"/>
              <a:gd name="connsiteY104" fmla="*/ 2230669 h 3994875"/>
              <a:gd name="connsiteX105" fmla="*/ 3967666 w 5974188"/>
              <a:gd name="connsiteY105" fmla="*/ 2260360 h 3994875"/>
              <a:gd name="connsiteX106" fmla="*/ 4088793 w 5974188"/>
              <a:gd name="connsiteY106" fmla="*/ 2330343 h 3994875"/>
              <a:gd name="connsiteX107" fmla="*/ 4171133 w 5974188"/>
              <a:gd name="connsiteY107" fmla="*/ 2269672 h 3994875"/>
              <a:gd name="connsiteX108" fmla="*/ 4296809 w 5974188"/>
              <a:gd name="connsiteY108" fmla="*/ 2308675 h 3994875"/>
              <a:gd name="connsiteX109" fmla="*/ 4283807 w 5974188"/>
              <a:gd name="connsiteY109" fmla="*/ 2399682 h 3994875"/>
              <a:gd name="connsiteX110" fmla="*/ 4298741 w 5974188"/>
              <a:gd name="connsiteY110" fmla="*/ 2464257 h 3994875"/>
              <a:gd name="connsiteX111" fmla="*/ 4288142 w 5974188"/>
              <a:gd name="connsiteY111" fmla="*/ 2560026 h 3994875"/>
              <a:gd name="connsiteX112" fmla="*/ 4231804 w 5974188"/>
              <a:gd name="connsiteY112" fmla="*/ 2659700 h 3994875"/>
              <a:gd name="connsiteX113" fmla="*/ 4357480 w 5974188"/>
              <a:gd name="connsiteY113" fmla="*/ 2729038 h 3994875"/>
              <a:gd name="connsiteX114" fmla="*/ 4354519 w 5974188"/>
              <a:gd name="connsiteY114" fmla="*/ 2728738 h 3994875"/>
              <a:gd name="connsiteX0" fmla="*/ 4354519 w 5987683"/>
              <a:gd name="connsiteY0" fmla="*/ 2654633 h 3920770"/>
              <a:gd name="connsiteX1" fmla="*/ 4640060 w 5987683"/>
              <a:gd name="connsiteY1" fmla="*/ 2696773 h 3920770"/>
              <a:gd name="connsiteX2" fmla="*/ 4915834 w 5987683"/>
              <a:gd name="connsiteY2" fmla="*/ 2745168 h 3920770"/>
              <a:gd name="connsiteX3" fmla="*/ 5326376 w 5987683"/>
              <a:gd name="connsiteY3" fmla="*/ 2673629 h 3920770"/>
              <a:gd name="connsiteX4" fmla="*/ 5622004 w 5987683"/>
              <a:gd name="connsiteY4" fmla="*/ 2545992 h 3920770"/>
              <a:gd name="connsiteX5" fmla="*/ 5947318 w 5987683"/>
              <a:gd name="connsiteY5" fmla="*/ 2463240 h 3920770"/>
              <a:gd name="connsiteX6" fmla="*/ 5958202 w 5987683"/>
              <a:gd name="connsiteY6" fmla="*/ 2171671 h 3920770"/>
              <a:gd name="connsiteX7" fmla="*/ 5950548 w 5987683"/>
              <a:gd name="connsiteY7" fmla="*/ 1250354 h 3920770"/>
              <a:gd name="connsiteX8" fmla="*/ 5937990 w 5987683"/>
              <a:gd name="connsiteY8" fmla="*/ 308310 h 3920770"/>
              <a:gd name="connsiteX9" fmla="*/ 5934580 w 5987683"/>
              <a:gd name="connsiteY9" fmla="*/ 96830 h 3920770"/>
              <a:gd name="connsiteX10" fmla="*/ 5939609 w 5987683"/>
              <a:gd name="connsiteY10" fmla="*/ 17281 h 3920770"/>
              <a:gd name="connsiteX11" fmla="*/ 5947930 w 5987683"/>
              <a:gd name="connsiteY11" fmla="*/ 16738 h 3920770"/>
              <a:gd name="connsiteX12" fmla="*/ 5381397 w 5987683"/>
              <a:gd name="connsiteY12" fmla="*/ 30015 h 3920770"/>
              <a:gd name="connsiteX13" fmla="*/ 3770473 w 5987683"/>
              <a:gd name="connsiteY13" fmla="*/ 28931 h 3920770"/>
              <a:gd name="connsiteX14" fmla="*/ 3174912 w 5987683"/>
              <a:gd name="connsiteY14" fmla="*/ 30014 h 3920770"/>
              <a:gd name="connsiteX15" fmla="*/ 1405058 w 5987683"/>
              <a:gd name="connsiteY15" fmla="*/ 0 h 3920770"/>
              <a:gd name="connsiteX16" fmla="*/ 690128 w 5987683"/>
              <a:gd name="connsiteY16" fmla="*/ 10137 h 3920770"/>
              <a:gd name="connsiteX17" fmla="*/ 292563 w 5987683"/>
              <a:gd name="connsiteY17" fmla="*/ 20076 h 3920770"/>
              <a:gd name="connsiteX18" fmla="*/ 213050 w 5987683"/>
              <a:gd name="connsiteY18" fmla="*/ 10137 h 3920770"/>
              <a:gd name="connsiteX19" fmla="*/ 34146 w 5987683"/>
              <a:gd name="connsiteY19" fmla="*/ 59833 h 3920770"/>
              <a:gd name="connsiteX20" fmla="*/ 41102 w 5987683"/>
              <a:gd name="connsiteY20" fmla="*/ 489635 h 3920770"/>
              <a:gd name="connsiteX21" fmla="*/ 20554 w 5987683"/>
              <a:gd name="connsiteY21" fmla="*/ 979742 h 3920770"/>
              <a:gd name="connsiteX22" fmla="*/ 6 w 5987683"/>
              <a:gd name="connsiteY22" fmla="*/ 1552552 h 3920770"/>
              <a:gd name="connsiteX23" fmla="*/ 18621 w 5987683"/>
              <a:gd name="connsiteY23" fmla="*/ 2092098 h 3920770"/>
              <a:gd name="connsiteX24" fmla="*/ 26962 w 5987683"/>
              <a:gd name="connsiteY24" fmla="*/ 2401645 h 3920770"/>
              <a:gd name="connsiteX25" fmla="*/ 184879 w 5987683"/>
              <a:gd name="connsiteY25" fmla="*/ 2480802 h 3920770"/>
              <a:gd name="connsiteX26" fmla="*/ 219045 w 5987683"/>
              <a:gd name="connsiteY26" fmla="*/ 2428297 h 3920770"/>
              <a:gd name="connsiteX27" fmla="*/ 347957 w 5987683"/>
              <a:gd name="connsiteY27" fmla="*/ 2373054 h 3920770"/>
              <a:gd name="connsiteX28" fmla="*/ 416262 w 5987683"/>
              <a:gd name="connsiteY28" fmla="*/ 2328710 h 3920770"/>
              <a:gd name="connsiteX29" fmla="*/ 473177 w 5987683"/>
              <a:gd name="connsiteY29" fmla="*/ 2288603 h 3920770"/>
              <a:gd name="connsiteX30" fmla="*/ 566883 w 5987683"/>
              <a:gd name="connsiteY30" fmla="*/ 2297686 h 3920770"/>
              <a:gd name="connsiteX31" fmla="*/ 624607 w 5987683"/>
              <a:gd name="connsiteY31" fmla="*/ 2247834 h 3920770"/>
              <a:gd name="connsiteX32" fmla="*/ 679937 w 5987683"/>
              <a:gd name="connsiteY32" fmla="*/ 2268219 h 3920770"/>
              <a:gd name="connsiteX33" fmla="*/ 741091 w 5987683"/>
              <a:gd name="connsiteY33" fmla="*/ 2218713 h 3920770"/>
              <a:gd name="connsiteX34" fmla="*/ 796421 w 5987683"/>
              <a:gd name="connsiteY34" fmla="*/ 2227449 h 3920770"/>
              <a:gd name="connsiteX35" fmla="*/ 854058 w 5987683"/>
              <a:gd name="connsiteY35" fmla="*/ 2172205 h 3920770"/>
              <a:gd name="connsiteX36" fmla="*/ 1077165 w 5987683"/>
              <a:gd name="connsiteY36" fmla="*/ 2156694 h 3920770"/>
              <a:gd name="connsiteX37" fmla="*/ 1195495 w 5987683"/>
              <a:gd name="connsiteY37" fmla="*/ 2112060 h 3920770"/>
              <a:gd name="connsiteX38" fmla="*/ 1230122 w 5987683"/>
              <a:gd name="connsiteY38" fmla="*/ 2166756 h 3920770"/>
              <a:gd name="connsiteX39" fmla="*/ 1052685 w 5987683"/>
              <a:gd name="connsiteY39" fmla="*/ 2236185 h 3920770"/>
              <a:gd name="connsiteX40" fmla="*/ 1073071 w 5987683"/>
              <a:gd name="connsiteY40" fmla="*/ 2265307 h 3920770"/>
              <a:gd name="connsiteX41" fmla="*/ 1081806 w 5987683"/>
              <a:gd name="connsiteY41" fmla="*/ 2294428 h 3920770"/>
              <a:gd name="connsiteX42" fmla="*/ 1003180 w 5987683"/>
              <a:gd name="connsiteY42" fmla="*/ 2268219 h 3920770"/>
              <a:gd name="connsiteX43" fmla="*/ 886696 w 5987683"/>
              <a:gd name="connsiteY43" fmla="*/ 2285691 h 3920770"/>
              <a:gd name="connsiteX44" fmla="*/ 930377 w 5987683"/>
              <a:gd name="connsiteY44" fmla="*/ 2367230 h 3920770"/>
              <a:gd name="connsiteX45" fmla="*/ 1009004 w 5987683"/>
              <a:gd name="connsiteY45" fmla="*/ 2405087 h 3920770"/>
              <a:gd name="connsiteX46" fmla="*/ 933290 w 5987683"/>
              <a:gd name="connsiteY46" fmla="*/ 2469154 h 3920770"/>
              <a:gd name="connsiteX47" fmla="*/ 915817 w 5987683"/>
              <a:gd name="connsiteY47" fmla="*/ 2539044 h 3920770"/>
              <a:gd name="connsiteX48" fmla="*/ 863399 w 5987683"/>
              <a:gd name="connsiteY48" fmla="*/ 2556517 h 3920770"/>
              <a:gd name="connsiteX49" fmla="*/ 825542 w 5987683"/>
              <a:gd name="connsiteY49" fmla="*/ 2643880 h 3920770"/>
              <a:gd name="connsiteX50" fmla="*/ 685761 w 5987683"/>
              <a:gd name="connsiteY50" fmla="*/ 2629319 h 3920770"/>
              <a:gd name="connsiteX51" fmla="*/ 682848 w 5987683"/>
              <a:gd name="connsiteY51" fmla="*/ 2664265 h 3920770"/>
              <a:gd name="connsiteX52" fmla="*/ 720706 w 5987683"/>
              <a:gd name="connsiteY52" fmla="*/ 2655528 h 3920770"/>
              <a:gd name="connsiteX53" fmla="*/ 627519 w 5987683"/>
              <a:gd name="connsiteY53" fmla="*/ 2699210 h 3920770"/>
              <a:gd name="connsiteX54" fmla="*/ 773552 w 5987683"/>
              <a:gd name="connsiteY54" fmla="*/ 2754609 h 3920770"/>
              <a:gd name="connsiteX55" fmla="*/ 812555 w 5987683"/>
              <a:gd name="connsiteY55" fmla="*/ 2806612 h 3920770"/>
              <a:gd name="connsiteX56" fmla="*/ 912229 w 5987683"/>
              <a:gd name="connsiteY56" fmla="*/ 2823947 h 3920770"/>
              <a:gd name="connsiteX57" fmla="*/ 994568 w 5987683"/>
              <a:gd name="connsiteY57" fmla="*/ 2914953 h 3920770"/>
              <a:gd name="connsiteX58" fmla="*/ 1185248 w 5987683"/>
              <a:gd name="connsiteY58" fmla="*/ 2992959 h 3920770"/>
              <a:gd name="connsiteX59" fmla="*/ 1414933 w 5987683"/>
              <a:gd name="connsiteY59" fmla="*/ 3144637 h 3920770"/>
              <a:gd name="connsiteX60" fmla="*/ 1518939 w 5987683"/>
              <a:gd name="connsiteY60" fmla="*/ 3205308 h 3920770"/>
              <a:gd name="connsiteX61" fmla="*/ 1635948 w 5987683"/>
              <a:gd name="connsiteY61" fmla="*/ 3257312 h 3920770"/>
              <a:gd name="connsiteX62" fmla="*/ 1705286 w 5987683"/>
              <a:gd name="connsiteY62" fmla="*/ 3218309 h 3920770"/>
              <a:gd name="connsiteX63" fmla="*/ 1765957 w 5987683"/>
              <a:gd name="connsiteY63" fmla="*/ 3252978 h 3920770"/>
              <a:gd name="connsiteX64" fmla="*/ 1830962 w 5987683"/>
              <a:gd name="connsiteY64" fmla="*/ 3261646 h 3920770"/>
              <a:gd name="connsiteX65" fmla="*/ 1852630 w 5987683"/>
              <a:gd name="connsiteY65" fmla="*/ 3348319 h 3920770"/>
              <a:gd name="connsiteX66" fmla="*/ 2212323 w 5987683"/>
              <a:gd name="connsiteY66" fmla="*/ 3335318 h 3920770"/>
              <a:gd name="connsiteX67" fmla="*/ 2229658 w 5987683"/>
              <a:gd name="connsiteY67" fmla="*/ 3443659 h 3920770"/>
              <a:gd name="connsiteX68" fmla="*/ 2190655 w 5987683"/>
              <a:gd name="connsiteY68" fmla="*/ 3547667 h 3920770"/>
              <a:gd name="connsiteX69" fmla="*/ 2099649 w 5987683"/>
              <a:gd name="connsiteY69" fmla="*/ 3634340 h 3920770"/>
              <a:gd name="connsiteX70" fmla="*/ 2268661 w 5987683"/>
              <a:gd name="connsiteY70" fmla="*/ 3729680 h 3920770"/>
              <a:gd name="connsiteX71" fmla="*/ 2229658 w 5987683"/>
              <a:gd name="connsiteY71" fmla="*/ 3894358 h 3920770"/>
              <a:gd name="connsiteX72" fmla="*/ 2420339 w 5987683"/>
              <a:gd name="connsiteY72" fmla="*/ 3920360 h 3920770"/>
              <a:gd name="connsiteX73" fmla="*/ 2437673 w 5987683"/>
              <a:gd name="connsiteY73" fmla="*/ 3881357 h 3920770"/>
              <a:gd name="connsiteX74" fmla="*/ 2468009 w 5987683"/>
              <a:gd name="connsiteY74" fmla="*/ 3868356 h 3920770"/>
              <a:gd name="connsiteX75" fmla="*/ 2468009 w 5987683"/>
              <a:gd name="connsiteY75" fmla="*/ 3812018 h 3920770"/>
              <a:gd name="connsiteX76" fmla="*/ 2559015 w 5987683"/>
              <a:gd name="connsiteY76" fmla="*/ 3699343 h 3920770"/>
              <a:gd name="connsiteX77" fmla="*/ 2671690 w 5987683"/>
              <a:gd name="connsiteY77" fmla="*/ 3751347 h 3920770"/>
              <a:gd name="connsiteX78" fmla="*/ 2749696 w 5987683"/>
              <a:gd name="connsiteY78" fmla="*/ 3842354 h 3920770"/>
              <a:gd name="connsiteX79" fmla="*/ 2843161 w 5987683"/>
              <a:gd name="connsiteY79" fmla="*/ 3884660 h 3920770"/>
              <a:gd name="connsiteX80" fmla="*/ 2897039 w 5987683"/>
              <a:gd name="connsiteY80" fmla="*/ 3846688 h 3920770"/>
              <a:gd name="connsiteX81" fmla="*/ 2914375 w 5987683"/>
              <a:gd name="connsiteY81" fmla="*/ 3643006 h 3920770"/>
              <a:gd name="connsiteX82" fmla="*/ 2974070 w 5987683"/>
              <a:gd name="connsiteY82" fmla="*/ 3690032 h 3920770"/>
              <a:gd name="connsiteX83" fmla="*/ 3023945 w 5987683"/>
              <a:gd name="connsiteY83" fmla="*/ 3751037 h 3920770"/>
              <a:gd name="connsiteX84" fmla="*/ 3132771 w 5987683"/>
              <a:gd name="connsiteY84" fmla="*/ 3798408 h 3920770"/>
              <a:gd name="connsiteX85" fmla="*/ 3204729 w 5987683"/>
              <a:gd name="connsiteY85" fmla="*/ 3695010 h 3920770"/>
              <a:gd name="connsiteX86" fmla="*/ 3287068 w 5987683"/>
              <a:gd name="connsiteY86" fmla="*/ 3669008 h 3920770"/>
              <a:gd name="connsiteX87" fmla="*/ 3259352 w 5987683"/>
              <a:gd name="connsiteY87" fmla="*/ 3576288 h 3920770"/>
              <a:gd name="connsiteX88" fmla="*/ 3144058 w 5987683"/>
              <a:gd name="connsiteY88" fmla="*/ 3391654 h 3920770"/>
              <a:gd name="connsiteX89" fmla="*/ 3061719 w 5987683"/>
              <a:gd name="connsiteY89" fmla="*/ 3278979 h 3920770"/>
              <a:gd name="connsiteX90" fmla="*/ 3087720 w 5987683"/>
              <a:gd name="connsiteY90" fmla="*/ 3239976 h 3920770"/>
              <a:gd name="connsiteX91" fmla="*/ 3100721 w 5987683"/>
              <a:gd name="connsiteY91" fmla="*/ 3036295 h 3920770"/>
              <a:gd name="connsiteX92" fmla="*/ 3031383 w 5987683"/>
              <a:gd name="connsiteY92" fmla="*/ 3127301 h 3920770"/>
              <a:gd name="connsiteX93" fmla="*/ 3057385 w 5987683"/>
              <a:gd name="connsiteY93" fmla="*/ 3023294 h 3920770"/>
              <a:gd name="connsiteX94" fmla="*/ 2888372 w 5987683"/>
              <a:gd name="connsiteY94" fmla="*/ 2875950 h 3920770"/>
              <a:gd name="connsiteX95" fmla="*/ 2988047 w 5987683"/>
              <a:gd name="connsiteY95" fmla="*/ 2776276 h 3920770"/>
              <a:gd name="connsiteX96" fmla="*/ 3027049 w 5987683"/>
              <a:gd name="connsiteY96" fmla="*/ 2698271 h 3920770"/>
              <a:gd name="connsiteX97" fmla="*/ 3048718 w 5987683"/>
              <a:gd name="connsiteY97" fmla="*/ 2667935 h 3920770"/>
              <a:gd name="connsiteX98" fmla="*/ 3109389 w 5987683"/>
              <a:gd name="connsiteY98" fmla="*/ 2537925 h 3920770"/>
              <a:gd name="connsiteX99" fmla="*/ 3165726 w 5987683"/>
              <a:gd name="connsiteY99" fmla="*/ 2550926 h 3920770"/>
              <a:gd name="connsiteX100" fmla="*/ 3282735 w 5987683"/>
              <a:gd name="connsiteY100" fmla="*/ 2494589 h 3920770"/>
              <a:gd name="connsiteX101" fmla="*/ 3352073 w 5987683"/>
              <a:gd name="connsiteY101" fmla="*/ 2498922 h 3920770"/>
              <a:gd name="connsiteX102" fmla="*/ 3395410 w 5987683"/>
              <a:gd name="connsiteY102" fmla="*/ 2412249 h 3920770"/>
              <a:gd name="connsiteX103" fmla="*/ 3456080 w 5987683"/>
              <a:gd name="connsiteY103" fmla="*/ 2368913 h 3920770"/>
              <a:gd name="connsiteX104" fmla="*/ 3828774 w 5987683"/>
              <a:gd name="connsiteY104" fmla="*/ 2204234 h 3920770"/>
              <a:gd name="connsiteX105" fmla="*/ 3902447 w 5987683"/>
              <a:gd name="connsiteY105" fmla="*/ 2156564 h 3920770"/>
              <a:gd name="connsiteX106" fmla="*/ 3967666 w 5987683"/>
              <a:gd name="connsiteY106" fmla="*/ 2186255 h 3920770"/>
              <a:gd name="connsiteX107" fmla="*/ 4088793 w 5987683"/>
              <a:gd name="connsiteY107" fmla="*/ 2256238 h 3920770"/>
              <a:gd name="connsiteX108" fmla="*/ 4171133 w 5987683"/>
              <a:gd name="connsiteY108" fmla="*/ 2195567 h 3920770"/>
              <a:gd name="connsiteX109" fmla="*/ 4296809 w 5987683"/>
              <a:gd name="connsiteY109" fmla="*/ 2234570 h 3920770"/>
              <a:gd name="connsiteX110" fmla="*/ 4283807 w 5987683"/>
              <a:gd name="connsiteY110" fmla="*/ 2325577 h 3920770"/>
              <a:gd name="connsiteX111" fmla="*/ 4298741 w 5987683"/>
              <a:gd name="connsiteY111" fmla="*/ 2390152 h 3920770"/>
              <a:gd name="connsiteX112" fmla="*/ 4288142 w 5987683"/>
              <a:gd name="connsiteY112" fmla="*/ 2485921 h 3920770"/>
              <a:gd name="connsiteX113" fmla="*/ 4231804 w 5987683"/>
              <a:gd name="connsiteY113" fmla="*/ 2585595 h 3920770"/>
              <a:gd name="connsiteX114" fmla="*/ 4357480 w 5987683"/>
              <a:gd name="connsiteY114" fmla="*/ 2654933 h 3920770"/>
              <a:gd name="connsiteX115" fmla="*/ 4354519 w 5987683"/>
              <a:gd name="connsiteY115" fmla="*/ 2654633 h 3920770"/>
              <a:gd name="connsiteX0" fmla="*/ 4354519 w 5979971"/>
              <a:gd name="connsiteY0" fmla="*/ 2654633 h 3920770"/>
              <a:gd name="connsiteX1" fmla="*/ 4640060 w 5979971"/>
              <a:gd name="connsiteY1" fmla="*/ 2696773 h 3920770"/>
              <a:gd name="connsiteX2" fmla="*/ 4915834 w 5979971"/>
              <a:gd name="connsiteY2" fmla="*/ 2745168 h 3920770"/>
              <a:gd name="connsiteX3" fmla="*/ 5326376 w 5979971"/>
              <a:gd name="connsiteY3" fmla="*/ 2673629 h 3920770"/>
              <a:gd name="connsiteX4" fmla="*/ 5622004 w 5979971"/>
              <a:gd name="connsiteY4" fmla="*/ 2545992 h 3920770"/>
              <a:gd name="connsiteX5" fmla="*/ 5947318 w 5979971"/>
              <a:gd name="connsiteY5" fmla="*/ 2463240 h 3920770"/>
              <a:gd name="connsiteX6" fmla="*/ 5958202 w 5979971"/>
              <a:gd name="connsiteY6" fmla="*/ 2171671 h 3920770"/>
              <a:gd name="connsiteX7" fmla="*/ 5950548 w 5979971"/>
              <a:gd name="connsiteY7" fmla="*/ 1250354 h 3920770"/>
              <a:gd name="connsiteX8" fmla="*/ 5937990 w 5979971"/>
              <a:gd name="connsiteY8" fmla="*/ 308310 h 3920770"/>
              <a:gd name="connsiteX9" fmla="*/ 5934580 w 5979971"/>
              <a:gd name="connsiteY9" fmla="*/ 96830 h 3920770"/>
              <a:gd name="connsiteX10" fmla="*/ 5939609 w 5979971"/>
              <a:gd name="connsiteY10" fmla="*/ 17281 h 3920770"/>
              <a:gd name="connsiteX11" fmla="*/ 5381397 w 5979971"/>
              <a:gd name="connsiteY11" fmla="*/ 30015 h 3920770"/>
              <a:gd name="connsiteX12" fmla="*/ 3770473 w 5979971"/>
              <a:gd name="connsiteY12" fmla="*/ 28931 h 3920770"/>
              <a:gd name="connsiteX13" fmla="*/ 3174912 w 5979971"/>
              <a:gd name="connsiteY13" fmla="*/ 30014 h 3920770"/>
              <a:gd name="connsiteX14" fmla="*/ 1405058 w 5979971"/>
              <a:gd name="connsiteY14" fmla="*/ 0 h 3920770"/>
              <a:gd name="connsiteX15" fmla="*/ 690128 w 5979971"/>
              <a:gd name="connsiteY15" fmla="*/ 10137 h 3920770"/>
              <a:gd name="connsiteX16" fmla="*/ 292563 w 5979971"/>
              <a:gd name="connsiteY16" fmla="*/ 20076 h 3920770"/>
              <a:gd name="connsiteX17" fmla="*/ 213050 w 5979971"/>
              <a:gd name="connsiteY17" fmla="*/ 10137 h 3920770"/>
              <a:gd name="connsiteX18" fmla="*/ 34146 w 5979971"/>
              <a:gd name="connsiteY18" fmla="*/ 59833 h 3920770"/>
              <a:gd name="connsiteX19" fmla="*/ 41102 w 5979971"/>
              <a:gd name="connsiteY19" fmla="*/ 489635 h 3920770"/>
              <a:gd name="connsiteX20" fmla="*/ 20554 w 5979971"/>
              <a:gd name="connsiteY20" fmla="*/ 979742 h 3920770"/>
              <a:gd name="connsiteX21" fmla="*/ 6 w 5979971"/>
              <a:gd name="connsiteY21" fmla="*/ 1552552 h 3920770"/>
              <a:gd name="connsiteX22" fmla="*/ 18621 w 5979971"/>
              <a:gd name="connsiteY22" fmla="*/ 2092098 h 3920770"/>
              <a:gd name="connsiteX23" fmla="*/ 26962 w 5979971"/>
              <a:gd name="connsiteY23" fmla="*/ 2401645 h 3920770"/>
              <a:gd name="connsiteX24" fmla="*/ 184879 w 5979971"/>
              <a:gd name="connsiteY24" fmla="*/ 2480802 h 3920770"/>
              <a:gd name="connsiteX25" fmla="*/ 219045 w 5979971"/>
              <a:gd name="connsiteY25" fmla="*/ 2428297 h 3920770"/>
              <a:gd name="connsiteX26" fmla="*/ 347957 w 5979971"/>
              <a:gd name="connsiteY26" fmla="*/ 2373054 h 3920770"/>
              <a:gd name="connsiteX27" fmla="*/ 416262 w 5979971"/>
              <a:gd name="connsiteY27" fmla="*/ 2328710 h 3920770"/>
              <a:gd name="connsiteX28" fmla="*/ 473177 w 5979971"/>
              <a:gd name="connsiteY28" fmla="*/ 2288603 h 3920770"/>
              <a:gd name="connsiteX29" fmla="*/ 566883 w 5979971"/>
              <a:gd name="connsiteY29" fmla="*/ 2297686 h 3920770"/>
              <a:gd name="connsiteX30" fmla="*/ 624607 w 5979971"/>
              <a:gd name="connsiteY30" fmla="*/ 2247834 h 3920770"/>
              <a:gd name="connsiteX31" fmla="*/ 679937 w 5979971"/>
              <a:gd name="connsiteY31" fmla="*/ 2268219 h 3920770"/>
              <a:gd name="connsiteX32" fmla="*/ 741091 w 5979971"/>
              <a:gd name="connsiteY32" fmla="*/ 2218713 h 3920770"/>
              <a:gd name="connsiteX33" fmla="*/ 796421 w 5979971"/>
              <a:gd name="connsiteY33" fmla="*/ 2227449 h 3920770"/>
              <a:gd name="connsiteX34" fmla="*/ 854058 w 5979971"/>
              <a:gd name="connsiteY34" fmla="*/ 2172205 h 3920770"/>
              <a:gd name="connsiteX35" fmla="*/ 1077165 w 5979971"/>
              <a:gd name="connsiteY35" fmla="*/ 2156694 h 3920770"/>
              <a:gd name="connsiteX36" fmla="*/ 1195495 w 5979971"/>
              <a:gd name="connsiteY36" fmla="*/ 2112060 h 3920770"/>
              <a:gd name="connsiteX37" fmla="*/ 1230122 w 5979971"/>
              <a:gd name="connsiteY37" fmla="*/ 2166756 h 3920770"/>
              <a:gd name="connsiteX38" fmla="*/ 1052685 w 5979971"/>
              <a:gd name="connsiteY38" fmla="*/ 2236185 h 3920770"/>
              <a:gd name="connsiteX39" fmla="*/ 1073071 w 5979971"/>
              <a:gd name="connsiteY39" fmla="*/ 2265307 h 3920770"/>
              <a:gd name="connsiteX40" fmla="*/ 1081806 w 5979971"/>
              <a:gd name="connsiteY40" fmla="*/ 2294428 h 3920770"/>
              <a:gd name="connsiteX41" fmla="*/ 1003180 w 5979971"/>
              <a:gd name="connsiteY41" fmla="*/ 2268219 h 3920770"/>
              <a:gd name="connsiteX42" fmla="*/ 886696 w 5979971"/>
              <a:gd name="connsiteY42" fmla="*/ 2285691 h 3920770"/>
              <a:gd name="connsiteX43" fmla="*/ 930377 w 5979971"/>
              <a:gd name="connsiteY43" fmla="*/ 2367230 h 3920770"/>
              <a:gd name="connsiteX44" fmla="*/ 1009004 w 5979971"/>
              <a:gd name="connsiteY44" fmla="*/ 2405087 h 3920770"/>
              <a:gd name="connsiteX45" fmla="*/ 933290 w 5979971"/>
              <a:gd name="connsiteY45" fmla="*/ 2469154 h 3920770"/>
              <a:gd name="connsiteX46" fmla="*/ 915817 w 5979971"/>
              <a:gd name="connsiteY46" fmla="*/ 2539044 h 3920770"/>
              <a:gd name="connsiteX47" fmla="*/ 863399 w 5979971"/>
              <a:gd name="connsiteY47" fmla="*/ 2556517 h 3920770"/>
              <a:gd name="connsiteX48" fmla="*/ 825542 w 5979971"/>
              <a:gd name="connsiteY48" fmla="*/ 2643880 h 3920770"/>
              <a:gd name="connsiteX49" fmla="*/ 685761 w 5979971"/>
              <a:gd name="connsiteY49" fmla="*/ 2629319 h 3920770"/>
              <a:gd name="connsiteX50" fmla="*/ 682848 w 5979971"/>
              <a:gd name="connsiteY50" fmla="*/ 2664265 h 3920770"/>
              <a:gd name="connsiteX51" fmla="*/ 720706 w 5979971"/>
              <a:gd name="connsiteY51" fmla="*/ 2655528 h 3920770"/>
              <a:gd name="connsiteX52" fmla="*/ 627519 w 5979971"/>
              <a:gd name="connsiteY52" fmla="*/ 2699210 h 3920770"/>
              <a:gd name="connsiteX53" fmla="*/ 773552 w 5979971"/>
              <a:gd name="connsiteY53" fmla="*/ 2754609 h 3920770"/>
              <a:gd name="connsiteX54" fmla="*/ 812555 w 5979971"/>
              <a:gd name="connsiteY54" fmla="*/ 2806612 h 3920770"/>
              <a:gd name="connsiteX55" fmla="*/ 912229 w 5979971"/>
              <a:gd name="connsiteY55" fmla="*/ 2823947 h 3920770"/>
              <a:gd name="connsiteX56" fmla="*/ 994568 w 5979971"/>
              <a:gd name="connsiteY56" fmla="*/ 2914953 h 3920770"/>
              <a:gd name="connsiteX57" fmla="*/ 1185248 w 5979971"/>
              <a:gd name="connsiteY57" fmla="*/ 2992959 h 3920770"/>
              <a:gd name="connsiteX58" fmla="*/ 1414933 w 5979971"/>
              <a:gd name="connsiteY58" fmla="*/ 3144637 h 3920770"/>
              <a:gd name="connsiteX59" fmla="*/ 1518939 w 5979971"/>
              <a:gd name="connsiteY59" fmla="*/ 3205308 h 3920770"/>
              <a:gd name="connsiteX60" fmla="*/ 1635948 w 5979971"/>
              <a:gd name="connsiteY60" fmla="*/ 3257312 h 3920770"/>
              <a:gd name="connsiteX61" fmla="*/ 1705286 w 5979971"/>
              <a:gd name="connsiteY61" fmla="*/ 3218309 h 3920770"/>
              <a:gd name="connsiteX62" fmla="*/ 1765957 w 5979971"/>
              <a:gd name="connsiteY62" fmla="*/ 3252978 h 3920770"/>
              <a:gd name="connsiteX63" fmla="*/ 1830962 w 5979971"/>
              <a:gd name="connsiteY63" fmla="*/ 3261646 h 3920770"/>
              <a:gd name="connsiteX64" fmla="*/ 1852630 w 5979971"/>
              <a:gd name="connsiteY64" fmla="*/ 3348319 h 3920770"/>
              <a:gd name="connsiteX65" fmla="*/ 2212323 w 5979971"/>
              <a:gd name="connsiteY65" fmla="*/ 3335318 h 3920770"/>
              <a:gd name="connsiteX66" fmla="*/ 2229658 w 5979971"/>
              <a:gd name="connsiteY66" fmla="*/ 3443659 h 3920770"/>
              <a:gd name="connsiteX67" fmla="*/ 2190655 w 5979971"/>
              <a:gd name="connsiteY67" fmla="*/ 3547667 h 3920770"/>
              <a:gd name="connsiteX68" fmla="*/ 2099649 w 5979971"/>
              <a:gd name="connsiteY68" fmla="*/ 3634340 h 3920770"/>
              <a:gd name="connsiteX69" fmla="*/ 2268661 w 5979971"/>
              <a:gd name="connsiteY69" fmla="*/ 3729680 h 3920770"/>
              <a:gd name="connsiteX70" fmla="*/ 2229658 w 5979971"/>
              <a:gd name="connsiteY70" fmla="*/ 3894358 h 3920770"/>
              <a:gd name="connsiteX71" fmla="*/ 2420339 w 5979971"/>
              <a:gd name="connsiteY71" fmla="*/ 3920360 h 3920770"/>
              <a:gd name="connsiteX72" fmla="*/ 2437673 w 5979971"/>
              <a:gd name="connsiteY72" fmla="*/ 3881357 h 3920770"/>
              <a:gd name="connsiteX73" fmla="*/ 2468009 w 5979971"/>
              <a:gd name="connsiteY73" fmla="*/ 3868356 h 3920770"/>
              <a:gd name="connsiteX74" fmla="*/ 2468009 w 5979971"/>
              <a:gd name="connsiteY74" fmla="*/ 3812018 h 3920770"/>
              <a:gd name="connsiteX75" fmla="*/ 2559015 w 5979971"/>
              <a:gd name="connsiteY75" fmla="*/ 3699343 h 3920770"/>
              <a:gd name="connsiteX76" fmla="*/ 2671690 w 5979971"/>
              <a:gd name="connsiteY76" fmla="*/ 3751347 h 3920770"/>
              <a:gd name="connsiteX77" fmla="*/ 2749696 w 5979971"/>
              <a:gd name="connsiteY77" fmla="*/ 3842354 h 3920770"/>
              <a:gd name="connsiteX78" fmla="*/ 2843161 w 5979971"/>
              <a:gd name="connsiteY78" fmla="*/ 3884660 h 3920770"/>
              <a:gd name="connsiteX79" fmla="*/ 2897039 w 5979971"/>
              <a:gd name="connsiteY79" fmla="*/ 3846688 h 3920770"/>
              <a:gd name="connsiteX80" fmla="*/ 2914375 w 5979971"/>
              <a:gd name="connsiteY80" fmla="*/ 3643006 h 3920770"/>
              <a:gd name="connsiteX81" fmla="*/ 2974070 w 5979971"/>
              <a:gd name="connsiteY81" fmla="*/ 3690032 h 3920770"/>
              <a:gd name="connsiteX82" fmla="*/ 3023945 w 5979971"/>
              <a:gd name="connsiteY82" fmla="*/ 3751037 h 3920770"/>
              <a:gd name="connsiteX83" fmla="*/ 3132771 w 5979971"/>
              <a:gd name="connsiteY83" fmla="*/ 3798408 h 3920770"/>
              <a:gd name="connsiteX84" fmla="*/ 3204729 w 5979971"/>
              <a:gd name="connsiteY84" fmla="*/ 3695010 h 3920770"/>
              <a:gd name="connsiteX85" fmla="*/ 3287068 w 5979971"/>
              <a:gd name="connsiteY85" fmla="*/ 3669008 h 3920770"/>
              <a:gd name="connsiteX86" fmla="*/ 3259352 w 5979971"/>
              <a:gd name="connsiteY86" fmla="*/ 3576288 h 3920770"/>
              <a:gd name="connsiteX87" fmla="*/ 3144058 w 5979971"/>
              <a:gd name="connsiteY87" fmla="*/ 3391654 h 3920770"/>
              <a:gd name="connsiteX88" fmla="*/ 3061719 w 5979971"/>
              <a:gd name="connsiteY88" fmla="*/ 3278979 h 3920770"/>
              <a:gd name="connsiteX89" fmla="*/ 3087720 w 5979971"/>
              <a:gd name="connsiteY89" fmla="*/ 3239976 h 3920770"/>
              <a:gd name="connsiteX90" fmla="*/ 3100721 w 5979971"/>
              <a:gd name="connsiteY90" fmla="*/ 3036295 h 3920770"/>
              <a:gd name="connsiteX91" fmla="*/ 3031383 w 5979971"/>
              <a:gd name="connsiteY91" fmla="*/ 3127301 h 3920770"/>
              <a:gd name="connsiteX92" fmla="*/ 3057385 w 5979971"/>
              <a:gd name="connsiteY92" fmla="*/ 3023294 h 3920770"/>
              <a:gd name="connsiteX93" fmla="*/ 2888372 w 5979971"/>
              <a:gd name="connsiteY93" fmla="*/ 2875950 h 3920770"/>
              <a:gd name="connsiteX94" fmla="*/ 2988047 w 5979971"/>
              <a:gd name="connsiteY94" fmla="*/ 2776276 h 3920770"/>
              <a:gd name="connsiteX95" fmla="*/ 3027049 w 5979971"/>
              <a:gd name="connsiteY95" fmla="*/ 2698271 h 3920770"/>
              <a:gd name="connsiteX96" fmla="*/ 3048718 w 5979971"/>
              <a:gd name="connsiteY96" fmla="*/ 2667935 h 3920770"/>
              <a:gd name="connsiteX97" fmla="*/ 3109389 w 5979971"/>
              <a:gd name="connsiteY97" fmla="*/ 2537925 h 3920770"/>
              <a:gd name="connsiteX98" fmla="*/ 3165726 w 5979971"/>
              <a:gd name="connsiteY98" fmla="*/ 2550926 h 3920770"/>
              <a:gd name="connsiteX99" fmla="*/ 3282735 w 5979971"/>
              <a:gd name="connsiteY99" fmla="*/ 2494589 h 3920770"/>
              <a:gd name="connsiteX100" fmla="*/ 3352073 w 5979971"/>
              <a:gd name="connsiteY100" fmla="*/ 2498922 h 3920770"/>
              <a:gd name="connsiteX101" fmla="*/ 3395410 w 5979971"/>
              <a:gd name="connsiteY101" fmla="*/ 2412249 h 3920770"/>
              <a:gd name="connsiteX102" fmla="*/ 3456080 w 5979971"/>
              <a:gd name="connsiteY102" fmla="*/ 2368913 h 3920770"/>
              <a:gd name="connsiteX103" fmla="*/ 3828774 w 5979971"/>
              <a:gd name="connsiteY103" fmla="*/ 2204234 h 3920770"/>
              <a:gd name="connsiteX104" fmla="*/ 3902447 w 5979971"/>
              <a:gd name="connsiteY104" fmla="*/ 2156564 h 3920770"/>
              <a:gd name="connsiteX105" fmla="*/ 3967666 w 5979971"/>
              <a:gd name="connsiteY105" fmla="*/ 2186255 h 3920770"/>
              <a:gd name="connsiteX106" fmla="*/ 4088793 w 5979971"/>
              <a:gd name="connsiteY106" fmla="*/ 2256238 h 3920770"/>
              <a:gd name="connsiteX107" fmla="*/ 4171133 w 5979971"/>
              <a:gd name="connsiteY107" fmla="*/ 2195567 h 3920770"/>
              <a:gd name="connsiteX108" fmla="*/ 4296809 w 5979971"/>
              <a:gd name="connsiteY108" fmla="*/ 2234570 h 3920770"/>
              <a:gd name="connsiteX109" fmla="*/ 4283807 w 5979971"/>
              <a:gd name="connsiteY109" fmla="*/ 2325577 h 3920770"/>
              <a:gd name="connsiteX110" fmla="*/ 4298741 w 5979971"/>
              <a:gd name="connsiteY110" fmla="*/ 2390152 h 3920770"/>
              <a:gd name="connsiteX111" fmla="*/ 4288142 w 5979971"/>
              <a:gd name="connsiteY111" fmla="*/ 2485921 h 3920770"/>
              <a:gd name="connsiteX112" fmla="*/ 4231804 w 5979971"/>
              <a:gd name="connsiteY112" fmla="*/ 2585595 h 3920770"/>
              <a:gd name="connsiteX113" fmla="*/ 4357480 w 5979971"/>
              <a:gd name="connsiteY113" fmla="*/ 2654933 h 3920770"/>
              <a:gd name="connsiteX114" fmla="*/ 4354519 w 5979971"/>
              <a:gd name="connsiteY114" fmla="*/ 2654633 h 3920770"/>
              <a:gd name="connsiteX0" fmla="*/ 4354519 w 5978448"/>
              <a:gd name="connsiteY0" fmla="*/ 2654633 h 3920770"/>
              <a:gd name="connsiteX1" fmla="*/ 4640060 w 5978448"/>
              <a:gd name="connsiteY1" fmla="*/ 2696773 h 3920770"/>
              <a:gd name="connsiteX2" fmla="*/ 4915834 w 5978448"/>
              <a:gd name="connsiteY2" fmla="*/ 2745168 h 3920770"/>
              <a:gd name="connsiteX3" fmla="*/ 5326376 w 5978448"/>
              <a:gd name="connsiteY3" fmla="*/ 2673629 h 3920770"/>
              <a:gd name="connsiteX4" fmla="*/ 5622004 w 5978448"/>
              <a:gd name="connsiteY4" fmla="*/ 2545992 h 3920770"/>
              <a:gd name="connsiteX5" fmla="*/ 5947318 w 5978448"/>
              <a:gd name="connsiteY5" fmla="*/ 2463240 h 3920770"/>
              <a:gd name="connsiteX6" fmla="*/ 5958202 w 5978448"/>
              <a:gd name="connsiteY6" fmla="*/ 2171671 h 3920770"/>
              <a:gd name="connsiteX7" fmla="*/ 5950548 w 5978448"/>
              <a:gd name="connsiteY7" fmla="*/ 1250354 h 3920770"/>
              <a:gd name="connsiteX8" fmla="*/ 5937990 w 5978448"/>
              <a:gd name="connsiteY8" fmla="*/ 308310 h 3920770"/>
              <a:gd name="connsiteX9" fmla="*/ 5934580 w 5978448"/>
              <a:gd name="connsiteY9" fmla="*/ 96830 h 3920770"/>
              <a:gd name="connsiteX10" fmla="*/ 5931244 w 5978448"/>
              <a:gd name="connsiteY10" fmla="*/ 20074 h 3920770"/>
              <a:gd name="connsiteX11" fmla="*/ 5939609 w 5978448"/>
              <a:gd name="connsiteY11" fmla="*/ 17281 h 3920770"/>
              <a:gd name="connsiteX12" fmla="*/ 5381397 w 5978448"/>
              <a:gd name="connsiteY12" fmla="*/ 30015 h 3920770"/>
              <a:gd name="connsiteX13" fmla="*/ 3770473 w 5978448"/>
              <a:gd name="connsiteY13" fmla="*/ 28931 h 3920770"/>
              <a:gd name="connsiteX14" fmla="*/ 3174912 w 5978448"/>
              <a:gd name="connsiteY14" fmla="*/ 30014 h 3920770"/>
              <a:gd name="connsiteX15" fmla="*/ 1405058 w 5978448"/>
              <a:gd name="connsiteY15" fmla="*/ 0 h 3920770"/>
              <a:gd name="connsiteX16" fmla="*/ 690128 w 5978448"/>
              <a:gd name="connsiteY16" fmla="*/ 10137 h 3920770"/>
              <a:gd name="connsiteX17" fmla="*/ 292563 w 5978448"/>
              <a:gd name="connsiteY17" fmla="*/ 20076 h 3920770"/>
              <a:gd name="connsiteX18" fmla="*/ 213050 w 5978448"/>
              <a:gd name="connsiteY18" fmla="*/ 10137 h 3920770"/>
              <a:gd name="connsiteX19" fmla="*/ 34146 w 5978448"/>
              <a:gd name="connsiteY19" fmla="*/ 59833 h 3920770"/>
              <a:gd name="connsiteX20" fmla="*/ 41102 w 5978448"/>
              <a:gd name="connsiteY20" fmla="*/ 489635 h 3920770"/>
              <a:gd name="connsiteX21" fmla="*/ 20554 w 5978448"/>
              <a:gd name="connsiteY21" fmla="*/ 979742 h 3920770"/>
              <a:gd name="connsiteX22" fmla="*/ 6 w 5978448"/>
              <a:gd name="connsiteY22" fmla="*/ 1552552 h 3920770"/>
              <a:gd name="connsiteX23" fmla="*/ 18621 w 5978448"/>
              <a:gd name="connsiteY23" fmla="*/ 2092098 h 3920770"/>
              <a:gd name="connsiteX24" fmla="*/ 26962 w 5978448"/>
              <a:gd name="connsiteY24" fmla="*/ 2401645 h 3920770"/>
              <a:gd name="connsiteX25" fmla="*/ 184879 w 5978448"/>
              <a:gd name="connsiteY25" fmla="*/ 2480802 h 3920770"/>
              <a:gd name="connsiteX26" fmla="*/ 219045 w 5978448"/>
              <a:gd name="connsiteY26" fmla="*/ 2428297 h 3920770"/>
              <a:gd name="connsiteX27" fmla="*/ 347957 w 5978448"/>
              <a:gd name="connsiteY27" fmla="*/ 2373054 h 3920770"/>
              <a:gd name="connsiteX28" fmla="*/ 416262 w 5978448"/>
              <a:gd name="connsiteY28" fmla="*/ 2328710 h 3920770"/>
              <a:gd name="connsiteX29" fmla="*/ 473177 w 5978448"/>
              <a:gd name="connsiteY29" fmla="*/ 2288603 h 3920770"/>
              <a:gd name="connsiteX30" fmla="*/ 566883 w 5978448"/>
              <a:gd name="connsiteY30" fmla="*/ 2297686 h 3920770"/>
              <a:gd name="connsiteX31" fmla="*/ 624607 w 5978448"/>
              <a:gd name="connsiteY31" fmla="*/ 2247834 h 3920770"/>
              <a:gd name="connsiteX32" fmla="*/ 679937 w 5978448"/>
              <a:gd name="connsiteY32" fmla="*/ 2268219 h 3920770"/>
              <a:gd name="connsiteX33" fmla="*/ 741091 w 5978448"/>
              <a:gd name="connsiteY33" fmla="*/ 2218713 h 3920770"/>
              <a:gd name="connsiteX34" fmla="*/ 796421 w 5978448"/>
              <a:gd name="connsiteY34" fmla="*/ 2227449 h 3920770"/>
              <a:gd name="connsiteX35" fmla="*/ 854058 w 5978448"/>
              <a:gd name="connsiteY35" fmla="*/ 2172205 h 3920770"/>
              <a:gd name="connsiteX36" fmla="*/ 1077165 w 5978448"/>
              <a:gd name="connsiteY36" fmla="*/ 2156694 h 3920770"/>
              <a:gd name="connsiteX37" fmla="*/ 1195495 w 5978448"/>
              <a:gd name="connsiteY37" fmla="*/ 2112060 h 3920770"/>
              <a:gd name="connsiteX38" fmla="*/ 1230122 w 5978448"/>
              <a:gd name="connsiteY38" fmla="*/ 2166756 h 3920770"/>
              <a:gd name="connsiteX39" fmla="*/ 1052685 w 5978448"/>
              <a:gd name="connsiteY39" fmla="*/ 2236185 h 3920770"/>
              <a:gd name="connsiteX40" fmla="*/ 1073071 w 5978448"/>
              <a:gd name="connsiteY40" fmla="*/ 2265307 h 3920770"/>
              <a:gd name="connsiteX41" fmla="*/ 1081806 w 5978448"/>
              <a:gd name="connsiteY41" fmla="*/ 2294428 h 3920770"/>
              <a:gd name="connsiteX42" fmla="*/ 1003180 w 5978448"/>
              <a:gd name="connsiteY42" fmla="*/ 2268219 h 3920770"/>
              <a:gd name="connsiteX43" fmla="*/ 886696 w 5978448"/>
              <a:gd name="connsiteY43" fmla="*/ 2285691 h 3920770"/>
              <a:gd name="connsiteX44" fmla="*/ 930377 w 5978448"/>
              <a:gd name="connsiteY44" fmla="*/ 2367230 h 3920770"/>
              <a:gd name="connsiteX45" fmla="*/ 1009004 w 5978448"/>
              <a:gd name="connsiteY45" fmla="*/ 2405087 h 3920770"/>
              <a:gd name="connsiteX46" fmla="*/ 933290 w 5978448"/>
              <a:gd name="connsiteY46" fmla="*/ 2469154 h 3920770"/>
              <a:gd name="connsiteX47" fmla="*/ 915817 w 5978448"/>
              <a:gd name="connsiteY47" fmla="*/ 2539044 h 3920770"/>
              <a:gd name="connsiteX48" fmla="*/ 863399 w 5978448"/>
              <a:gd name="connsiteY48" fmla="*/ 2556517 h 3920770"/>
              <a:gd name="connsiteX49" fmla="*/ 825542 w 5978448"/>
              <a:gd name="connsiteY49" fmla="*/ 2643880 h 3920770"/>
              <a:gd name="connsiteX50" fmla="*/ 685761 w 5978448"/>
              <a:gd name="connsiteY50" fmla="*/ 2629319 h 3920770"/>
              <a:gd name="connsiteX51" fmla="*/ 682848 w 5978448"/>
              <a:gd name="connsiteY51" fmla="*/ 2664265 h 3920770"/>
              <a:gd name="connsiteX52" fmla="*/ 720706 w 5978448"/>
              <a:gd name="connsiteY52" fmla="*/ 2655528 h 3920770"/>
              <a:gd name="connsiteX53" fmla="*/ 627519 w 5978448"/>
              <a:gd name="connsiteY53" fmla="*/ 2699210 h 3920770"/>
              <a:gd name="connsiteX54" fmla="*/ 773552 w 5978448"/>
              <a:gd name="connsiteY54" fmla="*/ 2754609 h 3920770"/>
              <a:gd name="connsiteX55" fmla="*/ 812555 w 5978448"/>
              <a:gd name="connsiteY55" fmla="*/ 2806612 h 3920770"/>
              <a:gd name="connsiteX56" fmla="*/ 912229 w 5978448"/>
              <a:gd name="connsiteY56" fmla="*/ 2823947 h 3920770"/>
              <a:gd name="connsiteX57" fmla="*/ 994568 w 5978448"/>
              <a:gd name="connsiteY57" fmla="*/ 2914953 h 3920770"/>
              <a:gd name="connsiteX58" fmla="*/ 1185248 w 5978448"/>
              <a:gd name="connsiteY58" fmla="*/ 2992959 h 3920770"/>
              <a:gd name="connsiteX59" fmla="*/ 1414933 w 5978448"/>
              <a:gd name="connsiteY59" fmla="*/ 3144637 h 3920770"/>
              <a:gd name="connsiteX60" fmla="*/ 1518939 w 5978448"/>
              <a:gd name="connsiteY60" fmla="*/ 3205308 h 3920770"/>
              <a:gd name="connsiteX61" fmla="*/ 1635948 w 5978448"/>
              <a:gd name="connsiteY61" fmla="*/ 3257312 h 3920770"/>
              <a:gd name="connsiteX62" fmla="*/ 1705286 w 5978448"/>
              <a:gd name="connsiteY62" fmla="*/ 3218309 h 3920770"/>
              <a:gd name="connsiteX63" fmla="*/ 1765957 w 5978448"/>
              <a:gd name="connsiteY63" fmla="*/ 3252978 h 3920770"/>
              <a:gd name="connsiteX64" fmla="*/ 1830962 w 5978448"/>
              <a:gd name="connsiteY64" fmla="*/ 3261646 h 3920770"/>
              <a:gd name="connsiteX65" fmla="*/ 1852630 w 5978448"/>
              <a:gd name="connsiteY65" fmla="*/ 3348319 h 3920770"/>
              <a:gd name="connsiteX66" fmla="*/ 2212323 w 5978448"/>
              <a:gd name="connsiteY66" fmla="*/ 3335318 h 3920770"/>
              <a:gd name="connsiteX67" fmla="*/ 2229658 w 5978448"/>
              <a:gd name="connsiteY67" fmla="*/ 3443659 h 3920770"/>
              <a:gd name="connsiteX68" fmla="*/ 2190655 w 5978448"/>
              <a:gd name="connsiteY68" fmla="*/ 3547667 h 3920770"/>
              <a:gd name="connsiteX69" fmla="*/ 2099649 w 5978448"/>
              <a:gd name="connsiteY69" fmla="*/ 3634340 h 3920770"/>
              <a:gd name="connsiteX70" fmla="*/ 2268661 w 5978448"/>
              <a:gd name="connsiteY70" fmla="*/ 3729680 h 3920770"/>
              <a:gd name="connsiteX71" fmla="*/ 2229658 w 5978448"/>
              <a:gd name="connsiteY71" fmla="*/ 3894358 h 3920770"/>
              <a:gd name="connsiteX72" fmla="*/ 2420339 w 5978448"/>
              <a:gd name="connsiteY72" fmla="*/ 3920360 h 3920770"/>
              <a:gd name="connsiteX73" fmla="*/ 2437673 w 5978448"/>
              <a:gd name="connsiteY73" fmla="*/ 3881357 h 3920770"/>
              <a:gd name="connsiteX74" fmla="*/ 2468009 w 5978448"/>
              <a:gd name="connsiteY74" fmla="*/ 3868356 h 3920770"/>
              <a:gd name="connsiteX75" fmla="*/ 2468009 w 5978448"/>
              <a:gd name="connsiteY75" fmla="*/ 3812018 h 3920770"/>
              <a:gd name="connsiteX76" fmla="*/ 2559015 w 5978448"/>
              <a:gd name="connsiteY76" fmla="*/ 3699343 h 3920770"/>
              <a:gd name="connsiteX77" fmla="*/ 2671690 w 5978448"/>
              <a:gd name="connsiteY77" fmla="*/ 3751347 h 3920770"/>
              <a:gd name="connsiteX78" fmla="*/ 2749696 w 5978448"/>
              <a:gd name="connsiteY78" fmla="*/ 3842354 h 3920770"/>
              <a:gd name="connsiteX79" fmla="*/ 2843161 w 5978448"/>
              <a:gd name="connsiteY79" fmla="*/ 3884660 h 3920770"/>
              <a:gd name="connsiteX80" fmla="*/ 2897039 w 5978448"/>
              <a:gd name="connsiteY80" fmla="*/ 3846688 h 3920770"/>
              <a:gd name="connsiteX81" fmla="*/ 2914375 w 5978448"/>
              <a:gd name="connsiteY81" fmla="*/ 3643006 h 3920770"/>
              <a:gd name="connsiteX82" fmla="*/ 2974070 w 5978448"/>
              <a:gd name="connsiteY82" fmla="*/ 3690032 h 3920770"/>
              <a:gd name="connsiteX83" fmla="*/ 3023945 w 5978448"/>
              <a:gd name="connsiteY83" fmla="*/ 3751037 h 3920770"/>
              <a:gd name="connsiteX84" fmla="*/ 3132771 w 5978448"/>
              <a:gd name="connsiteY84" fmla="*/ 3798408 h 3920770"/>
              <a:gd name="connsiteX85" fmla="*/ 3204729 w 5978448"/>
              <a:gd name="connsiteY85" fmla="*/ 3695010 h 3920770"/>
              <a:gd name="connsiteX86" fmla="*/ 3287068 w 5978448"/>
              <a:gd name="connsiteY86" fmla="*/ 3669008 h 3920770"/>
              <a:gd name="connsiteX87" fmla="*/ 3259352 w 5978448"/>
              <a:gd name="connsiteY87" fmla="*/ 3576288 h 3920770"/>
              <a:gd name="connsiteX88" fmla="*/ 3144058 w 5978448"/>
              <a:gd name="connsiteY88" fmla="*/ 3391654 h 3920770"/>
              <a:gd name="connsiteX89" fmla="*/ 3061719 w 5978448"/>
              <a:gd name="connsiteY89" fmla="*/ 3278979 h 3920770"/>
              <a:gd name="connsiteX90" fmla="*/ 3087720 w 5978448"/>
              <a:gd name="connsiteY90" fmla="*/ 3239976 h 3920770"/>
              <a:gd name="connsiteX91" fmla="*/ 3100721 w 5978448"/>
              <a:gd name="connsiteY91" fmla="*/ 3036295 h 3920770"/>
              <a:gd name="connsiteX92" fmla="*/ 3031383 w 5978448"/>
              <a:gd name="connsiteY92" fmla="*/ 3127301 h 3920770"/>
              <a:gd name="connsiteX93" fmla="*/ 3057385 w 5978448"/>
              <a:gd name="connsiteY93" fmla="*/ 3023294 h 3920770"/>
              <a:gd name="connsiteX94" fmla="*/ 2888372 w 5978448"/>
              <a:gd name="connsiteY94" fmla="*/ 2875950 h 3920770"/>
              <a:gd name="connsiteX95" fmla="*/ 2988047 w 5978448"/>
              <a:gd name="connsiteY95" fmla="*/ 2776276 h 3920770"/>
              <a:gd name="connsiteX96" fmla="*/ 3027049 w 5978448"/>
              <a:gd name="connsiteY96" fmla="*/ 2698271 h 3920770"/>
              <a:gd name="connsiteX97" fmla="*/ 3048718 w 5978448"/>
              <a:gd name="connsiteY97" fmla="*/ 2667935 h 3920770"/>
              <a:gd name="connsiteX98" fmla="*/ 3109389 w 5978448"/>
              <a:gd name="connsiteY98" fmla="*/ 2537925 h 3920770"/>
              <a:gd name="connsiteX99" fmla="*/ 3165726 w 5978448"/>
              <a:gd name="connsiteY99" fmla="*/ 2550926 h 3920770"/>
              <a:gd name="connsiteX100" fmla="*/ 3282735 w 5978448"/>
              <a:gd name="connsiteY100" fmla="*/ 2494589 h 3920770"/>
              <a:gd name="connsiteX101" fmla="*/ 3352073 w 5978448"/>
              <a:gd name="connsiteY101" fmla="*/ 2498922 h 3920770"/>
              <a:gd name="connsiteX102" fmla="*/ 3395410 w 5978448"/>
              <a:gd name="connsiteY102" fmla="*/ 2412249 h 3920770"/>
              <a:gd name="connsiteX103" fmla="*/ 3456080 w 5978448"/>
              <a:gd name="connsiteY103" fmla="*/ 2368913 h 3920770"/>
              <a:gd name="connsiteX104" fmla="*/ 3828774 w 5978448"/>
              <a:gd name="connsiteY104" fmla="*/ 2204234 h 3920770"/>
              <a:gd name="connsiteX105" fmla="*/ 3902447 w 5978448"/>
              <a:gd name="connsiteY105" fmla="*/ 2156564 h 3920770"/>
              <a:gd name="connsiteX106" fmla="*/ 3967666 w 5978448"/>
              <a:gd name="connsiteY106" fmla="*/ 2186255 h 3920770"/>
              <a:gd name="connsiteX107" fmla="*/ 4088793 w 5978448"/>
              <a:gd name="connsiteY107" fmla="*/ 2256238 h 3920770"/>
              <a:gd name="connsiteX108" fmla="*/ 4171133 w 5978448"/>
              <a:gd name="connsiteY108" fmla="*/ 2195567 h 3920770"/>
              <a:gd name="connsiteX109" fmla="*/ 4296809 w 5978448"/>
              <a:gd name="connsiteY109" fmla="*/ 2234570 h 3920770"/>
              <a:gd name="connsiteX110" fmla="*/ 4283807 w 5978448"/>
              <a:gd name="connsiteY110" fmla="*/ 2325577 h 3920770"/>
              <a:gd name="connsiteX111" fmla="*/ 4298741 w 5978448"/>
              <a:gd name="connsiteY111" fmla="*/ 2390152 h 3920770"/>
              <a:gd name="connsiteX112" fmla="*/ 4288142 w 5978448"/>
              <a:gd name="connsiteY112" fmla="*/ 2485921 h 3920770"/>
              <a:gd name="connsiteX113" fmla="*/ 4231804 w 5978448"/>
              <a:gd name="connsiteY113" fmla="*/ 2585595 h 3920770"/>
              <a:gd name="connsiteX114" fmla="*/ 4357480 w 5978448"/>
              <a:gd name="connsiteY114" fmla="*/ 2654933 h 3920770"/>
              <a:gd name="connsiteX115" fmla="*/ 4354519 w 5978448"/>
              <a:gd name="connsiteY115" fmla="*/ 2654633 h 3920770"/>
              <a:gd name="connsiteX0" fmla="*/ 4354519 w 5974546"/>
              <a:gd name="connsiteY0" fmla="*/ 2654633 h 3920770"/>
              <a:gd name="connsiteX1" fmla="*/ 4640060 w 5974546"/>
              <a:gd name="connsiteY1" fmla="*/ 2696773 h 3920770"/>
              <a:gd name="connsiteX2" fmla="*/ 4915834 w 5974546"/>
              <a:gd name="connsiteY2" fmla="*/ 2745168 h 3920770"/>
              <a:gd name="connsiteX3" fmla="*/ 5326376 w 5974546"/>
              <a:gd name="connsiteY3" fmla="*/ 2673629 h 3920770"/>
              <a:gd name="connsiteX4" fmla="*/ 5622004 w 5974546"/>
              <a:gd name="connsiteY4" fmla="*/ 2545992 h 3920770"/>
              <a:gd name="connsiteX5" fmla="*/ 5947318 w 5974546"/>
              <a:gd name="connsiteY5" fmla="*/ 2463240 h 3920770"/>
              <a:gd name="connsiteX6" fmla="*/ 5958202 w 5974546"/>
              <a:gd name="connsiteY6" fmla="*/ 2171671 h 3920770"/>
              <a:gd name="connsiteX7" fmla="*/ 5950548 w 5974546"/>
              <a:gd name="connsiteY7" fmla="*/ 1250354 h 3920770"/>
              <a:gd name="connsiteX8" fmla="*/ 5937990 w 5974546"/>
              <a:gd name="connsiteY8" fmla="*/ 308310 h 3920770"/>
              <a:gd name="connsiteX9" fmla="*/ 5934580 w 5974546"/>
              <a:gd name="connsiteY9" fmla="*/ 96830 h 3920770"/>
              <a:gd name="connsiteX10" fmla="*/ 5931244 w 5974546"/>
              <a:gd name="connsiteY10" fmla="*/ 20074 h 3920770"/>
              <a:gd name="connsiteX11" fmla="*/ 5381397 w 5974546"/>
              <a:gd name="connsiteY11" fmla="*/ 30015 h 3920770"/>
              <a:gd name="connsiteX12" fmla="*/ 3770473 w 5974546"/>
              <a:gd name="connsiteY12" fmla="*/ 28931 h 3920770"/>
              <a:gd name="connsiteX13" fmla="*/ 3174912 w 5974546"/>
              <a:gd name="connsiteY13" fmla="*/ 30014 h 3920770"/>
              <a:gd name="connsiteX14" fmla="*/ 1405058 w 5974546"/>
              <a:gd name="connsiteY14" fmla="*/ 0 h 3920770"/>
              <a:gd name="connsiteX15" fmla="*/ 690128 w 5974546"/>
              <a:gd name="connsiteY15" fmla="*/ 10137 h 3920770"/>
              <a:gd name="connsiteX16" fmla="*/ 292563 w 5974546"/>
              <a:gd name="connsiteY16" fmla="*/ 20076 h 3920770"/>
              <a:gd name="connsiteX17" fmla="*/ 213050 w 5974546"/>
              <a:gd name="connsiteY17" fmla="*/ 10137 h 3920770"/>
              <a:gd name="connsiteX18" fmla="*/ 34146 w 5974546"/>
              <a:gd name="connsiteY18" fmla="*/ 59833 h 3920770"/>
              <a:gd name="connsiteX19" fmla="*/ 41102 w 5974546"/>
              <a:gd name="connsiteY19" fmla="*/ 489635 h 3920770"/>
              <a:gd name="connsiteX20" fmla="*/ 20554 w 5974546"/>
              <a:gd name="connsiteY20" fmla="*/ 979742 h 3920770"/>
              <a:gd name="connsiteX21" fmla="*/ 6 w 5974546"/>
              <a:gd name="connsiteY21" fmla="*/ 1552552 h 3920770"/>
              <a:gd name="connsiteX22" fmla="*/ 18621 w 5974546"/>
              <a:gd name="connsiteY22" fmla="*/ 2092098 h 3920770"/>
              <a:gd name="connsiteX23" fmla="*/ 26962 w 5974546"/>
              <a:gd name="connsiteY23" fmla="*/ 2401645 h 3920770"/>
              <a:gd name="connsiteX24" fmla="*/ 184879 w 5974546"/>
              <a:gd name="connsiteY24" fmla="*/ 2480802 h 3920770"/>
              <a:gd name="connsiteX25" fmla="*/ 219045 w 5974546"/>
              <a:gd name="connsiteY25" fmla="*/ 2428297 h 3920770"/>
              <a:gd name="connsiteX26" fmla="*/ 347957 w 5974546"/>
              <a:gd name="connsiteY26" fmla="*/ 2373054 h 3920770"/>
              <a:gd name="connsiteX27" fmla="*/ 416262 w 5974546"/>
              <a:gd name="connsiteY27" fmla="*/ 2328710 h 3920770"/>
              <a:gd name="connsiteX28" fmla="*/ 473177 w 5974546"/>
              <a:gd name="connsiteY28" fmla="*/ 2288603 h 3920770"/>
              <a:gd name="connsiteX29" fmla="*/ 566883 w 5974546"/>
              <a:gd name="connsiteY29" fmla="*/ 2297686 h 3920770"/>
              <a:gd name="connsiteX30" fmla="*/ 624607 w 5974546"/>
              <a:gd name="connsiteY30" fmla="*/ 2247834 h 3920770"/>
              <a:gd name="connsiteX31" fmla="*/ 679937 w 5974546"/>
              <a:gd name="connsiteY31" fmla="*/ 2268219 h 3920770"/>
              <a:gd name="connsiteX32" fmla="*/ 741091 w 5974546"/>
              <a:gd name="connsiteY32" fmla="*/ 2218713 h 3920770"/>
              <a:gd name="connsiteX33" fmla="*/ 796421 w 5974546"/>
              <a:gd name="connsiteY33" fmla="*/ 2227449 h 3920770"/>
              <a:gd name="connsiteX34" fmla="*/ 854058 w 5974546"/>
              <a:gd name="connsiteY34" fmla="*/ 2172205 h 3920770"/>
              <a:gd name="connsiteX35" fmla="*/ 1077165 w 5974546"/>
              <a:gd name="connsiteY35" fmla="*/ 2156694 h 3920770"/>
              <a:gd name="connsiteX36" fmla="*/ 1195495 w 5974546"/>
              <a:gd name="connsiteY36" fmla="*/ 2112060 h 3920770"/>
              <a:gd name="connsiteX37" fmla="*/ 1230122 w 5974546"/>
              <a:gd name="connsiteY37" fmla="*/ 2166756 h 3920770"/>
              <a:gd name="connsiteX38" fmla="*/ 1052685 w 5974546"/>
              <a:gd name="connsiteY38" fmla="*/ 2236185 h 3920770"/>
              <a:gd name="connsiteX39" fmla="*/ 1073071 w 5974546"/>
              <a:gd name="connsiteY39" fmla="*/ 2265307 h 3920770"/>
              <a:gd name="connsiteX40" fmla="*/ 1081806 w 5974546"/>
              <a:gd name="connsiteY40" fmla="*/ 2294428 h 3920770"/>
              <a:gd name="connsiteX41" fmla="*/ 1003180 w 5974546"/>
              <a:gd name="connsiteY41" fmla="*/ 2268219 h 3920770"/>
              <a:gd name="connsiteX42" fmla="*/ 886696 w 5974546"/>
              <a:gd name="connsiteY42" fmla="*/ 2285691 h 3920770"/>
              <a:gd name="connsiteX43" fmla="*/ 930377 w 5974546"/>
              <a:gd name="connsiteY43" fmla="*/ 2367230 h 3920770"/>
              <a:gd name="connsiteX44" fmla="*/ 1009004 w 5974546"/>
              <a:gd name="connsiteY44" fmla="*/ 2405087 h 3920770"/>
              <a:gd name="connsiteX45" fmla="*/ 933290 w 5974546"/>
              <a:gd name="connsiteY45" fmla="*/ 2469154 h 3920770"/>
              <a:gd name="connsiteX46" fmla="*/ 915817 w 5974546"/>
              <a:gd name="connsiteY46" fmla="*/ 2539044 h 3920770"/>
              <a:gd name="connsiteX47" fmla="*/ 863399 w 5974546"/>
              <a:gd name="connsiteY47" fmla="*/ 2556517 h 3920770"/>
              <a:gd name="connsiteX48" fmla="*/ 825542 w 5974546"/>
              <a:gd name="connsiteY48" fmla="*/ 2643880 h 3920770"/>
              <a:gd name="connsiteX49" fmla="*/ 685761 w 5974546"/>
              <a:gd name="connsiteY49" fmla="*/ 2629319 h 3920770"/>
              <a:gd name="connsiteX50" fmla="*/ 682848 w 5974546"/>
              <a:gd name="connsiteY50" fmla="*/ 2664265 h 3920770"/>
              <a:gd name="connsiteX51" fmla="*/ 720706 w 5974546"/>
              <a:gd name="connsiteY51" fmla="*/ 2655528 h 3920770"/>
              <a:gd name="connsiteX52" fmla="*/ 627519 w 5974546"/>
              <a:gd name="connsiteY52" fmla="*/ 2699210 h 3920770"/>
              <a:gd name="connsiteX53" fmla="*/ 773552 w 5974546"/>
              <a:gd name="connsiteY53" fmla="*/ 2754609 h 3920770"/>
              <a:gd name="connsiteX54" fmla="*/ 812555 w 5974546"/>
              <a:gd name="connsiteY54" fmla="*/ 2806612 h 3920770"/>
              <a:gd name="connsiteX55" fmla="*/ 912229 w 5974546"/>
              <a:gd name="connsiteY55" fmla="*/ 2823947 h 3920770"/>
              <a:gd name="connsiteX56" fmla="*/ 994568 w 5974546"/>
              <a:gd name="connsiteY56" fmla="*/ 2914953 h 3920770"/>
              <a:gd name="connsiteX57" fmla="*/ 1185248 w 5974546"/>
              <a:gd name="connsiteY57" fmla="*/ 2992959 h 3920770"/>
              <a:gd name="connsiteX58" fmla="*/ 1414933 w 5974546"/>
              <a:gd name="connsiteY58" fmla="*/ 3144637 h 3920770"/>
              <a:gd name="connsiteX59" fmla="*/ 1518939 w 5974546"/>
              <a:gd name="connsiteY59" fmla="*/ 3205308 h 3920770"/>
              <a:gd name="connsiteX60" fmla="*/ 1635948 w 5974546"/>
              <a:gd name="connsiteY60" fmla="*/ 3257312 h 3920770"/>
              <a:gd name="connsiteX61" fmla="*/ 1705286 w 5974546"/>
              <a:gd name="connsiteY61" fmla="*/ 3218309 h 3920770"/>
              <a:gd name="connsiteX62" fmla="*/ 1765957 w 5974546"/>
              <a:gd name="connsiteY62" fmla="*/ 3252978 h 3920770"/>
              <a:gd name="connsiteX63" fmla="*/ 1830962 w 5974546"/>
              <a:gd name="connsiteY63" fmla="*/ 3261646 h 3920770"/>
              <a:gd name="connsiteX64" fmla="*/ 1852630 w 5974546"/>
              <a:gd name="connsiteY64" fmla="*/ 3348319 h 3920770"/>
              <a:gd name="connsiteX65" fmla="*/ 2212323 w 5974546"/>
              <a:gd name="connsiteY65" fmla="*/ 3335318 h 3920770"/>
              <a:gd name="connsiteX66" fmla="*/ 2229658 w 5974546"/>
              <a:gd name="connsiteY66" fmla="*/ 3443659 h 3920770"/>
              <a:gd name="connsiteX67" fmla="*/ 2190655 w 5974546"/>
              <a:gd name="connsiteY67" fmla="*/ 3547667 h 3920770"/>
              <a:gd name="connsiteX68" fmla="*/ 2099649 w 5974546"/>
              <a:gd name="connsiteY68" fmla="*/ 3634340 h 3920770"/>
              <a:gd name="connsiteX69" fmla="*/ 2268661 w 5974546"/>
              <a:gd name="connsiteY69" fmla="*/ 3729680 h 3920770"/>
              <a:gd name="connsiteX70" fmla="*/ 2229658 w 5974546"/>
              <a:gd name="connsiteY70" fmla="*/ 3894358 h 3920770"/>
              <a:gd name="connsiteX71" fmla="*/ 2420339 w 5974546"/>
              <a:gd name="connsiteY71" fmla="*/ 3920360 h 3920770"/>
              <a:gd name="connsiteX72" fmla="*/ 2437673 w 5974546"/>
              <a:gd name="connsiteY72" fmla="*/ 3881357 h 3920770"/>
              <a:gd name="connsiteX73" fmla="*/ 2468009 w 5974546"/>
              <a:gd name="connsiteY73" fmla="*/ 3868356 h 3920770"/>
              <a:gd name="connsiteX74" fmla="*/ 2468009 w 5974546"/>
              <a:gd name="connsiteY74" fmla="*/ 3812018 h 3920770"/>
              <a:gd name="connsiteX75" fmla="*/ 2559015 w 5974546"/>
              <a:gd name="connsiteY75" fmla="*/ 3699343 h 3920770"/>
              <a:gd name="connsiteX76" fmla="*/ 2671690 w 5974546"/>
              <a:gd name="connsiteY76" fmla="*/ 3751347 h 3920770"/>
              <a:gd name="connsiteX77" fmla="*/ 2749696 w 5974546"/>
              <a:gd name="connsiteY77" fmla="*/ 3842354 h 3920770"/>
              <a:gd name="connsiteX78" fmla="*/ 2843161 w 5974546"/>
              <a:gd name="connsiteY78" fmla="*/ 3884660 h 3920770"/>
              <a:gd name="connsiteX79" fmla="*/ 2897039 w 5974546"/>
              <a:gd name="connsiteY79" fmla="*/ 3846688 h 3920770"/>
              <a:gd name="connsiteX80" fmla="*/ 2914375 w 5974546"/>
              <a:gd name="connsiteY80" fmla="*/ 3643006 h 3920770"/>
              <a:gd name="connsiteX81" fmla="*/ 2974070 w 5974546"/>
              <a:gd name="connsiteY81" fmla="*/ 3690032 h 3920770"/>
              <a:gd name="connsiteX82" fmla="*/ 3023945 w 5974546"/>
              <a:gd name="connsiteY82" fmla="*/ 3751037 h 3920770"/>
              <a:gd name="connsiteX83" fmla="*/ 3132771 w 5974546"/>
              <a:gd name="connsiteY83" fmla="*/ 3798408 h 3920770"/>
              <a:gd name="connsiteX84" fmla="*/ 3204729 w 5974546"/>
              <a:gd name="connsiteY84" fmla="*/ 3695010 h 3920770"/>
              <a:gd name="connsiteX85" fmla="*/ 3287068 w 5974546"/>
              <a:gd name="connsiteY85" fmla="*/ 3669008 h 3920770"/>
              <a:gd name="connsiteX86" fmla="*/ 3259352 w 5974546"/>
              <a:gd name="connsiteY86" fmla="*/ 3576288 h 3920770"/>
              <a:gd name="connsiteX87" fmla="*/ 3144058 w 5974546"/>
              <a:gd name="connsiteY87" fmla="*/ 3391654 h 3920770"/>
              <a:gd name="connsiteX88" fmla="*/ 3061719 w 5974546"/>
              <a:gd name="connsiteY88" fmla="*/ 3278979 h 3920770"/>
              <a:gd name="connsiteX89" fmla="*/ 3087720 w 5974546"/>
              <a:gd name="connsiteY89" fmla="*/ 3239976 h 3920770"/>
              <a:gd name="connsiteX90" fmla="*/ 3100721 w 5974546"/>
              <a:gd name="connsiteY90" fmla="*/ 3036295 h 3920770"/>
              <a:gd name="connsiteX91" fmla="*/ 3031383 w 5974546"/>
              <a:gd name="connsiteY91" fmla="*/ 3127301 h 3920770"/>
              <a:gd name="connsiteX92" fmla="*/ 3057385 w 5974546"/>
              <a:gd name="connsiteY92" fmla="*/ 3023294 h 3920770"/>
              <a:gd name="connsiteX93" fmla="*/ 2888372 w 5974546"/>
              <a:gd name="connsiteY93" fmla="*/ 2875950 h 3920770"/>
              <a:gd name="connsiteX94" fmla="*/ 2988047 w 5974546"/>
              <a:gd name="connsiteY94" fmla="*/ 2776276 h 3920770"/>
              <a:gd name="connsiteX95" fmla="*/ 3027049 w 5974546"/>
              <a:gd name="connsiteY95" fmla="*/ 2698271 h 3920770"/>
              <a:gd name="connsiteX96" fmla="*/ 3048718 w 5974546"/>
              <a:gd name="connsiteY96" fmla="*/ 2667935 h 3920770"/>
              <a:gd name="connsiteX97" fmla="*/ 3109389 w 5974546"/>
              <a:gd name="connsiteY97" fmla="*/ 2537925 h 3920770"/>
              <a:gd name="connsiteX98" fmla="*/ 3165726 w 5974546"/>
              <a:gd name="connsiteY98" fmla="*/ 2550926 h 3920770"/>
              <a:gd name="connsiteX99" fmla="*/ 3282735 w 5974546"/>
              <a:gd name="connsiteY99" fmla="*/ 2494589 h 3920770"/>
              <a:gd name="connsiteX100" fmla="*/ 3352073 w 5974546"/>
              <a:gd name="connsiteY100" fmla="*/ 2498922 h 3920770"/>
              <a:gd name="connsiteX101" fmla="*/ 3395410 w 5974546"/>
              <a:gd name="connsiteY101" fmla="*/ 2412249 h 3920770"/>
              <a:gd name="connsiteX102" fmla="*/ 3456080 w 5974546"/>
              <a:gd name="connsiteY102" fmla="*/ 2368913 h 3920770"/>
              <a:gd name="connsiteX103" fmla="*/ 3828774 w 5974546"/>
              <a:gd name="connsiteY103" fmla="*/ 2204234 h 3920770"/>
              <a:gd name="connsiteX104" fmla="*/ 3902447 w 5974546"/>
              <a:gd name="connsiteY104" fmla="*/ 2156564 h 3920770"/>
              <a:gd name="connsiteX105" fmla="*/ 3967666 w 5974546"/>
              <a:gd name="connsiteY105" fmla="*/ 2186255 h 3920770"/>
              <a:gd name="connsiteX106" fmla="*/ 4088793 w 5974546"/>
              <a:gd name="connsiteY106" fmla="*/ 2256238 h 3920770"/>
              <a:gd name="connsiteX107" fmla="*/ 4171133 w 5974546"/>
              <a:gd name="connsiteY107" fmla="*/ 2195567 h 3920770"/>
              <a:gd name="connsiteX108" fmla="*/ 4296809 w 5974546"/>
              <a:gd name="connsiteY108" fmla="*/ 2234570 h 3920770"/>
              <a:gd name="connsiteX109" fmla="*/ 4283807 w 5974546"/>
              <a:gd name="connsiteY109" fmla="*/ 2325577 h 3920770"/>
              <a:gd name="connsiteX110" fmla="*/ 4298741 w 5974546"/>
              <a:gd name="connsiteY110" fmla="*/ 2390152 h 3920770"/>
              <a:gd name="connsiteX111" fmla="*/ 4288142 w 5974546"/>
              <a:gd name="connsiteY111" fmla="*/ 2485921 h 3920770"/>
              <a:gd name="connsiteX112" fmla="*/ 4231804 w 5974546"/>
              <a:gd name="connsiteY112" fmla="*/ 2585595 h 3920770"/>
              <a:gd name="connsiteX113" fmla="*/ 4357480 w 5974546"/>
              <a:gd name="connsiteY113" fmla="*/ 2654933 h 3920770"/>
              <a:gd name="connsiteX114" fmla="*/ 4354519 w 5974546"/>
              <a:gd name="connsiteY114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34580 w 5974188"/>
              <a:gd name="connsiteY9" fmla="*/ 96830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34580 w 5974188"/>
              <a:gd name="connsiteY9" fmla="*/ 20073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44592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62531"/>
              <a:gd name="connsiteY0" fmla="*/ 2654633 h 3920770"/>
              <a:gd name="connsiteX1" fmla="*/ 4640060 w 5962531"/>
              <a:gd name="connsiteY1" fmla="*/ 2696773 h 3920770"/>
              <a:gd name="connsiteX2" fmla="*/ 4915834 w 5962531"/>
              <a:gd name="connsiteY2" fmla="*/ 2745168 h 3920770"/>
              <a:gd name="connsiteX3" fmla="*/ 5326376 w 5962531"/>
              <a:gd name="connsiteY3" fmla="*/ 2673629 h 3920770"/>
              <a:gd name="connsiteX4" fmla="*/ 5622004 w 5962531"/>
              <a:gd name="connsiteY4" fmla="*/ 2545992 h 3920770"/>
              <a:gd name="connsiteX5" fmla="*/ 5928268 w 5962531"/>
              <a:gd name="connsiteY5" fmla="*/ 2463240 h 3920770"/>
              <a:gd name="connsiteX6" fmla="*/ 5958202 w 5962531"/>
              <a:gd name="connsiteY6" fmla="*/ 2171671 h 3920770"/>
              <a:gd name="connsiteX7" fmla="*/ 5950548 w 5962531"/>
              <a:gd name="connsiteY7" fmla="*/ 1250354 h 3920770"/>
              <a:gd name="connsiteX8" fmla="*/ 5941327 w 5962531"/>
              <a:gd name="connsiteY8" fmla="*/ 314984 h 3920770"/>
              <a:gd name="connsiteX9" fmla="*/ 5944592 w 5962531"/>
              <a:gd name="connsiteY9" fmla="*/ 16736 h 3920770"/>
              <a:gd name="connsiteX10" fmla="*/ 5374723 w 5962531"/>
              <a:gd name="connsiteY10" fmla="*/ 20003 h 3920770"/>
              <a:gd name="connsiteX11" fmla="*/ 3770473 w 5962531"/>
              <a:gd name="connsiteY11" fmla="*/ 28931 h 3920770"/>
              <a:gd name="connsiteX12" fmla="*/ 3174912 w 5962531"/>
              <a:gd name="connsiteY12" fmla="*/ 30014 h 3920770"/>
              <a:gd name="connsiteX13" fmla="*/ 1405058 w 5962531"/>
              <a:gd name="connsiteY13" fmla="*/ 0 h 3920770"/>
              <a:gd name="connsiteX14" fmla="*/ 690128 w 5962531"/>
              <a:gd name="connsiteY14" fmla="*/ 10137 h 3920770"/>
              <a:gd name="connsiteX15" fmla="*/ 292563 w 5962531"/>
              <a:gd name="connsiteY15" fmla="*/ 20076 h 3920770"/>
              <a:gd name="connsiteX16" fmla="*/ 213050 w 5962531"/>
              <a:gd name="connsiteY16" fmla="*/ 10137 h 3920770"/>
              <a:gd name="connsiteX17" fmla="*/ 34146 w 5962531"/>
              <a:gd name="connsiteY17" fmla="*/ 59833 h 3920770"/>
              <a:gd name="connsiteX18" fmla="*/ 41102 w 5962531"/>
              <a:gd name="connsiteY18" fmla="*/ 489635 h 3920770"/>
              <a:gd name="connsiteX19" fmla="*/ 20554 w 5962531"/>
              <a:gd name="connsiteY19" fmla="*/ 979742 h 3920770"/>
              <a:gd name="connsiteX20" fmla="*/ 6 w 5962531"/>
              <a:gd name="connsiteY20" fmla="*/ 1552552 h 3920770"/>
              <a:gd name="connsiteX21" fmla="*/ 18621 w 5962531"/>
              <a:gd name="connsiteY21" fmla="*/ 2092098 h 3920770"/>
              <a:gd name="connsiteX22" fmla="*/ 26962 w 5962531"/>
              <a:gd name="connsiteY22" fmla="*/ 2401645 h 3920770"/>
              <a:gd name="connsiteX23" fmla="*/ 184879 w 5962531"/>
              <a:gd name="connsiteY23" fmla="*/ 2480802 h 3920770"/>
              <a:gd name="connsiteX24" fmla="*/ 219045 w 5962531"/>
              <a:gd name="connsiteY24" fmla="*/ 2428297 h 3920770"/>
              <a:gd name="connsiteX25" fmla="*/ 347957 w 5962531"/>
              <a:gd name="connsiteY25" fmla="*/ 2373054 h 3920770"/>
              <a:gd name="connsiteX26" fmla="*/ 416262 w 5962531"/>
              <a:gd name="connsiteY26" fmla="*/ 2328710 h 3920770"/>
              <a:gd name="connsiteX27" fmla="*/ 473177 w 5962531"/>
              <a:gd name="connsiteY27" fmla="*/ 2288603 h 3920770"/>
              <a:gd name="connsiteX28" fmla="*/ 566883 w 5962531"/>
              <a:gd name="connsiteY28" fmla="*/ 2297686 h 3920770"/>
              <a:gd name="connsiteX29" fmla="*/ 624607 w 5962531"/>
              <a:gd name="connsiteY29" fmla="*/ 2247834 h 3920770"/>
              <a:gd name="connsiteX30" fmla="*/ 679937 w 5962531"/>
              <a:gd name="connsiteY30" fmla="*/ 2268219 h 3920770"/>
              <a:gd name="connsiteX31" fmla="*/ 741091 w 5962531"/>
              <a:gd name="connsiteY31" fmla="*/ 2218713 h 3920770"/>
              <a:gd name="connsiteX32" fmla="*/ 796421 w 5962531"/>
              <a:gd name="connsiteY32" fmla="*/ 2227449 h 3920770"/>
              <a:gd name="connsiteX33" fmla="*/ 854058 w 5962531"/>
              <a:gd name="connsiteY33" fmla="*/ 2172205 h 3920770"/>
              <a:gd name="connsiteX34" fmla="*/ 1077165 w 5962531"/>
              <a:gd name="connsiteY34" fmla="*/ 2156694 h 3920770"/>
              <a:gd name="connsiteX35" fmla="*/ 1195495 w 5962531"/>
              <a:gd name="connsiteY35" fmla="*/ 2112060 h 3920770"/>
              <a:gd name="connsiteX36" fmla="*/ 1230122 w 5962531"/>
              <a:gd name="connsiteY36" fmla="*/ 2166756 h 3920770"/>
              <a:gd name="connsiteX37" fmla="*/ 1052685 w 5962531"/>
              <a:gd name="connsiteY37" fmla="*/ 2236185 h 3920770"/>
              <a:gd name="connsiteX38" fmla="*/ 1073071 w 5962531"/>
              <a:gd name="connsiteY38" fmla="*/ 2265307 h 3920770"/>
              <a:gd name="connsiteX39" fmla="*/ 1081806 w 5962531"/>
              <a:gd name="connsiteY39" fmla="*/ 2294428 h 3920770"/>
              <a:gd name="connsiteX40" fmla="*/ 1003180 w 5962531"/>
              <a:gd name="connsiteY40" fmla="*/ 2268219 h 3920770"/>
              <a:gd name="connsiteX41" fmla="*/ 886696 w 5962531"/>
              <a:gd name="connsiteY41" fmla="*/ 2285691 h 3920770"/>
              <a:gd name="connsiteX42" fmla="*/ 930377 w 5962531"/>
              <a:gd name="connsiteY42" fmla="*/ 2367230 h 3920770"/>
              <a:gd name="connsiteX43" fmla="*/ 1009004 w 5962531"/>
              <a:gd name="connsiteY43" fmla="*/ 2405087 h 3920770"/>
              <a:gd name="connsiteX44" fmla="*/ 933290 w 5962531"/>
              <a:gd name="connsiteY44" fmla="*/ 2469154 h 3920770"/>
              <a:gd name="connsiteX45" fmla="*/ 915817 w 5962531"/>
              <a:gd name="connsiteY45" fmla="*/ 2539044 h 3920770"/>
              <a:gd name="connsiteX46" fmla="*/ 863399 w 5962531"/>
              <a:gd name="connsiteY46" fmla="*/ 2556517 h 3920770"/>
              <a:gd name="connsiteX47" fmla="*/ 825542 w 5962531"/>
              <a:gd name="connsiteY47" fmla="*/ 2643880 h 3920770"/>
              <a:gd name="connsiteX48" fmla="*/ 685761 w 5962531"/>
              <a:gd name="connsiteY48" fmla="*/ 2629319 h 3920770"/>
              <a:gd name="connsiteX49" fmla="*/ 682848 w 5962531"/>
              <a:gd name="connsiteY49" fmla="*/ 2664265 h 3920770"/>
              <a:gd name="connsiteX50" fmla="*/ 720706 w 5962531"/>
              <a:gd name="connsiteY50" fmla="*/ 2655528 h 3920770"/>
              <a:gd name="connsiteX51" fmla="*/ 627519 w 5962531"/>
              <a:gd name="connsiteY51" fmla="*/ 2699210 h 3920770"/>
              <a:gd name="connsiteX52" fmla="*/ 773552 w 5962531"/>
              <a:gd name="connsiteY52" fmla="*/ 2754609 h 3920770"/>
              <a:gd name="connsiteX53" fmla="*/ 812555 w 5962531"/>
              <a:gd name="connsiteY53" fmla="*/ 2806612 h 3920770"/>
              <a:gd name="connsiteX54" fmla="*/ 912229 w 5962531"/>
              <a:gd name="connsiteY54" fmla="*/ 2823947 h 3920770"/>
              <a:gd name="connsiteX55" fmla="*/ 994568 w 5962531"/>
              <a:gd name="connsiteY55" fmla="*/ 2914953 h 3920770"/>
              <a:gd name="connsiteX56" fmla="*/ 1185248 w 5962531"/>
              <a:gd name="connsiteY56" fmla="*/ 2992959 h 3920770"/>
              <a:gd name="connsiteX57" fmla="*/ 1414933 w 5962531"/>
              <a:gd name="connsiteY57" fmla="*/ 3144637 h 3920770"/>
              <a:gd name="connsiteX58" fmla="*/ 1518939 w 5962531"/>
              <a:gd name="connsiteY58" fmla="*/ 3205308 h 3920770"/>
              <a:gd name="connsiteX59" fmla="*/ 1635948 w 5962531"/>
              <a:gd name="connsiteY59" fmla="*/ 3257312 h 3920770"/>
              <a:gd name="connsiteX60" fmla="*/ 1705286 w 5962531"/>
              <a:gd name="connsiteY60" fmla="*/ 3218309 h 3920770"/>
              <a:gd name="connsiteX61" fmla="*/ 1765957 w 5962531"/>
              <a:gd name="connsiteY61" fmla="*/ 3252978 h 3920770"/>
              <a:gd name="connsiteX62" fmla="*/ 1830962 w 5962531"/>
              <a:gd name="connsiteY62" fmla="*/ 3261646 h 3920770"/>
              <a:gd name="connsiteX63" fmla="*/ 1852630 w 5962531"/>
              <a:gd name="connsiteY63" fmla="*/ 3348319 h 3920770"/>
              <a:gd name="connsiteX64" fmla="*/ 2212323 w 5962531"/>
              <a:gd name="connsiteY64" fmla="*/ 3335318 h 3920770"/>
              <a:gd name="connsiteX65" fmla="*/ 2229658 w 5962531"/>
              <a:gd name="connsiteY65" fmla="*/ 3443659 h 3920770"/>
              <a:gd name="connsiteX66" fmla="*/ 2190655 w 5962531"/>
              <a:gd name="connsiteY66" fmla="*/ 3547667 h 3920770"/>
              <a:gd name="connsiteX67" fmla="*/ 2099649 w 5962531"/>
              <a:gd name="connsiteY67" fmla="*/ 3634340 h 3920770"/>
              <a:gd name="connsiteX68" fmla="*/ 2268661 w 5962531"/>
              <a:gd name="connsiteY68" fmla="*/ 3729680 h 3920770"/>
              <a:gd name="connsiteX69" fmla="*/ 2229658 w 5962531"/>
              <a:gd name="connsiteY69" fmla="*/ 3894358 h 3920770"/>
              <a:gd name="connsiteX70" fmla="*/ 2420339 w 5962531"/>
              <a:gd name="connsiteY70" fmla="*/ 3920360 h 3920770"/>
              <a:gd name="connsiteX71" fmla="*/ 2437673 w 5962531"/>
              <a:gd name="connsiteY71" fmla="*/ 3881357 h 3920770"/>
              <a:gd name="connsiteX72" fmla="*/ 2468009 w 5962531"/>
              <a:gd name="connsiteY72" fmla="*/ 3868356 h 3920770"/>
              <a:gd name="connsiteX73" fmla="*/ 2468009 w 5962531"/>
              <a:gd name="connsiteY73" fmla="*/ 3812018 h 3920770"/>
              <a:gd name="connsiteX74" fmla="*/ 2559015 w 5962531"/>
              <a:gd name="connsiteY74" fmla="*/ 3699343 h 3920770"/>
              <a:gd name="connsiteX75" fmla="*/ 2671690 w 5962531"/>
              <a:gd name="connsiteY75" fmla="*/ 3751347 h 3920770"/>
              <a:gd name="connsiteX76" fmla="*/ 2749696 w 5962531"/>
              <a:gd name="connsiteY76" fmla="*/ 3842354 h 3920770"/>
              <a:gd name="connsiteX77" fmla="*/ 2843161 w 5962531"/>
              <a:gd name="connsiteY77" fmla="*/ 3884660 h 3920770"/>
              <a:gd name="connsiteX78" fmla="*/ 2897039 w 5962531"/>
              <a:gd name="connsiteY78" fmla="*/ 3846688 h 3920770"/>
              <a:gd name="connsiteX79" fmla="*/ 2914375 w 5962531"/>
              <a:gd name="connsiteY79" fmla="*/ 3643006 h 3920770"/>
              <a:gd name="connsiteX80" fmla="*/ 2974070 w 5962531"/>
              <a:gd name="connsiteY80" fmla="*/ 3690032 h 3920770"/>
              <a:gd name="connsiteX81" fmla="*/ 3023945 w 5962531"/>
              <a:gd name="connsiteY81" fmla="*/ 3751037 h 3920770"/>
              <a:gd name="connsiteX82" fmla="*/ 3132771 w 5962531"/>
              <a:gd name="connsiteY82" fmla="*/ 3798408 h 3920770"/>
              <a:gd name="connsiteX83" fmla="*/ 3204729 w 5962531"/>
              <a:gd name="connsiteY83" fmla="*/ 3695010 h 3920770"/>
              <a:gd name="connsiteX84" fmla="*/ 3287068 w 5962531"/>
              <a:gd name="connsiteY84" fmla="*/ 3669008 h 3920770"/>
              <a:gd name="connsiteX85" fmla="*/ 3259352 w 5962531"/>
              <a:gd name="connsiteY85" fmla="*/ 3576288 h 3920770"/>
              <a:gd name="connsiteX86" fmla="*/ 3144058 w 5962531"/>
              <a:gd name="connsiteY86" fmla="*/ 3391654 h 3920770"/>
              <a:gd name="connsiteX87" fmla="*/ 3061719 w 5962531"/>
              <a:gd name="connsiteY87" fmla="*/ 3278979 h 3920770"/>
              <a:gd name="connsiteX88" fmla="*/ 3087720 w 5962531"/>
              <a:gd name="connsiteY88" fmla="*/ 3239976 h 3920770"/>
              <a:gd name="connsiteX89" fmla="*/ 3100721 w 5962531"/>
              <a:gd name="connsiteY89" fmla="*/ 3036295 h 3920770"/>
              <a:gd name="connsiteX90" fmla="*/ 3031383 w 5962531"/>
              <a:gd name="connsiteY90" fmla="*/ 3127301 h 3920770"/>
              <a:gd name="connsiteX91" fmla="*/ 3057385 w 5962531"/>
              <a:gd name="connsiteY91" fmla="*/ 3023294 h 3920770"/>
              <a:gd name="connsiteX92" fmla="*/ 2888372 w 5962531"/>
              <a:gd name="connsiteY92" fmla="*/ 2875950 h 3920770"/>
              <a:gd name="connsiteX93" fmla="*/ 2988047 w 5962531"/>
              <a:gd name="connsiteY93" fmla="*/ 2776276 h 3920770"/>
              <a:gd name="connsiteX94" fmla="*/ 3027049 w 5962531"/>
              <a:gd name="connsiteY94" fmla="*/ 2698271 h 3920770"/>
              <a:gd name="connsiteX95" fmla="*/ 3048718 w 5962531"/>
              <a:gd name="connsiteY95" fmla="*/ 2667935 h 3920770"/>
              <a:gd name="connsiteX96" fmla="*/ 3109389 w 5962531"/>
              <a:gd name="connsiteY96" fmla="*/ 2537925 h 3920770"/>
              <a:gd name="connsiteX97" fmla="*/ 3165726 w 5962531"/>
              <a:gd name="connsiteY97" fmla="*/ 2550926 h 3920770"/>
              <a:gd name="connsiteX98" fmla="*/ 3282735 w 5962531"/>
              <a:gd name="connsiteY98" fmla="*/ 2494589 h 3920770"/>
              <a:gd name="connsiteX99" fmla="*/ 3352073 w 5962531"/>
              <a:gd name="connsiteY99" fmla="*/ 2498922 h 3920770"/>
              <a:gd name="connsiteX100" fmla="*/ 3395410 w 5962531"/>
              <a:gd name="connsiteY100" fmla="*/ 2412249 h 3920770"/>
              <a:gd name="connsiteX101" fmla="*/ 3456080 w 5962531"/>
              <a:gd name="connsiteY101" fmla="*/ 2368913 h 3920770"/>
              <a:gd name="connsiteX102" fmla="*/ 3828774 w 5962531"/>
              <a:gd name="connsiteY102" fmla="*/ 2204234 h 3920770"/>
              <a:gd name="connsiteX103" fmla="*/ 3902447 w 5962531"/>
              <a:gd name="connsiteY103" fmla="*/ 2156564 h 3920770"/>
              <a:gd name="connsiteX104" fmla="*/ 3967666 w 5962531"/>
              <a:gd name="connsiteY104" fmla="*/ 2186255 h 3920770"/>
              <a:gd name="connsiteX105" fmla="*/ 4088793 w 5962531"/>
              <a:gd name="connsiteY105" fmla="*/ 2256238 h 3920770"/>
              <a:gd name="connsiteX106" fmla="*/ 4171133 w 5962531"/>
              <a:gd name="connsiteY106" fmla="*/ 2195567 h 3920770"/>
              <a:gd name="connsiteX107" fmla="*/ 4296809 w 5962531"/>
              <a:gd name="connsiteY107" fmla="*/ 2234570 h 3920770"/>
              <a:gd name="connsiteX108" fmla="*/ 4283807 w 5962531"/>
              <a:gd name="connsiteY108" fmla="*/ 2325577 h 3920770"/>
              <a:gd name="connsiteX109" fmla="*/ 4298741 w 5962531"/>
              <a:gd name="connsiteY109" fmla="*/ 2390152 h 3920770"/>
              <a:gd name="connsiteX110" fmla="*/ 4288142 w 5962531"/>
              <a:gd name="connsiteY110" fmla="*/ 2485921 h 3920770"/>
              <a:gd name="connsiteX111" fmla="*/ 4231804 w 5962531"/>
              <a:gd name="connsiteY111" fmla="*/ 2585595 h 3920770"/>
              <a:gd name="connsiteX112" fmla="*/ 4357480 w 5962531"/>
              <a:gd name="connsiteY112" fmla="*/ 2654933 h 3920770"/>
              <a:gd name="connsiteX113" fmla="*/ 4354519 w 5962531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28268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28268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42175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64483"/>
              <a:gd name="connsiteY0" fmla="*/ 2654633 h 3920770"/>
              <a:gd name="connsiteX1" fmla="*/ 4640060 w 5964483"/>
              <a:gd name="connsiteY1" fmla="*/ 2696773 h 3920770"/>
              <a:gd name="connsiteX2" fmla="*/ 4915834 w 5964483"/>
              <a:gd name="connsiteY2" fmla="*/ 2745168 h 3920770"/>
              <a:gd name="connsiteX3" fmla="*/ 5326376 w 5964483"/>
              <a:gd name="connsiteY3" fmla="*/ 2673629 h 3920770"/>
              <a:gd name="connsiteX4" fmla="*/ 5622004 w 5964483"/>
              <a:gd name="connsiteY4" fmla="*/ 2545992 h 3920770"/>
              <a:gd name="connsiteX5" fmla="*/ 5942175 w 5964483"/>
              <a:gd name="connsiteY5" fmla="*/ 2463240 h 3920770"/>
              <a:gd name="connsiteX6" fmla="*/ 5940818 w 5964483"/>
              <a:gd name="connsiteY6" fmla="*/ 2171671 h 3920770"/>
              <a:gd name="connsiteX7" fmla="*/ 5950548 w 5964483"/>
              <a:gd name="connsiteY7" fmla="*/ 1250354 h 3920770"/>
              <a:gd name="connsiteX8" fmla="*/ 5941327 w 5964483"/>
              <a:gd name="connsiteY8" fmla="*/ 314984 h 3920770"/>
              <a:gd name="connsiteX9" fmla="*/ 5944592 w 5964483"/>
              <a:gd name="connsiteY9" fmla="*/ 16736 h 3920770"/>
              <a:gd name="connsiteX10" fmla="*/ 5374723 w 5964483"/>
              <a:gd name="connsiteY10" fmla="*/ 20003 h 3920770"/>
              <a:gd name="connsiteX11" fmla="*/ 3770473 w 5964483"/>
              <a:gd name="connsiteY11" fmla="*/ 28931 h 3920770"/>
              <a:gd name="connsiteX12" fmla="*/ 3174912 w 5964483"/>
              <a:gd name="connsiteY12" fmla="*/ 30014 h 3920770"/>
              <a:gd name="connsiteX13" fmla="*/ 1405058 w 5964483"/>
              <a:gd name="connsiteY13" fmla="*/ 0 h 3920770"/>
              <a:gd name="connsiteX14" fmla="*/ 690128 w 5964483"/>
              <a:gd name="connsiteY14" fmla="*/ 10137 h 3920770"/>
              <a:gd name="connsiteX15" fmla="*/ 292563 w 5964483"/>
              <a:gd name="connsiteY15" fmla="*/ 20076 h 3920770"/>
              <a:gd name="connsiteX16" fmla="*/ 213050 w 5964483"/>
              <a:gd name="connsiteY16" fmla="*/ 10137 h 3920770"/>
              <a:gd name="connsiteX17" fmla="*/ 34146 w 5964483"/>
              <a:gd name="connsiteY17" fmla="*/ 59833 h 3920770"/>
              <a:gd name="connsiteX18" fmla="*/ 41102 w 5964483"/>
              <a:gd name="connsiteY18" fmla="*/ 489635 h 3920770"/>
              <a:gd name="connsiteX19" fmla="*/ 20554 w 5964483"/>
              <a:gd name="connsiteY19" fmla="*/ 979742 h 3920770"/>
              <a:gd name="connsiteX20" fmla="*/ 6 w 5964483"/>
              <a:gd name="connsiteY20" fmla="*/ 1552552 h 3920770"/>
              <a:gd name="connsiteX21" fmla="*/ 18621 w 5964483"/>
              <a:gd name="connsiteY21" fmla="*/ 2092098 h 3920770"/>
              <a:gd name="connsiteX22" fmla="*/ 26962 w 5964483"/>
              <a:gd name="connsiteY22" fmla="*/ 2401645 h 3920770"/>
              <a:gd name="connsiteX23" fmla="*/ 184879 w 5964483"/>
              <a:gd name="connsiteY23" fmla="*/ 2480802 h 3920770"/>
              <a:gd name="connsiteX24" fmla="*/ 219045 w 5964483"/>
              <a:gd name="connsiteY24" fmla="*/ 2428297 h 3920770"/>
              <a:gd name="connsiteX25" fmla="*/ 347957 w 5964483"/>
              <a:gd name="connsiteY25" fmla="*/ 2373054 h 3920770"/>
              <a:gd name="connsiteX26" fmla="*/ 416262 w 5964483"/>
              <a:gd name="connsiteY26" fmla="*/ 2328710 h 3920770"/>
              <a:gd name="connsiteX27" fmla="*/ 473177 w 5964483"/>
              <a:gd name="connsiteY27" fmla="*/ 2288603 h 3920770"/>
              <a:gd name="connsiteX28" fmla="*/ 566883 w 5964483"/>
              <a:gd name="connsiteY28" fmla="*/ 2297686 h 3920770"/>
              <a:gd name="connsiteX29" fmla="*/ 624607 w 5964483"/>
              <a:gd name="connsiteY29" fmla="*/ 2247834 h 3920770"/>
              <a:gd name="connsiteX30" fmla="*/ 679937 w 5964483"/>
              <a:gd name="connsiteY30" fmla="*/ 2268219 h 3920770"/>
              <a:gd name="connsiteX31" fmla="*/ 741091 w 5964483"/>
              <a:gd name="connsiteY31" fmla="*/ 2218713 h 3920770"/>
              <a:gd name="connsiteX32" fmla="*/ 796421 w 5964483"/>
              <a:gd name="connsiteY32" fmla="*/ 2227449 h 3920770"/>
              <a:gd name="connsiteX33" fmla="*/ 854058 w 5964483"/>
              <a:gd name="connsiteY33" fmla="*/ 2172205 h 3920770"/>
              <a:gd name="connsiteX34" fmla="*/ 1077165 w 5964483"/>
              <a:gd name="connsiteY34" fmla="*/ 2156694 h 3920770"/>
              <a:gd name="connsiteX35" fmla="*/ 1195495 w 5964483"/>
              <a:gd name="connsiteY35" fmla="*/ 2112060 h 3920770"/>
              <a:gd name="connsiteX36" fmla="*/ 1230122 w 5964483"/>
              <a:gd name="connsiteY36" fmla="*/ 2166756 h 3920770"/>
              <a:gd name="connsiteX37" fmla="*/ 1052685 w 5964483"/>
              <a:gd name="connsiteY37" fmla="*/ 2236185 h 3920770"/>
              <a:gd name="connsiteX38" fmla="*/ 1073071 w 5964483"/>
              <a:gd name="connsiteY38" fmla="*/ 2265307 h 3920770"/>
              <a:gd name="connsiteX39" fmla="*/ 1081806 w 5964483"/>
              <a:gd name="connsiteY39" fmla="*/ 2294428 h 3920770"/>
              <a:gd name="connsiteX40" fmla="*/ 1003180 w 5964483"/>
              <a:gd name="connsiteY40" fmla="*/ 2268219 h 3920770"/>
              <a:gd name="connsiteX41" fmla="*/ 886696 w 5964483"/>
              <a:gd name="connsiteY41" fmla="*/ 2285691 h 3920770"/>
              <a:gd name="connsiteX42" fmla="*/ 930377 w 5964483"/>
              <a:gd name="connsiteY42" fmla="*/ 2367230 h 3920770"/>
              <a:gd name="connsiteX43" fmla="*/ 1009004 w 5964483"/>
              <a:gd name="connsiteY43" fmla="*/ 2405087 h 3920770"/>
              <a:gd name="connsiteX44" fmla="*/ 933290 w 5964483"/>
              <a:gd name="connsiteY44" fmla="*/ 2469154 h 3920770"/>
              <a:gd name="connsiteX45" fmla="*/ 915817 w 5964483"/>
              <a:gd name="connsiteY45" fmla="*/ 2539044 h 3920770"/>
              <a:gd name="connsiteX46" fmla="*/ 863399 w 5964483"/>
              <a:gd name="connsiteY46" fmla="*/ 2556517 h 3920770"/>
              <a:gd name="connsiteX47" fmla="*/ 825542 w 5964483"/>
              <a:gd name="connsiteY47" fmla="*/ 2643880 h 3920770"/>
              <a:gd name="connsiteX48" fmla="*/ 685761 w 5964483"/>
              <a:gd name="connsiteY48" fmla="*/ 2629319 h 3920770"/>
              <a:gd name="connsiteX49" fmla="*/ 682848 w 5964483"/>
              <a:gd name="connsiteY49" fmla="*/ 2664265 h 3920770"/>
              <a:gd name="connsiteX50" fmla="*/ 720706 w 5964483"/>
              <a:gd name="connsiteY50" fmla="*/ 2655528 h 3920770"/>
              <a:gd name="connsiteX51" fmla="*/ 627519 w 5964483"/>
              <a:gd name="connsiteY51" fmla="*/ 2699210 h 3920770"/>
              <a:gd name="connsiteX52" fmla="*/ 773552 w 5964483"/>
              <a:gd name="connsiteY52" fmla="*/ 2754609 h 3920770"/>
              <a:gd name="connsiteX53" fmla="*/ 812555 w 5964483"/>
              <a:gd name="connsiteY53" fmla="*/ 2806612 h 3920770"/>
              <a:gd name="connsiteX54" fmla="*/ 912229 w 5964483"/>
              <a:gd name="connsiteY54" fmla="*/ 2823947 h 3920770"/>
              <a:gd name="connsiteX55" fmla="*/ 994568 w 5964483"/>
              <a:gd name="connsiteY55" fmla="*/ 2914953 h 3920770"/>
              <a:gd name="connsiteX56" fmla="*/ 1185248 w 5964483"/>
              <a:gd name="connsiteY56" fmla="*/ 2992959 h 3920770"/>
              <a:gd name="connsiteX57" fmla="*/ 1414933 w 5964483"/>
              <a:gd name="connsiteY57" fmla="*/ 3144637 h 3920770"/>
              <a:gd name="connsiteX58" fmla="*/ 1518939 w 5964483"/>
              <a:gd name="connsiteY58" fmla="*/ 3205308 h 3920770"/>
              <a:gd name="connsiteX59" fmla="*/ 1635948 w 5964483"/>
              <a:gd name="connsiteY59" fmla="*/ 3257312 h 3920770"/>
              <a:gd name="connsiteX60" fmla="*/ 1705286 w 5964483"/>
              <a:gd name="connsiteY60" fmla="*/ 3218309 h 3920770"/>
              <a:gd name="connsiteX61" fmla="*/ 1765957 w 5964483"/>
              <a:gd name="connsiteY61" fmla="*/ 3252978 h 3920770"/>
              <a:gd name="connsiteX62" fmla="*/ 1830962 w 5964483"/>
              <a:gd name="connsiteY62" fmla="*/ 3261646 h 3920770"/>
              <a:gd name="connsiteX63" fmla="*/ 1852630 w 5964483"/>
              <a:gd name="connsiteY63" fmla="*/ 3348319 h 3920770"/>
              <a:gd name="connsiteX64" fmla="*/ 2212323 w 5964483"/>
              <a:gd name="connsiteY64" fmla="*/ 3335318 h 3920770"/>
              <a:gd name="connsiteX65" fmla="*/ 2229658 w 5964483"/>
              <a:gd name="connsiteY65" fmla="*/ 3443659 h 3920770"/>
              <a:gd name="connsiteX66" fmla="*/ 2190655 w 5964483"/>
              <a:gd name="connsiteY66" fmla="*/ 3547667 h 3920770"/>
              <a:gd name="connsiteX67" fmla="*/ 2099649 w 5964483"/>
              <a:gd name="connsiteY67" fmla="*/ 3634340 h 3920770"/>
              <a:gd name="connsiteX68" fmla="*/ 2268661 w 5964483"/>
              <a:gd name="connsiteY68" fmla="*/ 3729680 h 3920770"/>
              <a:gd name="connsiteX69" fmla="*/ 2229658 w 5964483"/>
              <a:gd name="connsiteY69" fmla="*/ 3894358 h 3920770"/>
              <a:gd name="connsiteX70" fmla="*/ 2420339 w 5964483"/>
              <a:gd name="connsiteY70" fmla="*/ 3920360 h 3920770"/>
              <a:gd name="connsiteX71" fmla="*/ 2437673 w 5964483"/>
              <a:gd name="connsiteY71" fmla="*/ 3881357 h 3920770"/>
              <a:gd name="connsiteX72" fmla="*/ 2468009 w 5964483"/>
              <a:gd name="connsiteY72" fmla="*/ 3868356 h 3920770"/>
              <a:gd name="connsiteX73" fmla="*/ 2468009 w 5964483"/>
              <a:gd name="connsiteY73" fmla="*/ 3812018 h 3920770"/>
              <a:gd name="connsiteX74" fmla="*/ 2559015 w 5964483"/>
              <a:gd name="connsiteY74" fmla="*/ 3699343 h 3920770"/>
              <a:gd name="connsiteX75" fmla="*/ 2671690 w 5964483"/>
              <a:gd name="connsiteY75" fmla="*/ 3751347 h 3920770"/>
              <a:gd name="connsiteX76" fmla="*/ 2749696 w 5964483"/>
              <a:gd name="connsiteY76" fmla="*/ 3842354 h 3920770"/>
              <a:gd name="connsiteX77" fmla="*/ 2843161 w 5964483"/>
              <a:gd name="connsiteY77" fmla="*/ 3884660 h 3920770"/>
              <a:gd name="connsiteX78" fmla="*/ 2897039 w 5964483"/>
              <a:gd name="connsiteY78" fmla="*/ 3846688 h 3920770"/>
              <a:gd name="connsiteX79" fmla="*/ 2914375 w 5964483"/>
              <a:gd name="connsiteY79" fmla="*/ 3643006 h 3920770"/>
              <a:gd name="connsiteX80" fmla="*/ 2974070 w 5964483"/>
              <a:gd name="connsiteY80" fmla="*/ 3690032 h 3920770"/>
              <a:gd name="connsiteX81" fmla="*/ 3023945 w 5964483"/>
              <a:gd name="connsiteY81" fmla="*/ 3751037 h 3920770"/>
              <a:gd name="connsiteX82" fmla="*/ 3132771 w 5964483"/>
              <a:gd name="connsiteY82" fmla="*/ 3798408 h 3920770"/>
              <a:gd name="connsiteX83" fmla="*/ 3204729 w 5964483"/>
              <a:gd name="connsiteY83" fmla="*/ 3695010 h 3920770"/>
              <a:gd name="connsiteX84" fmla="*/ 3287068 w 5964483"/>
              <a:gd name="connsiteY84" fmla="*/ 3669008 h 3920770"/>
              <a:gd name="connsiteX85" fmla="*/ 3259352 w 5964483"/>
              <a:gd name="connsiteY85" fmla="*/ 3576288 h 3920770"/>
              <a:gd name="connsiteX86" fmla="*/ 3144058 w 5964483"/>
              <a:gd name="connsiteY86" fmla="*/ 3391654 h 3920770"/>
              <a:gd name="connsiteX87" fmla="*/ 3061719 w 5964483"/>
              <a:gd name="connsiteY87" fmla="*/ 3278979 h 3920770"/>
              <a:gd name="connsiteX88" fmla="*/ 3087720 w 5964483"/>
              <a:gd name="connsiteY88" fmla="*/ 3239976 h 3920770"/>
              <a:gd name="connsiteX89" fmla="*/ 3100721 w 5964483"/>
              <a:gd name="connsiteY89" fmla="*/ 3036295 h 3920770"/>
              <a:gd name="connsiteX90" fmla="*/ 3031383 w 5964483"/>
              <a:gd name="connsiteY90" fmla="*/ 3127301 h 3920770"/>
              <a:gd name="connsiteX91" fmla="*/ 3057385 w 5964483"/>
              <a:gd name="connsiteY91" fmla="*/ 3023294 h 3920770"/>
              <a:gd name="connsiteX92" fmla="*/ 2888372 w 5964483"/>
              <a:gd name="connsiteY92" fmla="*/ 2875950 h 3920770"/>
              <a:gd name="connsiteX93" fmla="*/ 2988047 w 5964483"/>
              <a:gd name="connsiteY93" fmla="*/ 2776276 h 3920770"/>
              <a:gd name="connsiteX94" fmla="*/ 3027049 w 5964483"/>
              <a:gd name="connsiteY94" fmla="*/ 2698271 h 3920770"/>
              <a:gd name="connsiteX95" fmla="*/ 3048718 w 5964483"/>
              <a:gd name="connsiteY95" fmla="*/ 2667935 h 3920770"/>
              <a:gd name="connsiteX96" fmla="*/ 3109389 w 5964483"/>
              <a:gd name="connsiteY96" fmla="*/ 2537925 h 3920770"/>
              <a:gd name="connsiteX97" fmla="*/ 3165726 w 5964483"/>
              <a:gd name="connsiteY97" fmla="*/ 2550926 h 3920770"/>
              <a:gd name="connsiteX98" fmla="*/ 3282735 w 5964483"/>
              <a:gd name="connsiteY98" fmla="*/ 2494589 h 3920770"/>
              <a:gd name="connsiteX99" fmla="*/ 3352073 w 5964483"/>
              <a:gd name="connsiteY99" fmla="*/ 2498922 h 3920770"/>
              <a:gd name="connsiteX100" fmla="*/ 3395410 w 5964483"/>
              <a:gd name="connsiteY100" fmla="*/ 2412249 h 3920770"/>
              <a:gd name="connsiteX101" fmla="*/ 3456080 w 5964483"/>
              <a:gd name="connsiteY101" fmla="*/ 2368913 h 3920770"/>
              <a:gd name="connsiteX102" fmla="*/ 3828774 w 5964483"/>
              <a:gd name="connsiteY102" fmla="*/ 2204234 h 3920770"/>
              <a:gd name="connsiteX103" fmla="*/ 3902447 w 5964483"/>
              <a:gd name="connsiteY103" fmla="*/ 2156564 h 3920770"/>
              <a:gd name="connsiteX104" fmla="*/ 3967666 w 5964483"/>
              <a:gd name="connsiteY104" fmla="*/ 2186255 h 3920770"/>
              <a:gd name="connsiteX105" fmla="*/ 4088793 w 5964483"/>
              <a:gd name="connsiteY105" fmla="*/ 2256238 h 3920770"/>
              <a:gd name="connsiteX106" fmla="*/ 4171133 w 5964483"/>
              <a:gd name="connsiteY106" fmla="*/ 2195567 h 3920770"/>
              <a:gd name="connsiteX107" fmla="*/ 4296809 w 5964483"/>
              <a:gd name="connsiteY107" fmla="*/ 2234570 h 3920770"/>
              <a:gd name="connsiteX108" fmla="*/ 4283807 w 5964483"/>
              <a:gd name="connsiteY108" fmla="*/ 2325577 h 3920770"/>
              <a:gd name="connsiteX109" fmla="*/ 4298741 w 5964483"/>
              <a:gd name="connsiteY109" fmla="*/ 2390152 h 3920770"/>
              <a:gd name="connsiteX110" fmla="*/ 4288142 w 5964483"/>
              <a:gd name="connsiteY110" fmla="*/ 2485921 h 3920770"/>
              <a:gd name="connsiteX111" fmla="*/ 4231804 w 5964483"/>
              <a:gd name="connsiteY111" fmla="*/ 2585595 h 3920770"/>
              <a:gd name="connsiteX112" fmla="*/ 4357480 w 5964483"/>
              <a:gd name="connsiteY112" fmla="*/ 2654933 h 3920770"/>
              <a:gd name="connsiteX113" fmla="*/ 4354519 w 5964483"/>
              <a:gd name="connsiteY113" fmla="*/ 2654633 h 3920770"/>
              <a:gd name="connsiteX0" fmla="*/ 4354519 w 5952837"/>
              <a:gd name="connsiteY0" fmla="*/ 2654633 h 3920770"/>
              <a:gd name="connsiteX1" fmla="*/ 4640060 w 5952837"/>
              <a:gd name="connsiteY1" fmla="*/ 2696773 h 3920770"/>
              <a:gd name="connsiteX2" fmla="*/ 4915834 w 5952837"/>
              <a:gd name="connsiteY2" fmla="*/ 2745168 h 3920770"/>
              <a:gd name="connsiteX3" fmla="*/ 5326376 w 5952837"/>
              <a:gd name="connsiteY3" fmla="*/ 2673629 h 3920770"/>
              <a:gd name="connsiteX4" fmla="*/ 5622004 w 5952837"/>
              <a:gd name="connsiteY4" fmla="*/ 2545992 h 3920770"/>
              <a:gd name="connsiteX5" fmla="*/ 5903930 w 5952837"/>
              <a:gd name="connsiteY5" fmla="*/ 2487578 h 3920770"/>
              <a:gd name="connsiteX6" fmla="*/ 5940818 w 5952837"/>
              <a:gd name="connsiteY6" fmla="*/ 2171671 h 3920770"/>
              <a:gd name="connsiteX7" fmla="*/ 5950548 w 5952837"/>
              <a:gd name="connsiteY7" fmla="*/ 1250354 h 3920770"/>
              <a:gd name="connsiteX8" fmla="*/ 5941327 w 5952837"/>
              <a:gd name="connsiteY8" fmla="*/ 314984 h 3920770"/>
              <a:gd name="connsiteX9" fmla="*/ 5944592 w 5952837"/>
              <a:gd name="connsiteY9" fmla="*/ 16736 h 3920770"/>
              <a:gd name="connsiteX10" fmla="*/ 5374723 w 5952837"/>
              <a:gd name="connsiteY10" fmla="*/ 20003 h 3920770"/>
              <a:gd name="connsiteX11" fmla="*/ 3770473 w 5952837"/>
              <a:gd name="connsiteY11" fmla="*/ 28931 h 3920770"/>
              <a:gd name="connsiteX12" fmla="*/ 3174912 w 5952837"/>
              <a:gd name="connsiteY12" fmla="*/ 30014 h 3920770"/>
              <a:gd name="connsiteX13" fmla="*/ 1405058 w 5952837"/>
              <a:gd name="connsiteY13" fmla="*/ 0 h 3920770"/>
              <a:gd name="connsiteX14" fmla="*/ 690128 w 5952837"/>
              <a:gd name="connsiteY14" fmla="*/ 10137 h 3920770"/>
              <a:gd name="connsiteX15" fmla="*/ 292563 w 5952837"/>
              <a:gd name="connsiteY15" fmla="*/ 20076 h 3920770"/>
              <a:gd name="connsiteX16" fmla="*/ 213050 w 5952837"/>
              <a:gd name="connsiteY16" fmla="*/ 10137 h 3920770"/>
              <a:gd name="connsiteX17" fmla="*/ 34146 w 5952837"/>
              <a:gd name="connsiteY17" fmla="*/ 59833 h 3920770"/>
              <a:gd name="connsiteX18" fmla="*/ 41102 w 5952837"/>
              <a:gd name="connsiteY18" fmla="*/ 489635 h 3920770"/>
              <a:gd name="connsiteX19" fmla="*/ 20554 w 5952837"/>
              <a:gd name="connsiteY19" fmla="*/ 979742 h 3920770"/>
              <a:gd name="connsiteX20" fmla="*/ 6 w 5952837"/>
              <a:gd name="connsiteY20" fmla="*/ 1552552 h 3920770"/>
              <a:gd name="connsiteX21" fmla="*/ 18621 w 5952837"/>
              <a:gd name="connsiteY21" fmla="*/ 2092098 h 3920770"/>
              <a:gd name="connsiteX22" fmla="*/ 26962 w 5952837"/>
              <a:gd name="connsiteY22" fmla="*/ 2401645 h 3920770"/>
              <a:gd name="connsiteX23" fmla="*/ 184879 w 5952837"/>
              <a:gd name="connsiteY23" fmla="*/ 2480802 h 3920770"/>
              <a:gd name="connsiteX24" fmla="*/ 219045 w 5952837"/>
              <a:gd name="connsiteY24" fmla="*/ 2428297 h 3920770"/>
              <a:gd name="connsiteX25" fmla="*/ 347957 w 5952837"/>
              <a:gd name="connsiteY25" fmla="*/ 2373054 h 3920770"/>
              <a:gd name="connsiteX26" fmla="*/ 416262 w 5952837"/>
              <a:gd name="connsiteY26" fmla="*/ 2328710 h 3920770"/>
              <a:gd name="connsiteX27" fmla="*/ 473177 w 5952837"/>
              <a:gd name="connsiteY27" fmla="*/ 2288603 h 3920770"/>
              <a:gd name="connsiteX28" fmla="*/ 566883 w 5952837"/>
              <a:gd name="connsiteY28" fmla="*/ 2297686 h 3920770"/>
              <a:gd name="connsiteX29" fmla="*/ 624607 w 5952837"/>
              <a:gd name="connsiteY29" fmla="*/ 2247834 h 3920770"/>
              <a:gd name="connsiteX30" fmla="*/ 679937 w 5952837"/>
              <a:gd name="connsiteY30" fmla="*/ 2268219 h 3920770"/>
              <a:gd name="connsiteX31" fmla="*/ 741091 w 5952837"/>
              <a:gd name="connsiteY31" fmla="*/ 2218713 h 3920770"/>
              <a:gd name="connsiteX32" fmla="*/ 796421 w 5952837"/>
              <a:gd name="connsiteY32" fmla="*/ 2227449 h 3920770"/>
              <a:gd name="connsiteX33" fmla="*/ 854058 w 5952837"/>
              <a:gd name="connsiteY33" fmla="*/ 2172205 h 3920770"/>
              <a:gd name="connsiteX34" fmla="*/ 1077165 w 5952837"/>
              <a:gd name="connsiteY34" fmla="*/ 2156694 h 3920770"/>
              <a:gd name="connsiteX35" fmla="*/ 1195495 w 5952837"/>
              <a:gd name="connsiteY35" fmla="*/ 2112060 h 3920770"/>
              <a:gd name="connsiteX36" fmla="*/ 1230122 w 5952837"/>
              <a:gd name="connsiteY36" fmla="*/ 2166756 h 3920770"/>
              <a:gd name="connsiteX37" fmla="*/ 1052685 w 5952837"/>
              <a:gd name="connsiteY37" fmla="*/ 2236185 h 3920770"/>
              <a:gd name="connsiteX38" fmla="*/ 1073071 w 5952837"/>
              <a:gd name="connsiteY38" fmla="*/ 2265307 h 3920770"/>
              <a:gd name="connsiteX39" fmla="*/ 1081806 w 5952837"/>
              <a:gd name="connsiteY39" fmla="*/ 2294428 h 3920770"/>
              <a:gd name="connsiteX40" fmla="*/ 1003180 w 5952837"/>
              <a:gd name="connsiteY40" fmla="*/ 2268219 h 3920770"/>
              <a:gd name="connsiteX41" fmla="*/ 886696 w 5952837"/>
              <a:gd name="connsiteY41" fmla="*/ 2285691 h 3920770"/>
              <a:gd name="connsiteX42" fmla="*/ 930377 w 5952837"/>
              <a:gd name="connsiteY42" fmla="*/ 2367230 h 3920770"/>
              <a:gd name="connsiteX43" fmla="*/ 1009004 w 5952837"/>
              <a:gd name="connsiteY43" fmla="*/ 2405087 h 3920770"/>
              <a:gd name="connsiteX44" fmla="*/ 933290 w 5952837"/>
              <a:gd name="connsiteY44" fmla="*/ 2469154 h 3920770"/>
              <a:gd name="connsiteX45" fmla="*/ 915817 w 5952837"/>
              <a:gd name="connsiteY45" fmla="*/ 2539044 h 3920770"/>
              <a:gd name="connsiteX46" fmla="*/ 863399 w 5952837"/>
              <a:gd name="connsiteY46" fmla="*/ 2556517 h 3920770"/>
              <a:gd name="connsiteX47" fmla="*/ 825542 w 5952837"/>
              <a:gd name="connsiteY47" fmla="*/ 2643880 h 3920770"/>
              <a:gd name="connsiteX48" fmla="*/ 685761 w 5952837"/>
              <a:gd name="connsiteY48" fmla="*/ 2629319 h 3920770"/>
              <a:gd name="connsiteX49" fmla="*/ 682848 w 5952837"/>
              <a:gd name="connsiteY49" fmla="*/ 2664265 h 3920770"/>
              <a:gd name="connsiteX50" fmla="*/ 720706 w 5952837"/>
              <a:gd name="connsiteY50" fmla="*/ 2655528 h 3920770"/>
              <a:gd name="connsiteX51" fmla="*/ 627519 w 5952837"/>
              <a:gd name="connsiteY51" fmla="*/ 2699210 h 3920770"/>
              <a:gd name="connsiteX52" fmla="*/ 773552 w 5952837"/>
              <a:gd name="connsiteY52" fmla="*/ 2754609 h 3920770"/>
              <a:gd name="connsiteX53" fmla="*/ 812555 w 5952837"/>
              <a:gd name="connsiteY53" fmla="*/ 2806612 h 3920770"/>
              <a:gd name="connsiteX54" fmla="*/ 912229 w 5952837"/>
              <a:gd name="connsiteY54" fmla="*/ 2823947 h 3920770"/>
              <a:gd name="connsiteX55" fmla="*/ 994568 w 5952837"/>
              <a:gd name="connsiteY55" fmla="*/ 2914953 h 3920770"/>
              <a:gd name="connsiteX56" fmla="*/ 1185248 w 5952837"/>
              <a:gd name="connsiteY56" fmla="*/ 2992959 h 3920770"/>
              <a:gd name="connsiteX57" fmla="*/ 1414933 w 5952837"/>
              <a:gd name="connsiteY57" fmla="*/ 3144637 h 3920770"/>
              <a:gd name="connsiteX58" fmla="*/ 1518939 w 5952837"/>
              <a:gd name="connsiteY58" fmla="*/ 3205308 h 3920770"/>
              <a:gd name="connsiteX59" fmla="*/ 1635948 w 5952837"/>
              <a:gd name="connsiteY59" fmla="*/ 3257312 h 3920770"/>
              <a:gd name="connsiteX60" fmla="*/ 1705286 w 5952837"/>
              <a:gd name="connsiteY60" fmla="*/ 3218309 h 3920770"/>
              <a:gd name="connsiteX61" fmla="*/ 1765957 w 5952837"/>
              <a:gd name="connsiteY61" fmla="*/ 3252978 h 3920770"/>
              <a:gd name="connsiteX62" fmla="*/ 1830962 w 5952837"/>
              <a:gd name="connsiteY62" fmla="*/ 3261646 h 3920770"/>
              <a:gd name="connsiteX63" fmla="*/ 1852630 w 5952837"/>
              <a:gd name="connsiteY63" fmla="*/ 3348319 h 3920770"/>
              <a:gd name="connsiteX64" fmla="*/ 2212323 w 5952837"/>
              <a:gd name="connsiteY64" fmla="*/ 3335318 h 3920770"/>
              <a:gd name="connsiteX65" fmla="*/ 2229658 w 5952837"/>
              <a:gd name="connsiteY65" fmla="*/ 3443659 h 3920770"/>
              <a:gd name="connsiteX66" fmla="*/ 2190655 w 5952837"/>
              <a:gd name="connsiteY66" fmla="*/ 3547667 h 3920770"/>
              <a:gd name="connsiteX67" fmla="*/ 2099649 w 5952837"/>
              <a:gd name="connsiteY67" fmla="*/ 3634340 h 3920770"/>
              <a:gd name="connsiteX68" fmla="*/ 2268661 w 5952837"/>
              <a:gd name="connsiteY68" fmla="*/ 3729680 h 3920770"/>
              <a:gd name="connsiteX69" fmla="*/ 2229658 w 5952837"/>
              <a:gd name="connsiteY69" fmla="*/ 3894358 h 3920770"/>
              <a:gd name="connsiteX70" fmla="*/ 2420339 w 5952837"/>
              <a:gd name="connsiteY70" fmla="*/ 3920360 h 3920770"/>
              <a:gd name="connsiteX71" fmla="*/ 2437673 w 5952837"/>
              <a:gd name="connsiteY71" fmla="*/ 3881357 h 3920770"/>
              <a:gd name="connsiteX72" fmla="*/ 2468009 w 5952837"/>
              <a:gd name="connsiteY72" fmla="*/ 3868356 h 3920770"/>
              <a:gd name="connsiteX73" fmla="*/ 2468009 w 5952837"/>
              <a:gd name="connsiteY73" fmla="*/ 3812018 h 3920770"/>
              <a:gd name="connsiteX74" fmla="*/ 2559015 w 5952837"/>
              <a:gd name="connsiteY74" fmla="*/ 3699343 h 3920770"/>
              <a:gd name="connsiteX75" fmla="*/ 2671690 w 5952837"/>
              <a:gd name="connsiteY75" fmla="*/ 3751347 h 3920770"/>
              <a:gd name="connsiteX76" fmla="*/ 2749696 w 5952837"/>
              <a:gd name="connsiteY76" fmla="*/ 3842354 h 3920770"/>
              <a:gd name="connsiteX77" fmla="*/ 2843161 w 5952837"/>
              <a:gd name="connsiteY77" fmla="*/ 3884660 h 3920770"/>
              <a:gd name="connsiteX78" fmla="*/ 2897039 w 5952837"/>
              <a:gd name="connsiteY78" fmla="*/ 3846688 h 3920770"/>
              <a:gd name="connsiteX79" fmla="*/ 2914375 w 5952837"/>
              <a:gd name="connsiteY79" fmla="*/ 3643006 h 3920770"/>
              <a:gd name="connsiteX80" fmla="*/ 2974070 w 5952837"/>
              <a:gd name="connsiteY80" fmla="*/ 3690032 h 3920770"/>
              <a:gd name="connsiteX81" fmla="*/ 3023945 w 5952837"/>
              <a:gd name="connsiteY81" fmla="*/ 3751037 h 3920770"/>
              <a:gd name="connsiteX82" fmla="*/ 3132771 w 5952837"/>
              <a:gd name="connsiteY82" fmla="*/ 3798408 h 3920770"/>
              <a:gd name="connsiteX83" fmla="*/ 3204729 w 5952837"/>
              <a:gd name="connsiteY83" fmla="*/ 3695010 h 3920770"/>
              <a:gd name="connsiteX84" fmla="*/ 3287068 w 5952837"/>
              <a:gd name="connsiteY84" fmla="*/ 3669008 h 3920770"/>
              <a:gd name="connsiteX85" fmla="*/ 3259352 w 5952837"/>
              <a:gd name="connsiteY85" fmla="*/ 3576288 h 3920770"/>
              <a:gd name="connsiteX86" fmla="*/ 3144058 w 5952837"/>
              <a:gd name="connsiteY86" fmla="*/ 3391654 h 3920770"/>
              <a:gd name="connsiteX87" fmla="*/ 3061719 w 5952837"/>
              <a:gd name="connsiteY87" fmla="*/ 3278979 h 3920770"/>
              <a:gd name="connsiteX88" fmla="*/ 3087720 w 5952837"/>
              <a:gd name="connsiteY88" fmla="*/ 3239976 h 3920770"/>
              <a:gd name="connsiteX89" fmla="*/ 3100721 w 5952837"/>
              <a:gd name="connsiteY89" fmla="*/ 3036295 h 3920770"/>
              <a:gd name="connsiteX90" fmla="*/ 3031383 w 5952837"/>
              <a:gd name="connsiteY90" fmla="*/ 3127301 h 3920770"/>
              <a:gd name="connsiteX91" fmla="*/ 3057385 w 5952837"/>
              <a:gd name="connsiteY91" fmla="*/ 3023294 h 3920770"/>
              <a:gd name="connsiteX92" fmla="*/ 2888372 w 5952837"/>
              <a:gd name="connsiteY92" fmla="*/ 2875950 h 3920770"/>
              <a:gd name="connsiteX93" fmla="*/ 2988047 w 5952837"/>
              <a:gd name="connsiteY93" fmla="*/ 2776276 h 3920770"/>
              <a:gd name="connsiteX94" fmla="*/ 3027049 w 5952837"/>
              <a:gd name="connsiteY94" fmla="*/ 2698271 h 3920770"/>
              <a:gd name="connsiteX95" fmla="*/ 3048718 w 5952837"/>
              <a:gd name="connsiteY95" fmla="*/ 2667935 h 3920770"/>
              <a:gd name="connsiteX96" fmla="*/ 3109389 w 5952837"/>
              <a:gd name="connsiteY96" fmla="*/ 2537925 h 3920770"/>
              <a:gd name="connsiteX97" fmla="*/ 3165726 w 5952837"/>
              <a:gd name="connsiteY97" fmla="*/ 2550926 h 3920770"/>
              <a:gd name="connsiteX98" fmla="*/ 3282735 w 5952837"/>
              <a:gd name="connsiteY98" fmla="*/ 2494589 h 3920770"/>
              <a:gd name="connsiteX99" fmla="*/ 3352073 w 5952837"/>
              <a:gd name="connsiteY99" fmla="*/ 2498922 h 3920770"/>
              <a:gd name="connsiteX100" fmla="*/ 3395410 w 5952837"/>
              <a:gd name="connsiteY100" fmla="*/ 2412249 h 3920770"/>
              <a:gd name="connsiteX101" fmla="*/ 3456080 w 5952837"/>
              <a:gd name="connsiteY101" fmla="*/ 2368913 h 3920770"/>
              <a:gd name="connsiteX102" fmla="*/ 3828774 w 5952837"/>
              <a:gd name="connsiteY102" fmla="*/ 2204234 h 3920770"/>
              <a:gd name="connsiteX103" fmla="*/ 3902447 w 5952837"/>
              <a:gd name="connsiteY103" fmla="*/ 2156564 h 3920770"/>
              <a:gd name="connsiteX104" fmla="*/ 3967666 w 5952837"/>
              <a:gd name="connsiteY104" fmla="*/ 2186255 h 3920770"/>
              <a:gd name="connsiteX105" fmla="*/ 4088793 w 5952837"/>
              <a:gd name="connsiteY105" fmla="*/ 2256238 h 3920770"/>
              <a:gd name="connsiteX106" fmla="*/ 4171133 w 5952837"/>
              <a:gd name="connsiteY106" fmla="*/ 2195567 h 3920770"/>
              <a:gd name="connsiteX107" fmla="*/ 4296809 w 5952837"/>
              <a:gd name="connsiteY107" fmla="*/ 2234570 h 3920770"/>
              <a:gd name="connsiteX108" fmla="*/ 4283807 w 5952837"/>
              <a:gd name="connsiteY108" fmla="*/ 2325577 h 3920770"/>
              <a:gd name="connsiteX109" fmla="*/ 4298741 w 5952837"/>
              <a:gd name="connsiteY109" fmla="*/ 2390152 h 3920770"/>
              <a:gd name="connsiteX110" fmla="*/ 4288142 w 5952837"/>
              <a:gd name="connsiteY110" fmla="*/ 2485921 h 3920770"/>
              <a:gd name="connsiteX111" fmla="*/ 4231804 w 5952837"/>
              <a:gd name="connsiteY111" fmla="*/ 2585595 h 3920770"/>
              <a:gd name="connsiteX112" fmla="*/ 4357480 w 5952837"/>
              <a:gd name="connsiteY112" fmla="*/ 2654933 h 3920770"/>
              <a:gd name="connsiteX113" fmla="*/ 4354519 w 5952837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8 w 5944592"/>
              <a:gd name="connsiteY6" fmla="*/ 2171671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8 w 5944592"/>
              <a:gd name="connsiteY6" fmla="*/ 2171671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16481 w 5944592"/>
              <a:gd name="connsiteY6" fmla="*/ 2175148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16481 w 5944592"/>
              <a:gd name="connsiteY6" fmla="*/ 2175148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55210"/>
              <a:gd name="connsiteY0" fmla="*/ 2654633 h 3920770"/>
              <a:gd name="connsiteX1" fmla="*/ 4640060 w 5955210"/>
              <a:gd name="connsiteY1" fmla="*/ 2696773 h 3920770"/>
              <a:gd name="connsiteX2" fmla="*/ 4915834 w 5955210"/>
              <a:gd name="connsiteY2" fmla="*/ 2745168 h 3920770"/>
              <a:gd name="connsiteX3" fmla="*/ 5326376 w 5955210"/>
              <a:gd name="connsiteY3" fmla="*/ 2673629 h 3920770"/>
              <a:gd name="connsiteX4" fmla="*/ 5622004 w 5955210"/>
              <a:gd name="connsiteY4" fmla="*/ 2545992 h 3920770"/>
              <a:gd name="connsiteX5" fmla="*/ 5903930 w 5955210"/>
              <a:gd name="connsiteY5" fmla="*/ 2487578 h 3920770"/>
              <a:gd name="connsiteX6" fmla="*/ 5940819 w 5955210"/>
              <a:gd name="connsiteY6" fmla="*/ 2185579 h 3920770"/>
              <a:gd name="connsiteX7" fmla="*/ 5933164 w 5955210"/>
              <a:gd name="connsiteY7" fmla="*/ 1250354 h 3920770"/>
              <a:gd name="connsiteX8" fmla="*/ 5941327 w 5955210"/>
              <a:gd name="connsiteY8" fmla="*/ 314984 h 3920770"/>
              <a:gd name="connsiteX9" fmla="*/ 5944592 w 5955210"/>
              <a:gd name="connsiteY9" fmla="*/ 16736 h 3920770"/>
              <a:gd name="connsiteX10" fmla="*/ 5374723 w 5955210"/>
              <a:gd name="connsiteY10" fmla="*/ 20003 h 3920770"/>
              <a:gd name="connsiteX11" fmla="*/ 3770473 w 5955210"/>
              <a:gd name="connsiteY11" fmla="*/ 28931 h 3920770"/>
              <a:gd name="connsiteX12" fmla="*/ 3174912 w 5955210"/>
              <a:gd name="connsiteY12" fmla="*/ 30014 h 3920770"/>
              <a:gd name="connsiteX13" fmla="*/ 1405058 w 5955210"/>
              <a:gd name="connsiteY13" fmla="*/ 0 h 3920770"/>
              <a:gd name="connsiteX14" fmla="*/ 690128 w 5955210"/>
              <a:gd name="connsiteY14" fmla="*/ 10137 h 3920770"/>
              <a:gd name="connsiteX15" fmla="*/ 292563 w 5955210"/>
              <a:gd name="connsiteY15" fmla="*/ 20076 h 3920770"/>
              <a:gd name="connsiteX16" fmla="*/ 213050 w 5955210"/>
              <a:gd name="connsiteY16" fmla="*/ 10137 h 3920770"/>
              <a:gd name="connsiteX17" fmla="*/ 34146 w 5955210"/>
              <a:gd name="connsiteY17" fmla="*/ 59833 h 3920770"/>
              <a:gd name="connsiteX18" fmla="*/ 41102 w 5955210"/>
              <a:gd name="connsiteY18" fmla="*/ 489635 h 3920770"/>
              <a:gd name="connsiteX19" fmla="*/ 20554 w 5955210"/>
              <a:gd name="connsiteY19" fmla="*/ 979742 h 3920770"/>
              <a:gd name="connsiteX20" fmla="*/ 6 w 5955210"/>
              <a:gd name="connsiteY20" fmla="*/ 1552552 h 3920770"/>
              <a:gd name="connsiteX21" fmla="*/ 18621 w 5955210"/>
              <a:gd name="connsiteY21" fmla="*/ 2092098 h 3920770"/>
              <a:gd name="connsiteX22" fmla="*/ 26962 w 5955210"/>
              <a:gd name="connsiteY22" fmla="*/ 2401645 h 3920770"/>
              <a:gd name="connsiteX23" fmla="*/ 184879 w 5955210"/>
              <a:gd name="connsiteY23" fmla="*/ 2480802 h 3920770"/>
              <a:gd name="connsiteX24" fmla="*/ 219045 w 5955210"/>
              <a:gd name="connsiteY24" fmla="*/ 2428297 h 3920770"/>
              <a:gd name="connsiteX25" fmla="*/ 347957 w 5955210"/>
              <a:gd name="connsiteY25" fmla="*/ 2373054 h 3920770"/>
              <a:gd name="connsiteX26" fmla="*/ 416262 w 5955210"/>
              <a:gd name="connsiteY26" fmla="*/ 2328710 h 3920770"/>
              <a:gd name="connsiteX27" fmla="*/ 473177 w 5955210"/>
              <a:gd name="connsiteY27" fmla="*/ 2288603 h 3920770"/>
              <a:gd name="connsiteX28" fmla="*/ 566883 w 5955210"/>
              <a:gd name="connsiteY28" fmla="*/ 2297686 h 3920770"/>
              <a:gd name="connsiteX29" fmla="*/ 624607 w 5955210"/>
              <a:gd name="connsiteY29" fmla="*/ 2247834 h 3920770"/>
              <a:gd name="connsiteX30" fmla="*/ 679937 w 5955210"/>
              <a:gd name="connsiteY30" fmla="*/ 2268219 h 3920770"/>
              <a:gd name="connsiteX31" fmla="*/ 741091 w 5955210"/>
              <a:gd name="connsiteY31" fmla="*/ 2218713 h 3920770"/>
              <a:gd name="connsiteX32" fmla="*/ 796421 w 5955210"/>
              <a:gd name="connsiteY32" fmla="*/ 2227449 h 3920770"/>
              <a:gd name="connsiteX33" fmla="*/ 854058 w 5955210"/>
              <a:gd name="connsiteY33" fmla="*/ 2172205 h 3920770"/>
              <a:gd name="connsiteX34" fmla="*/ 1077165 w 5955210"/>
              <a:gd name="connsiteY34" fmla="*/ 2156694 h 3920770"/>
              <a:gd name="connsiteX35" fmla="*/ 1195495 w 5955210"/>
              <a:gd name="connsiteY35" fmla="*/ 2112060 h 3920770"/>
              <a:gd name="connsiteX36" fmla="*/ 1230122 w 5955210"/>
              <a:gd name="connsiteY36" fmla="*/ 2166756 h 3920770"/>
              <a:gd name="connsiteX37" fmla="*/ 1052685 w 5955210"/>
              <a:gd name="connsiteY37" fmla="*/ 2236185 h 3920770"/>
              <a:gd name="connsiteX38" fmla="*/ 1073071 w 5955210"/>
              <a:gd name="connsiteY38" fmla="*/ 2265307 h 3920770"/>
              <a:gd name="connsiteX39" fmla="*/ 1081806 w 5955210"/>
              <a:gd name="connsiteY39" fmla="*/ 2294428 h 3920770"/>
              <a:gd name="connsiteX40" fmla="*/ 1003180 w 5955210"/>
              <a:gd name="connsiteY40" fmla="*/ 2268219 h 3920770"/>
              <a:gd name="connsiteX41" fmla="*/ 886696 w 5955210"/>
              <a:gd name="connsiteY41" fmla="*/ 2285691 h 3920770"/>
              <a:gd name="connsiteX42" fmla="*/ 930377 w 5955210"/>
              <a:gd name="connsiteY42" fmla="*/ 2367230 h 3920770"/>
              <a:gd name="connsiteX43" fmla="*/ 1009004 w 5955210"/>
              <a:gd name="connsiteY43" fmla="*/ 2405087 h 3920770"/>
              <a:gd name="connsiteX44" fmla="*/ 933290 w 5955210"/>
              <a:gd name="connsiteY44" fmla="*/ 2469154 h 3920770"/>
              <a:gd name="connsiteX45" fmla="*/ 915817 w 5955210"/>
              <a:gd name="connsiteY45" fmla="*/ 2539044 h 3920770"/>
              <a:gd name="connsiteX46" fmla="*/ 863399 w 5955210"/>
              <a:gd name="connsiteY46" fmla="*/ 2556517 h 3920770"/>
              <a:gd name="connsiteX47" fmla="*/ 825542 w 5955210"/>
              <a:gd name="connsiteY47" fmla="*/ 2643880 h 3920770"/>
              <a:gd name="connsiteX48" fmla="*/ 685761 w 5955210"/>
              <a:gd name="connsiteY48" fmla="*/ 2629319 h 3920770"/>
              <a:gd name="connsiteX49" fmla="*/ 682848 w 5955210"/>
              <a:gd name="connsiteY49" fmla="*/ 2664265 h 3920770"/>
              <a:gd name="connsiteX50" fmla="*/ 720706 w 5955210"/>
              <a:gd name="connsiteY50" fmla="*/ 2655528 h 3920770"/>
              <a:gd name="connsiteX51" fmla="*/ 627519 w 5955210"/>
              <a:gd name="connsiteY51" fmla="*/ 2699210 h 3920770"/>
              <a:gd name="connsiteX52" fmla="*/ 773552 w 5955210"/>
              <a:gd name="connsiteY52" fmla="*/ 2754609 h 3920770"/>
              <a:gd name="connsiteX53" fmla="*/ 812555 w 5955210"/>
              <a:gd name="connsiteY53" fmla="*/ 2806612 h 3920770"/>
              <a:gd name="connsiteX54" fmla="*/ 912229 w 5955210"/>
              <a:gd name="connsiteY54" fmla="*/ 2823947 h 3920770"/>
              <a:gd name="connsiteX55" fmla="*/ 994568 w 5955210"/>
              <a:gd name="connsiteY55" fmla="*/ 2914953 h 3920770"/>
              <a:gd name="connsiteX56" fmla="*/ 1185248 w 5955210"/>
              <a:gd name="connsiteY56" fmla="*/ 2992959 h 3920770"/>
              <a:gd name="connsiteX57" fmla="*/ 1414933 w 5955210"/>
              <a:gd name="connsiteY57" fmla="*/ 3144637 h 3920770"/>
              <a:gd name="connsiteX58" fmla="*/ 1518939 w 5955210"/>
              <a:gd name="connsiteY58" fmla="*/ 3205308 h 3920770"/>
              <a:gd name="connsiteX59" fmla="*/ 1635948 w 5955210"/>
              <a:gd name="connsiteY59" fmla="*/ 3257312 h 3920770"/>
              <a:gd name="connsiteX60" fmla="*/ 1705286 w 5955210"/>
              <a:gd name="connsiteY60" fmla="*/ 3218309 h 3920770"/>
              <a:gd name="connsiteX61" fmla="*/ 1765957 w 5955210"/>
              <a:gd name="connsiteY61" fmla="*/ 3252978 h 3920770"/>
              <a:gd name="connsiteX62" fmla="*/ 1830962 w 5955210"/>
              <a:gd name="connsiteY62" fmla="*/ 3261646 h 3920770"/>
              <a:gd name="connsiteX63" fmla="*/ 1852630 w 5955210"/>
              <a:gd name="connsiteY63" fmla="*/ 3348319 h 3920770"/>
              <a:gd name="connsiteX64" fmla="*/ 2212323 w 5955210"/>
              <a:gd name="connsiteY64" fmla="*/ 3335318 h 3920770"/>
              <a:gd name="connsiteX65" fmla="*/ 2229658 w 5955210"/>
              <a:gd name="connsiteY65" fmla="*/ 3443659 h 3920770"/>
              <a:gd name="connsiteX66" fmla="*/ 2190655 w 5955210"/>
              <a:gd name="connsiteY66" fmla="*/ 3547667 h 3920770"/>
              <a:gd name="connsiteX67" fmla="*/ 2099649 w 5955210"/>
              <a:gd name="connsiteY67" fmla="*/ 3634340 h 3920770"/>
              <a:gd name="connsiteX68" fmla="*/ 2268661 w 5955210"/>
              <a:gd name="connsiteY68" fmla="*/ 3729680 h 3920770"/>
              <a:gd name="connsiteX69" fmla="*/ 2229658 w 5955210"/>
              <a:gd name="connsiteY69" fmla="*/ 3894358 h 3920770"/>
              <a:gd name="connsiteX70" fmla="*/ 2420339 w 5955210"/>
              <a:gd name="connsiteY70" fmla="*/ 3920360 h 3920770"/>
              <a:gd name="connsiteX71" fmla="*/ 2437673 w 5955210"/>
              <a:gd name="connsiteY71" fmla="*/ 3881357 h 3920770"/>
              <a:gd name="connsiteX72" fmla="*/ 2468009 w 5955210"/>
              <a:gd name="connsiteY72" fmla="*/ 3868356 h 3920770"/>
              <a:gd name="connsiteX73" fmla="*/ 2468009 w 5955210"/>
              <a:gd name="connsiteY73" fmla="*/ 3812018 h 3920770"/>
              <a:gd name="connsiteX74" fmla="*/ 2559015 w 5955210"/>
              <a:gd name="connsiteY74" fmla="*/ 3699343 h 3920770"/>
              <a:gd name="connsiteX75" fmla="*/ 2671690 w 5955210"/>
              <a:gd name="connsiteY75" fmla="*/ 3751347 h 3920770"/>
              <a:gd name="connsiteX76" fmla="*/ 2749696 w 5955210"/>
              <a:gd name="connsiteY76" fmla="*/ 3842354 h 3920770"/>
              <a:gd name="connsiteX77" fmla="*/ 2843161 w 5955210"/>
              <a:gd name="connsiteY77" fmla="*/ 3884660 h 3920770"/>
              <a:gd name="connsiteX78" fmla="*/ 2897039 w 5955210"/>
              <a:gd name="connsiteY78" fmla="*/ 3846688 h 3920770"/>
              <a:gd name="connsiteX79" fmla="*/ 2914375 w 5955210"/>
              <a:gd name="connsiteY79" fmla="*/ 3643006 h 3920770"/>
              <a:gd name="connsiteX80" fmla="*/ 2974070 w 5955210"/>
              <a:gd name="connsiteY80" fmla="*/ 3690032 h 3920770"/>
              <a:gd name="connsiteX81" fmla="*/ 3023945 w 5955210"/>
              <a:gd name="connsiteY81" fmla="*/ 3751037 h 3920770"/>
              <a:gd name="connsiteX82" fmla="*/ 3132771 w 5955210"/>
              <a:gd name="connsiteY82" fmla="*/ 3798408 h 3920770"/>
              <a:gd name="connsiteX83" fmla="*/ 3204729 w 5955210"/>
              <a:gd name="connsiteY83" fmla="*/ 3695010 h 3920770"/>
              <a:gd name="connsiteX84" fmla="*/ 3287068 w 5955210"/>
              <a:gd name="connsiteY84" fmla="*/ 3669008 h 3920770"/>
              <a:gd name="connsiteX85" fmla="*/ 3259352 w 5955210"/>
              <a:gd name="connsiteY85" fmla="*/ 3576288 h 3920770"/>
              <a:gd name="connsiteX86" fmla="*/ 3144058 w 5955210"/>
              <a:gd name="connsiteY86" fmla="*/ 3391654 h 3920770"/>
              <a:gd name="connsiteX87" fmla="*/ 3061719 w 5955210"/>
              <a:gd name="connsiteY87" fmla="*/ 3278979 h 3920770"/>
              <a:gd name="connsiteX88" fmla="*/ 3087720 w 5955210"/>
              <a:gd name="connsiteY88" fmla="*/ 3239976 h 3920770"/>
              <a:gd name="connsiteX89" fmla="*/ 3100721 w 5955210"/>
              <a:gd name="connsiteY89" fmla="*/ 3036295 h 3920770"/>
              <a:gd name="connsiteX90" fmla="*/ 3031383 w 5955210"/>
              <a:gd name="connsiteY90" fmla="*/ 3127301 h 3920770"/>
              <a:gd name="connsiteX91" fmla="*/ 3057385 w 5955210"/>
              <a:gd name="connsiteY91" fmla="*/ 3023294 h 3920770"/>
              <a:gd name="connsiteX92" fmla="*/ 2888372 w 5955210"/>
              <a:gd name="connsiteY92" fmla="*/ 2875950 h 3920770"/>
              <a:gd name="connsiteX93" fmla="*/ 2988047 w 5955210"/>
              <a:gd name="connsiteY93" fmla="*/ 2776276 h 3920770"/>
              <a:gd name="connsiteX94" fmla="*/ 3027049 w 5955210"/>
              <a:gd name="connsiteY94" fmla="*/ 2698271 h 3920770"/>
              <a:gd name="connsiteX95" fmla="*/ 3048718 w 5955210"/>
              <a:gd name="connsiteY95" fmla="*/ 2667935 h 3920770"/>
              <a:gd name="connsiteX96" fmla="*/ 3109389 w 5955210"/>
              <a:gd name="connsiteY96" fmla="*/ 2537925 h 3920770"/>
              <a:gd name="connsiteX97" fmla="*/ 3165726 w 5955210"/>
              <a:gd name="connsiteY97" fmla="*/ 2550926 h 3920770"/>
              <a:gd name="connsiteX98" fmla="*/ 3282735 w 5955210"/>
              <a:gd name="connsiteY98" fmla="*/ 2494589 h 3920770"/>
              <a:gd name="connsiteX99" fmla="*/ 3352073 w 5955210"/>
              <a:gd name="connsiteY99" fmla="*/ 2498922 h 3920770"/>
              <a:gd name="connsiteX100" fmla="*/ 3395410 w 5955210"/>
              <a:gd name="connsiteY100" fmla="*/ 2412249 h 3920770"/>
              <a:gd name="connsiteX101" fmla="*/ 3456080 w 5955210"/>
              <a:gd name="connsiteY101" fmla="*/ 2368913 h 3920770"/>
              <a:gd name="connsiteX102" fmla="*/ 3828774 w 5955210"/>
              <a:gd name="connsiteY102" fmla="*/ 2204234 h 3920770"/>
              <a:gd name="connsiteX103" fmla="*/ 3902447 w 5955210"/>
              <a:gd name="connsiteY103" fmla="*/ 2156564 h 3920770"/>
              <a:gd name="connsiteX104" fmla="*/ 3967666 w 5955210"/>
              <a:gd name="connsiteY104" fmla="*/ 2186255 h 3920770"/>
              <a:gd name="connsiteX105" fmla="*/ 4088793 w 5955210"/>
              <a:gd name="connsiteY105" fmla="*/ 2256238 h 3920770"/>
              <a:gd name="connsiteX106" fmla="*/ 4171133 w 5955210"/>
              <a:gd name="connsiteY106" fmla="*/ 2195567 h 3920770"/>
              <a:gd name="connsiteX107" fmla="*/ 4296809 w 5955210"/>
              <a:gd name="connsiteY107" fmla="*/ 2234570 h 3920770"/>
              <a:gd name="connsiteX108" fmla="*/ 4283807 w 5955210"/>
              <a:gd name="connsiteY108" fmla="*/ 2325577 h 3920770"/>
              <a:gd name="connsiteX109" fmla="*/ 4298741 w 5955210"/>
              <a:gd name="connsiteY109" fmla="*/ 2390152 h 3920770"/>
              <a:gd name="connsiteX110" fmla="*/ 4288142 w 5955210"/>
              <a:gd name="connsiteY110" fmla="*/ 2485921 h 3920770"/>
              <a:gd name="connsiteX111" fmla="*/ 4231804 w 5955210"/>
              <a:gd name="connsiteY111" fmla="*/ 2585595 h 3920770"/>
              <a:gd name="connsiteX112" fmla="*/ 4357480 w 5955210"/>
              <a:gd name="connsiteY112" fmla="*/ 2654933 h 3920770"/>
              <a:gd name="connsiteX113" fmla="*/ 4354519 w 5955210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9 w 5944592"/>
              <a:gd name="connsiteY6" fmla="*/ 2185579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217922 w 5950191"/>
              <a:gd name="connsiteY64" fmla="*/ 3335318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36982 w 5950191"/>
              <a:gd name="connsiteY90" fmla="*/ 3127301 h 3920770"/>
              <a:gd name="connsiteX91" fmla="*/ 3062984 w 5950191"/>
              <a:gd name="connsiteY91" fmla="*/ 3023294 h 3920770"/>
              <a:gd name="connsiteX92" fmla="*/ 2893971 w 5950191"/>
              <a:gd name="connsiteY92" fmla="*/ 2875950 h 3920770"/>
              <a:gd name="connsiteX93" fmla="*/ 2993646 w 5950191"/>
              <a:gd name="connsiteY93" fmla="*/ 2776276 h 3920770"/>
              <a:gd name="connsiteX94" fmla="*/ 3032648 w 5950191"/>
              <a:gd name="connsiteY94" fmla="*/ 2698271 h 3920770"/>
              <a:gd name="connsiteX95" fmla="*/ 3054317 w 5950191"/>
              <a:gd name="connsiteY95" fmla="*/ 2667935 h 3920770"/>
              <a:gd name="connsiteX96" fmla="*/ 3114988 w 5950191"/>
              <a:gd name="connsiteY96" fmla="*/ 2537925 h 3920770"/>
              <a:gd name="connsiteX97" fmla="*/ 3171325 w 5950191"/>
              <a:gd name="connsiteY97" fmla="*/ 2550926 h 3920770"/>
              <a:gd name="connsiteX98" fmla="*/ 3288334 w 5950191"/>
              <a:gd name="connsiteY98" fmla="*/ 2494589 h 3920770"/>
              <a:gd name="connsiteX99" fmla="*/ 3357672 w 5950191"/>
              <a:gd name="connsiteY99" fmla="*/ 2498922 h 3920770"/>
              <a:gd name="connsiteX100" fmla="*/ 3401009 w 5950191"/>
              <a:gd name="connsiteY100" fmla="*/ 2412249 h 3920770"/>
              <a:gd name="connsiteX101" fmla="*/ 3461679 w 5950191"/>
              <a:gd name="connsiteY101" fmla="*/ 2368913 h 3920770"/>
              <a:gd name="connsiteX102" fmla="*/ 3834373 w 5950191"/>
              <a:gd name="connsiteY102" fmla="*/ 2204234 h 3920770"/>
              <a:gd name="connsiteX103" fmla="*/ 3908046 w 5950191"/>
              <a:gd name="connsiteY103" fmla="*/ 2156564 h 3920770"/>
              <a:gd name="connsiteX104" fmla="*/ 3973265 w 5950191"/>
              <a:gd name="connsiteY104" fmla="*/ 2186255 h 3920770"/>
              <a:gd name="connsiteX105" fmla="*/ 4094392 w 5950191"/>
              <a:gd name="connsiteY105" fmla="*/ 2256238 h 3920770"/>
              <a:gd name="connsiteX106" fmla="*/ 4176732 w 5950191"/>
              <a:gd name="connsiteY106" fmla="*/ 2195567 h 3920770"/>
              <a:gd name="connsiteX107" fmla="*/ 4302408 w 5950191"/>
              <a:gd name="connsiteY107" fmla="*/ 2234570 h 3920770"/>
              <a:gd name="connsiteX108" fmla="*/ 4289406 w 5950191"/>
              <a:gd name="connsiteY108" fmla="*/ 2325577 h 3920770"/>
              <a:gd name="connsiteX109" fmla="*/ 4304340 w 5950191"/>
              <a:gd name="connsiteY109" fmla="*/ 2390152 h 3920770"/>
              <a:gd name="connsiteX110" fmla="*/ 4293741 w 5950191"/>
              <a:gd name="connsiteY110" fmla="*/ 2485921 h 3920770"/>
              <a:gd name="connsiteX111" fmla="*/ 4237403 w 5950191"/>
              <a:gd name="connsiteY111" fmla="*/ 2585595 h 3920770"/>
              <a:gd name="connsiteX112" fmla="*/ 4363079 w 5950191"/>
              <a:gd name="connsiteY112" fmla="*/ 2654933 h 3920770"/>
              <a:gd name="connsiteX113" fmla="*/ 4360118 w 5950191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36982 w 5950191"/>
              <a:gd name="connsiteY90" fmla="*/ 3127301 h 3920770"/>
              <a:gd name="connsiteX91" fmla="*/ 3062984 w 5950191"/>
              <a:gd name="connsiteY91" fmla="*/ 3023294 h 3920770"/>
              <a:gd name="connsiteX92" fmla="*/ 2893971 w 5950191"/>
              <a:gd name="connsiteY92" fmla="*/ 2875950 h 3920770"/>
              <a:gd name="connsiteX93" fmla="*/ 2993646 w 5950191"/>
              <a:gd name="connsiteY93" fmla="*/ 2776276 h 3920770"/>
              <a:gd name="connsiteX94" fmla="*/ 3032648 w 5950191"/>
              <a:gd name="connsiteY94" fmla="*/ 2698271 h 3920770"/>
              <a:gd name="connsiteX95" fmla="*/ 3054317 w 5950191"/>
              <a:gd name="connsiteY95" fmla="*/ 2667935 h 3920770"/>
              <a:gd name="connsiteX96" fmla="*/ 3114988 w 5950191"/>
              <a:gd name="connsiteY96" fmla="*/ 2537925 h 3920770"/>
              <a:gd name="connsiteX97" fmla="*/ 3171325 w 5950191"/>
              <a:gd name="connsiteY97" fmla="*/ 2550926 h 3920770"/>
              <a:gd name="connsiteX98" fmla="*/ 3288334 w 5950191"/>
              <a:gd name="connsiteY98" fmla="*/ 2494589 h 3920770"/>
              <a:gd name="connsiteX99" fmla="*/ 3357672 w 5950191"/>
              <a:gd name="connsiteY99" fmla="*/ 2498922 h 3920770"/>
              <a:gd name="connsiteX100" fmla="*/ 3401009 w 5950191"/>
              <a:gd name="connsiteY100" fmla="*/ 2412249 h 3920770"/>
              <a:gd name="connsiteX101" fmla="*/ 3461679 w 5950191"/>
              <a:gd name="connsiteY101" fmla="*/ 2368913 h 3920770"/>
              <a:gd name="connsiteX102" fmla="*/ 3834373 w 5950191"/>
              <a:gd name="connsiteY102" fmla="*/ 2204234 h 3920770"/>
              <a:gd name="connsiteX103" fmla="*/ 3908046 w 5950191"/>
              <a:gd name="connsiteY103" fmla="*/ 2156564 h 3920770"/>
              <a:gd name="connsiteX104" fmla="*/ 3973265 w 5950191"/>
              <a:gd name="connsiteY104" fmla="*/ 2186255 h 3920770"/>
              <a:gd name="connsiteX105" fmla="*/ 4094392 w 5950191"/>
              <a:gd name="connsiteY105" fmla="*/ 2256238 h 3920770"/>
              <a:gd name="connsiteX106" fmla="*/ 4176732 w 5950191"/>
              <a:gd name="connsiteY106" fmla="*/ 2195567 h 3920770"/>
              <a:gd name="connsiteX107" fmla="*/ 4302408 w 5950191"/>
              <a:gd name="connsiteY107" fmla="*/ 2234570 h 3920770"/>
              <a:gd name="connsiteX108" fmla="*/ 4289406 w 5950191"/>
              <a:gd name="connsiteY108" fmla="*/ 2325577 h 3920770"/>
              <a:gd name="connsiteX109" fmla="*/ 4304340 w 5950191"/>
              <a:gd name="connsiteY109" fmla="*/ 2390152 h 3920770"/>
              <a:gd name="connsiteX110" fmla="*/ 4293741 w 5950191"/>
              <a:gd name="connsiteY110" fmla="*/ 2485921 h 3920770"/>
              <a:gd name="connsiteX111" fmla="*/ 4237403 w 5950191"/>
              <a:gd name="connsiteY111" fmla="*/ 2585595 h 3920770"/>
              <a:gd name="connsiteX112" fmla="*/ 4363079 w 5950191"/>
              <a:gd name="connsiteY112" fmla="*/ 2654933 h 3920770"/>
              <a:gd name="connsiteX113" fmla="*/ 4360118 w 5950191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893971 w 5950191"/>
              <a:gd name="connsiteY93" fmla="*/ 2875950 h 3920770"/>
              <a:gd name="connsiteX94" fmla="*/ 2993646 w 5950191"/>
              <a:gd name="connsiteY94" fmla="*/ 2776276 h 3920770"/>
              <a:gd name="connsiteX95" fmla="*/ 3032648 w 5950191"/>
              <a:gd name="connsiteY95" fmla="*/ 2698271 h 3920770"/>
              <a:gd name="connsiteX96" fmla="*/ 3054317 w 5950191"/>
              <a:gd name="connsiteY96" fmla="*/ 2667935 h 3920770"/>
              <a:gd name="connsiteX97" fmla="*/ 3114988 w 5950191"/>
              <a:gd name="connsiteY97" fmla="*/ 2537925 h 3920770"/>
              <a:gd name="connsiteX98" fmla="*/ 3171325 w 5950191"/>
              <a:gd name="connsiteY98" fmla="*/ 2550926 h 3920770"/>
              <a:gd name="connsiteX99" fmla="*/ 3288334 w 5950191"/>
              <a:gd name="connsiteY99" fmla="*/ 2494589 h 3920770"/>
              <a:gd name="connsiteX100" fmla="*/ 3357672 w 5950191"/>
              <a:gd name="connsiteY100" fmla="*/ 2498922 h 3920770"/>
              <a:gd name="connsiteX101" fmla="*/ 3401009 w 5950191"/>
              <a:gd name="connsiteY101" fmla="*/ 2412249 h 3920770"/>
              <a:gd name="connsiteX102" fmla="*/ 3461679 w 5950191"/>
              <a:gd name="connsiteY102" fmla="*/ 2368913 h 3920770"/>
              <a:gd name="connsiteX103" fmla="*/ 3834373 w 5950191"/>
              <a:gd name="connsiteY103" fmla="*/ 2204234 h 3920770"/>
              <a:gd name="connsiteX104" fmla="*/ 3908046 w 5950191"/>
              <a:gd name="connsiteY104" fmla="*/ 2156564 h 3920770"/>
              <a:gd name="connsiteX105" fmla="*/ 3973265 w 5950191"/>
              <a:gd name="connsiteY105" fmla="*/ 2186255 h 3920770"/>
              <a:gd name="connsiteX106" fmla="*/ 4094392 w 5950191"/>
              <a:gd name="connsiteY106" fmla="*/ 2256238 h 3920770"/>
              <a:gd name="connsiteX107" fmla="*/ 4176732 w 5950191"/>
              <a:gd name="connsiteY107" fmla="*/ 2195567 h 3920770"/>
              <a:gd name="connsiteX108" fmla="*/ 4302408 w 5950191"/>
              <a:gd name="connsiteY108" fmla="*/ 2234570 h 3920770"/>
              <a:gd name="connsiteX109" fmla="*/ 4289406 w 5950191"/>
              <a:gd name="connsiteY109" fmla="*/ 2325577 h 3920770"/>
              <a:gd name="connsiteX110" fmla="*/ 4304340 w 5950191"/>
              <a:gd name="connsiteY110" fmla="*/ 2390152 h 3920770"/>
              <a:gd name="connsiteX111" fmla="*/ 4293741 w 5950191"/>
              <a:gd name="connsiteY111" fmla="*/ 2485921 h 3920770"/>
              <a:gd name="connsiteX112" fmla="*/ 4237403 w 5950191"/>
              <a:gd name="connsiteY112" fmla="*/ 2585595 h 3920770"/>
              <a:gd name="connsiteX113" fmla="*/ 4363079 w 5950191"/>
              <a:gd name="connsiteY113" fmla="*/ 2654933 h 3920770"/>
              <a:gd name="connsiteX114" fmla="*/ 4360118 w 5950191"/>
              <a:gd name="connsiteY114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1000167 w 5950191"/>
              <a:gd name="connsiteY56" fmla="*/ 2914953 h 3920770"/>
              <a:gd name="connsiteX57" fmla="*/ 1190847 w 5950191"/>
              <a:gd name="connsiteY57" fmla="*/ 2992959 h 3920770"/>
              <a:gd name="connsiteX58" fmla="*/ 1420532 w 5950191"/>
              <a:gd name="connsiteY58" fmla="*/ 3144637 h 3920770"/>
              <a:gd name="connsiteX59" fmla="*/ 1524538 w 5950191"/>
              <a:gd name="connsiteY59" fmla="*/ 3205308 h 3920770"/>
              <a:gd name="connsiteX60" fmla="*/ 1641547 w 5950191"/>
              <a:gd name="connsiteY60" fmla="*/ 3257312 h 3920770"/>
              <a:gd name="connsiteX61" fmla="*/ 1710885 w 5950191"/>
              <a:gd name="connsiteY61" fmla="*/ 3218309 h 3920770"/>
              <a:gd name="connsiteX62" fmla="*/ 1771556 w 5950191"/>
              <a:gd name="connsiteY62" fmla="*/ 3252978 h 3920770"/>
              <a:gd name="connsiteX63" fmla="*/ 1836561 w 5950191"/>
              <a:gd name="connsiteY63" fmla="*/ 3261646 h 3920770"/>
              <a:gd name="connsiteX64" fmla="*/ 1858229 w 5950191"/>
              <a:gd name="connsiteY64" fmla="*/ 3348319 h 3920770"/>
              <a:gd name="connsiteX65" fmla="*/ 2169283 w 5950191"/>
              <a:gd name="connsiteY65" fmla="*/ 3374229 h 3920770"/>
              <a:gd name="connsiteX66" fmla="*/ 2235257 w 5950191"/>
              <a:gd name="connsiteY66" fmla="*/ 3443659 h 3920770"/>
              <a:gd name="connsiteX67" fmla="*/ 2196254 w 5950191"/>
              <a:gd name="connsiteY67" fmla="*/ 3547667 h 3920770"/>
              <a:gd name="connsiteX68" fmla="*/ 2105248 w 5950191"/>
              <a:gd name="connsiteY68" fmla="*/ 3634340 h 3920770"/>
              <a:gd name="connsiteX69" fmla="*/ 2274260 w 5950191"/>
              <a:gd name="connsiteY69" fmla="*/ 3729680 h 3920770"/>
              <a:gd name="connsiteX70" fmla="*/ 2235257 w 5950191"/>
              <a:gd name="connsiteY70" fmla="*/ 3894358 h 3920770"/>
              <a:gd name="connsiteX71" fmla="*/ 2425938 w 5950191"/>
              <a:gd name="connsiteY71" fmla="*/ 3920360 h 3920770"/>
              <a:gd name="connsiteX72" fmla="*/ 2443272 w 5950191"/>
              <a:gd name="connsiteY72" fmla="*/ 3881357 h 3920770"/>
              <a:gd name="connsiteX73" fmla="*/ 2473608 w 5950191"/>
              <a:gd name="connsiteY73" fmla="*/ 3868356 h 3920770"/>
              <a:gd name="connsiteX74" fmla="*/ 2473608 w 5950191"/>
              <a:gd name="connsiteY74" fmla="*/ 3812018 h 3920770"/>
              <a:gd name="connsiteX75" fmla="*/ 2564614 w 5950191"/>
              <a:gd name="connsiteY75" fmla="*/ 3699343 h 3920770"/>
              <a:gd name="connsiteX76" fmla="*/ 2677289 w 5950191"/>
              <a:gd name="connsiteY76" fmla="*/ 3751347 h 3920770"/>
              <a:gd name="connsiteX77" fmla="*/ 2755295 w 5950191"/>
              <a:gd name="connsiteY77" fmla="*/ 3842354 h 3920770"/>
              <a:gd name="connsiteX78" fmla="*/ 2848760 w 5950191"/>
              <a:gd name="connsiteY78" fmla="*/ 3884660 h 3920770"/>
              <a:gd name="connsiteX79" fmla="*/ 2902638 w 5950191"/>
              <a:gd name="connsiteY79" fmla="*/ 3846688 h 3920770"/>
              <a:gd name="connsiteX80" fmla="*/ 2919974 w 5950191"/>
              <a:gd name="connsiteY80" fmla="*/ 3643006 h 3920770"/>
              <a:gd name="connsiteX81" fmla="*/ 2979669 w 5950191"/>
              <a:gd name="connsiteY81" fmla="*/ 3690032 h 3920770"/>
              <a:gd name="connsiteX82" fmla="*/ 3029544 w 5950191"/>
              <a:gd name="connsiteY82" fmla="*/ 3751037 h 3920770"/>
              <a:gd name="connsiteX83" fmla="*/ 3138370 w 5950191"/>
              <a:gd name="connsiteY83" fmla="*/ 3798408 h 3920770"/>
              <a:gd name="connsiteX84" fmla="*/ 3210328 w 5950191"/>
              <a:gd name="connsiteY84" fmla="*/ 3695010 h 3920770"/>
              <a:gd name="connsiteX85" fmla="*/ 3292667 w 5950191"/>
              <a:gd name="connsiteY85" fmla="*/ 3669008 h 3920770"/>
              <a:gd name="connsiteX86" fmla="*/ 3264951 w 5950191"/>
              <a:gd name="connsiteY86" fmla="*/ 3576288 h 3920770"/>
              <a:gd name="connsiteX87" fmla="*/ 3149657 w 5950191"/>
              <a:gd name="connsiteY87" fmla="*/ 3391654 h 3920770"/>
              <a:gd name="connsiteX88" fmla="*/ 3067318 w 5950191"/>
              <a:gd name="connsiteY88" fmla="*/ 3278979 h 3920770"/>
              <a:gd name="connsiteX89" fmla="*/ 3093319 w 5950191"/>
              <a:gd name="connsiteY89" fmla="*/ 3239976 h 3920770"/>
              <a:gd name="connsiteX90" fmla="*/ 3106320 w 5950191"/>
              <a:gd name="connsiteY90" fmla="*/ 3036295 h 3920770"/>
              <a:gd name="connsiteX91" fmla="*/ 3082416 w 5950191"/>
              <a:gd name="connsiteY91" fmla="*/ 3066204 h 3920770"/>
              <a:gd name="connsiteX92" fmla="*/ 3036982 w 5950191"/>
              <a:gd name="connsiteY92" fmla="*/ 3127301 h 3920770"/>
              <a:gd name="connsiteX93" fmla="*/ 3062984 w 5950191"/>
              <a:gd name="connsiteY93" fmla="*/ 3023294 h 3920770"/>
              <a:gd name="connsiteX94" fmla="*/ 2982854 w 5950191"/>
              <a:gd name="connsiteY94" fmla="*/ 2935201 h 3920770"/>
              <a:gd name="connsiteX95" fmla="*/ 2893971 w 5950191"/>
              <a:gd name="connsiteY95" fmla="*/ 2875950 h 3920770"/>
              <a:gd name="connsiteX96" fmla="*/ 2993646 w 5950191"/>
              <a:gd name="connsiteY96" fmla="*/ 2776276 h 3920770"/>
              <a:gd name="connsiteX97" fmla="*/ 3032648 w 5950191"/>
              <a:gd name="connsiteY97" fmla="*/ 2698271 h 3920770"/>
              <a:gd name="connsiteX98" fmla="*/ 3054317 w 5950191"/>
              <a:gd name="connsiteY98" fmla="*/ 2667935 h 3920770"/>
              <a:gd name="connsiteX99" fmla="*/ 3114988 w 5950191"/>
              <a:gd name="connsiteY99" fmla="*/ 2537925 h 3920770"/>
              <a:gd name="connsiteX100" fmla="*/ 3171325 w 5950191"/>
              <a:gd name="connsiteY100" fmla="*/ 2550926 h 3920770"/>
              <a:gd name="connsiteX101" fmla="*/ 3288334 w 5950191"/>
              <a:gd name="connsiteY101" fmla="*/ 2494589 h 3920770"/>
              <a:gd name="connsiteX102" fmla="*/ 3357672 w 5950191"/>
              <a:gd name="connsiteY102" fmla="*/ 2498922 h 3920770"/>
              <a:gd name="connsiteX103" fmla="*/ 3401009 w 5950191"/>
              <a:gd name="connsiteY103" fmla="*/ 2412249 h 3920770"/>
              <a:gd name="connsiteX104" fmla="*/ 3461679 w 5950191"/>
              <a:gd name="connsiteY104" fmla="*/ 2368913 h 3920770"/>
              <a:gd name="connsiteX105" fmla="*/ 3834373 w 5950191"/>
              <a:gd name="connsiteY105" fmla="*/ 2204234 h 3920770"/>
              <a:gd name="connsiteX106" fmla="*/ 3908046 w 5950191"/>
              <a:gd name="connsiteY106" fmla="*/ 2156564 h 3920770"/>
              <a:gd name="connsiteX107" fmla="*/ 3973265 w 5950191"/>
              <a:gd name="connsiteY107" fmla="*/ 2186255 h 3920770"/>
              <a:gd name="connsiteX108" fmla="*/ 4094392 w 5950191"/>
              <a:gd name="connsiteY108" fmla="*/ 2256238 h 3920770"/>
              <a:gd name="connsiteX109" fmla="*/ 4176732 w 5950191"/>
              <a:gd name="connsiteY109" fmla="*/ 2195567 h 3920770"/>
              <a:gd name="connsiteX110" fmla="*/ 4302408 w 5950191"/>
              <a:gd name="connsiteY110" fmla="*/ 2234570 h 3920770"/>
              <a:gd name="connsiteX111" fmla="*/ 4289406 w 5950191"/>
              <a:gd name="connsiteY111" fmla="*/ 2325577 h 3920770"/>
              <a:gd name="connsiteX112" fmla="*/ 4304340 w 5950191"/>
              <a:gd name="connsiteY112" fmla="*/ 2390152 h 3920770"/>
              <a:gd name="connsiteX113" fmla="*/ 4293741 w 5950191"/>
              <a:gd name="connsiteY113" fmla="*/ 2485921 h 3920770"/>
              <a:gd name="connsiteX114" fmla="*/ 4237403 w 5950191"/>
              <a:gd name="connsiteY114" fmla="*/ 2585595 h 3920770"/>
              <a:gd name="connsiteX115" fmla="*/ 4363079 w 5950191"/>
              <a:gd name="connsiteY115" fmla="*/ 2654933 h 3920770"/>
              <a:gd name="connsiteX116" fmla="*/ 4360118 w 5950191"/>
              <a:gd name="connsiteY116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420532 w 5950191"/>
              <a:gd name="connsiteY59" fmla="*/ 3144637 h 3920770"/>
              <a:gd name="connsiteX60" fmla="*/ 1524538 w 5950191"/>
              <a:gd name="connsiteY60" fmla="*/ 3205308 h 3920770"/>
              <a:gd name="connsiteX61" fmla="*/ 1641547 w 5950191"/>
              <a:gd name="connsiteY61" fmla="*/ 3257312 h 3920770"/>
              <a:gd name="connsiteX62" fmla="*/ 1710885 w 5950191"/>
              <a:gd name="connsiteY62" fmla="*/ 3218309 h 3920770"/>
              <a:gd name="connsiteX63" fmla="*/ 1771556 w 5950191"/>
              <a:gd name="connsiteY63" fmla="*/ 3252978 h 3920770"/>
              <a:gd name="connsiteX64" fmla="*/ 1836561 w 5950191"/>
              <a:gd name="connsiteY64" fmla="*/ 3261646 h 3920770"/>
              <a:gd name="connsiteX65" fmla="*/ 1858229 w 5950191"/>
              <a:gd name="connsiteY65" fmla="*/ 3348319 h 3920770"/>
              <a:gd name="connsiteX66" fmla="*/ 2169283 w 5950191"/>
              <a:gd name="connsiteY66" fmla="*/ 3374229 h 3920770"/>
              <a:gd name="connsiteX67" fmla="*/ 2235257 w 5950191"/>
              <a:gd name="connsiteY67" fmla="*/ 3443659 h 3920770"/>
              <a:gd name="connsiteX68" fmla="*/ 2196254 w 5950191"/>
              <a:gd name="connsiteY68" fmla="*/ 3547667 h 3920770"/>
              <a:gd name="connsiteX69" fmla="*/ 2105248 w 5950191"/>
              <a:gd name="connsiteY69" fmla="*/ 3634340 h 3920770"/>
              <a:gd name="connsiteX70" fmla="*/ 2274260 w 5950191"/>
              <a:gd name="connsiteY70" fmla="*/ 3729680 h 3920770"/>
              <a:gd name="connsiteX71" fmla="*/ 2235257 w 5950191"/>
              <a:gd name="connsiteY71" fmla="*/ 3894358 h 3920770"/>
              <a:gd name="connsiteX72" fmla="*/ 2425938 w 5950191"/>
              <a:gd name="connsiteY72" fmla="*/ 3920360 h 3920770"/>
              <a:gd name="connsiteX73" fmla="*/ 2443272 w 5950191"/>
              <a:gd name="connsiteY73" fmla="*/ 3881357 h 3920770"/>
              <a:gd name="connsiteX74" fmla="*/ 2473608 w 5950191"/>
              <a:gd name="connsiteY74" fmla="*/ 3868356 h 3920770"/>
              <a:gd name="connsiteX75" fmla="*/ 2473608 w 5950191"/>
              <a:gd name="connsiteY75" fmla="*/ 3812018 h 3920770"/>
              <a:gd name="connsiteX76" fmla="*/ 2564614 w 5950191"/>
              <a:gd name="connsiteY76" fmla="*/ 3699343 h 3920770"/>
              <a:gd name="connsiteX77" fmla="*/ 2677289 w 5950191"/>
              <a:gd name="connsiteY77" fmla="*/ 3751347 h 3920770"/>
              <a:gd name="connsiteX78" fmla="*/ 2755295 w 5950191"/>
              <a:gd name="connsiteY78" fmla="*/ 3842354 h 3920770"/>
              <a:gd name="connsiteX79" fmla="*/ 2848760 w 5950191"/>
              <a:gd name="connsiteY79" fmla="*/ 3884660 h 3920770"/>
              <a:gd name="connsiteX80" fmla="*/ 2902638 w 5950191"/>
              <a:gd name="connsiteY80" fmla="*/ 3846688 h 3920770"/>
              <a:gd name="connsiteX81" fmla="*/ 2919974 w 5950191"/>
              <a:gd name="connsiteY81" fmla="*/ 3643006 h 3920770"/>
              <a:gd name="connsiteX82" fmla="*/ 2979669 w 5950191"/>
              <a:gd name="connsiteY82" fmla="*/ 3690032 h 3920770"/>
              <a:gd name="connsiteX83" fmla="*/ 3029544 w 5950191"/>
              <a:gd name="connsiteY83" fmla="*/ 3751037 h 3920770"/>
              <a:gd name="connsiteX84" fmla="*/ 3138370 w 5950191"/>
              <a:gd name="connsiteY84" fmla="*/ 3798408 h 3920770"/>
              <a:gd name="connsiteX85" fmla="*/ 3210328 w 5950191"/>
              <a:gd name="connsiteY85" fmla="*/ 3695010 h 3920770"/>
              <a:gd name="connsiteX86" fmla="*/ 3292667 w 5950191"/>
              <a:gd name="connsiteY86" fmla="*/ 3669008 h 3920770"/>
              <a:gd name="connsiteX87" fmla="*/ 3264951 w 5950191"/>
              <a:gd name="connsiteY87" fmla="*/ 3576288 h 3920770"/>
              <a:gd name="connsiteX88" fmla="*/ 3149657 w 5950191"/>
              <a:gd name="connsiteY88" fmla="*/ 3391654 h 3920770"/>
              <a:gd name="connsiteX89" fmla="*/ 3067318 w 5950191"/>
              <a:gd name="connsiteY89" fmla="*/ 3278979 h 3920770"/>
              <a:gd name="connsiteX90" fmla="*/ 3093319 w 5950191"/>
              <a:gd name="connsiteY90" fmla="*/ 3239976 h 3920770"/>
              <a:gd name="connsiteX91" fmla="*/ 3106320 w 5950191"/>
              <a:gd name="connsiteY91" fmla="*/ 3036295 h 3920770"/>
              <a:gd name="connsiteX92" fmla="*/ 3082416 w 5950191"/>
              <a:gd name="connsiteY92" fmla="*/ 3066204 h 3920770"/>
              <a:gd name="connsiteX93" fmla="*/ 3036982 w 5950191"/>
              <a:gd name="connsiteY93" fmla="*/ 3127301 h 3920770"/>
              <a:gd name="connsiteX94" fmla="*/ 3062984 w 5950191"/>
              <a:gd name="connsiteY94" fmla="*/ 3023294 h 3920770"/>
              <a:gd name="connsiteX95" fmla="*/ 2982854 w 5950191"/>
              <a:gd name="connsiteY95" fmla="*/ 2935201 h 3920770"/>
              <a:gd name="connsiteX96" fmla="*/ 2893971 w 5950191"/>
              <a:gd name="connsiteY96" fmla="*/ 2875950 h 3920770"/>
              <a:gd name="connsiteX97" fmla="*/ 2993646 w 5950191"/>
              <a:gd name="connsiteY97" fmla="*/ 2776276 h 3920770"/>
              <a:gd name="connsiteX98" fmla="*/ 3032648 w 5950191"/>
              <a:gd name="connsiteY98" fmla="*/ 2698271 h 3920770"/>
              <a:gd name="connsiteX99" fmla="*/ 3054317 w 5950191"/>
              <a:gd name="connsiteY99" fmla="*/ 2667935 h 3920770"/>
              <a:gd name="connsiteX100" fmla="*/ 3114988 w 5950191"/>
              <a:gd name="connsiteY100" fmla="*/ 2537925 h 3920770"/>
              <a:gd name="connsiteX101" fmla="*/ 3171325 w 5950191"/>
              <a:gd name="connsiteY101" fmla="*/ 2550926 h 3920770"/>
              <a:gd name="connsiteX102" fmla="*/ 3288334 w 5950191"/>
              <a:gd name="connsiteY102" fmla="*/ 2494589 h 3920770"/>
              <a:gd name="connsiteX103" fmla="*/ 3357672 w 5950191"/>
              <a:gd name="connsiteY103" fmla="*/ 2498922 h 3920770"/>
              <a:gd name="connsiteX104" fmla="*/ 3401009 w 5950191"/>
              <a:gd name="connsiteY104" fmla="*/ 2412249 h 3920770"/>
              <a:gd name="connsiteX105" fmla="*/ 3461679 w 5950191"/>
              <a:gd name="connsiteY105" fmla="*/ 2368913 h 3920770"/>
              <a:gd name="connsiteX106" fmla="*/ 3834373 w 5950191"/>
              <a:gd name="connsiteY106" fmla="*/ 2204234 h 3920770"/>
              <a:gd name="connsiteX107" fmla="*/ 3908046 w 5950191"/>
              <a:gd name="connsiteY107" fmla="*/ 2156564 h 3920770"/>
              <a:gd name="connsiteX108" fmla="*/ 3973265 w 5950191"/>
              <a:gd name="connsiteY108" fmla="*/ 2186255 h 3920770"/>
              <a:gd name="connsiteX109" fmla="*/ 4094392 w 5950191"/>
              <a:gd name="connsiteY109" fmla="*/ 2256238 h 3920770"/>
              <a:gd name="connsiteX110" fmla="*/ 4176732 w 5950191"/>
              <a:gd name="connsiteY110" fmla="*/ 2195567 h 3920770"/>
              <a:gd name="connsiteX111" fmla="*/ 4302408 w 5950191"/>
              <a:gd name="connsiteY111" fmla="*/ 2234570 h 3920770"/>
              <a:gd name="connsiteX112" fmla="*/ 4289406 w 5950191"/>
              <a:gd name="connsiteY112" fmla="*/ 2325577 h 3920770"/>
              <a:gd name="connsiteX113" fmla="*/ 4304340 w 5950191"/>
              <a:gd name="connsiteY113" fmla="*/ 2390152 h 3920770"/>
              <a:gd name="connsiteX114" fmla="*/ 4293741 w 5950191"/>
              <a:gd name="connsiteY114" fmla="*/ 2485921 h 3920770"/>
              <a:gd name="connsiteX115" fmla="*/ 4237403 w 5950191"/>
              <a:gd name="connsiteY115" fmla="*/ 2585595 h 3920770"/>
              <a:gd name="connsiteX116" fmla="*/ 4363079 w 5950191"/>
              <a:gd name="connsiteY116" fmla="*/ 2654933 h 3920770"/>
              <a:gd name="connsiteX117" fmla="*/ 4360118 w 5950191"/>
              <a:gd name="connsiteY117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19974 w 5950191"/>
              <a:gd name="connsiteY83" fmla="*/ 3643006 h 3920770"/>
              <a:gd name="connsiteX84" fmla="*/ 2979669 w 5950191"/>
              <a:gd name="connsiteY84" fmla="*/ 3690032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79669 w 5950191"/>
              <a:gd name="connsiteY84" fmla="*/ 3690032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92667 w 5950191"/>
              <a:gd name="connsiteY89" fmla="*/ 3669008 h 3920770"/>
              <a:gd name="connsiteX90" fmla="*/ 3264951 w 5950191"/>
              <a:gd name="connsiteY90" fmla="*/ 3576288 h 3920770"/>
              <a:gd name="connsiteX91" fmla="*/ 3149657 w 5950191"/>
              <a:gd name="connsiteY91" fmla="*/ 3391654 h 3920770"/>
              <a:gd name="connsiteX92" fmla="*/ 3067318 w 5950191"/>
              <a:gd name="connsiteY92" fmla="*/ 3278979 h 3920770"/>
              <a:gd name="connsiteX93" fmla="*/ 3093319 w 5950191"/>
              <a:gd name="connsiteY93" fmla="*/ 3239976 h 3920770"/>
              <a:gd name="connsiteX94" fmla="*/ 3106320 w 5950191"/>
              <a:gd name="connsiteY94" fmla="*/ 3036295 h 3920770"/>
              <a:gd name="connsiteX95" fmla="*/ 3082416 w 5950191"/>
              <a:gd name="connsiteY95" fmla="*/ 3066204 h 3920770"/>
              <a:gd name="connsiteX96" fmla="*/ 3036982 w 5950191"/>
              <a:gd name="connsiteY96" fmla="*/ 3127301 h 3920770"/>
              <a:gd name="connsiteX97" fmla="*/ 3062984 w 5950191"/>
              <a:gd name="connsiteY97" fmla="*/ 3023294 h 3920770"/>
              <a:gd name="connsiteX98" fmla="*/ 2982854 w 5950191"/>
              <a:gd name="connsiteY98" fmla="*/ 2935201 h 3920770"/>
              <a:gd name="connsiteX99" fmla="*/ 2893971 w 5950191"/>
              <a:gd name="connsiteY99" fmla="*/ 2875950 h 3920770"/>
              <a:gd name="connsiteX100" fmla="*/ 2993646 w 5950191"/>
              <a:gd name="connsiteY100" fmla="*/ 2776276 h 3920770"/>
              <a:gd name="connsiteX101" fmla="*/ 3032648 w 5950191"/>
              <a:gd name="connsiteY101" fmla="*/ 2698271 h 3920770"/>
              <a:gd name="connsiteX102" fmla="*/ 3054317 w 5950191"/>
              <a:gd name="connsiteY102" fmla="*/ 2667935 h 3920770"/>
              <a:gd name="connsiteX103" fmla="*/ 3114988 w 5950191"/>
              <a:gd name="connsiteY103" fmla="*/ 2537925 h 3920770"/>
              <a:gd name="connsiteX104" fmla="*/ 3171325 w 5950191"/>
              <a:gd name="connsiteY104" fmla="*/ 2550926 h 3920770"/>
              <a:gd name="connsiteX105" fmla="*/ 3288334 w 5950191"/>
              <a:gd name="connsiteY105" fmla="*/ 2494589 h 3920770"/>
              <a:gd name="connsiteX106" fmla="*/ 3357672 w 5950191"/>
              <a:gd name="connsiteY106" fmla="*/ 2498922 h 3920770"/>
              <a:gd name="connsiteX107" fmla="*/ 3401009 w 5950191"/>
              <a:gd name="connsiteY107" fmla="*/ 2412249 h 3920770"/>
              <a:gd name="connsiteX108" fmla="*/ 3461679 w 5950191"/>
              <a:gd name="connsiteY108" fmla="*/ 2368913 h 3920770"/>
              <a:gd name="connsiteX109" fmla="*/ 3834373 w 5950191"/>
              <a:gd name="connsiteY109" fmla="*/ 2204234 h 3920770"/>
              <a:gd name="connsiteX110" fmla="*/ 3908046 w 5950191"/>
              <a:gd name="connsiteY110" fmla="*/ 2156564 h 3920770"/>
              <a:gd name="connsiteX111" fmla="*/ 3973265 w 5950191"/>
              <a:gd name="connsiteY111" fmla="*/ 2186255 h 3920770"/>
              <a:gd name="connsiteX112" fmla="*/ 4094392 w 5950191"/>
              <a:gd name="connsiteY112" fmla="*/ 2256238 h 3920770"/>
              <a:gd name="connsiteX113" fmla="*/ 4176732 w 5950191"/>
              <a:gd name="connsiteY113" fmla="*/ 2195567 h 3920770"/>
              <a:gd name="connsiteX114" fmla="*/ 4302408 w 5950191"/>
              <a:gd name="connsiteY114" fmla="*/ 2234570 h 3920770"/>
              <a:gd name="connsiteX115" fmla="*/ 4289406 w 5950191"/>
              <a:gd name="connsiteY115" fmla="*/ 2325577 h 3920770"/>
              <a:gd name="connsiteX116" fmla="*/ 4304340 w 5950191"/>
              <a:gd name="connsiteY116" fmla="*/ 2390152 h 3920770"/>
              <a:gd name="connsiteX117" fmla="*/ 4293741 w 5950191"/>
              <a:gd name="connsiteY117" fmla="*/ 2485921 h 3920770"/>
              <a:gd name="connsiteX118" fmla="*/ 4237403 w 5950191"/>
              <a:gd name="connsiteY118" fmla="*/ 2585595 h 3920770"/>
              <a:gd name="connsiteX119" fmla="*/ 4363079 w 5950191"/>
              <a:gd name="connsiteY119" fmla="*/ 2654933 h 3920770"/>
              <a:gd name="connsiteX120" fmla="*/ 4360118 w 5950191"/>
              <a:gd name="connsiteY120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264951 w 5950191"/>
              <a:gd name="connsiteY90" fmla="*/ 3576288 h 3920770"/>
              <a:gd name="connsiteX91" fmla="*/ 3149657 w 5950191"/>
              <a:gd name="connsiteY91" fmla="*/ 3391654 h 3920770"/>
              <a:gd name="connsiteX92" fmla="*/ 3067318 w 5950191"/>
              <a:gd name="connsiteY92" fmla="*/ 3278979 h 3920770"/>
              <a:gd name="connsiteX93" fmla="*/ 3093319 w 5950191"/>
              <a:gd name="connsiteY93" fmla="*/ 3239976 h 3920770"/>
              <a:gd name="connsiteX94" fmla="*/ 3106320 w 5950191"/>
              <a:gd name="connsiteY94" fmla="*/ 3036295 h 3920770"/>
              <a:gd name="connsiteX95" fmla="*/ 3082416 w 5950191"/>
              <a:gd name="connsiteY95" fmla="*/ 3066204 h 3920770"/>
              <a:gd name="connsiteX96" fmla="*/ 3036982 w 5950191"/>
              <a:gd name="connsiteY96" fmla="*/ 3127301 h 3920770"/>
              <a:gd name="connsiteX97" fmla="*/ 3062984 w 5950191"/>
              <a:gd name="connsiteY97" fmla="*/ 3023294 h 3920770"/>
              <a:gd name="connsiteX98" fmla="*/ 2982854 w 5950191"/>
              <a:gd name="connsiteY98" fmla="*/ 2935201 h 3920770"/>
              <a:gd name="connsiteX99" fmla="*/ 2893971 w 5950191"/>
              <a:gd name="connsiteY99" fmla="*/ 2875950 h 3920770"/>
              <a:gd name="connsiteX100" fmla="*/ 2993646 w 5950191"/>
              <a:gd name="connsiteY100" fmla="*/ 2776276 h 3920770"/>
              <a:gd name="connsiteX101" fmla="*/ 3032648 w 5950191"/>
              <a:gd name="connsiteY101" fmla="*/ 2698271 h 3920770"/>
              <a:gd name="connsiteX102" fmla="*/ 3054317 w 5950191"/>
              <a:gd name="connsiteY102" fmla="*/ 2667935 h 3920770"/>
              <a:gd name="connsiteX103" fmla="*/ 3114988 w 5950191"/>
              <a:gd name="connsiteY103" fmla="*/ 2537925 h 3920770"/>
              <a:gd name="connsiteX104" fmla="*/ 3171325 w 5950191"/>
              <a:gd name="connsiteY104" fmla="*/ 2550926 h 3920770"/>
              <a:gd name="connsiteX105" fmla="*/ 3288334 w 5950191"/>
              <a:gd name="connsiteY105" fmla="*/ 2494589 h 3920770"/>
              <a:gd name="connsiteX106" fmla="*/ 3357672 w 5950191"/>
              <a:gd name="connsiteY106" fmla="*/ 2498922 h 3920770"/>
              <a:gd name="connsiteX107" fmla="*/ 3401009 w 5950191"/>
              <a:gd name="connsiteY107" fmla="*/ 2412249 h 3920770"/>
              <a:gd name="connsiteX108" fmla="*/ 3461679 w 5950191"/>
              <a:gd name="connsiteY108" fmla="*/ 2368913 h 3920770"/>
              <a:gd name="connsiteX109" fmla="*/ 3834373 w 5950191"/>
              <a:gd name="connsiteY109" fmla="*/ 2204234 h 3920770"/>
              <a:gd name="connsiteX110" fmla="*/ 3908046 w 5950191"/>
              <a:gd name="connsiteY110" fmla="*/ 2156564 h 3920770"/>
              <a:gd name="connsiteX111" fmla="*/ 3973265 w 5950191"/>
              <a:gd name="connsiteY111" fmla="*/ 2186255 h 3920770"/>
              <a:gd name="connsiteX112" fmla="*/ 4094392 w 5950191"/>
              <a:gd name="connsiteY112" fmla="*/ 2256238 h 3920770"/>
              <a:gd name="connsiteX113" fmla="*/ 4176732 w 5950191"/>
              <a:gd name="connsiteY113" fmla="*/ 2195567 h 3920770"/>
              <a:gd name="connsiteX114" fmla="*/ 4302408 w 5950191"/>
              <a:gd name="connsiteY114" fmla="*/ 2234570 h 3920770"/>
              <a:gd name="connsiteX115" fmla="*/ 4289406 w 5950191"/>
              <a:gd name="connsiteY115" fmla="*/ 2325577 h 3920770"/>
              <a:gd name="connsiteX116" fmla="*/ 4304340 w 5950191"/>
              <a:gd name="connsiteY116" fmla="*/ 2390152 h 3920770"/>
              <a:gd name="connsiteX117" fmla="*/ 4293741 w 5950191"/>
              <a:gd name="connsiteY117" fmla="*/ 2485921 h 3920770"/>
              <a:gd name="connsiteX118" fmla="*/ 4237403 w 5950191"/>
              <a:gd name="connsiteY118" fmla="*/ 2585595 h 3920770"/>
              <a:gd name="connsiteX119" fmla="*/ 4363079 w 5950191"/>
              <a:gd name="connsiteY119" fmla="*/ 2654933 h 3920770"/>
              <a:gd name="connsiteX120" fmla="*/ 4360118 w 5950191"/>
              <a:gd name="connsiteY120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300436 w 5950191"/>
              <a:gd name="connsiteY90" fmla="*/ 3600638 h 3920770"/>
              <a:gd name="connsiteX91" fmla="*/ 3264951 w 5950191"/>
              <a:gd name="connsiteY91" fmla="*/ 3576288 h 3920770"/>
              <a:gd name="connsiteX92" fmla="*/ 3149657 w 5950191"/>
              <a:gd name="connsiteY92" fmla="*/ 3391654 h 3920770"/>
              <a:gd name="connsiteX93" fmla="*/ 3067318 w 5950191"/>
              <a:gd name="connsiteY93" fmla="*/ 3278979 h 3920770"/>
              <a:gd name="connsiteX94" fmla="*/ 3093319 w 5950191"/>
              <a:gd name="connsiteY94" fmla="*/ 3239976 h 3920770"/>
              <a:gd name="connsiteX95" fmla="*/ 3106320 w 5950191"/>
              <a:gd name="connsiteY95" fmla="*/ 3036295 h 3920770"/>
              <a:gd name="connsiteX96" fmla="*/ 3082416 w 5950191"/>
              <a:gd name="connsiteY96" fmla="*/ 3066204 h 3920770"/>
              <a:gd name="connsiteX97" fmla="*/ 3036982 w 5950191"/>
              <a:gd name="connsiteY97" fmla="*/ 3127301 h 3920770"/>
              <a:gd name="connsiteX98" fmla="*/ 3062984 w 5950191"/>
              <a:gd name="connsiteY98" fmla="*/ 3023294 h 3920770"/>
              <a:gd name="connsiteX99" fmla="*/ 2982854 w 5950191"/>
              <a:gd name="connsiteY99" fmla="*/ 2935201 h 3920770"/>
              <a:gd name="connsiteX100" fmla="*/ 2893971 w 5950191"/>
              <a:gd name="connsiteY100" fmla="*/ 2875950 h 3920770"/>
              <a:gd name="connsiteX101" fmla="*/ 2993646 w 5950191"/>
              <a:gd name="connsiteY101" fmla="*/ 2776276 h 3920770"/>
              <a:gd name="connsiteX102" fmla="*/ 3032648 w 5950191"/>
              <a:gd name="connsiteY102" fmla="*/ 2698271 h 3920770"/>
              <a:gd name="connsiteX103" fmla="*/ 3054317 w 5950191"/>
              <a:gd name="connsiteY103" fmla="*/ 2667935 h 3920770"/>
              <a:gd name="connsiteX104" fmla="*/ 3114988 w 5950191"/>
              <a:gd name="connsiteY104" fmla="*/ 2537925 h 3920770"/>
              <a:gd name="connsiteX105" fmla="*/ 3171325 w 5950191"/>
              <a:gd name="connsiteY105" fmla="*/ 2550926 h 3920770"/>
              <a:gd name="connsiteX106" fmla="*/ 3288334 w 5950191"/>
              <a:gd name="connsiteY106" fmla="*/ 2494589 h 3920770"/>
              <a:gd name="connsiteX107" fmla="*/ 3357672 w 5950191"/>
              <a:gd name="connsiteY107" fmla="*/ 2498922 h 3920770"/>
              <a:gd name="connsiteX108" fmla="*/ 3401009 w 5950191"/>
              <a:gd name="connsiteY108" fmla="*/ 2412249 h 3920770"/>
              <a:gd name="connsiteX109" fmla="*/ 3461679 w 5950191"/>
              <a:gd name="connsiteY109" fmla="*/ 2368913 h 3920770"/>
              <a:gd name="connsiteX110" fmla="*/ 3834373 w 5950191"/>
              <a:gd name="connsiteY110" fmla="*/ 2204234 h 3920770"/>
              <a:gd name="connsiteX111" fmla="*/ 3908046 w 5950191"/>
              <a:gd name="connsiteY111" fmla="*/ 2156564 h 3920770"/>
              <a:gd name="connsiteX112" fmla="*/ 3973265 w 5950191"/>
              <a:gd name="connsiteY112" fmla="*/ 2186255 h 3920770"/>
              <a:gd name="connsiteX113" fmla="*/ 4094392 w 5950191"/>
              <a:gd name="connsiteY113" fmla="*/ 2256238 h 3920770"/>
              <a:gd name="connsiteX114" fmla="*/ 4176732 w 5950191"/>
              <a:gd name="connsiteY114" fmla="*/ 2195567 h 3920770"/>
              <a:gd name="connsiteX115" fmla="*/ 4302408 w 5950191"/>
              <a:gd name="connsiteY115" fmla="*/ 2234570 h 3920770"/>
              <a:gd name="connsiteX116" fmla="*/ 4289406 w 5950191"/>
              <a:gd name="connsiteY116" fmla="*/ 2325577 h 3920770"/>
              <a:gd name="connsiteX117" fmla="*/ 4304340 w 5950191"/>
              <a:gd name="connsiteY117" fmla="*/ 2390152 h 3920770"/>
              <a:gd name="connsiteX118" fmla="*/ 4293741 w 5950191"/>
              <a:gd name="connsiteY118" fmla="*/ 2485921 h 3920770"/>
              <a:gd name="connsiteX119" fmla="*/ 4237403 w 5950191"/>
              <a:gd name="connsiteY119" fmla="*/ 2585595 h 3920770"/>
              <a:gd name="connsiteX120" fmla="*/ 4363079 w 5950191"/>
              <a:gd name="connsiteY120" fmla="*/ 2654933 h 3920770"/>
              <a:gd name="connsiteX121" fmla="*/ 4360118 w 5950191"/>
              <a:gd name="connsiteY121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300436 w 5950191"/>
              <a:gd name="connsiteY90" fmla="*/ 3600638 h 3920770"/>
              <a:gd name="connsiteX91" fmla="*/ 3264951 w 5950191"/>
              <a:gd name="connsiteY91" fmla="*/ 3576288 h 3920770"/>
              <a:gd name="connsiteX92" fmla="*/ 3149657 w 5950191"/>
              <a:gd name="connsiteY92" fmla="*/ 3391654 h 3920770"/>
              <a:gd name="connsiteX93" fmla="*/ 3067318 w 5950191"/>
              <a:gd name="connsiteY93" fmla="*/ 3278979 h 3920770"/>
              <a:gd name="connsiteX94" fmla="*/ 3093319 w 5950191"/>
              <a:gd name="connsiteY94" fmla="*/ 3239976 h 3920770"/>
              <a:gd name="connsiteX95" fmla="*/ 3106320 w 5950191"/>
              <a:gd name="connsiteY95" fmla="*/ 3036295 h 3920770"/>
              <a:gd name="connsiteX96" fmla="*/ 3082416 w 5950191"/>
              <a:gd name="connsiteY96" fmla="*/ 3066204 h 3920770"/>
              <a:gd name="connsiteX97" fmla="*/ 3036982 w 5950191"/>
              <a:gd name="connsiteY97" fmla="*/ 3127301 h 3920770"/>
              <a:gd name="connsiteX98" fmla="*/ 3062984 w 5950191"/>
              <a:gd name="connsiteY98" fmla="*/ 3023294 h 3920770"/>
              <a:gd name="connsiteX99" fmla="*/ 2982854 w 5950191"/>
              <a:gd name="connsiteY99" fmla="*/ 2935201 h 3920770"/>
              <a:gd name="connsiteX100" fmla="*/ 2893971 w 5950191"/>
              <a:gd name="connsiteY100" fmla="*/ 2875950 h 3920770"/>
              <a:gd name="connsiteX101" fmla="*/ 2993646 w 5950191"/>
              <a:gd name="connsiteY101" fmla="*/ 2776276 h 3920770"/>
              <a:gd name="connsiteX102" fmla="*/ 3032648 w 5950191"/>
              <a:gd name="connsiteY102" fmla="*/ 2698271 h 3920770"/>
              <a:gd name="connsiteX103" fmla="*/ 3054317 w 5950191"/>
              <a:gd name="connsiteY103" fmla="*/ 2667935 h 3920770"/>
              <a:gd name="connsiteX104" fmla="*/ 3114988 w 5950191"/>
              <a:gd name="connsiteY104" fmla="*/ 2537925 h 3920770"/>
              <a:gd name="connsiteX105" fmla="*/ 3171325 w 5950191"/>
              <a:gd name="connsiteY105" fmla="*/ 2550926 h 3920770"/>
              <a:gd name="connsiteX106" fmla="*/ 3288334 w 5950191"/>
              <a:gd name="connsiteY106" fmla="*/ 2494589 h 3920770"/>
              <a:gd name="connsiteX107" fmla="*/ 3357672 w 5950191"/>
              <a:gd name="connsiteY107" fmla="*/ 2498922 h 3920770"/>
              <a:gd name="connsiteX108" fmla="*/ 3401009 w 5950191"/>
              <a:gd name="connsiteY108" fmla="*/ 2412249 h 3920770"/>
              <a:gd name="connsiteX109" fmla="*/ 3461679 w 5950191"/>
              <a:gd name="connsiteY109" fmla="*/ 2368913 h 3920770"/>
              <a:gd name="connsiteX110" fmla="*/ 3834373 w 5950191"/>
              <a:gd name="connsiteY110" fmla="*/ 2204234 h 3920770"/>
              <a:gd name="connsiteX111" fmla="*/ 3908046 w 5950191"/>
              <a:gd name="connsiteY111" fmla="*/ 2156564 h 3920770"/>
              <a:gd name="connsiteX112" fmla="*/ 3973265 w 5950191"/>
              <a:gd name="connsiteY112" fmla="*/ 2186255 h 3920770"/>
              <a:gd name="connsiteX113" fmla="*/ 4094392 w 5950191"/>
              <a:gd name="connsiteY113" fmla="*/ 2256238 h 3920770"/>
              <a:gd name="connsiteX114" fmla="*/ 4176732 w 5950191"/>
              <a:gd name="connsiteY114" fmla="*/ 2195567 h 3920770"/>
              <a:gd name="connsiteX115" fmla="*/ 4302408 w 5950191"/>
              <a:gd name="connsiteY115" fmla="*/ 2234570 h 3920770"/>
              <a:gd name="connsiteX116" fmla="*/ 4289406 w 5950191"/>
              <a:gd name="connsiteY116" fmla="*/ 2325577 h 3920770"/>
              <a:gd name="connsiteX117" fmla="*/ 4304340 w 5950191"/>
              <a:gd name="connsiteY117" fmla="*/ 2390152 h 3920770"/>
              <a:gd name="connsiteX118" fmla="*/ 4293741 w 5950191"/>
              <a:gd name="connsiteY118" fmla="*/ 2485921 h 3920770"/>
              <a:gd name="connsiteX119" fmla="*/ 4237403 w 5950191"/>
              <a:gd name="connsiteY119" fmla="*/ 2585595 h 3920770"/>
              <a:gd name="connsiteX120" fmla="*/ 4363079 w 5950191"/>
              <a:gd name="connsiteY120" fmla="*/ 2654933 h 3920770"/>
              <a:gd name="connsiteX121" fmla="*/ 4360118 w 5950191"/>
              <a:gd name="connsiteY121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83006 w 5950191"/>
              <a:gd name="connsiteY85" fmla="*/ 3736753 h 3920770"/>
              <a:gd name="connsiteX86" fmla="*/ 3029544 w 5950191"/>
              <a:gd name="connsiteY86" fmla="*/ 3737688 h 3920770"/>
              <a:gd name="connsiteX87" fmla="*/ 3131696 w 5950191"/>
              <a:gd name="connsiteY87" fmla="*/ 3775048 h 3920770"/>
              <a:gd name="connsiteX88" fmla="*/ 3190307 w 5950191"/>
              <a:gd name="connsiteY88" fmla="*/ 3724115 h 3920770"/>
              <a:gd name="connsiteX89" fmla="*/ 3210328 w 5950191"/>
              <a:gd name="connsiteY89" fmla="*/ 3695010 h 3920770"/>
              <a:gd name="connsiteX90" fmla="*/ 3269307 w 5950191"/>
              <a:gd name="connsiteY90" fmla="*/ 3658996 h 3920770"/>
              <a:gd name="connsiteX91" fmla="*/ 3300436 w 5950191"/>
              <a:gd name="connsiteY91" fmla="*/ 3600638 h 3920770"/>
              <a:gd name="connsiteX92" fmla="*/ 3264951 w 5950191"/>
              <a:gd name="connsiteY92" fmla="*/ 3576288 h 3920770"/>
              <a:gd name="connsiteX93" fmla="*/ 3149657 w 5950191"/>
              <a:gd name="connsiteY93" fmla="*/ 3391654 h 3920770"/>
              <a:gd name="connsiteX94" fmla="*/ 3067318 w 5950191"/>
              <a:gd name="connsiteY94" fmla="*/ 3278979 h 3920770"/>
              <a:gd name="connsiteX95" fmla="*/ 3093319 w 5950191"/>
              <a:gd name="connsiteY95" fmla="*/ 3239976 h 3920770"/>
              <a:gd name="connsiteX96" fmla="*/ 3106320 w 5950191"/>
              <a:gd name="connsiteY96" fmla="*/ 3036295 h 3920770"/>
              <a:gd name="connsiteX97" fmla="*/ 3082416 w 5950191"/>
              <a:gd name="connsiteY97" fmla="*/ 3066204 h 3920770"/>
              <a:gd name="connsiteX98" fmla="*/ 3036982 w 5950191"/>
              <a:gd name="connsiteY98" fmla="*/ 3127301 h 3920770"/>
              <a:gd name="connsiteX99" fmla="*/ 3062984 w 5950191"/>
              <a:gd name="connsiteY99" fmla="*/ 3023294 h 3920770"/>
              <a:gd name="connsiteX100" fmla="*/ 2982854 w 5950191"/>
              <a:gd name="connsiteY100" fmla="*/ 2935201 h 3920770"/>
              <a:gd name="connsiteX101" fmla="*/ 2893971 w 5950191"/>
              <a:gd name="connsiteY101" fmla="*/ 2875950 h 3920770"/>
              <a:gd name="connsiteX102" fmla="*/ 2993646 w 5950191"/>
              <a:gd name="connsiteY102" fmla="*/ 2776276 h 3920770"/>
              <a:gd name="connsiteX103" fmla="*/ 3032648 w 5950191"/>
              <a:gd name="connsiteY103" fmla="*/ 2698271 h 3920770"/>
              <a:gd name="connsiteX104" fmla="*/ 3054317 w 5950191"/>
              <a:gd name="connsiteY104" fmla="*/ 2667935 h 3920770"/>
              <a:gd name="connsiteX105" fmla="*/ 3114988 w 5950191"/>
              <a:gd name="connsiteY105" fmla="*/ 2537925 h 3920770"/>
              <a:gd name="connsiteX106" fmla="*/ 3171325 w 5950191"/>
              <a:gd name="connsiteY106" fmla="*/ 2550926 h 3920770"/>
              <a:gd name="connsiteX107" fmla="*/ 3288334 w 5950191"/>
              <a:gd name="connsiteY107" fmla="*/ 2494589 h 3920770"/>
              <a:gd name="connsiteX108" fmla="*/ 3357672 w 5950191"/>
              <a:gd name="connsiteY108" fmla="*/ 2498922 h 3920770"/>
              <a:gd name="connsiteX109" fmla="*/ 3401009 w 5950191"/>
              <a:gd name="connsiteY109" fmla="*/ 2412249 h 3920770"/>
              <a:gd name="connsiteX110" fmla="*/ 3461679 w 5950191"/>
              <a:gd name="connsiteY110" fmla="*/ 2368913 h 3920770"/>
              <a:gd name="connsiteX111" fmla="*/ 3834373 w 5950191"/>
              <a:gd name="connsiteY111" fmla="*/ 2204234 h 3920770"/>
              <a:gd name="connsiteX112" fmla="*/ 3908046 w 5950191"/>
              <a:gd name="connsiteY112" fmla="*/ 2156564 h 3920770"/>
              <a:gd name="connsiteX113" fmla="*/ 3973265 w 5950191"/>
              <a:gd name="connsiteY113" fmla="*/ 2186255 h 3920770"/>
              <a:gd name="connsiteX114" fmla="*/ 4094392 w 5950191"/>
              <a:gd name="connsiteY114" fmla="*/ 2256238 h 3920770"/>
              <a:gd name="connsiteX115" fmla="*/ 4176732 w 5950191"/>
              <a:gd name="connsiteY115" fmla="*/ 2195567 h 3920770"/>
              <a:gd name="connsiteX116" fmla="*/ 4302408 w 5950191"/>
              <a:gd name="connsiteY116" fmla="*/ 2234570 h 3920770"/>
              <a:gd name="connsiteX117" fmla="*/ 4289406 w 5950191"/>
              <a:gd name="connsiteY117" fmla="*/ 2325577 h 3920770"/>
              <a:gd name="connsiteX118" fmla="*/ 4304340 w 5950191"/>
              <a:gd name="connsiteY118" fmla="*/ 2390152 h 3920770"/>
              <a:gd name="connsiteX119" fmla="*/ 4293741 w 5950191"/>
              <a:gd name="connsiteY119" fmla="*/ 2485921 h 3920770"/>
              <a:gd name="connsiteX120" fmla="*/ 4237403 w 5950191"/>
              <a:gd name="connsiteY120" fmla="*/ 2585595 h 3920770"/>
              <a:gd name="connsiteX121" fmla="*/ 4363079 w 5950191"/>
              <a:gd name="connsiteY121" fmla="*/ 2654933 h 3920770"/>
              <a:gd name="connsiteX122" fmla="*/ 4360118 w 5950191"/>
              <a:gd name="connsiteY122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46690 w 5950191"/>
              <a:gd name="connsiteY85" fmla="*/ 3737464 h 3920770"/>
              <a:gd name="connsiteX86" fmla="*/ 2983006 w 5950191"/>
              <a:gd name="connsiteY86" fmla="*/ 3736753 h 3920770"/>
              <a:gd name="connsiteX87" fmla="*/ 3029544 w 5950191"/>
              <a:gd name="connsiteY87" fmla="*/ 3737688 h 3920770"/>
              <a:gd name="connsiteX88" fmla="*/ 3131696 w 5950191"/>
              <a:gd name="connsiteY88" fmla="*/ 3775048 h 3920770"/>
              <a:gd name="connsiteX89" fmla="*/ 3190307 w 5950191"/>
              <a:gd name="connsiteY89" fmla="*/ 3724115 h 3920770"/>
              <a:gd name="connsiteX90" fmla="*/ 3210328 w 5950191"/>
              <a:gd name="connsiteY90" fmla="*/ 3695010 h 3920770"/>
              <a:gd name="connsiteX91" fmla="*/ 3269307 w 5950191"/>
              <a:gd name="connsiteY91" fmla="*/ 3658996 h 3920770"/>
              <a:gd name="connsiteX92" fmla="*/ 3300436 w 5950191"/>
              <a:gd name="connsiteY92" fmla="*/ 3600638 h 3920770"/>
              <a:gd name="connsiteX93" fmla="*/ 3264951 w 5950191"/>
              <a:gd name="connsiteY93" fmla="*/ 3576288 h 3920770"/>
              <a:gd name="connsiteX94" fmla="*/ 3149657 w 5950191"/>
              <a:gd name="connsiteY94" fmla="*/ 3391654 h 3920770"/>
              <a:gd name="connsiteX95" fmla="*/ 3067318 w 5950191"/>
              <a:gd name="connsiteY95" fmla="*/ 3278979 h 3920770"/>
              <a:gd name="connsiteX96" fmla="*/ 3093319 w 5950191"/>
              <a:gd name="connsiteY96" fmla="*/ 3239976 h 3920770"/>
              <a:gd name="connsiteX97" fmla="*/ 3106320 w 5950191"/>
              <a:gd name="connsiteY97" fmla="*/ 3036295 h 3920770"/>
              <a:gd name="connsiteX98" fmla="*/ 3082416 w 5950191"/>
              <a:gd name="connsiteY98" fmla="*/ 3066204 h 3920770"/>
              <a:gd name="connsiteX99" fmla="*/ 3036982 w 5950191"/>
              <a:gd name="connsiteY99" fmla="*/ 3127301 h 3920770"/>
              <a:gd name="connsiteX100" fmla="*/ 3062984 w 5950191"/>
              <a:gd name="connsiteY100" fmla="*/ 3023294 h 3920770"/>
              <a:gd name="connsiteX101" fmla="*/ 2982854 w 5950191"/>
              <a:gd name="connsiteY101" fmla="*/ 2935201 h 3920770"/>
              <a:gd name="connsiteX102" fmla="*/ 2893971 w 5950191"/>
              <a:gd name="connsiteY102" fmla="*/ 2875950 h 3920770"/>
              <a:gd name="connsiteX103" fmla="*/ 2993646 w 5950191"/>
              <a:gd name="connsiteY103" fmla="*/ 2776276 h 3920770"/>
              <a:gd name="connsiteX104" fmla="*/ 3032648 w 5950191"/>
              <a:gd name="connsiteY104" fmla="*/ 2698271 h 3920770"/>
              <a:gd name="connsiteX105" fmla="*/ 3054317 w 5950191"/>
              <a:gd name="connsiteY105" fmla="*/ 2667935 h 3920770"/>
              <a:gd name="connsiteX106" fmla="*/ 3114988 w 5950191"/>
              <a:gd name="connsiteY106" fmla="*/ 2537925 h 3920770"/>
              <a:gd name="connsiteX107" fmla="*/ 3171325 w 5950191"/>
              <a:gd name="connsiteY107" fmla="*/ 2550926 h 3920770"/>
              <a:gd name="connsiteX108" fmla="*/ 3288334 w 5950191"/>
              <a:gd name="connsiteY108" fmla="*/ 2494589 h 3920770"/>
              <a:gd name="connsiteX109" fmla="*/ 3357672 w 5950191"/>
              <a:gd name="connsiteY109" fmla="*/ 2498922 h 3920770"/>
              <a:gd name="connsiteX110" fmla="*/ 3401009 w 5950191"/>
              <a:gd name="connsiteY110" fmla="*/ 2412249 h 3920770"/>
              <a:gd name="connsiteX111" fmla="*/ 3461679 w 5950191"/>
              <a:gd name="connsiteY111" fmla="*/ 2368913 h 3920770"/>
              <a:gd name="connsiteX112" fmla="*/ 3834373 w 5950191"/>
              <a:gd name="connsiteY112" fmla="*/ 2204234 h 3920770"/>
              <a:gd name="connsiteX113" fmla="*/ 3908046 w 5950191"/>
              <a:gd name="connsiteY113" fmla="*/ 2156564 h 3920770"/>
              <a:gd name="connsiteX114" fmla="*/ 3973265 w 5950191"/>
              <a:gd name="connsiteY114" fmla="*/ 2186255 h 3920770"/>
              <a:gd name="connsiteX115" fmla="*/ 4094392 w 5950191"/>
              <a:gd name="connsiteY115" fmla="*/ 2256238 h 3920770"/>
              <a:gd name="connsiteX116" fmla="*/ 4176732 w 5950191"/>
              <a:gd name="connsiteY116" fmla="*/ 2195567 h 3920770"/>
              <a:gd name="connsiteX117" fmla="*/ 4302408 w 5950191"/>
              <a:gd name="connsiteY117" fmla="*/ 2234570 h 3920770"/>
              <a:gd name="connsiteX118" fmla="*/ 4289406 w 5950191"/>
              <a:gd name="connsiteY118" fmla="*/ 2325577 h 3920770"/>
              <a:gd name="connsiteX119" fmla="*/ 4304340 w 5950191"/>
              <a:gd name="connsiteY119" fmla="*/ 2390152 h 3920770"/>
              <a:gd name="connsiteX120" fmla="*/ 4293741 w 5950191"/>
              <a:gd name="connsiteY120" fmla="*/ 2485921 h 3920770"/>
              <a:gd name="connsiteX121" fmla="*/ 4237403 w 5950191"/>
              <a:gd name="connsiteY121" fmla="*/ 2585595 h 3920770"/>
              <a:gd name="connsiteX122" fmla="*/ 4363079 w 5950191"/>
              <a:gd name="connsiteY122" fmla="*/ 2654933 h 3920770"/>
              <a:gd name="connsiteX123" fmla="*/ 4360118 w 5950191"/>
              <a:gd name="connsiteY12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46690 w 5950191"/>
              <a:gd name="connsiteY85" fmla="*/ 3737464 h 3920770"/>
              <a:gd name="connsiteX86" fmla="*/ 2983006 w 5950191"/>
              <a:gd name="connsiteY86" fmla="*/ 3736753 h 3920770"/>
              <a:gd name="connsiteX87" fmla="*/ 3029544 w 5950191"/>
              <a:gd name="connsiteY87" fmla="*/ 3737688 h 3920770"/>
              <a:gd name="connsiteX88" fmla="*/ 3131696 w 5950191"/>
              <a:gd name="connsiteY88" fmla="*/ 3775048 h 3920770"/>
              <a:gd name="connsiteX89" fmla="*/ 3190307 w 5950191"/>
              <a:gd name="connsiteY89" fmla="*/ 3724115 h 3920770"/>
              <a:gd name="connsiteX90" fmla="*/ 3210328 w 5950191"/>
              <a:gd name="connsiteY90" fmla="*/ 3695010 h 3920770"/>
              <a:gd name="connsiteX91" fmla="*/ 3269307 w 5950191"/>
              <a:gd name="connsiteY91" fmla="*/ 3658996 h 3920770"/>
              <a:gd name="connsiteX92" fmla="*/ 3300436 w 5950191"/>
              <a:gd name="connsiteY92" fmla="*/ 3600638 h 3920770"/>
              <a:gd name="connsiteX93" fmla="*/ 3264951 w 5950191"/>
              <a:gd name="connsiteY93" fmla="*/ 3576288 h 3920770"/>
              <a:gd name="connsiteX94" fmla="*/ 3149657 w 5950191"/>
              <a:gd name="connsiteY94" fmla="*/ 3391654 h 3920770"/>
              <a:gd name="connsiteX95" fmla="*/ 3067318 w 5950191"/>
              <a:gd name="connsiteY95" fmla="*/ 3278979 h 3920770"/>
              <a:gd name="connsiteX96" fmla="*/ 3093319 w 5950191"/>
              <a:gd name="connsiteY96" fmla="*/ 3239976 h 3920770"/>
              <a:gd name="connsiteX97" fmla="*/ 3106320 w 5950191"/>
              <a:gd name="connsiteY97" fmla="*/ 3036295 h 3920770"/>
              <a:gd name="connsiteX98" fmla="*/ 3082416 w 5950191"/>
              <a:gd name="connsiteY98" fmla="*/ 3066204 h 3920770"/>
              <a:gd name="connsiteX99" fmla="*/ 3036982 w 5950191"/>
              <a:gd name="connsiteY99" fmla="*/ 3127301 h 3920770"/>
              <a:gd name="connsiteX100" fmla="*/ 3062984 w 5950191"/>
              <a:gd name="connsiteY100" fmla="*/ 3023294 h 3920770"/>
              <a:gd name="connsiteX101" fmla="*/ 2982854 w 5950191"/>
              <a:gd name="connsiteY101" fmla="*/ 2935201 h 3920770"/>
              <a:gd name="connsiteX102" fmla="*/ 2893971 w 5950191"/>
              <a:gd name="connsiteY102" fmla="*/ 2875950 h 3920770"/>
              <a:gd name="connsiteX103" fmla="*/ 2993646 w 5950191"/>
              <a:gd name="connsiteY103" fmla="*/ 2776276 h 3920770"/>
              <a:gd name="connsiteX104" fmla="*/ 3032648 w 5950191"/>
              <a:gd name="connsiteY104" fmla="*/ 2698271 h 3920770"/>
              <a:gd name="connsiteX105" fmla="*/ 3054317 w 5950191"/>
              <a:gd name="connsiteY105" fmla="*/ 2667935 h 3920770"/>
              <a:gd name="connsiteX106" fmla="*/ 3114988 w 5950191"/>
              <a:gd name="connsiteY106" fmla="*/ 2537925 h 3920770"/>
              <a:gd name="connsiteX107" fmla="*/ 3171325 w 5950191"/>
              <a:gd name="connsiteY107" fmla="*/ 2550926 h 3920770"/>
              <a:gd name="connsiteX108" fmla="*/ 3288334 w 5950191"/>
              <a:gd name="connsiteY108" fmla="*/ 2494589 h 3920770"/>
              <a:gd name="connsiteX109" fmla="*/ 3357672 w 5950191"/>
              <a:gd name="connsiteY109" fmla="*/ 2498922 h 3920770"/>
              <a:gd name="connsiteX110" fmla="*/ 3401009 w 5950191"/>
              <a:gd name="connsiteY110" fmla="*/ 2412249 h 3920770"/>
              <a:gd name="connsiteX111" fmla="*/ 3461679 w 5950191"/>
              <a:gd name="connsiteY111" fmla="*/ 2368913 h 3920770"/>
              <a:gd name="connsiteX112" fmla="*/ 3834373 w 5950191"/>
              <a:gd name="connsiteY112" fmla="*/ 2204234 h 3920770"/>
              <a:gd name="connsiteX113" fmla="*/ 3908046 w 5950191"/>
              <a:gd name="connsiteY113" fmla="*/ 2156564 h 3920770"/>
              <a:gd name="connsiteX114" fmla="*/ 3973265 w 5950191"/>
              <a:gd name="connsiteY114" fmla="*/ 2186255 h 3920770"/>
              <a:gd name="connsiteX115" fmla="*/ 4094392 w 5950191"/>
              <a:gd name="connsiteY115" fmla="*/ 2256238 h 3920770"/>
              <a:gd name="connsiteX116" fmla="*/ 4176732 w 5950191"/>
              <a:gd name="connsiteY116" fmla="*/ 2195567 h 3920770"/>
              <a:gd name="connsiteX117" fmla="*/ 4302408 w 5950191"/>
              <a:gd name="connsiteY117" fmla="*/ 2234570 h 3920770"/>
              <a:gd name="connsiteX118" fmla="*/ 4289406 w 5950191"/>
              <a:gd name="connsiteY118" fmla="*/ 2325577 h 3920770"/>
              <a:gd name="connsiteX119" fmla="*/ 4304340 w 5950191"/>
              <a:gd name="connsiteY119" fmla="*/ 2390152 h 3920770"/>
              <a:gd name="connsiteX120" fmla="*/ 4293741 w 5950191"/>
              <a:gd name="connsiteY120" fmla="*/ 2485921 h 3920770"/>
              <a:gd name="connsiteX121" fmla="*/ 4237403 w 5950191"/>
              <a:gd name="connsiteY121" fmla="*/ 2585595 h 3920770"/>
              <a:gd name="connsiteX122" fmla="*/ 4363079 w 5950191"/>
              <a:gd name="connsiteY122" fmla="*/ 2654933 h 3920770"/>
              <a:gd name="connsiteX123" fmla="*/ 4360118 w 5950191"/>
              <a:gd name="connsiteY12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67526 w 5950191"/>
              <a:gd name="connsiteY11" fmla="*/ 3293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46690 w 5950191"/>
              <a:gd name="connsiteY85" fmla="*/ 3737464 h 3920770"/>
              <a:gd name="connsiteX86" fmla="*/ 2983006 w 5950191"/>
              <a:gd name="connsiteY86" fmla="*/ 3736753 h 3920770"/>
              <a:gd name="connsiteX87" fmla="*/ 3029544 w 5950191"/>
              <a:gd name="connsiteY87" fmla="*/ 3737688 h 3920770"/>
              <a:gd name="connsiteX88" fmla="*/ 3131696 w 5950191"/>
              <a:gd name="connsiteY88" fmla="*/ 3775048 h 3920770"/>
              <a:gd name="connsiteX89" fmla="*/ 3190307 w 5950191"/>
              <a:gd name="connsiteY89" fmla="*/ 3724115 h 3920770"/>
              <a:gd name="connsiteX90" fmla="*/ 3210328 w 5950191"/>
              <a:gd name="connsiteY90" fmla="*/ 3695010 h 3920770"/>
              <a:gd name="connsiteX91" fmla="*/ 3269307 w 5950191"/>
              <a:gd name="connsiteY91" fmla="*/ 3658996 h 3920770"/>
              <a:gd name="connsiteX92" fmla="*/ 3300436 w 5950191"/>
              <a:gd name="connsiteY92" fmla="*/ 3600638 h 3920770"/>
              <a:gd name="connsiteX93" fmla="*/ 3264951 w 5950191"/>
              <a:gd name="connsiteY93" fmla="*/ 3576288 h 3920770"/>
              <a:gd name="connsiteX94" fmla="*/ 3149657 w 5950191"/>
              <a:gd name="connsiteY94" fmla="*/ 3391654 h 3920770"/>
              <a:gd name="connsiteX95" fmla="*/ 3067318 w 5950191"/>
              <a:gd name="connsiteY95" fmla="*/ 3278979 h 3920770"/>
              <a:gd name="connsiteX96" fmla="*/ 3093319 w 5950191"/>
              <a:gd name="connsiteY96" fmla="*/ 3239976 h 3920770"/>
              <a:gd name="connsiteX97" fmla="*/ 3106320 w 5950191"/>
              <a:gd name="connsiteY97" fmla="*/ 3036295 h 3920770"/>
              <a:gd name="connsiteX98" fmla="*/ 3082416 w 5950191"/>
              <a:gd name="connsiteY98" fmla="*/ 3066204 h 3920770"/>
              <a:gd name="connsiteX99" fmla="*/ 3036982 w 5950191"/>
              <a:gd name="connsiteY99" fmla="*/ 3127301 h 3920770"/>
              <a:gd name="connsiteX100" fmla="*/ 3062984 w 5950191"/>
              <a:gd name="connsiteY100" fmla="*/ 3023294 h 3920770"/>
              <a:gd name="connsiteX101" fmla="*/ 2982854 w 5950191"/>
              <a:gd name="connsiteY101" fmla="*/ 2935201 h 3920770"/>
              <a:gd name="connsiteX102" fmla="*/ 2893971 w 5950191"/>
              <a:gd name="connsiteY102" fmla="*/ 2875950 h 3920770"/>
              <a:gd name="connsiteX103" fmla="*/ 2993646 w 5950191"/>
              <a:gd name="connsiteY103" fmla="*/ 2776276 h 3920770"/>
              <a:gd name="connsiteX104" fmla="*/ 3032648 w 5950191"/>
              <a:gd name="connsiteY104" fmla="*/ 2698271 h 3920770"/>
              <a:gd name="connsiteX105" fmla="*/ 3054317 w 5950191"/>
              <a:gd name="connsiteY105" fmla="*/ 2667935 h 3920770"/>
              <a:gd name="connsiteX106" fmla="*/ 3114988 w 5950191"/>
              <a:gd name="connsiteY106" fmla="*/ 2537925 h 3920770"/>
              <a:gd name="connsiteX107" fmla="*/ 3171325 w 5950191"/>
              <a:gd name="connsiteY107" fmla="*/ 2550926 h 3920770"/>
              <a:gd name="connsiteX108" fmla="*/ 3288334 w 5950191"/>
              <a:gd name="connsiteY108" fmla="*/ 2494589 h 3920770"/>
              <a:gd name="connsiteX109" fmla="*/ 3357672 w 5950191"/>
              <a:gd name="connsiteY109" fmla="*/ 2498922 h 3920770"/>
              <a:gd name="connsiteX110" fmla="*/ 3401009 w 5950191"/>
              <a:gd name="connsiteY110" fmla="*/ 2412249 h 3920770"/>
              <a:gd name="connsiteX111" fmla="*/ 3461679 w 5950191"/>
              <a:gd name="connsiteY111" fmla="*/ 2368913 h 3920770"/>
              <a:gd name="connsiteX112" fmla="*/ 3834373 w 5950191"/>
              <a:gd name="connsiteY112" fmla="*/ 2204234 h 3920770"/>
              <a:gd name="connsiteX113" fmla="*/ 3908046 w 5950191"/>
              <a:gd name="connsiteY113" fmla="*/ 2156564 h 3920770"/>
              <a:gd name="connsiteX114" fmla="*/ 3973265 w 5950191"/>
              <a:gd name="connsiteY114" fmla="*/ 2186255 h 3920770"/>
              <a:gd name="connsiteX115" fmla="*/ 4094392 w 5950191"/>
              <a:gd name="connsiteY115" fmla="*/ 2256238 h 3920770"/>
              <a:gd name="connsiteX116" fmla="*/ 4176732 w 5950191"/>
              <a:gd name="connsiteY116" fmla="*/ 2195567 h 3920770"/>
              <a:gd name="connsiteX117" fmla="*/ 4302408 w 5950191"/>
              <a:gd name="connsiteY117" fmla="*/ 2234570 h 3920770"/>
              <a:gd name="connsiteX118" fmla="*/ 4289406 w 5950191"/>
              <a:gd name="connsiteY118" fmla="*/ 2325577 h 3920770"/>
              <a:gd name="connsiteX119" fmla="*/ 4304340 w 5950191"/>
              <a:gd name="connsiteY119" fmla="*/ 2390152 h 3920770"/>
              <a:gd name="connsiteX120" fmla="*/ 4293741 w 5950191"/>
              <a:gd name="connsiteY120" fmla="*/ 2485921 h 3920770"/>
              <a:gd name="connsiteX121" fmla="*/ 4237403 w 5950191"/>
              <a:gd name="connsiteY121" fmla="*/ 2585595 h 3920770"/>
              <a:gd name="connsiteX122" fmla="*/ 4363079 w 5950191"/>
              <a:gd name="connsiteY122" fmla="*/ 2654933 h 3920770"/>
              <a:gd name="connsiteX123" fmla="*/ 4360118 w 5950191"/>
              <a:gd name="connsiteY123" fmla="*/ 2654633 h 3920770"/>
              <a:gd name="connsiteX0" fmla="*/ 4360118 w 5950191"/>
              <a:gd name="connsiteY0" fmla="*/ 2654654 h 3920791"/>
              <a:gd name="connsiteX1" fmla="*/ 4645659 w 5950191"/>
              <a:gd name="connsiteY1" fmla="*/ 2696794 h 3920791"/>
              <a:gd name="connsiteX2" fmla="*/ 4921433 w 5950191"/>
              <a:gd name="connsiteY2" fmla="*/ 2745189 h 3920791"/>
              <a:gd name="connsiteX3" fmla="*/ 5331975 w 5950191"/>
              <a:gd name="connsiteY3" fmla="*/ 2673650 h 3920791"/>
              <a:gd name="connsiteX4" fmla="*/ 5627603 w 5950191"/>
              <a:gd name="connsiteY4" fmla="*/ 2546013 h 3920791"/>
              <a:gd name="connsiteX5" fmla="*/ 5909529 w 5950191"/>
              <a:gd name="connsiteY5" fmla="*/ 2487599 h 3920791"/>
              <a:gd name="connsiteX6" fmla="*/ 5946418 w 5950191"/>
              <a:gd name="connsiteY6" fmla="*/ 2185600 h 3920791"/>
              <a:gd name="connsiteX7" fmla="*/ 5938763 w 5950191"/>
              <a:gd name="connsiteY7" fmla="*/ 1250375 h 3920791"/>
              <a:gd name="connsiteX8" fmla="*/ 5946926 w 5950191"/>
              <a:gd name="connsiteY8" fmla="*/ 315005 h 3920791"/>
              <a:gd name="connsiteX9" fmla="*/ 5950191 w 5950191"/>
              <a:gd name="connsiteY9" fmla="*/ 16757 h 3920791"/>
              <a:gd name="connsiteX10" fmla="*/ 5380322 w 5950191"/>
              <a:gd name="connsiteY10" fmla="*/ 20024 h 3920791"/>
              <a:gd name="connsiteX11" fmla="*/ 3767526 w 5950191"/>
              <a:gd name="connsiteY11" fmla="*/ 3314 h 3920791"/>
              <a:gd name="connsiteX12" fmla="*/ 3180511 w 5950191"/>
              <a:gd name="connsiteY12" fmla="*/ 12944 h 3920791"/>
              <a:gd name="connsiteX13" fmla="*/ 1410657 w 5950191"/>
              <a:gd name="connsiteY13" fmla="*/ 21 h 3920791"/>
              <a:gd name="connsiteX14" fmla="*/ 695727 w 5950191"/>
              <a:gd name="connsiteY14" fmla="*/ 10158 h 3920791"/>
              <a:gd name="connsiteX15" fmla="*/ 298162 w 5950191"/>
              <a:gd name="connsiteY15" fmla="*/ 20097 h 3920791"/>
              <a:gd name="connsiteX16" fmla="*/ 218649 w 5950191"/>
              <a:gd name="connsiteY16" fmla="*/ 10158 h 3920791"/>
              <a:gd name="connsiteX17" fmla="*/ 39745 w 5950191"/>
              <a:gd name="connsiteY17" fmla="*/ 59854 h 3920791"/>
              <a:gd name="connsiteX18" fmla="*/ 46701 w 5950191"/>
              <a:gd name="connsiteY18" fmla="*/ 489656 h 3920791"/>
              <a:gd name="connsiteX19" fmla="*/ 26153 w 5950191"/>
              <a:gd name="connsiteY19" fmla="*/ 979763 h 3920791"/>
              <a:gd name="connsiteX20" fmla="*/ 5605 w 5950191"/>
              <a:gd name="connsiteY20" fmla="*/ 1552573 h 3920791"/>
              <a:gd name="connsiteX21" fmla="*/ 24220 w 5950191"/>
              <a:gd name="connsiteY21" fmla="*/ 2092119 h 3920791"/>
              <a:gd name="connsiteX22" fmla="*/ 12683 w 5950191"/>
              <a:gd name="connsiteY22" fmla="*/ 2441422 h 3920791"/>
              <a:gd name="connsiteX23" fmla="*/ 190478 w 5950191"/>
              <a:gd name="connsiteY23" fmla="*/ 2480823 h 3920791"/>
              <a:gd name="connsiteX24" fmla="*/ 224644 w 5950191"/>
              <a:gd name="connsiteY24" fmla="*/ 2428318 h 3920791"/>
              <a:gd name="connsiteX25" fmla="*/ 353556 w 5950191"/>
              <a:gd name="connsiteY25" fmla="*/ 2373075 h 3920791"/>
              <a:gd name="connsiteX26" fmla="*/ 421861 w 5950191"/>
              <a:gd name="connsiteY26" fmla="*/ 2328731 h 3920791"/>
              <a:gd name="connsiteX27" fmla="*/ 478776 w 5950191"/>
              <a:gd name="connsiteY27" fmla="*/ 2288624 h 3920791"/>
              <a:gd name="connsiteX28" fmla="*/ 572482 w 5950191"/>
              <a:gd name="connsiteY28" fmla="*/ 2297707 h 3920791"/>
              <a:gd name="connsiteX29" fmla="*/ 630206 w 5950191"/>
              <a:gd name="connsiteY29" fmla="*/ 2247855 h 3920791"/>
              <a:gd name="connsiteX30" fmla="*/ 685536 w 5950191"/>
              <a:gd name="connsiteY30" fmla="*/ 2268240 h 3920791"/>
              <a:gd name="connsiteX31" fmla="*/ 746690 w 5950191"/>
              <a:gd name="connsiteY31" fmla="*/ 2218734 h 3920791"/>
              <a:gd name="connsiteX32" fmla="*/ 802020 w 5950191"/>
              <a:gd name="connsiteY32" fmla="*/ 2227470 h 3920791"/>
              <a:gd name="connsiteX33" fmla="*/ 859657 w 5950191"/>
              <a:gd name="connsiteY33" fmla="*/ 2172226 h 3920791"/>
              <a:gd name="connsiteX34" fmla="*/ 1082764 w 5950191"/>
              <a:gd name="connsiteY34" fmla="*/ 2156715 h 3920791"/>
              <a:gd name="connsiteX35" fmla="*/ 1201094 w 5950191"/>
              <a:gd name="connsiteY35" fmla="*/ 2112081 h 3920791"/>
              <a:gd name="connsiteX36" fmla="*/ 1235721 w 5950191"/>
              <a:gd name="connsiteY36" fmla="*/ 2166777 h 3920791"/>
              <a:gd name="connsiteX37" fmla="*/ 1058284 w 5950191"/>
              <a:gd name="connsiteY37" fmla="*/ 2236206 h 3920791"/>
              <a:gd name="connsiteX38" fmla="*/ 1078670 w 5950191"/>
              <a:gd name="connsiteY38" fmla="*/ 2265328 h 3920791"/>
              <a:gd name="connsiteX39" fmla="*/ 1087405 w 5950191"/>
              <a:gd name="connsiteY39" fmla="*/ 2294449 h 3920791"/>
              <a:gd name="connsiteX40" fmla="*/ 1008779 w 5950191"/>
              <a:gd name="connsiteY40" fmla="*/ 2268240 h 3920791"/>
              <a:gd name="connsiteX41" fmla="*/ 892295 w 5950191"/>
              <a:gd name="connsiteY41" fmla="*/ 2285712 h 3920791"/>
              <a:gd name="connsiteX42" fmla="*/ 935976 w 5950191"/>
              <a:gd name="connsiteY42" fmla="*/ 2367251 h 3920791"/>
              <a:gd name="connsiteX43" fmla="*/ 1014603 w 5950191"/>
              <a:gd name="connsiteY43" fmla="*/ 2405108 h 3920791"/>
              <a:gd name="connsiteX44" fmla="*/ 917928 w 5950191"/>
              <a:gd name="connsiteY44" fmla="*/ 2471795 h 3920791"/>
              <a:gd name="connsiteX45" fmla="*/ 908316 w 5950191"/>
              <a:gd name="connsiteY45" fmla="*/ 2533825 h 3920791"/>
              <a:gd name="connsiteX46" fmla="*/ 868998 w 5950191"/>
              <a:gd name="connsiteY46" fmla="*/ 2556538 h 3920791"/>
              <a:gd name="connsiteX47" fmla="*/ 831141 w 5950191"/>
              <a:gd name="connsiteY47" fmla="*/ 2643901 h 3920791"/>
              <a:gd name="connsiteX48" fmla="*/ 683500 w 5950191"/>
              <a:gd name="connsiteY48" fmla="*/ 2621480 h 3920791"/>
              <a:gd name="connsiteX49" fmla="*/ 670107 w 5950191"/>
              <a:gd name="connsiteY49" fmla="*/ 2664286 h 3920791"/>
              <a:gd name="connsiteX50" fmla="*/ 707964 w 5950191"/>
              <a:gd name="connsiteY50" fmla="*/ 2673889 h 3920791"/>
              <a:gd name="connsiteX51" fmla="*/ 645763 w 5950191"/>
              <a:gd name="connsiteY51" fmla="*/ 2683696 h 3920791"/>
              <a:gd name="connsiteX52" fmla="*/ 633118 w 5950191"/>
              <a:gd name="connsiteY52" fmla="*/ 2699231 h 3920791"/>
              <a:gd name="connsiteX53" fmla="*/ 779151 w 5950191"/>
              <a:gd name="connsiteY53" fmla="*/ 2754630 h 3920791"/>
              <a:gd name="connsiteX54" fmla="*/ 818154 w 5950191"/>
              <a:gd name="connsiteY54" fmla="*/ 2806633 h 3920791"/>
              <a:gd name="connsiteX55" fmla="*/ 868468 w 5950191"/>
              <a:gd name="connsiteY55" fmla="*/ 2843520 h 3920791"/>
              <a:gd name="connsiteX56" fmla="*/ 917828 w 5950191"/>
              <a:gd name="connsiteY56" fmla="*/ 2823968 h 3920791"/>
              <a:gd name="connsiteX57" fmla="*/ 928729 w 5950191"/>
              <a:gd name="connsiteY57" fmla="*/ 2859240 h 3920791"/>
              <a:gd name="connsiteX58" fmla="*/ 1000167 w 5950191"/>
              <a:gd name="connsiteY58" fmla="*/ 2914974 h 3920791"/>
              <a:gd name="connsiteX59" fmla="*/ 1190847 w 5950191"/>
              <a:gd name="connsiteY59" fmla="*/ 2992980 h 3920791"/>
              <a:gd name="connsiteX60" fmla="*/ 1340078 w 5950191"/>
              <a:gd name="connsiteY60" fmla="*/ 3152687 h 3920791"/>
              <a:gd name="connsiteX61" fmla="*/ 1420532 w 5950191"/>
              <a:gd name="connsiteY61" fmla="*/ 3144658 h 3920791"/>
              <a:gd name="connsiteX62" fmla="*/ 1524538 w 5950191"/>
              <a:gd name="connsiteY62" fmla="*/ 3205329 h 3920791"/>
              <a:gd name="connsiteX63" fmla="*/ 1641547 w 5950191"/>
              <a:gd name="connsiteY63" fmla="*/ 3257333 h 3920791"/>
              <a:gd name="connsiteX64" fmla="*/ 1710885 w 5950191"/>
              <a:gd name="connsiteY64" fmla="*/ 3218330 h 3920791"/>
              <a:gd name="connsiteX65" fmla="*/ 1771556 w 5950191"/>
              <a:gd name="connsiteY65" fmla="*/ 3252999 h 3920791"/>
              <a:gd name="connsiteX66" fmla="*/ 1836561 w 5950191"/>
              <a:gd name="connsiteY66" fmla="*/ 3261667 h 3920791"/>
              <a:gd name="connsiteX67" fmla="*/ 1858229 w 5950191"/>
              <a:gd name="connsiteY67" fmla="*/ 3348340 h 3920791"/>
              <a:gd name="connsiteX68" fmla="*/ 2169283 w 5950191"/>
              <a:gd name="connsiteY68" fmla="*/ 3374250 h 3920791"/>
              <a:gd name="connsiteX69" fmla="*/ 2235257 w 5950191"/>
              <a:gd name="connsiteY69" fmla="*/ 3443680 h 3920791"/>
              <a:gd name="connsiteX70" fmla="*/ 2196254 w 5950191"/>
              <a:gd name="connsiteY70" fmla="*/ 3547688 h 3920791"/>
              <a:gd name="connsiteX71" fmla="*/ 2105248 w 5950191"/>
              <a:gd name="connsiteY71" fmla="*/ 3634361 h 3920791"/>
              <a:gd name="connsiteX72" fmla="*/ 2274260 w 5950191"/>
              <a:gd name="connsiteY72" fmla="*/ 3729701 h 3920791"/>
              <a:gd name="connsiteX73" fmla="*/ 2235257 w 5950191"/>
              <a:gd name="connsiteY73" fmla="*/ 3894379 h 3920791"/>
              <a:gd name="connsiteX74" fmla="*/ 2425938 w 5950191"/>
              <a:gd name="connsiteY74" fmla="*/ 3920381 h 3920791"/>
              <a:gd name="connsiteX75" fmla="*/ 2443272 w 5950191"/>
              <a:gd name="connsiteY75" fmla="*/ 3881378 h 3920791"/>
              <a:gd name="connsiteX76" fmla="*/ 2473608 w 5950191"/>
              <a:gd name="connsiteY76" fmla="*/ 3868377 h 3920791"/>
              <a:gd name="connsiteX77" fmla="*/ 2473608 w 5950191"/>
              <a:gd name="connsiteY77" fmla="*/ 3812039 h 3920791"/>
              <a:gd name="connsiteX78" fmla="*/ 2564614 w 5950191"/>
              <a:gd name="connsiteY78" fmla="*/ 3699364 h 3920791"/>
              <a:gd name="connsiteX79" fmla="*/ 2677289 w 5950191"/>
              <a:gd name="connsiteY79" fmla="*/ 3751368 h 3920791"/>
              <a:gd name="connsiteX80" fmla="*/ 2755295 w 5950191"/>
              <a:gd name="connsiteY80" fmla="*/ 3842375 h 3920791"/>
              <a:gd name="connsiteX81" fmla="*/ 2848760 w 5950191"/>
              <a:gd name="connsiteY81" fmla="*/ 3864657 h 3920791"/>
              <a:gd name="connsiteX82" fmla="*/ 2892626 w 5950191"/>
              <a:gd name="connsiteY82" fmla="*/ 3830023 h 3920791"/>
              <a:gd name="connsiteX83" fmla="*/ 2876589 w 5950191"/>
              <a:gd name="connsiteY83" fmla="*/ 3799877 h 3920791"/>
              <a:gd name="connsiteX84" fmla="*/ 2896631 w 5950191"/>
              <a:gd name="connsiteY84" fmla="*/ 3764183 h 3920791"/>
              <a:gd name="connsiteX85" fmla="*/ 2946690 w 5950191"/>
              <a:gd name="connsiteY85" fmla="*/ 3737485 h 3920791"/>
              <a:gd name="connsiteX86" fmla="*/ 2983006 w 5950191"/>
              <a:gd name="connsiteY86" fmla="*/ 3736774 h 3920791"/>
              <a:gd name="connsiteX87" fmla="*/ 3029544 w 5950191"/>
              <a:gd name="connsiteY87" fmla="*/ 3737709 h 3920791"/>
              <a:gd name="connsiteX88" fmla="*/ 3131696 w 5950191"/>
              <a:gd name="connsiteY88" fmla="*/ 3775069 h 3920791"/>
              <a:gd name="connsiteX89" fmla="*/ 3190307 w 5950191"/>
              <a:gd name="connsiteY89" fmla="*/ 3724136 h 3920791"/>
              <a:gd name="connsiteX90" fmla="*/ 3210328 w 5950191"/>
              <a:gd name="connsiteY90" fmla="*/ 3695031 h 3920791"/>
              <a:gd name="connsiteX91" fmla="*/ 3269307 w 5950191"/>
              <a:gd name="connsiteY91" fmla="*/ 3659017 h 3920791"/>
              <a:gd name="connsiteX92" fmla="*/ 3300436 w 5950191"/>
              <a:gd name="connsiteY92" fmla="*/ 3600659 h 3920791"/>
              <a:gd name="connsiteX93" fmla="*/ 3264951 w 5950191"/>
              <a:gd name="connsiteY93" fmla="*/ 3576309 h 3920791"/>
              <a:gd name="connsiteX94" fmla="*/ 3149657 w 5950191"/>
              <a:gd name="connsiteY94" fmla="*/ 3391675 h 3920791"/>
              <a:gd name="connsiteX95" fmla="*/ 3067318 w 5950191"/>
              <a:gd name="connsiteY95" fmla="*/ 3279000 h 3920791"/>
              <a:gd name="connsiteX96" fmla="*/ 3093319 w 5950191"/>
              <a:gd name="connsiteY96" fmla="*/ 3239997 h 3920791"/>
              <a:gd name="connsiteX97" fmla="*/ 3106320 w 5950191"/>
              <a:gd name="connsiteY97" fmla="*/ 3036316 h 3920791"/>
              <a:gd name="connsiteX98" fmla="*/ 3082416 w 5950191"/>
              <a:gd name="connsiteY98" fmla="*/ 3066225 h 3920791"/>
              <a:gd name="connsiteX99" fmla="*/ 3036982 w 5950191"/>
              <a:gd name="connsiteY99" fmla="*/ 3127322 h 3920791"/>
              <a:gd name="connsiteX100" fmla="*/ 3062984 w 5950191"/>
              <a:gd name="connsiteY100" fmla="*/ 3023315 h 3920791"/>
              <a:gd name="connsiteX101" fmla="*/ 2982854 w 5950191"/>
              <a:gd name="connsiteY101" fmla="*/ 2935222 h 3920791"/>
              <a:gd name="connsiteX102" fmla="*/ 2893971 w 5950191"/>
              <a:gd name="connsiteY102" fmla="*/ 2875971 h 3920791"/>
              <a:gd name="connsiteX103" fmla="*/ 2993646 w 5950191"/>
              <a:gd name="connsiteY103" fmla="*/ 2776297 h 3920791"/>
              <a:gd name="connsiteX104" fmla="*/ 3032648 w 5950191"/>
              <a:gd name="connsiteY104" fmla="*/ 2698292 h 3920791"/>
              <a:gd name="connsiteX105" fmla="*/ 3054317 w 5950191"/>
              <a:gd name="connsiteY105" fmla="*/ 2667956 h 3920791"/>
              <a:gd name="connsiteX106" fmla="*/ 3114988 w 5950191"/>
              <a:gd name="connsiteY106" fmla="*/ 2537946 h 3920791"/>
              <a:gd name="connsiteX107" fmla="*/ 3171325 w 5950191"/>
              <a:gd name="connsiteY107" fmla="*/ 2550947 h 3920791"/>
              <a:gd name="connsiteX108" fmla="*/ 3288334 w 5950191"/>
              <a:gd name="connsiteY108" fmla="*/ 2494610 h 3920791"/>
              <a:gd name="connsiteX109" fmla="*/ 3357672 w 5950191"/>
              <a:gd name="connsiteY109" fmla="*/ 2498943 h 3920791"/>
              <a:gd name="connsiteX110" fmla="*/ 3401009 w 5950191"/>
              <a:gd name="connsiteY110" fmla="*/ 2412270 h 3920791"/>
              <a:gd name="connsiteX111" fmla="*/ 3461679 w 5950191"/>
              <a:gd name="connsiteY111" fmla="*/ 2368934 h 3920791"/>
              <a:gd name="connsiteX112" fmla="*/ 3834373 w 5950191"/>
              <a:gd name="connsiteY112" fmla="*/ 2204255 h 3920791"/>
              <a:gd name="connsiteX113" fmla="*/ 3908046 w 5950191"/>
              <a:gd name="connsiteY113" fmla="*/ 2156585 h 3920791"/>
              <a:gd name="connsiteX114" fmla="*/ 3973265 w 5950191"/>
              <a:gd name="connsiteY114" fmla="*/ 2186276 h 3920791"/>
              <a:gd name="connsiteX115" fmla="*/ 4094392 w 5950191"/>
              <a:gd name="connsiteY115" fmla="*/ 2256259 h 3920791"/>
              <a:gd name="connsiteX116" fmla="*/ 4176732 w 5950191"/>
              <a:gd name="connsiteY116" fmla="*/ 2195588 h 3920791"/>
              <a:gd name="connsiteX117" fmla="*/ 4302408 w 5950191"/>
              <a:gd name="connsiteY117" fmla="*/ 2234591 h 3920791"/>
              <a:gd name="connsiteX118" fmla="*/ 4289406 w 5950191"/>
              <a:gd name="connsiteY118" fmla="*/ 2325598 h 3920791"/>
              <a:gd name="connsiteX119" fmla="*/ 4304340 w 5950191"/>
              <a:gd name="connsiteY119" fmla="*/ 2390173 h 3920791"/>
              <a:gd name="connsiteX120" fmla="*/ 4293741 w 5950191"/>
              <a:gd name="connsiteY120" fmla="*/ 2485942 h 3920791"/>
              <a:gd name="connsiteX121" fmla="*/ 4237403 w 5950191"/>
              <a:gd name="connsiteY121" fmla="*/ 2585616 h 3920791"/>
              <a:gd name="connsiteX122" fmla="*/ 4363079 w 5950191"/>
              <a:gd name="connsiteY122" fmla="*/ 2654954 h 3920791"/>
              <a:gd name="connsiteX123" fmla="*/ 4360118 w 5950191"/>
              <a:gd name="connsiteY123" fmla="*/ 2654654 h 392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950191" h="3920791">
                <a:moveTo>
                  <a:pt x="4360118" y="2654654"/>
                </a:moveTo>
                <a:lnTo>
                  <a:pt x="4645659" y="2696794"/>
                </a:lnTo>
                <a:cubicBezTo>
                  <a:pt x="4739211" y="2711883"/>
                  <a:pt x="4807047" y="2749046"/>
                  <a:pt x="4921433" y="2745189"/>
                </a:cubicBezTo>
                <a:cubicBezTo>
                  <a:pt x="5035819" y="2741332"/>
                  <a:pt x="5214280" y="2706846"/>
                  <a:pt x="5331975" y="2673650"/>
                </a:cubicBezTo>
                <a:cubicBezTo>
                  <a:pt x="5449670" y="2640454"/>
                  <a:pt x="5531344" y="2577021"/>
                  <a:pt x="5627603" y="2546013"/>
                </a:cubicBezTo>
                <a:cubicBezTo>
                  <a:pt x="5723862" y="2515005"/>
                  <a:pt x="5856393" y="2547668"/>
                  <a:pt x="5909529" y="2487599"/>
                </a:cubicBezTo>
                <a:cubicBezTo>
                  <a:pt x="5962665" y="2427530"/>
                  <a:pt x="5941839" y="2399823"/>
                  <a:pt x="5946418" y="2185600"/>
                </a:cubicBezTo>
                <a:cubicBezTo>
                  <a:pt x="5953928" y="2001691"/>
                  <a:pt x="5932585" y="1619568"/>
                  <a:pt x="5938763" y="1250375"/>
                </a:cubicBezTo>
                <a:cubicBezTo>
                  <a:pt x="5945333" y="936502"/>
                  <a:pt x="5945968" y="503372"/>
                  <a:pt x="5946926" y="315005"/>
                </a:cubicBezTo>
                <a:cubicBezTo>
                  <a:pt x="5953164" y="122195"/>
                  <a:pt x="5940465" y="198194"/>
                  <a:pt x="5950191" y="16757"/>
                </a:cubicBezTo>
                <a:cubicBezTo>
                  <a:pt x="5834066" y="13759"/>
                  <a:pt x="5741006" y="21328"/>
                  <a:pt x="5380322" y="20024"/>
                </a:cubicBezTo>
                <a:lnTo>
                  <a:pt x="3767526" y="3314"/>
                </a:lnTo>
                <a:cubicBezTo>
                  <a:pt x="3400891" y="2134"/>
                  <a:pt x="3376183" y="9734"/>
                  <a:pt x="3180511" y="12944"/>
                </a:cubicBezTo>
                <a:lnTo>
                  <a:pt x="1410657" y="21"/>
                </a:lnTo>
                <a:cubicBezTo>
                  <a:pt x="996526" y="-443"/>
                  <a:pt x="934037" y="6779"/>
                  <a:pt x="695727" y="10158"/>
                </a:cubicBezTo>
                <a:lnTo>
                  <a:pt x="298162" y="20097"/>
                </a:lnTo>
                <a:cubicBezTo>
                  <a:pt x="218649" y="20097"/>
                  <a:pt x="256749" y="-9720"/>
                  <a:pt x="218649" y="10158"/>
                </a:cubicBezTo>
                <a:cubicBezTo>
                  <a:pt x="125884" y="28380"/>
                  <a:pt x="68403" y="-20062"/>
                  <a:pt x="39745" y="59854"/>
                </a:cubicBezTo>
                <a:cubicBezTo>
                  <a:pt x="11087" y="139770"/>
                  <a:pt x="48966" y="336338"/>
                  <a:pt x="46701" y="489656"/>
                </a:cubicBezTo>
                <a:cubicBezTo>
                  <a:pt x="44436" y="642974"/>
                  <a:pt x="33002" y="802610"/>
                  <a:pt x="26153" y="979763"/>
                </a:cubicBezTo>
                <a:cubicBezTo>
                  <a:pt x="19304" y="1156916"/>
                  <a:pt x="5927" y="1367180"/>
                  <a:pt x="5605" y="1552573"/>
                </a:cubicBezTo>
                <a:cubicBezTo>
                  <a:pt x="5283" y="1737966"/>
                  <a:pt x="23040" y="1943978"/>
                  <a:pt x="24220" y="2092119"/>
                </a:cubicBezTo>
                <a:cubicBezTo>
                  <a:pt x="25400" y="2240260"/>
                  <a:pt x="-21931" y="2381748"/>
                  <a:pt x="12683" y="2441422"/>
                </a:cubicBezTo>
                <a:cubicBezTo>
                  <a:pt x="47297" y="2501096"/>
                  <a:pt x="163318" y="2488368"/>
                  <a:pt x="190478" y="2480823"/>
                </a:cubicBezTo>
                <a:cubicBezTo>
                  <a:pt x="217638" y="2473278"/>
                  <a:pt x="197950" y="2447732"/>
                  <a:pt x="224644" y="2428318"/>
                </a:cubicBezTo>
                <a:cubicBezTo>
                  <a:pt x="251338" y="2408904"/>
                  <a:pt x="320687" y="2389673"/>
                  <a:pt x="353556" y="2373075"/>
                </a:cubicBezTo>
                <a:cubicBezTo>
                  <a:pt x="386425" y="2356477"/>
                  <a:pt x="400506" y="2341350"/>
                  <a:pt x="421861" y="2328731"/>
                </a:cubicBezTo>
                <a:cubicBezTo>
                  <a:pt x="471496" y="2308361"/>
                  <a:pt x="441053" y="2297678"/>
                  <a:pt x="478776" y="2288624"/>
                </a:cubicBezTo>
                <a:cubicBezTo>
                  <a:pt x="516499" y="2279571"/>
                  <a:pt x="547244" y="2298192"/>
                  <a:pt x="572482" y="2297707"/>
                </a:cubicBezTo>
                <a:cubicBezTo>
                  <a:pt x="597720" y="2297222"/>
                  <a:pt x="611364" y="2252766"/>
                  <a:pt x="630206" y="2247855"/>
                </a:cubicBezTo>
                <a:cubicBezTo>
                  <a:pt x="649048" y="2242944"/>
                  <a:pt x="666122" y="2279403"/>
                  <a:pt x="685536" y="2268240"/>
                </a:cubicBezTo>
                <a:cubicBezTo>
                  <a:pt x="704950" y="2257077"/>
                  <a:pt x="727276" y="2220190"/>
                  <a:pt x="746690" y="2218734"/>
                </a:cubicBezTo>
                <a:cubicBezTo>
                  <a:pt x="773298" y="2203631"/>
                  <a:pt x="783192" y="2235221"/>
                  <a:pt x="802020" y="2227470"/>
                </a:cubicBezTo>
                <a:cubicBezTo>
                  <a:pt x="820848" y="2219719"/>
                  <a:pt x="813837" y="2176738"/>
                  <a:pt x="859657" y="2172226"/>
                </a:cubicBezTo>
                <a:cubicBezTo>
                  <a:pt x="901906" y="2155628"/>
                  <a:pt x="1075220" y="2158601"/>
                  <a:pt x="1082764" y="2156715"/>
                </a:cubicBezTo>
                <a:cubicBezTo>
                  <a:pt x="1115960" y="2150679"/>
                  <a:pt x="1204866" y="2113967"/>
                  <a:pt x="1201094" y="2112081"/>
                </a:cubicBezTo>
                <a:cubicBezTo>
                  <a:pt x="1222219" y="2104536"/>
                  <a:pt x="1237607" y="2170549"/>
                  <a:pt x="1235721" y="2166777"/>
                </a:cubicBezTo>
                <a:cubicBezTo>
                  <a:pt x="1239584" y="2176302"/>
                  <a:pt x="1060669" y="2235696"/>
                  <a:pt x="1058284" y="2236206"/>
                </a:cubicBezTo>
                <a:cubicBezTo>
                  <a:pt x="1030167" y="2252631"/>
                  <a:pt x="1073817" y="2255621"/>
                  <a:pt x="1078670" y="2265328"/>
                </a:cubicBezTo>
                <a:cubicBezTo>
                  <a:pt x="1083523" y="2275035"/>
                  <a:pt x="1101965" y="2289596"/>
                  <a:pt x="1087405" y="2294449"/>
                </a:cubicBezTo>
                <a:cubicBezTo>
                  <a:pt x="1072845" y="2299302"/>
                  <a:pt x="1041297" y="2269696"/>
                  <a:pt x="1008779" y="2268240"/>
                </a:cubicBezTo>
                <a:cubicBezTo>
                  <a:pt x="976261" y="2266784"/>
                  <a:pt x="903458" y="2273093"/>
                  <a:pt x="892295" y="2285712"/>
                </a:cubicBezTo>
                <a:cubicBezTo>
                  <a:pt x="881132" y="2298331"/>
                  <a:pt x="915591" y="2347352"/>
                  <a:pt x="935976" y="2367251"/>
                </a:cubicBezTo>
                <a:cubicBezTo>
                  <a:pt x="956361" y="2387150"/>
                  <a:pt x="1011205" y="2385694"/>
                  <a:pt x="1014603" y="2405108"/>
                </a:cubicBezTo>
                <a:cubicBezTo>
                  <a:pt x="1018001" y="2424522"/>
                  <a:pt x="933459" y="2449469"/>
                  <a:pt x="917928" y="2471795"/>
                </a:cubicBezTo>
                <a:cubicBezTo>
                  <a:pt x="902397" y="2494121"/>
                  <a:pt x="916082" y="2517323"/>
                  <a:pt x="908316" y="2533825"/>
                </a:cubicBezTo>
                <a:cubicBezTo>
                  <a:pt x="900550" y="2550327"/>
                  <a:pt x="884044" y="2539065"/>
                  <a:pt x="868998" y="2556538"/>
                </a:cubicBezTo>
                <a:cubicBezTo>
                  <a:pt x="853952" y="2574011"/>
                  <a:pt x="864630" y="2633709"/>
                  <a:pt x="831141" y="2643901"/>
                </a:cubicBezTo>
                <a:cubicBezTo>
                  <a:pt x="792798" y="2658947"/>
                  <a:pt x="703399" y="2613715"/>
                  <a:pt x="683500" y="2621480"/>
                </a:cubicBezTo>
                <a:cubicBezTo>
                  <a:pt x="660689" y="2618568"/>
                  <a:pt x="669500" y="2664893"/>
                  <a:pt x="670107" y="2664286"/>
                </a:cubicBezTo>
                <a:cubicBezTo>
                  <a:pt x="669136" y="2670110"/>
                  <a:pt x="708570" y="2673889"/>
                  <a:pt x="707964" y="2673889"/>
                </a:cubicBezTo>
                <a:cubicBezTo>
                  <a:pt x="705653" y="2678434"/>
                  <a:pt x="658237" y="2679472"/>
                  <a:pt x="645763" y="2683696"/>
                </a:cubicBezTo>
                <a:cubicBezTo>
                  <a:pt x="633289" y="2687920"/>
                  <a:pt x="612633" y="2688719"/>
                  <a:pt x="633118" y="2699231"/>
                </a:cubicBezTo>
                <a:cubicBezTo>
                  <a:pt x="634703" y="2717911"/>
                  <a:pt x="753368" y="2736730"/>
                  <a:pt x="779151" y="2754630"/>
                </a:cubicBezTo>
                <a:cubicBezTo>
                  <a:pt x="804934" y="2772530"/>
                  <a:pt x="804141" y="2795748"/>
                  <a:pt x="818154" y="2806633"/>
                </a:cubicBezTo>
                <a:cubicBezTo>
                  <a:pt x="832167" y="2817518"/>
                  <a:pt x="851856" y="2840631"/>
                  <a:pt x="868468" y="2843520"/>
                </a:cubicBezTo>
                <a:cubicBezTo>
                  <a:pt x="885080" y="2846409"/>
                  <a:pt x="906038" y="2822658"/>
                  <a:pt x="917828" y="2823968"/>
                </a:cubicBezTo>
                <a:cubicBezTo>
                  <a:pt x="929618" y="2825278"/>
                  <a:pt x="915006" y="2844072"/>
                  <a:pt x="928729" y="2859240"/>
                </a:cubicBezTo>
                <a:cubicBezTo>
                  <a:pt x="942452" y="2874408"/>
                  <a:pt x="958228" y="2891374"/>
                  <a:pt x="1000167" y="2914974"/>
                </a:cubicBezTo>
                <a:cubicBezTo>
                  <a:pt x="1063727" y="2948921"/>
                  <a:pt x="1120786" y="2941699"/>
                  <a:pt x="1190847" y="2992980"/>
                </a:cubicBezTo>
                <a:cubicBezTo>
                  <a:pt x="1250119" y="3026049"/>
                  <a:pt x="1301797" y="3127407"/>
                  <a:pt x="1340078" y="3152687"/>
                </a:cubicBezTo>
                <a:cubicBezTo>
                  <a:pt x="1378359" y="3177967"/>
                  <a:pt x="1392409" y="3129334"/>
                  <a:pt x="1420532" y="3144658"/>
                </a:cubicBezTo>
                <a:cubicBezTo>
                  <a:pt x="1480481" y="3187272"/>
                  <a:pt x="1395251" y="3146102"/>
                  <a:pt x="1524538" y="3205329"/>
                </a:cubicBezTo>
                <a:cubicBezTo>
                  <a:pt x="1559207" y="3218330"/>
                  <a:pt x="1600377" y="3249388"/>
                  <a:pt x="1641547" y="3257333"/>
                </a:cubicBezTo>
                <a:cubicBezTo>
                  <a:pt x="1674049" y="3262389"/>
                  <a:pt x="1689217" y="3219052"/>
                  <a:pt x="1710885" y="3218330"/>
                </a:cubicBezTo>
                <a:cubicBezTo>
                  <a:pt x="1732553" y="3217608"/>
                  <a:pt x="1756388" y="3243609"/>
                  <a:pt x="1771556" y="3252999"/>
                </a:cubicBezTo>
                <a:cubicBezTo>
                  <a:pt x="1786724" y="3262389"/>
                  <a:pt x="1808392" y="3247222"/>
                  <a:pt x="1836561" y="3261667"/>
                </a:cubicBezTo>
                <a:cubicBezTo>
                  <a:pt x="1864730" y="3276113"/>
                  <a:pt x="1819948" y="3312949"/>
                  <a:pt x="1858229" y="3348340"/>
                </a:cubicBezTo>
                <a:cubicBezTo>
                  <a:pt x="1896510" y="3383731"/>
                  <a:pt x="2109334" y="3358360"/>
                  <a:pt x="2169283" y="3374250"/>
                </a:cubicBezTo>
                <a:cubicBezTo>
                  <a:pt x="2229232" y="3390140"/>
                  <a:pt x="2238868" y="3408289"/>
                  <a:pt x="2235257" y="3443680"/>
                </a:cubicBezTo>
                <a:cubicBezTo>
                  <a:pt x="2231646" y="3479072"/>
                  <a:pt x="2195532" y="3517353"/>
                  <a:pt x="2196254" y="3547688"/>
                </a:cubicBezTo>
                <a:cubicBezTo>
                  <a:pt x="2196976" y="3578023"/>
                  <a:pt x="2096581" y="3601859"/>
                  <a:pt x="2105248" y="3634361"/>
                </a:cubicBezTo>
                <a:cubicBezTo>
                  <a:pt x="2113915" y="3666863"/>
                  <a:pt x="2230924" y="3695754"/>
                  <a:pt x="2274260" y="3729701"/>
                </a:cubicBezTo>
                <a:cubicBezTo>
                  <a:pt x="2317596" y="3763648"/>
                  <a:pt x="2209977" y="3862599"/>
                  <a:pt x="2235257" y="3894379"/>
                </a:cubicBezTo>
                <a:cubicBezTo>
                  <a:pt x="2260537" y="3926159"/>
                  <a:pt x="2389102" y="3920381"/>
                  <a:pt x="2425938" y="3920381"/>
                </a:cubicBezTo>
                <a:cubicBezTo>
                  <a:pt x="2462774" y="3920381"/>
                  <a:pt x="2435327" y="3890045"/>
                  <a:pt x="2443272" y="3881378"/>
                </a:cubicBezTo>
                <a:cubicBezTo>
                  <a:pt x="2451217" y="3872711"/>
                  <a:pt x="2470719" y="3882100"/>
                  <a:pt x="2473608" y="3868377"/>
                </a:cubicBezTo>
                <a:cubicBezTo>
                  <a:pt x="2476497" y="3854654"/>
                  <a:pt x="2458440" y="3840208"/>
                  <a:pt x="2473608" y="3812039"/>
                </a:cubicBezTo>
                <a:cubicBezTo>
                  <a:pt x="2488776" y="3783870"/>
                  <a:pt x="2533556" y="3705142"/>
                  <a:pt x="2564614" y="3699364"/>
                </a:cubicBezTo>
                <a:cubicBezTo>
                  <a:pt x="2595672" y="3693586"/>
                  <a:pt x="2645509" y="3727533"/>
                  <a:pt x="2677289" y="3751368"/>
                </a:cubicBezTo>
                <a:cubicBezTo>
                  <a:pt x="2709069" y="3775203"/>
                  <a:pt x="2727153" y="3825833"/>
                  <a:pt x="2755295" y="3842375"/>
                </a:cubicBezTo>
                <a:cubicBezTo>
                  <a:pt x="2783437" y="3858917"/>
                  <a:pt x="2824203" y="3863935"/>
                  <a:pt x="2848760" y="3864657"/>
                </a:cubicBezTo>
                <a:cubicBezTo>
                  <a:pt x="2873317" y="3865379"/>
                  <a:pt x="2880320" y="3864622"/>
                  <a:pt x="2892626" y="3830023"/>
                </a:cubicBezTo>
                <a:cubicBezTo>
                  <a:pt x="2917906" y="3831467"/>
                  <a:pt x="2875686" y="3798974"/>
                  <a:pt x="2876589" y="3799877"/>
                </a:cubicBezTo>
                <a:cubicBezTo>
                  <a:pt x="2879481" y="3788904"/>
                  <a:pt x="2878895" y="3774700"/>
                  <a:pt x="2896631" y="3764183"/>
                </a:cubicBezTo>
                <a:cubicBezTo>
                  <a:pt x="2909983" y="3754897"/>
                  <a:pt x="2932294" y="3742053"/>
                  <a:pt x="2946690" y="3737485"/>
                </a:cubicBezTo>
                <a:cubicBezTo>
                  <a:pt x="2961086" y="3732917"/>
                  <a:pt x="2970866" y="3737849"/>
                  <a:pt x="2983006" y="3736774"/>
                </a:cubicBezTo>
                <a:cubicBezTo>
                  <a:pt x="3001704" y="3749102"/>
                  <a:pt x="3002657" y="3725323"/>
                  <a:pt x="3029544" y="3737709"/>
                </a:cubicBezTo>
                <a:cubicBezTo>
                  <a:pt x="3056431" y="3750095"/>
                  <a:pt x="3102677" y="3773994"/>
                  <a:pt x="3131696" y="3775069"/>
                </a:cubicBezTo>
                <a:cubicBezTo>
                  <a:pt x="3160715" y="3776144"/>
                  <a:pt x="3177202" y="3737476"/>
                  <a:pt x="3190307" y="3724136"/>
                </a:cubicBezTo>
                <a:cubicBezTo>
                  <a:pt x="3203412" y="3710796"/>
                  <a:pt x="3195493" y="3707553"/>
                  <a:pt x="3210328" y="3695031"/>
                </a:cubicBezTo>
                <a:cubicBezTo>
                  <a:pt x="3230551" y="3679141"/>
                  <a:pt x="3251250" y="3679241"/>
                  <a:pt x="3269307" y="3659017"/>
                </a:cubicBezTo>
                <a:cubicBezTo>
                  <a:pt x="3281544" y="3644957"/>
                  <a:pt x="3301162" y="3614444"/>
                  <a:pt x="3300436" y="3600659"/>
                </a:cubicBezTo>
                <a:cubicBezTo>
                  <a:pt x="3299710" y="3586874"/>
                  <a:pt x="3287300" y="3612808"/>
                  <a:pt x="3264951" y="3576309"/>
                </a:cubicBezTo>
                <a:cubicBezTo>
                  <a:pt x="3249783" y="3525750"/>
                  <a:pt x="3177826" y="3440790"/>
                  <a:pt x="3149657" y="3391675"/>
                </a:cubicBezTo>
                <a:cubicBezTo>
                  <a:pt x="3121488" y="3342560"/>
                  <a:pt x="3081763" y="3302835"/>
                  <a:pt x="3067318" y="3279000"/>
                </a:cubicBezTo>
                <a:cubicBezTo>
                  <a:pt x="3052873" y="3255165"/>
                  <a:pt x="3090430" y="3266721"/>
                  <a:pt x="3093319" y="3239997"/>
                </a:cubicBezTo>
                <a:cubicBezTo>
                  <a:pt x="3096208" y="3213273"/>
                  <a:pt x="3106827" y="3061785"/>
                  <a:pt x="3106320" y="3036316"/>
                </a:cubicBezTo>
                <a:cubicBezTo>
                  <a:pt x="3105813" y="3010847"/>
                  <a:pt x="3093972" y="3051057"/>
                  <a:pt x="3082416" y="3066225"/>
                </a:cubicBezTo>
                <a:cubicBezTo>
                  <a:pt x="3070860" y="3081393"/>
                  <a:pt x="3041531" y="3137967"/>
                  <a:pt x="3036982" y="3127322"/>
                </a:cubicBezTo>
                <a:cubicBezTo>
                  <a:pt x="3024703" y="3128767"/>
                  <a:pt x="3086819" y="3065207"/>
                  <a:pt x="3062984" y="3023315"/>
                </a:cubicBezTo>
                <a:cubicBezTo>
                  <a:pt x="3052653" y="2994792"/>
                  <a:pt x="3011023" y="2959779"/>
                  <a:pt x="2982854" y="2935222"/>
                </a:cubicBezTo>
                <a:cubicBezTo>
                  <a:pt x="2954685" y="2910665"/>
                  <a:pt x="2890862" y="2905952"/>
                  <a:pt x="2893971" y="2875971"/>
                </a:cubicBezTo>
                <a:cubicBezTo>
                  <a:pt x="2897080" y="2845990"/>
                  <a:pt x="2974145" y="2808799"/>
                  <a:pt x="2993646" y="2776297"/>
                </a:cubicBezTo>
                <a:cubicBezTo>
                  <a:pt x="3013147" y="2743795"/>
                  <a:pt x="3026148" y="2722127"/>
                  <a:pt x="3032648" y="2698292"/>
                </a:cubicBezTo>
                <a:cubicBezTo>
                  <a:pt x="3039148" y="2674457"/>
                  <a:pt x="3036982" y="2691791"/>
                  <a:pt x="3054317" y="2667956"/>
                </a:cubicBezTo>
                <a:cubicBezTo>
                  <a:pt x="3071652" y="2644121"/>
                  <a:pt x="3095487" y="2561781"/>
                  <a:pt x="3114988" y="2537946"/>
                </a:cubicBezTo>
                <a:cubicBezTo>
                  <a:pt x="3134489" y="2514111"/>
                  <a:pt x="3142434" y="2558170"/>
                  <a:pt x="3171325" y="2550947"/>
                </a:cubicBezTo>
                <a:cubicBezTo>
                  <a:pt x="3200216" y="2543724"/>
                  <a:pt x="3256554" y="2511222"/>
                  <a:pt x="3288334" y="2494610"/>
                </a:cubicBezTo>
                <a:cubicBezTo>
                  <a:pt x="3320114" y="2477998"/>
                  <a:pt x="3338893" y="2507610"/>
                  <a:pt x="3357672" y="2498943"/>
                </a:cubicBezTo>
                <a:cubicBezTo>
                  <a:pt x="3376451" y="2490276"/>
                  <a:pt x="3383675" y="2433938"/>
                  <a:pt x="3401009" y="2412270"/>
                </a:cubicBezTo>
                <a:cubicBezTo>
                  <a:pt x="3418343" y="2390602"/>
                  <a:pt x="3384396" y="2401436"/>
                  <a:pt x="3461679" y="2368934"/>
                </a:cubicBezTo>
                <a:cubicBezTo>
                  <a:pt x="3538962" y="2336432"/>
                  <a:pt x="3753478" y="2238202"/>
                  <a:pt x="3834373" y="2204255"/>
                </a:cubicBezTo>
                <a:cubicBezTo>
                  <a:pt x="3915268" y="2170308"/>
                  <a:pt x="3884211" y="2161641"/>
                  <a:pt x="3908046" y="2156585"/>
                </a:cubicBezTo>
                <a:cubicBezTo>
                  <a:pt x="3931881" y="2151529"/>
                  <a:pt x="3948708" y="2171108"/>
                  <a:pt x="3973265" y="2186276"/>
                </a:cubicBezTo>
                <a:cubicBezTo>
                  <a:pt x="3997822" y="2201444"/>
                  <a:pt x="4057556" y="2247592"/>
                  <a:pt x="4094392" y="2256259"/>
                </a:cubicBezTo>
                <a:cubicBezTo>
                  <a:pt x="4131228" y="2264926"/>
                  <a:pt x="4142063" y="2199199"/>
                  <a:pt x="4176732" y="2195588"/>
                </a:cubicBezTo>
                <a:cubicBezTo>
                  <a:pt x="4211401" y="2191977"/>
                  <a:pt x="4274962" y="2204978"/>
                  <a:pt x="4302408" y="2234591"/>
                </a:cubicBezTo>
                <a:cubicBezTo>
                  <a:pt x="4329854" y="2264204"/>
                  <a:pt x="4287239" y="2301763"/>
                  <a:pt x="4289406" y="2325598"/>
                </a:cubicBezTo>
                <a:cubicBezTo>
                  <a:pt x="4291573" y="2349433"/>
                  <a:pt x="4303618" y="2362004"/>
                  <a:pt x="4304340" y="2390173"/>
                </a:cubicBezTo>
                <a:cubicBezTo>
                  <a:pt x="4305062" y="2418342"/>
                  <a:pt x="4306742" y="2451273"/>
                  <a:pt x="4293741" y="2485942"/>
                </a:cubicBezTo>
                <a:cubicBezTo>
                  <a:pt x="4280740" y="2520611"/>
                  <a:pt x="4222235" y="2550225"/>
                  <a:pt x="4237403" y="2585616"/>
                </a:cubicBezTo>
                <a:cubicBezTo>
                  <a:pt x="4246070" y="2641231"/>
                  <a:pt x="4360190" y="2629675"/>
                  <a:pt x="4363079" y="2654954"/>
                </a:cubicBezTo>
                <a:lnTo>
                  <a:pt x="4360118" y="2654654"/>
                </a:ln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олилиния 17"/>
          <p:cNvSpPr/>
          <p:nvPr/>
        </p:nvSpPr>
        <p:spPr>
          <a:xfrm>
            <a:off x="5838063" y="3819728"/>
            <a:ext cx="387171" cy="218493"/>
          </a:xfrm>
          <a:custGeom>
            <a:avLst/>
            <a:gdLst>
              <a:gd name="connsiteX0" fmla="*/ 258810 w 416900"/>
              <a:gd name="connsiteY0" fmla="*/ 12685 h 228242"/>
              <a:gd name="connsiteX1" fmla="*/ 185449 w 416900"/>
              <a:gd name="connsiteY1" fmla="*/ 33645 h 228242"/>
              <a:gd name="connsiteX2" fmla="*/ 80646 w 416900"/>
              <a:gd name="connsiteY2" fmla="*/ 10065 h 228242"/>
              <a:gd name="connsiteX3" fmla="*/ 20385 w 416900"/>
              <a:gd name="connsiteY3" fmla="*/ 54606 h 228242"/>
              <a:gd name="connsiteX4" fmla="*/ 20385 w 416900"/>
              <a:gd name="connsiteY4" fmla="*/ 91286 h 228242"/>
              <a:gd name="connsiteX5" fmla="*/ 2045 w 416900"/>
              <a:gd name="connsiteY5" fmla="*/ 151548 h 228242"/>
              <a:gd name="connsiteX6" fmla="*/ 75406 w 416900"/>
              <a:gd name="connsiteY6" fmla="*/ 190849 h 228242"/>
              <a:gd name="connsiteX7" fmla="*/ 130428 w 416900"/>
              <a:gd name="connsiteY7" fmla="*/ 227529 h 228242"/>
              <a:gd name="connsiteX8" fmla="*/ 264050 w 416900"/>
              <a:gd name="connsiteY8" fmla="*/ 156788 h 228242"/>
              <a:gd name="connsiteX9" fmla="*/ 416014 w 416900"/>
              <a:gd name="connsiteY9" fmla="*/ 96526 h 228242"/>
              <a:gd name="connsiteX10" fmla="*/ 324312 w 416900"/>
              <a:gd name="connsiteY10" fmla="*/ 4824 h 228242"/>
              <a:gd name="connsiteX11" fmla="*/ 258810 w 416900"/>
              <a:gd name="connsiteY11" fmla="*/ 12685 h 228242"/>
              <a:gd name="connsiteX0" fmla="*/ 258810 w 419119"/>
              <a:gd name="connsiteY0" fmla="*/ 11190 h 226747"/>
              <a:gd name="connsiteX1" fmla="*/ 185449 w 419119"/>
              <a:gd name="connsiteY1" fmla="*/ 32150 h 226747"/>
              <a:gd name="connsiteX2" fmla="*/ 80646 w 419119"/>
              <a:gd name="connsiteY2" fmla="*/ 8570 h 226747"/>
              <a:gd name="connsiteX3" fmla="*/ 20385 w 419119"/>
              <a:gd name="connsiteY3" fmla="*/ 53111 h 226747"/>
              <a:gd name="connsiteX4" fmla="*/ 20385 w 419119"/>
              <a:gd name="connsiteY4" fmla="*/ 89791 h 226747"/>
              <a:gd name="connsiteX5" fmla="*/ 2045 w 419119"/>
              <a:gd name="connsiteY5" fmla="*/ 150053 h 226747"/>
              <a:gd name="connsiteX6" fmla="*/ 75406 w 419119"/>
              <a:gd name="connsiteY6" fmla="*/ 189354 h 226747"/>
              <a:gd name="connsiteX7" fmla="*/ 130428 w 419119"/>
              <a:gd name="connsiteY7" fmla="*/ 226034 h 226747"/>
              <a:gd name="connsiteX8" fmla="*/ 264050 w 419119"/>
              <a:gd name="connsiteY8" fmla="*/ 155293 h 226747"/>
              <a:gd name="connsiteX9" fmla="*/ 416014 w 419119"/>
              <a:gd name="connsiteY9" fmla="*/ 95031 h 226747"/>
              <a:gd name="connsiteX10" fmla="*/ 338802 w 419119"/>
              <a:gd name="connsiteY10" fmla="*/ 66328 h 226747"/>
              <a:gd name="connsiteX11" fmla="*/ 324312 w 419119"/>
              <a:gd name="connsiteY11" fmla="*/ 3329 h 226747"/>
              <a:gd name="connsiteX12" fmla="*/ 258810 w 419119"/>
              <a:gd name="connsiteY12" fmla="*/ 11190 h 226747"/>
              <a:gd name="connsiteX0" fmla="*/ 258810 w 419119"/>
              <a:gd name="connsiteY0" fmla="*/ 2936 h 218493"/>
              <a:gd name="connsiteX1" fmla="*/ 185449 w 419119"/>
              <a:gd name="connsiteY1" fmla="*/ 23896 h 218493"/>
              <a:gd name="connsiteX2" fmla="*/ 80646 w 419119"/>
              <a:gd name="connsiteY2" fmla="*/ 316 h 218493"/>
              <a:gd name="connsiteX3" fmla="*/ 20385 w 419119"/>
              <a:gd name="connsiteY3" fmla="*/ 44857 h 218493"/>
              <a:gd name="connsiteX4" fmla="*/ 20385 w 419119"/>
              <a:gd name="connsiteY4" fmla="*/ 81537 h 218493"/>
              <a:gd name="connsiteX5" fmla="*/ 2045 w 419119"/>
              <a:gd name="connsiteY5" fmla="*/ 141799 h 218493"/>
              <a:gd name="connsiteX6" fmla="*/ 75406 w 419119"/>
              <a:gd name="connsiteY6" fmla="*/ 181100 h 218493"/>
              <a:gd name="connsiteX7" fmla="*/ 130428 w 419119"/>
              <a:gd name="connsiteY7" fmla="*/ 217780 h 218493"/>
              <a:gd name="connsiteX8" fmla="*/ 264050 w 419119"/>
              <a:gd name="connsiteY8" fmla="*/ 147039 h 218493"/>
              <a:gd name="connsiteX9" fmla="*/ 416014 w 419119"/>
              <a:gd name="connsiteY9" fmla="*/ 86777 h 218493"/>
              <a:gd name="connsiteX10" fmla="*/ 338802 w 419119"/>
              <a:gd name="connsiteY10" fmla="*/ 58074 h 218493"/>
              <a:gd name="connsiteX11" fmla="*/ 279525 w 419119"/>
              <a:gd name="connsiteY11" fmla="*/ 13736 h 218493"/>
              <a:gd name="connsiteX12" fmla="*/ 258810 w 419119"/>
              <a:gd name="connsiteY12" fmla="*/ 2936 h 218493"/>
              <a:gd name="connsiteX0" fmla="*/ 258810 w 387171"/>
              <a:gd name="connsiteY0" fmla="*/ 2936 h 218493"/>
              <a:gd name="connsiteX1" fmla="*/ 185449 w 387171"/>
              <a:gd name="connsiteY1" fmla="*/ 23896 h 218493"/>
              <a:gd name="connsiteX2" fmla="*/ 80646 w 387171"/>
              <a:gd name="connsiteY2" fmla="*/ 316 h 218493"/>
              <a:gd name="connsiteX3" fmla="*/ 20385 w 387171"/>
              <a:gd name="connsiteY3" fmla="*/ 44857 h 218493"/>
              <a:gd name="connsiteX4" fmla="*/ 20385 w 387171"/>
              <a:gd name="connsiteY4" fmla="*/ 81537 h 218493"/>
              <a:gd name="connsiteX5" fmla="*/ 2045 w 387171"/>
              <a:gd name="connsiteY5" fmla="*/ 141799 h 218493"/>
              <a:gd name="connsiteX6" fmla="*/ 75406 w 387171"/>
              <a:gd name="connsiteY6" fmla="*/ 181100 h 218493"/>
              <a:gd name="connsiteX7" fmla="*/ 130428 w 387171"/>
              <a:gd name="connsiteY7" fmla="*/ 217780 h 218493"/>
              <a:gd name="connsiteX8" fmla="*/ 264050 w 387171"/>
              <a:gd name="connsiteY8" fmla="*/ 147039 h 218493"/>
              <a:gd name="connsiteX9" fmla="*/ 382424 w 387171"/>
              <a:gd name="connsiteY9" fmla="*/ 94241 h 218493"/>
              <a:gd name="connsiteX10" fmla="*/ 338802 w 387171"/>
              <a:gd name="connsiteY10" fmla="*/ 58074 h 218493"/>
              <a:gd name="connsiteX11" fmla="*/ 279525 w 387171"/>
              <a:gd name="connsiteY11" fmla="*/ 13736 h 218493"/>
              <a:gd name="connsiteX12" fmla="*/ 258810 w 387171"/>
              <a:gd name="connsiteY12" fmla="*/ 2936 h 2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7171" h="218493">
                <a:moveTo>
                  <a:pt x="258810" y="2936"/>
                </a:moveTo>
                <a:cubicBezTo>
                  <a:pt x="243131" y="4629"/>
                  <a:pt x="215143" y="24333"/>
                  <a:pt x="185449" y="23896"/>
                </a:cubicBezTo>
                <a:cubicBezTo>
                  <a:pt x="155755" y="23459"/>
                  <a:pt x="108157" y="-3178"/>
                  <a:pt x="80646" y="316"/>
                </a:cubicBezTo>
                <a:cubicBezTo>
                  <a:pt x="53135" y="3810"/>
                  <a:pt x="30428" y="31320"/>
                  <a:pt x="20385" y="44857"/>
                </a:cubicBezTo>
                <a:cubicBezTo>
                  <a:pt x="10342" y="58394"/>
                  <a:pt x="23442" y="65380"/>
                  <a:pt x="20385" y="81537"/>
                </a:cubicBezTo>
                <a:cubicBezTo>
                  <a:pt x="17328" y="97694"/>
                  <a:pt x="-7125" y="125205"/>
                  <a:pt x="2045" y="141799"/>
                </a:cubicBezTo>
                <a:cubicBezTo>
                  <a:pt x="11215" y="158393"/>
                  <a:pt x="54009" y="168437"/>
                  <a:pt x="75406" y="181100"/>
                </a:cubicBezTo>
                <a:cubicBezTo>
                  <a:pt x="96803" y="193763"/>
                  <a:pt x="98987" y="223457"/>
                  <a:pt x="130428" y="217780"/>
                </a:cubicBezTo>
                <a:cubicBezTo>
                  <a:pt x="161869" y="212103"/>
                  <a:pt x="222051" y="167629"/>
                  <a:pt x="264050" y="147039"/>
                </a:cubicBezTo>
                <a:cubicBezTo>
                  <a:pt x="306049" y="126449"/>
                  <a:pt x="362501" y="113422"/>
                  <a:pt x="382424" y="94241"/>
                </a:cubicBezTo>
                <a:cubicBezTo>
                  <a:pt x="402347" y="75060"/>
                  <a:pt x="354086" y="73358"/>
                  <a:pt x="338802" y="58074"/>
                </a:cubicBezTo>
                <a:cubicBezTo>
                  <a:pt x="323518" y="42790"/>
                  <a:pt x="292857" y="22926"/>
                  <a:pt x="279525" y="13736"/>
                </a:cubicBezTo>
                <a:cubicBezTo>
                  <a:pt x="266193" y="4546"/>
                  <a:pt x="274489" y="1243"/>
                  <a:pt x="258810" y="293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6075695" y="3709994"/>
            <a:ext cx="329658" cy="293981"/>
          </a:xfrm>
          <a:custGeom>
            <a:avLst/>
            <a:gdLst>
              <a:gd name="connsiteX0" fmla="*/ 207202 w 362561"/>
              <a:gd name="connsiteY0" fmla="*/ 293453 h 294462"/>
              <a:gd name="connsiteX1" fmla="*/ 157421 w 362561"/>
              <a:gd name="connsiteY1" fmla="*/ 251532 h 294462"/>
              <a:gd name="connsiteX2" fmla="*/ 139081 w 362561"/>
              <a:gd name="connsiteY2" fmla="*/ 180790 h 294462"/>
              <a:gd name="connsiteX3" fmla="*/ 26418 w 362561"/>
              <a:gd name="connsiteY3" fmla="*/ 110049 h 294462"/>
              <a:gd name="connsiteX4" fmla="*/ 8078 w 362561"/>
              <a:gd name="connsiteY4" fmla="*/ 39307 h 294462"/>
              <a:gd name="connsiteX5" fmla="*/ 133841 w 362561"/>
              <a:gd name="connsiteY5" fmla="*/ 6 h 294462"/>
              <a:gd name="connsiteX6" fmla="*/ 207202 w 362561"/>
              <a:gd name="connsiteY6" fmla="*/ 41927 h 294462"/>
              <a:gd name="connsiteX7" fmla="*/ 296284 w 362561"/>
              <a:gd name="connsiteY7" fmla="*/ 44547 h 294462"/>
              <a:gd name="connsiteX8" fmla="*/ 351306 w 362561"/>
              <a:gd name="connsiteY8" fmla="*/ 70748 h 294462"/>
              <a:gd name="connsiteX9" fmla="*/ 353926 w 362561"/>
              <a:gd name="connsiteY9" fmla="*/ 159830 h 294462"/>
              <a:gd name="connsiteX10" fmla="*/ 256984 w 362561"/>
              <a:gd name="connsiteY10" fmla="*/ 272492 h 294462"/>
              <a:gd name="connsiteX11" fmla="*/ 207202 w 362561"/>
              <a:gd name="connsiteY11" fmla="*/ 293453 h 294462"/>
              <a:gd name="connsiteX0" fmla="*/ 207202 w 362561"/>
              <a:gd name="connsiteY0" fmla="*/ 293453 h 301994"/>
              <a:gd name="connsiteX1" fmla="*/ 157421 w 362561"/>
              <a:gd name="connsiteY1" fmla="*/ 251532 h 301994"/>
              <a:gd name="connsiteX2" fmla="*/ 139081 w 362561"/>
              <a:gd name="connsiteY2" fmla="*/ 180790 h 301994"/>
              <a:gd name="connsiteX3" fmla="*/ 26418 w 362561"/>
              <a:gd name="connsiteY3" fmla="*/ 110049 h 301994"/>
              <a:gd name="connsiteX4" fmla="*/ 8078 w 362561"/>
              <a:gd name="connsiteY4" fmla="*/ 39307 h 301994"/>
              <a:gd name="connsiteX5" fmla="*/ 133841 w 362561"/>
              <a:gd name="connsiteY5" fmla="*/ 6 h 301994"/>
              <a:gd name="connsiteX6" fmla="*/ 207202 w 362561"/>
              <a:gd name="connsiteY6" fmla="*/ 41927 h 301994"/>
              <a:gd name="connsiteX7" fmla="*/ 296284 w 362561"/>
              <a:gd name="connsiteY7" fmla="*/ 44547 h 301994"/>
              <a:gd name="connsiteX8" fmla="*/ 351306 w 362561"/>
              <a:gd name="connsiteY8" fmla="*/ 70748 h 301994"/>
              <a:gd name="connsiteX9" fmla="*/ 353926 w 362561"/>
              <a:gd name="connsiteY9" fmla="*/ 159830 h 301994"/>
              <a:gd name="connsiteX10" fmla="*/ 259604 w 362561"/>
              <a:gd name="connsiteY10" fmla="*/ 290833 h 301994"/>
              <a:gd name="connsiteX11" fmla="*/ 207202 w 362561"/>
              <a:gd name="connsiteY11" fmla="*/ 293453 h 301994"/>
              <a:gd name="connsiteX0" fmla="*/ 207202 w 362561"/>
              <a:gd name="connsiteY0" fmla="*/ 293453 h 293585"/>
              <a:gd name="connsiteX1" fmla="*/ 157421 w 362561"/>
              <a:gd name="connsiteY1" fmla="*/ 251532 h 293585"/>
              <a:gd name="connsiteX2" fmla="*/ 139081 w 362561"/>
              <a:gd name="connsiteY2" fmla="*/ 180790 h 293585"/>
              <a:gd name="connsiteX3" fmla="*/ 26418 w 362561"/>
              <a:gd name="connsiteY3" fmla="*/ 110049 h 293585"/>
              <a:gd name="connsiteX4" fmla="*/ 8078 w 362561"/>
              <a:gd name="connsiteY4" fmla="*/ 39307 h 293585"/>
              <a:gd name="connsiteX5" fmla="*/ 133841 w 362561"/>
              <a:gd name="connsiteY5" fmla="*/ 6 h 293585"/>
              <a:gd name="connsiteX6" fmla="*/ 207202 w 362561"/>
              <a:gd name="connsiteY6" fmla="*/ 41927 h 293585"/>
              <a:gd name="connsiteX7" fmla="*/ 296284 w 362561"/>
              <a:gd name="connsiteY7" fmla="*/ 44547 h 293585"/>
              <a:gd name="connsiteX8" fmla="*/ 351306 w 362561"/>
              <a:gd name="connsiteY8" fmla="*/ 70748 h 293585"/>
              <a:gd name="connsiteX9" fmla="*/ 353926 w 362561"/>
              <a:gd name="connsiteY9" fmla="*/ 159830 h 293585"/>
              <a:gd name="connsiteX10" fmla="*/ 207202 w 362561"/>
              <a:gd name="connsiteY10" fmla="*/ 238432 h 293585"/>
              <a:gd name="connsiteX11" fmla="*/ 207202 w 362561"/>
              <a:gd name="connsiteY11" fmla="*/ 293453 h 293585"/>
              <a:gd name="connsiteX0" fmla="*/ 199342 w 362561"/>
              <a:gd name="connsiteY0" fmla="*/ 290833 h 290976"/>
              <a:gd name="connsiteX1" fmla="*/ 157421 w 362561"/>
              <a:gd name="connsiteY1" fmla="*/ 251532 h 290976"/>
              <a:gd name="connsiteX2" fmla="*/ 139081 w 362561"/>
              <a:gd name="connsiteY2" fmla="*/ 180790 h 290976"/>
              <a:gd name="connsiteX3" fmla="*/ 26418 w 362561"/>
              <a:gd name="connsiteY3" fmla="*/ 110049 h 290976"/>
              <a:gd name="connsiteX4" fmla="*/ 8078 w 362561"/>
              <a:gd name="connsiteY4" fmla="*/ 39307 h 290976"/>
              <a:gd name="connsiteX5" fmla="*/ 133841 w 362561"/>
              <a:gd name="connsiteY5" fmla="*/ 6 h 290976"/>
              <a:gd name="connsiteX6" fmla="*/ 207202 w 362561"/>
              <a:gd name="connsiteY6" fmla="*/ 41927 h 290976"/>
              <a:gd name="connsiteX7" fmla="*/ 296284 w 362561"/>
              <a:gd name="connsiteY7" fmla="*/ 44547 h 290976"/>
              <a:gd name="connsiteX8" fmla="*/ 351306 w 362561"/>
              <a:gd name="connsiteY8" fmla="*/ 70748 h 290976"/>
              <a:gd name="connsiteX9" fmla="*/ 353926 w 362561"/>
              <a:gd name="connsiteY9" fmla="*/ 159830 h 290976"/>
              <a:gd name="connsiteX10" fmla="*/ 207202 w 362561"/>
              <a:gd name="connsiteY10" fmla="*/ 238432 h 290976"/>
              <a:gd name="connsiteX11" fmla="*/ 199342 w 362561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07202 w 351743"/>
              <a:gd name="connsiteY10" fmla="*/ 238432 h 290976"/>
              <a:gd name="connsiteX11" fmla="*/ 199342 w 351743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52677 w 351743"/>
              <a:gd name="connsiteY10" fmla="*/ 219210 h 290976"/>
              <a:gd name="connsiteX11" fmla="*/ 207202 w 351743"/>
              <a:gd name="connsiteY11" fmla="*/ 238432 h 290976"/>
              <a:gd name="connsiteX12" fmla="*/ 199342 w 351743"/>
              <a:gd name="connsiteY12" fmla="*/ 290833 h 290976"/>
              <a:gd name="connsiteX0" fmla="*/ 199342 w 352135"/>
              <a:gd name="connsiteY0" fmla="*/ 290833 h 290976"/>
              <a:gd name="connsiteX1" fmla="*/ 157421 w 352135"/>
              <a:gd name="connsiteY1" fmla="*/ 251532 h 290976"/>
              <a:gd name="connsiteX2" fmla="*/ 139081 w 352135"/>
              <a:gd name="connsiteY2" fmla="*/ 180790 h 290976"/>
              <a:gd name="connsiteX3" fmla="*/ 26418 w 352135"/>
              <a:gd name="connsiteY3" fmla="*/ 110049 h 290976"/>
              <a:gd name="connsiteX4" fmla="*/ 8078 w 352135"/>
              <a:gd name="connsiteY4" fmla="*/ 39307 h 290976"/>
              <a:gd name="connsiteX5" fmla="*/ 133841 w 352135"/>
              <a:gd name="connsiteY5" fmla="*/ 6 h 290976"/>
              <a:gd name="connsiteX6" fmla="*/ 207202 w 352135"/>
              <a:gd name="connsiteY6" fmla="*/ 41927 h 290976"/>
              <a:gd name="connsiteX7" fmla="*/ 296284 w 352135"/>
              <a:gd name="connsiteY7" fmla="*/ 44547 h 290976"/>
              <a:gd name="connsiteX8" fmla="*/ 351306 w 352135"/>
              <a:gd name="connsiteY8" fmla="*/ 70748 h 290976"/>
              <a:gd name="connsiteX9" fmla="*/ 325105 w 352135"/>
              <a:gd name="connsiteY9" fmla="*/ 128675 h 290976"/>
              <a:gd name="connsiteX10" fmla="*/ 267464 w 352135"/>
              <a:gd name="connsiteY10" fmla="*/ 159830 h 290976"/>
              <a:gd name="connsiteX11" fmla="*/ 252677 w 352135"/>
              <a:gd name="connsiteY11" fmla="*/ 219210 h 290976"/>
              <a:gd name="connsiteX12" fmla="*/ 207202 w 352135"/>
              <a:gd name="connsiteY12" fmla="*/ 238432 h 290976"/>
              <a:gd name="connsiteX13" fmla="*/ 199342 w 352135"/>
              <a:gd name="connsiteY13" fmla="*/ 290833 h 290976"/>
              <a:gd name="connsiteX0" fmla="*/ 199342 w 329658"/>
              <a:gd name="connsiteY0" fmla="*/ 290833 h 290976"/>
              <a:gd name="connsiteX1" fmla="*/ 157421 w 329658"/>
              <a:gd name="connsiteY1" fmla="*/ 251532 h 290976"/>
              <a:gd name="connsiteX2" fmla="*/ 139081 w 329658"/>
              <a:gd name="connsiteY2" fmla="*/ 180790 h 290976"/>
              <a:gd name="connsiteX3" fmla="*/ 26418 w 329658"/>
              <a:gd name="connsiteY3" fmla="*/ 110049 h 290976"/>
              <a:gd name="connsiteX4" fmla="*/ 8078 w 329658"/>
              <a:gd name="connsiteY4" fmla="*/ 39307 h 290976"/>
              <a:gd name="connsiteX5" fmla="*/ 133841 w 329658"/>
              <a:gd name="connsiteY5" fmla="*/ 6 h 290976"/>
              <a:gd name="connsiteX6" fmla="*/ 207202 w 329658"/>
              <a:gd name="connsiteY6" fmla="*/ 41927 h 290976"/>
              <a:gd name="connsiteX7" fmla="*/ 296284 w 329658"/>
              <a:gd name="connsiteY7" fmla="*/ 44547 h 290976"/>
              <a:gd name="connsiteX8" fmla="*/ 312074 w 329658"/>
              <a:gd name="connsiteY8" fmla="*/ 79802 h 290976"/>
              <a:gd name="connsiteX9" fmla="*/ 325105 w 329658"/>
              <a:gd name="connsiteY9" fmla="*/ 128675 h 290976"/>
              <a:gd name="connsiteX10" fmla="*/ 267464 w 329658"/>
              <a:gd name="connsiteY10" fmla="*/ 159830 h 290976"/>
              <a:gd name="connsiteX11" fmla="*/ 252677 w 329658"/>
              <a:gd name="connsiteY11" fmla="*/ 219210 h 290976"/>
              <a:gd name="connsiteX12" fmla="*/ 207202 w 329658"/>
              <a:gd name="connsiteY12" fmla="*/ 238432 h 290976"/>
              <a:gd name="connsiteX13" fmla="*/ 199342 w 329658"/>
              <a:gd name="connsiteY13" fmla="*/ 290833 h 290976"/>
              <a:gd name="connsiteX0" fmla="*/ 196324 w 329658"/>
              <a:gd name="connsiteY0" fmla="*/ 293851 h 293981"/>
              <a:gd name="connsiteX1" fmla="*/ 157421 w 329658"/>
              <a:gd name="connsiteY1" fmla="*/ 251532 h 293981"/>
              <a:gd name="connsiteX2" fmla="*/ 139081 w 329658"/>
              <a:gd name="connsiteY2" fmla="*/ 180790 h 293981"/>
              <a:gd name="connsiteX3" fmla="*/ 26418 w 329658"/>
              <a:gd name="connsiteY3" fmla="*/ 110049 h 293981"/>
              <a:gd name="connsiteX4" fmla="*/ 8078 w 329658"/>
              <a:gd name="connsiteY4" fmla="*/ 39307 h 293981"/>
              <a:gd name="connsiteX5" fmla="*/ 133841 w 329658"/>
              <a:gd name="connsiteY5" fmla="*/ 6 h 293981"/>
              <a:gd name="connsiteX6" fmla="*/ 207202 w 329658"/>
              <a:gd name="connsiteY6" fmla="*/ 41927 h 293981"/>
              <a:gd name="connsiteX7" fmla="*/ 296284 w 329658"/>
              <a:gd name="connsiteY7" fmla="*/ 44547 h 293981"/>
              <a:gd name="connsiteX8" fmla="*/ 312074 w 329658"/>
              <a:gd name="connsiteY8" fmla="*/ 79802 h 293981"/>
              <a:gd name="connsiteX9" fmla="*/ 325105 w 329658"/>
              <a:gd name="connsiteY9" fmla="*/ 128675 h 293981"/>
              <a:gd name="connsiteX10" fmla="*/ 267464 w 329658"/>
              <a:gd name="connsiteY10" fmla="*/ 159830 h 293981"/>
              <a:gd name="connsiteX11" fmla="*/ 252677 w 329658"/>
              <a:gd name="connsiteY11" fmla="*/ 219210 h 293981"/>
              <a:gd name="connsiteX12" fmla="*/ 207202 w 329658"/>
              <a:gd name="connsiteY12" fmla="*/ 238432 h 293981"/>
              <a:gd name="connsiteX13" fmla="*/ 196324 w 329658"/>
              <a:gd name="connsiteY13" fmla="*/ 293851 h 2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8" h="293981">
                <a:moveTo>
                  <a:pt x="196324" y="293851"/>
                </a:moveTo>
                <a:cubicBezTo>
                  <a:pt x="188027" y="296034"/>
                  <a:pt x="166961" y="270375"/>
                  <a:pt x="157421" y="251532"/>
                </a:cubicBezTo>
                <a:cubicBezTo>
                  <a:pt x="147881" y="232689"/>
                  <a:pt x="160915" y="204370"/>
                  <a:pt x="139081" y="180790"/>
                </a:cubicBezTo>
                <a:cubicBezTo>
                  <a:pt x="117247" y="157209"/>
                  <a:pt x="48252" y="133629"/>
                  <a:pt x="26418" y="110049"/>
                </a:cubicBezTo>
                <a:cubicBezTo>
                  <a:pt x="4584" y="86468"/>
                  <a:pt x="-9826" y="57647"/>
                  <a:pt x="8078" y="39307"/>
                </a:cubicBezTo>
                <a:cubicBezTo>
                  <a:pt x="25982" y="20966"/>
                  <a:pt x="100654" y="-431"/>
                  <a:pt x="133841" y="6"/>
                </a:cubicBezTo>
                <a:cubicBezTo>
                  <a:pt x="167028" y="443"/>
                  <a:pt x="180128" y="34503"/>
                  <a:pt x="207202" y="41927"/>
                </a:cubicBezTo>
                <a:cubicBezTo>
                  <a:pt x="234276" y="49350"/>
                  <a:pt x="278805" y="38235"/>
                  <a:pt x="296284" y="44547"/>
                </a:cubicBezTo>
                <a:cubicBezTo>
                  <a:pt x="313763" y="50859"/>
                  <a:pt x="307271" y="65781"/>
                  <a:pt x="312074" y="79802"/>
                </a:cubicBezTo>
                <a:cubicBezTo>
                  <a:pt x="316877" y="93823"/>
                  <a:pt x="339079" y="113828"/>
                  <a:pt x="325105" y="128675"/>
                </a:cubicBezTo>
                <a:cubicBezTo>
                  <a:pt x="311131" y="143522"/>
                  <a:pt x="278529" y="142729"/>
                  <a:pt x="267464" y="159830"/>
                </a:cubicBezTo>
                <a:cubicBezTo>
                  <a:pt x="256399" y="176931"/>
                  <a:pt x="262721" y="206110"/>
                  <a:pt x="252677" y="219210"/>
                </a:cubicBezTo>
                <a:cubicBezTo>
                  <a:pt x="242633" y="232310"/>
                  <a:pt x="216594" y="225992"/>
                  <a:pt x="207202" y="238432"/>
                </a:cubicBezTo>
                <a:cubicBezTo>
                  <a:pt x="197810" y="250872"/>
                  <a:pt x="204621" y="291668"/>
                  <a:pt x="196324" y="29385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274158" y="3791153"/>
            <a:ext cx="525126" cy="355614"/>
          </a:xfrm>
          <a:custGeom>
            <a:avLst/>
            <a:gdLst>
              <a:gd name="connsiteX0" fmla="*/ 462010 w 548540"/>
              <a:gd name="connsiteY0" fmla="*/ 340625 h 359050"/>
              <a:gd name="connsiteX1" fmla="*/ 404369 w 548540"/>
              <a:gd name="connsiteY1" fmla="*/ 353726 h 359050"/>
              <a:gd name="connsiteX2" fmla="*/ 399129 w 548540"/>
              <a:gd name="connsiteY2" fmla="*/ 309185 h 359050"/>
              <a:gd name="connsiteX3" fmla="*/ 346728 w 548540"/>
              <a:gd name="connsiteY3" fmla="*/ 285604 h 359050"/>
              <a:gd name="connsiteX4" fmla="*/ 294327 w 548540"/>
              <a:gd name="connsiteY4" fmla="*/ 256784 h 359050"/>
              <a:gd name="connsiteX5" fmla="*/ 220965 w 548540"/>
              <a:gd name="connsiteY5" fmla="*/ 275124 h 359050"/>
              <a:gd name="connsiteX6" fmla="*/ 137123 w 548540"/>
              <a:gd name="connsiteY6" fmla="*/ 259404 h 359050"/>
              <a:gd name="connsiteX7" fmla="*/ 63762 w 548540"/>
              <a:gd name="connsiteY7" fmla="*/ 248923 h 359050"/>
              <a:gd name="connsiteX8" fmla="*/ 8740 w 548540"/>
              <a:gd name="connsiteY8" fmla="*/ 233203 h 359050"/>
              <a:gd name="connsiteX9" fmla="*/ 3500 w 548540"/>
              <a:gd name="connsiteY9" fmla="*/ 159841 h 359050"/>
              <a:gd name="connsiteX10" fmla="*/ 42801 w 548540"/>
              <a:gd name="connsiteY10" fmla="*/ 149361 h 359050"/>
              <a:gd name="connsiteX11" fmla="*/ 71622 w 548540"/>
              <a:gd name="connsiteY11" fmla="*/ 89100 h 359050"/>
              <a:gd name="connsiteX12" fmla="*/ 129263 w 548540"/>
              <a:gd name="connsiteY12" fmla="*/ 44559 h 359050"/>
              <a:gd name="connsiteX13" fmla="*/ 142363 w 548540"/>
              <a:gd name="connsiteY13" fmla="*/ 18 h 359050"/>
              <a:gd name="connsiteX14" fmla="*/ 475111 w 548540"/>
              <a:gd name="connsiteY14" fmla="*/ 49799 h 359050"/>
              <a:gd name="connsiteX15" fmla="*/ 548472 w 548540"/>
              <a:gd name="connsiteY15" fmla="*/ 196522 h 359050"/>
              <a:gd name="connsiteX16" fmla="*/ 462010 w 548540"/>
              <a:gd name="connsiteY16" fmla="*/ 340625 h 359050"/>
              <a:gd name="connsiteX0" fmla="*/ 462010 w 548486"/>
              <a:gd name="connsiteY0" fmla="*/ 340862 h 359287"/>
              <a:gd name="connsiteX1" fmla="*/ 404369 w 548486"/>
              <a:gd name="connsiteY1" fmla="*/ 353963 h 359287"/>
              <a:gd name="connsiteX2" fmla="*/ 399129 w 548486"/>
              <a:gd name="connsiteY2" fmla="*/ 309422 h 359287"/>
              <a:gd name="connsiteX3" fmla="*/ 346728 w 548486"/>
              <a:gd name="connsiteY3" fmla="*/ 285841 h 359287"/>
              <a:gd name="connsiteX4" fmla="*/ 294327 w 548486"/>
              <a:gd name="connsiteY4" fmla="*/ 257021 h 359287"/>
              <a:gd name="connsiteX5" fmla="*/ 220965 w 548486"/>
              <a:gd name="connsiteY5" fmla="*/ 275361 h 359287"/>
              <a:gd name="connsiteX6" fmla="*/ 137123 w 548486"/>
              <a:gd name="connsiteY6" fmla="*/ 259641 h 359287"/>
              <a:gd name="connsiteX7" fmla="*/ 63762 w 548486"/>
              <a:gd name="connsiteY7" fmla="*/ 249160 h 359287"/>
              <a:gd name="connsiteX8" fmla="*/ 8740 w 548486"/>
              <a:gd name="connsiteY8" fmla="*/ 233440 h 359287"/>
              <a:gd name="connsiteX9" fmla="*/ 3500 w 548486"/>
              <a:gd name="connsiteY9" fmla="*/ 160078 h 359287"/>
              <a:gd name="connsiteX10" fmla="*/ 42801 w 548486"/>
              <a:gd name="connsiteY10" fmla="*/ 149598 h 359287"/>
              <a:gd name="connsiteX11" fmla="*/ 71622 w 548486"/>
              <a:gd name="connsiteY11" fmla="*/ 89337 h 359287"/>
              <a:gd name="connsiteX12" fmla="*/ 129263 w 548486"/>
              <a:gd name="connsiteY12" fmla="*/ 44796 h 359287"/>
              <a:gd name="connsiteX13" fmla="*/ 142363 w 548486"/>
              <a:gd name="connsiteY13" fmla="*/ 255 h 359287"/>
              <a:gd name="connsiteX14" fmla="*/ 331007 w 548486"/>
              <a:gd name="connsiteY14" fmla="*/ 65756 h 359287"/>
              <a:gd name="connsiteX15" fmla="*/ 475111 w 548486"/>
              <a:gd name="connsiteY15" fmla="*/ 50036 h 359287"/>
              <a:gd name="connsiteX16" fmla="*/ 548472 w 548486"/>
              <a:gd name="connsiteY16" fmla="*/ 196759 h 359287"/>
              <a:gd name="connsiteX17" fmla="*/ 462010 w 548486"/>
              <a:gd name="connsiteY17" fmla="*/ 340862 h 359287"/>
              <a:gd name="connsiteX0" fmla="*/ 462010 w 548586"/>
              <a:gd name="connsiteY0" fmla="*/ 340862 h 359287"/>
              <a:gd name="connsiteX1" fmla="*/ 404369 w 548586"/>
              <a:gd name="connsiteY1" fmla="*/ 353963 h 359287"/>
              <a:gd name="connsiteX2" fmla="*/ 399129 w 548586"/>
              <a:gd name="connsiteY2" fmla="*/ 309422 h 359287"/>
              <a:gd name="connsiteX3" fmla="*/ 346728 w 548586"/>
              <a:gd name="connsiteY3" fmla="*/ 285841 h 359287"/>
              <a:gd name="connsiteX4" fmla="*/ 294327 w 548586"/>
              <a:gd name="connsiteY4" fmla="*/ 257021 h 359287"/>
              <a:gd name="connsiteX5" fmla="*/ 220965 w 548586"/>
              <a:gd name="connsiteY5" fmla="*/ 275361 h 359287"/>
              <a:gd name="connsiteX6" fmla="*/ 137123 w 548586"/>
              <a:gd name="connsiteY6" fmla="*/ 259641 h 359287"/>
              <a:gd name="connsiteX7" fmla="*/ 63762 w 548586"/>
              <a:gd name="connsiteY7" fmla="*/ 249160 h 359287"/>
              <a:gd name="connsiteX8" fmla="*/ 8740 w 548586"/>
              <a:gd name="connsiteY8" fmla="*/ 233440 h 359287"/>
              <a:gd name="connsiteX9" fmla="*/ 3500 w 548586"/>
              <a:gd name="connsiteY9" fmla="*/ 160078 h 359287"/>
              <a:gd name="connsiteX10" fmla="*/ 42801 w 548586"/>
              <a:gd name="connsiteY10" fmla="*/ 149598 h 359287"/>
              <a:gd name="connsiteX11" fmla="*/ 71622 w 548586"/>
              <a:gd name="connsiteY11" fmla="*/ 89337 h 359287"/>
              <a:gd name="connsiteX12" fmla="*/ 129263 w 548586"/>
              <a:gd name="connsiteY12" fmla="*/ 44796 h 359287"/>
              <a:gd name="connsiteX13" fmla="*/ 142363 w 548586"/>
              <a:gd name="connsiteY13" fmla="*/ 255 h 359287"/>
              <a:gd name="connsiteX14" fmla="*/ 331007 w 548586"/>
              <a:gd name="connsiteY14" fmla="*/ 65756 h 359287"/>
              <a:gd name="connsiteX15" fmla="*/ 475111 w 548586"/>
              <a:gd name="connsiteY15" fmla="*/ 50036 h 359287"/>
              <a:gd name="connsiteX16" fmla="*/ 480351 w 548586"/>
              <a:gd name="connsiteY16" fmla="*/ 136499 h 359287"/>
              <a:gd name="connsiteX17" fmla="*/ 548472 w 548586"/>
              <a:gd name="connsiteY17" fmla="*/ 196759 h 359287"/>
              <a:gd name="connsiteX18" fmla="*/ 462010 w 548586"/>
              <a:gd name="connsiteY18" fmla="*/ 340862 h 359287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37123 w 519868"/>
              <a:gd name="connsiteY6" fmla="*/ 25964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42363 w 519868"/>
              <a:gd name="connsiteY6" fmla="*/ 27798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59390 w 519928"/>
              <a:gd name="connsiteY0" fmla="*/ 322522 h 354274"/>
              <a:gd name="connsiteX1" fmla="*/ 404369 w 519928"/>
              <a:gd name="connsiteY1" fmla="*/ 353963 h 354274"/>
              <a:gd name="connsiteX2" fmla="*/ 399129 w 519928"/>
              <a:gd name="connsiteY2" fmla="*/ 309422 h 354274"/>
              <a:gd name="connsiteX3" fmla="*/ 346728 w 519928"/>
              <a:gd name="connsiteY3" fmla="*/ 285841 h 354274"/>
              <a:gd name="connsiteX4" fmla="*/ 294327 w 519928"/>
              <a:gd name="connsiteY4" fmla="*/ 257021 h 354274"/>
              <a:gd name="connsiteX5" fmla="*/ 220965 w 519928"/>
              <a:gd name="connsiteY5" fmla="*/ 275361 h 354274"/>
              <a:gd name="connsiteX6" fmla="*/ 142363 w 519928"/>
              <a:gd name="connsiteY6" fmla="*/ 277981 h 354274"/>
              <a:gd name="connsiteX7" fmla="*/ 63762 w 519928"/>
              <a:gd name="connsiteY7" fmla="*/ 249160 h 354274"/>
              <a:gd name="connsiteX8" fmla="*/ 8740 w 519928"/>
              <a:gd name="connsiteY8" fmla="*/ 233440 h 354274"/>
              <a:gd name="connsiteX9" fmla="*/ 3500 w 519928"/>
              <a:gd name="connsiteY9" fmla="*/ 160078 h 354274"/>
              <a:gd name="connsiteX10" fmla="*/ 42801 w 519928"/>
              <a:gd name="connsiteY10" fmla="*/ 149598 h 354274"/>
              <a:gd name="connsiteX11" fmla="*/ 71622 w 519928"/>
              <a:gd name="connsiteY11" fmla="*/ 89337 h 354274"/>
              <a:gd name="connsiteX12" fmla="*/ 129263 w 519928"/>
              <a:gd name="connsiteY12" fmla="*/ 44796 h 354274"/>
              <a:gd name="connsiteX13" fmla="*/ 142363 w 519928"/>
              <a:gd name="connsiteY13" fmla="*/ 255 h 354274"/>
              <a:gd name="connsiteX14" fmla="*/ 331007 w 519928"/>
              <a:gd name="connsiteY14" fmla="*/ 65756 h 354274"/>
              <a:gd name="connsiteX15" fmla="*/ 475111 w 519928"/>
              <a:gd name="connsiteY15" fmla="*/ 50036 h 354274"/>
              <a:gd name="connsiteX16" fmla="*/ 480351 w 519928"/>
              <a:gd name="connsiteY16" fmla="*/ 136499 h 354274"/>
              <a:gd name="connsiteX17" fmla="*/ 519652 w 519928"/>
              <a:gd name="connsiteY17" fmla="*/ 207239 h 354274"/>
              <a:gd name="connsiteX18" fmla="*/ 459390 w 519928"/>
              <a:gd name="connsiteY18" fmla="*/ 322522 h 354274"/>
              <a:gd name="connsiteX0" fmla="*/ 459390 w 519928"/>
              <a:gd name="connsiteY0" fmla="*/ 322522 h 355730"/>
              <a:gd name="connsiteX1" fmla="*/ 404369 w 519928"/>
              <a:gd name="connsiteY1" fmla="*/ 353963 h 355730"/>
              <a:gd name="connsiteX2" fmla="*/ 399129 w 519928"/>
              <a:gd name="connsiteY2" fmla="*/ 309422 h 355730"/>
              <a:gd name="connsiteX3" fmla="*/ 346728 w 519928"/>
              <a:gd name="connsiteY3" fmla="*/ 285841 h 355730"/>
              <a:gd name="connsiteX4" fmla="*/ 294327 w 519928"/>
              <a:gd name="connsiteY4" fmla="*/ 257021 h 355730"/>
              <a:gd name="connsiteX5" fmla="*/ 220965 w 519928"/>
              <a:gd name="connsiteY5" fmla="*/ 275361 h 355730"/>
              <a:gd name="connsiteX6" fmla="*/ 142363 w 519928"/>
              <a:gd name="connsiteY6" fmla="*/ 277981 h 355730"/>
              <a:gd name="connsiteX7" fmla="*/ 63762 w 519928"/>
              <a:gd name="connsiteY7" fmla="*/ 249160 h 355730"/>
              <a:gd name="connsiteX8" fmla="*/ 8740 w 519928"/>
              <a:gd name="connsiteY8" fmla="*/ 233440 h 355730"/>
              <a:gd name="connsiteX9" fmla="*/ 3500 w 519928"/>
              <a:gd name="connsiteY9" fmla="*/ 160078 h 355730"/>
              <a:gd name="connsiteX10" fmla="*/ 42801 w 519928"/>
              <a:gd name="connsiteY10" fmla="*/ 149598 h 355730"/>
              <a:gd name="connsiteX11" fmla="*/ 71622 w 519928"/>
              <a:gd name="connsiteY11" fmla="*/ 89337 h 355730"/>
              <a:gd name="connsiteX12" fmla="*/ 129263 w 519928"/>
              <a:gd name="connsiteY12" fmla="*/ 44796 h 355730"/>
              <a:gd name="connsiteX13" fmla="*/ 142363 w 519928"/>
              <a:gd name="connsiteY13" fmla="*/ 255 h 355730"/>
              <a:gd name="connsiteX14" fmla="*/ 331007 w 519928"/>
              <a:gd name="connsiteY14" fmla="*/ 65756 h 355730"/>
              <a:gd name="connsiteX15" fmla="*/ 475111 w 519928"/>
              <a:gd name="connsiteY15" fmla="*/ 50036 h 355730"/>
              <a:gd name="connsiteX16" fmla="*/ 480351 w 519928"/>
              <a:gd name="connsiteY16" fmla="*/ 136499 h 355730"/>
              <a:gd name="connsiteX17" fmla="*/ 519652 w 519928"/>
              <a:gd name="connsiteY17" fmla="*/ 207239 h 355730"/>
              <a:gd name="connsiteX18" fmla="*/ 459390 w 519928"/>
              <a:gd name="connsiteY18" fmla="*/ 322522 h 355730"/>
              <a:gd name="connsiteX0" fmla="*/ 459390 w 519928"/>
              <a:gd name="connsiteY0" fmla="*/ 322522 h 354220"/>
              <a:gd name="connsiteX1" fmla="*/ 404369 w 519928"/>
              <a:gd name="connsiteY1" fmla="*/ 353963 h 354220"/>
              <a:gd name="connsiteX2" fmla="*/ 399129 w 519928"/>
              <a:gd name="connsiteY2" fmla="*/ 309422 h 354220"/>
              <a:gd name="connsiteX3" fmla="*/ 346728 w 519928"/>
              <a:gd name="connsiteY3" fmla="*/ 285841 h 354220"/>
              <a:gd name="connsiteX4" fmla="*/ 294327 w 519928"/>
              <a:gd name="connsiteY4" fmla="*/ 257021 h 354220"/>
              <a:gd name="connsiteX5" fmla="*/ 220965 w 519928"/>
              <a:gd name="connsiteY5" fmla="*/ 275361 h 354220"/>
              <a:gd name="connsiteX6" fmla="*/ 142363 w 519928"/>
              <a:gd name="connsiteY6" fmla="*/ 277981 h 354220"/>
              <a:gd name="connsiteX7" fmla="*/ 63762 w 519928"/>
              <a:gd name="connsiteY7" fmla="*/ 249160 h 354220"/>
              <a:gd name="connsiteX8" fmla="*/ 8740 w 519928"/>
              <a:gd name="connsiteY8" fmla="*/ 233440 h 354220"/>
              <a:gd name="connsiteX9" fmla="*/ 3500 w 519928"/>
              <a:gd name="connsiteY9" fmla="*/ 160078 h 354220"/>
              <a:gd name="connsiteX10" fmla="*/ 42801 w 519928"/>
              <a:gd name="connsiteY10" fmla="*/ 149598 h 354220"/>
              <a:gd name="connsiteX11" fmla="*/ 71622 w 519928"/>
              <a:gd name="connsiteY11" fmla="*/ 89337 h 354220"/>
              <a:gd name="connsiteX12" fmla="*/ 129263 w 519928"/>
              <a:gd name="connsiteY12" fmla="*/ 44796 h 354220"/>
              <a:gd name="connsiteX13" fmla="*/ 142363 w 519928"/>
              <a:gd name="connsiteY13" fmla="*/ 255 h 354220"/>
              <a:gd name="connsiteX14" fmla="*/ 331007 w 519928"/>
              <a:gd name="connsiteY14" fmla="*/ 65756 h 354220"/>
              <a:gd name="connsiteX15" fmla="*/ 475111 w 519928"/>
              <a:gd name="connsiteY15" fmla="*/ 50036 h 354220"/>
              <a:gd name="connsiteX16" fmla="*/ 480351 w 519928"/>
              <a:gd name="connsiteY16" fmla="*/ 136499 h 354220"/>
              <a:gd name="connsiteX17" fmla="*/ 519652 w 519928"/>
              <a:gd name="connsiteY17" fmla="*/ 207239 h 354220"/>
              <a:gd name="connsiteX18" fmla="*/ 459390 w 519928"/>
              <a:gd name="connsiteY18" fmla="*/ 322522 h 354220"/>
              <a:gd name="connsiteX0" fmla="*/ 454150 w 520064"/>
              <a:gd name="connsiteY0" fmla="*/ 309422 h 353963"/>
              <a:gd name="connsiteX1" fmla="*/ 404369 w 520064"/>
              <a:gd name="connsiteY1" fmla="*/ 353963 h 353963"/>
              <a:gd name="connsiteX2" fmla="*/ 399129 w 520064"/>
              <a:gd name="connsiteY2" fmla="*/ 309422 h 353963"/>
              <a:gd name="connsiteX3" fmla="*/ 346728 w 520064"/>
              <a:gd name="connsiteY3" fmla="*/ 285841 h 353963"/>
              <a:gd name="connsiteX4" fmla="*/ 294327 w 520064"/>
              <a:gd name="connsiteY4" fmla="*/ 257021 h 353963"/>
              <a:gd name="connsiteX5" fmla="*/ 220965 w 520064"/>
              <a:gd name="connsiteY5" fmla="*/ 275361 h 353963"/>
              <a:gd name="connsiteX6" fmla="*/ 142363 w 520064"/>
              <a:gd name="connsiteY6" fmla="*/ 277981 h 353963"/>
              <a:gd name="connsiteX7" fmla="*/ 63762 w 520064"/>
              <a:gd name="connsiteY7" fmla="*/ 249160 h 353963"/>
              <a:gd name="connsiteX8" fmla="*/ 8740 w 520064"/>
              <a:gd name="connsiteY8" fmla="*/ 233440 h 353963"/>
              <a:gd name="connsiteX9" fmla="*/ 3500 w 520064"/>
              <a:gd name="connsiteY9" fmla="*/ 160078 h 353963"/>
              <a:gd name="connsiteX10" fmla="*/ 42801 w 520064"/>
              <a:gd name="connsiteY10" fmla="*/ 149598 h 353963"/>
              <a:gd name="connsiteX11" fmla="*/ 71622 w 520064"/>
              <a:gd name="connsiteY11" fmla="*/ 89337 h 353963"/>
              <a:gd name="connsiteX12" fmla="*/ 129263 w 520064"/>
              <a:gd name="connsiteY12" fmla="*/ 44796 h 353963"/>
              <a:gd name="connsiteX13" fmla="*/ 142363 w 520064"/>
              <a:gd name="connsiteY13" fmla="*/ 255 h 353963"/>
              <a:gd name="connsiteX14" fmla="*/ 331007 w 520064"/>
              <a:gd name="connsiteY14" fmla="*/ 65756 h 353963"/>
              <a:gd name="connsiteX15" fmla="*/ 475111 w 520064"/>
              <a:gd name="connsiteY15" fmla="*/ 50036 h 353963"/>
              <a:gd name="connsiteX16" fmla="*/ 480351 w 520064"/>
              <a:gd name="connsiteY16" fmla="*/ 136499 h 353963"/>
              <a:gd name="connsiteX17" fmla="*/ 519652 w 520064"/>
              <a:gd name="connsiteY17" fmla="*/ 207239 h 353963"/>
              <a:gd name="connsiteX18" fmla="*/ 454150 w 520064"/>
              <a:gd name="connsiteY18" fmla="*/ 309422 h 353963"/>
              <a:gd name="connsiteX0" fmla="*/ 435810 w 520687"/>
              <a:gd name="connsiteY0" fmla="*/ 283221 h 354314"/>
              <a:gd name="connsiteX1" fmla="*/ 404369 w 520687"/>
              <a:gd name="connsiteY1" fmla="*/ 353963 h 354314"/>
              <a:gd name="connsiteX2" fmla="*/ 399129 w 520687"/>
              <a:gd name="connsiteY2" fmla="*/ 309422 h 354314"/>
              <a:gd name="connsiteX3" fmla="*/ 346728 w 520687"/>
              <a:gd name="connsiteY3" fmla="*/ 285841 h 354314"/>
              <a:gd name="connsiteX4" fmla="*/ 294327 w 520687"/>
              <a:gd name="connsiteY4" fmla="*/ 257021 h 354314"/>
              <a:gd name="connsiteX5" fmla="*/ 220965 w 520687"/>
              <a:gd name="connsiteY5" fmla="*/ 275361 h 354314"/>
              <a:gd name="connsiteX6" fmla="*/ 142363 w 520687"/>
              <a:gd name="connsiteY6" fmla="*/ 277981 h 354314"/>
              <a:gd name="connsiteX7" fmla="*/ 63762 w 520687"/>
              <a:gd name="connsiteY7" fmla="*/ 249160 h 354314"/>
              <a:gd name="connsiteX8" fmla="*/ 8740 w 520687"/>
              <a:gd name="connsiteY8" fmla="*/ 233440 h 354314"/>
              <a:gd name="connsiteX9" fmla="*/ 3500 w 520687"/>
              <a:gd name="connsiteY9" fmla="*/ 160078 h 354314"/>
              <a:gd name="connsiteX10" fmla="*/ 42801 w 520687"/>
              <a:gd name="connsiteY10" fmla="*/ 149598 h 354314"/>
              <a:gd name="connsiteX11" fmla="*/ 71622 w 520687"/>
              <a:gd name="connsiteY11" fmla="*/ 89337 h 354314"/>
              <a:gd name="connsiteX12" fmla="*/ 129263 w 520687"/>
              <a:gd name="connsiteY12" fmla="*/ 44796 h 354314"/>
              <a:gd name="connsiteX13" fmla="*/ 142363 w 520687"/>
              <a:gd name="connsiteY13" fmla="*/ 255 h 354314"/>
              <a:gd name="connsiteX14" fmla="*/ 331007 w 520687"/>
              <a:gd name="connsiteY14" fmla="*/ 65756 h 354314"/>
              <a:gd name="connsiteX15" fmla="*/ 475111 w 520687"/>
              <a:gd name="connsiteY15" fmla="*/ 50036 h 354314"/>
              <a:gd name="connsiteX16" fmla="*/ 480351 w 520687"/>
              <a:gd name="connsiteY16" fmla="*/ 136499 h 354314"/>
              <a:gd name="connsiteX17" fmla="*/ 519652 w 520687"/>
              <a:gd name="connsiteY17" fmla="*/ 207239 h 354314"/>
              <a:gd name="connsiteX18" fmla="*/ 435810 w 520687"/>
              <a:gd name="connsiteY18" fmla="*/ 283221 h 354314"/>
              <a:gd name="connsiteX0" fmla="*/ 427949 w 521009"/>
              <a:gd name="connsiteY0" fmla="*/ 262261 h 354955"/>
              <a:gd name="connsiteX1" fmla="*/ 404369 w 521009"/>
              <a:gd name="connsiteY1" fmla="*/ 353963 h 354955"/>
              <a:gd name="connsiteX2" fmla="*/ 399129 w 521009"/>
              <a:gd name="connsiteY2" fmla="*/ 309422 h 354955"/>
              <a:gd name="connsiteX3" fmla="*/ 346728 w 521009"/>
              <a:gd name="connsiteY3" fmla="*/ 285841 h 354955"/>
              <a:gd name="connsiteX4" fmla="*/ 294327 w 521009"/>
              <a:gd name="connsiteY4" fmla="*/ 257021 h 354955"/>
              <a:gd name="connsiteX5" fmla="*/ 220965 w 521009"/>
              <a:gd name="connsiteY5" fmla="*/ 275361 h 354955"/>
              <a:gd name="connsiteX6" fmla="*/ 142363 w 521009"/>
              <a:gd name="connsiteY6" fmla="*/ 277981 h 354955"/>
              <a:gd name="connsiteX7" fmla="*/ 63762 w 521009"/>
              <a:gd name="connsiteY7" fmla="*/ 249160 h 354955"/>
              <a:gd name="connsiteX8" fmla="*/ 8740 w 521009"/>
              <a:gd name="connsiteY8" fmla="*/ 233440 h 354955"/>
              <a:gd name="connsiteX9" fmla="*/ 3500 w 521009"/>
              <a:gd name="connsiteY9" fmla="*/ 160078 h 354955"/>
              <a:gd name="connsiteX10" fmla="*/ 42801 w 521009"/>
              <a:gd name="connsiteY10" fmla="*/ 149598 h 354955"/>
              <a:gd name="connsiteX11" fmla="*/ 71622 w 521009"/>
              <a:gd name="connsiteY11" fmla="*/ 89337 h 354955"/>
              <a:gd name="connsiteX12" fmla="*/ 129263 w 521009"/>
              <a:gd name="connsiteY12" fmla="*/ 44796 h 354955"/>
              <a:gd name="connsiteX13" fmla="*/ 142363 w 521009"/>
              <a:gd name="connsiteY13" fmla="*/ 255 h 354955"/>
              <a:gd name="connsiteX14" fmla="*/ 331007 w 521009"/>
              <a:gd name="connsiteY14" fmla="*/ 65756 h 354955"/>
              <a:gd name="connsiteX15" fmla="*/ 475111 w 521009"/>
              <a:gd name="connsiteY15" fmla="*/ 50036 h 354955"/>
              <a:gd name="connsiteX16" fmla="*/ 480351 w 521009"/>
              <a:gd name="connsiteY16" fmla="*/ 136499 h 354955"/>
              <a:gd name="connsiteX17" fmla="*/ 519652 w 521009"/>
              <a:gd name="connsiteY17" fmla="*/ 207239 h 354955"/>
              <a:gd name="connsiteX18" fmla="*/ 427949 w 521009"/>
              <a:gd name="connsiteY18" fmla="*/ 262261 h 354955"/>
              <a:gd name="connsiteX0" fmla="*/ 393889 w 522654"/>
              <a:gd name="connsiteY0" fmla="*/ 241300 h 355799"/>
              <a:gd name="connsiteX1" fmla="*/ 404369 w 522654"/>
              <a:gd name="connsiteY1" fmla="*/ 353963 h 355799"/>
              <a:gd name="connsiteX2" fmla="*/ 399129 w 522654"/>
              <a:gd name="connsiteY2" fmla="*/ 309422 h 355799"/>
              <a:gd name="connsiteX3" fmla="*/ 346728 w 522654"/>
              <a:gd name="connsiteY3" fmla="*/ 285841 h 355799"/>
              <a:gd name="connsiteX4" fmla="*/ 294327 w 522654"/>
              <a:gd name="connsiteY4" fmla="*/ 257021 h 355799"/>
              <a:gd name="connsiteX5" fmla="*/ 220965 w 522654"/>
              <a:gd name="connsiteY5" fmla="*/ 275361 h 355799"/>
              <a:gd name="connsiteX6" fmla="*/ 142363 w 522654"/>
              <a:gd name="connsiteY6" fmla="*/ 277981 h 355799"/>
              <a:gd name="connsiteX7" fmla="*/ 63762 w 522654"/>
              <a:gd name="connsiteY7" fmla="*/ 249160 h 355799"/>
              <a:gd name="connsiteX8" fmla="*/ 8740 w 522654"/>
              <a:gd name="connsiteY8" fmla="*/ 233440 h 355799"/>
              <a:gd name="connsiteX9" fmla="*/ 3500 w 522654"/>
              <a:gd name="connsiteY9" fmla="*/ 160078 h 355799"/>
              <a:gd name="connsiteX10" fmla="*/ 42801 w 522654"/>
              <a:gd name="connsiteY10" fmla="*/ 149598 h 355799"/>
              <a:gd name="connsiteX11" fmla="*/ 71622 w 522654"/>
              <a:gd name="connsiteY11" fmla="*/ 89337 h 355799"/>
              <a:gd name="connsiteX12" fmla="*/ 129263 w 522654"/>
              <a:gd name="connsiteY12" fmla="*/ 44796 h 355799"/>
              <a:gd name="connsiteX13" fmla="*/ 142363 w 522654"/>
              <a:gd name="connsiteY13" fmla="*/ 255 h 355799"/>
              <a:gd name="connsiteX14" fmla="*/ 331007 w 522654"/>
              <a:gd name="connsiteY14" fmla="*/ 65756 h 355799"/>
              <a:gd name="connsiteX15" fmla="*/ 475111 w 522654"/>
              <a:gd name="connsiteY15" fmla="*/ 50036 h 355799"/>
              <a:gd name="connsiteX16" fmla="*/ 480351 w 522654"/>
              <a:gd name="connsiteY16" fmla="*/ 136499 h 355799"/>
              <a:gd name="connsiteX17" fmla="*/ 519652 w 522654"/>
              <a:gd name="connsiteY17" fmla="*/ 207239 h 355799"/>
              <a:gd name="connsiteX18" fmla="*/ 393889 w 522654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07239 h 355799"/>
              <a:gd name="connsiteX18" fmla="*/ 430570 w 520898"/>
              <a:gd name="connsiteY18" fmla="*/ 241300 h 355799"/>
              <a:gd name="connsiteX0" fmla="*/ 430570 w 515836"/>
              <a:gd name="connsiteY0" fmla="*/ 241300 h 355799"/>
              <a:gd name="connsiteX1" fmla="*/ 404369 w 515836"/>
              <a:gd name="connsiteY1" fmla="*/ 353963 h 355799"/>
              <a:gd name="connsiteX2" fmla="*/ 399129 w 515836"/>
              <a:gd name="connsiteY2" fmla="*/ 309422 h 355799"/>
              <a:gd name="connsiteX3" fmla="*/ 346728 w 515836"/>
              <a:gd name="connsiteY3" fmla="*/ 285841 h 355799"/>
              <a:gd name="connsiteX4" fmla="*/ 294327 w 515836"/>
              <a:gd name="connsiteY4" fmla="*/ 257021 h 355799"/>
              <a:gd name="connsiteX5" fmla="*/ 220965 w 515836"/>
              <a:gd name="connsiteY5" fmla="*/ 275361 h 355799"/>
              <a:gd name="connsiteX6" fmla="*/ 142363 w 515836"/>
              <a:gd name="connsiteY6" fmla="*/ 277981 h 355799"/>
              <a:gd name="connsiteX7" fmla="*/ 63762 w 515836"/>
              <a:gd name="connsiteY7" fmla="*/ 249160 h 355799"/>
              <a:gd name="connsiteX8" fmla="*/ 8740 w 515836"/>
              <a:gd name="connsiteY8" fmla="*/ 233440 h 355799"/>
              <a:gd name="connsiteX9" fmla="*/ 3500 w 515836"/>
              <a:gd name="connsiteY9" fmla="*/ 160078 h 355799"/>
              <a:gd name="connsiteX10" fmla="*/ 42801 w 515836"/>
              <a:gd name="connsiteY10" fmla="*/ 149598 h 355799"/>
              <a:gd name="connsiteX11" fmla="*/ 71622 w 515836"/>
              <a:gd name="connsiteY11" fmla="*/ 89337 h 355799"/>
              <a:gd name="connsiteX12" fmla="*/ 129263 w 515836"/>
              <a:gd name="connsiteY12" fmla="*/ 44796 h 355799"/>
              <a:gd name="connsiteX13" fmla="*/ 142363 w 515836"/>
              <a:gd name="connsiteY13" fmla="*/ 255 h 355799"/>
              <a:gd name="connsiteX14" fmla="*/ 331007 w 515836"/>
              <a:gd name="connsiteY14" fmla="*/ 65756 h 355799"/>
              <a:gd name="connsiteX15" fmla="*/ 475111 w 515836"/>
              <a:gd name="connsiteY15" fmla="*/ 50036 h 355799"/>
              <a:gd name="connsiteX16" fmla="*/ 480351 w 515836"/>
              <a:gd name="connsiteY16" fmla="*/ 136499 h 355799"/>
              <a:gd name="connsiteX17" fmla="*/ 514412 w 515836"/>
              <a:gd name="connsiteY17" fmla="*/ 236060 h 355799"/>
              <a:gd name="connsiteX18" fmla="*/ 430570 w 515836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64630 w 520898"/>
              <a:gd name="connsiteY15" fmla="*/ 76237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26160 w 520898"/>
              <a:gd name="connsiteY15" fmla="*/ 129503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426160 w 520702"/>
              <a:gd name="connsiteY15" fmla="*/ 129503 h 355799"/>
              <a:gd name="connsiteX16" fmla="*/ 477392 w 520702"/>
              <a:gd name="connsiteY16" fmla="*/ 151295 h 355799"/>
              <a:gd name="connsiteX17" fmla="*/ 519652 w 520702"/>
              <a:gd name="connsiteY17" fmla="*/ 243920 h 355799"/>
              <a:gd name="connsiteX18" fmla="*/ 430570 w 520702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366339 w 520702"/>
              <a:gd name="connsiteY15" fmla="*/ 103371 h 355799"/>
              <a:gd name="connsiteX16" fmla="*/ 426160 w 520702"/>
              <a:gd name="connsiteY16" fmla="*/ 129503 h 355799"/>
              <a:gd name="connsiteX17" fmla="*/ 477392 w 520702"/>
              <a:gd name="connsiteY17" fmla="*/ 151295 h 355799"/>
              <a:gd name="connsiteX18" fmla="*/ 519652 w 520702"/>
              <a:gd name="connsiteY18" fmla="*/ 243920 h 355799"/>
              <a:gd name="connsiteX19" fmla="*/ 430570 w 520702"/>
              <a:gd name="connsiteY19" fmla="*/ 241300 h 355799"/>
              <a:gd name="connsiteX0" fmla="*/ 430570 w 525126"/>
              <a:gd name="connsiteY0" fmla="*/ 241300 h 355799"/>
              <a:gd name="connsiteX1" fmla="*/ 404369 w 525126"/>
              <a:gd name="connsiteY1" fmla="*/ 353963 h 355799"/>
              <a:gd name="connsiteX2" fmla="*/ 399129 w 525126"/>
              <a:gd name="connsiteY2" fmla="*/ 309422 h 355799"/>
              <a:gd name="connsiteX3" fmla="*/ 346728 w 525126"/>
              <a:gd name="connsiteY3" fmla="*/ 285841 h 355799"/>
              <a:gd name="connsiteX4" fmla="*/ 294327 w 525126"/>
              <a:gd name="connsiteY4" fmla="*/ 257021 h 355799"/>
              <a:gd name="connsiteX5" fmla="*/ 220965 w 525126"/>
              <a:gd name="connsiteY5" fmla="*/ 275361 h 355799"/>
              <a:gd name="connsiteX6" fmla="*/ 142363 w 525126"/>
              <a:gd name="connsiteY6" fmla="*/ 277981 h 355799"/>
              <a:gd name="connsiteX7" fmla="*/ 63762 w 525126"/>
              <a:gd name="connsiteY7" fmla="*/ 249160 h 355799"/>
              <a:gd name="connsiteX8" fmla="*/ 8740 w 525126"/>
              <a:gd name="connsiteY8" fmla="*/ 233440 h 355799"/>
              <a:gd name="connsiteX9" fmla="*/ 3500 w 525126"/>
              <a:gd name="connsiteY9" fmla="*/ 160078 h 355799"/>
              <a:gd name="connsiteX10" fmla="*/ 42801 w 525126"/>
              <a:gd name="connsiteY10" fmla="*/ 149598 h 355799"/>
              <a:gd name="connsiteX11" fmla="*/ 71622 w 525126"/>
              <a:gd name="connsiteY11" fmla="*/ 89337 h 355799"/>
              <a:gd name="connsiteX12" fmla="*/ 129263 w 525126"/>
              <a:gd name="connsiteY12" fmla="*/ 44796 h 355799"/>
              <a:gd name="connsiteX13" fmla="*/ 142363 w 525126"/>
              <a:gd name="connsiteY13" fmla="*/ 255 h 355799"/>
              <a:gd name="connsiteX14" fmla="*/ 331007 w 525126"/>
              <a:gd name="connsiteY14" fmla="*/ 65756 h 355799"/>
              <a:gd name="connsiteX15" fmla="*/ 366339 w 525126"/>
              <a:gd name="connsiteY15" fmla="*/ 103371 h 355799"/>
              <a:gd name="connsiteX16" fmla="*/ 426160 w 525126"/>
              <a:gd name="connsiteY16" fmla="*/ 129503 h 355799"/>
              <a:gd name="connsiteX17" fmla="*/ 477392 w 525126"/>
              <a:gd name="connsiteY17" fmla="*/ 151295 h 355799"/>
              <a:gd name="connsiteX18" fmla="*/ 511341 w 525126"/>
              <a:gd name="connsiteY18" fmla="*/ 198066 h 355799"/>
              <a:gd name="connsiteX19" fmla="*/ 519652 w 525126"/>
              <a:gd name="connsiteY19" fmla="*/ 243920 h 355799"/>
              <a:gd name="connsiteX20" fmla="*/ 430570 w 525126"/>
              <a:gd name="connsiteY20" fmla="*/ 241300 h 355799"/>
              <a:gd name="connsiteX0" fmla="*/ 430570 w 525126"/>
              <a:gd name="connsiteY0" fmla="*/ 241115 h 355614"/>
              <a:gd name="connsiteX1" fmla="*/ 404369 w 525126"/>
              <a:gd name="connsiteY1" fmla="*/ 353778 h 355614"/>
              <a:gd name="connsiteX2" fmla="*/ 399129 w 525126"/>
              <a:gd name="connsiteY2" fmla="*/ 309237 h 355614"/>
              <a:gd name="connsiteX3" fmla="*/ 346728 w 525126"/>
              <a:gd name="connsiteY3" fmla="*/ 285656 h 355614"/>
              <a:gd name="connsiteX4" fmla="*/ 294327 w 525126"/>
              <a:gd name="connsiteY4" fmla="*/ 256836 h 355614"/>
              <a:gd name="connsiteX5" fmla="*/ 220965 w 525126"/>
              <a:gd name="connsiteY5" fmla="*/ 275176 h 355614"/>
              <a:gd name="connsiteX6" fmla="*/ 142363 w 525126"/>
              <a:gd name="connsiteY6" fmla="*/ 277796 h 355614"/>
              <a:gd name="connsiteX7" fmla="*/ 63762 w 525126"/>
              <a:gd name="connsiteY7" fmla="*/ 248975 h 355614"/>
              <a:gd name="connsiteX8" fmla="*/ 8740 w 525126"/>
              <a:gd name="connsiteY8" fmla="*/ 233255 h 355614"/>
              <a:gd name="connsiteX9" fmla="*/ 3500 w 525126"/>
              <a:gd name="connsiteY9" fmla="*/ 159893 h 355614"/>
              <a:gd name="connsiteX10" fmla="*/ 42801 w 525126"/>
              <a:gd name="connsiteY10" fmla="*/ 149413 h 355614"/>
              <a:gd name="connsiteX11" fmla="*/ 71622 w 525126"/>
              <a:gd name="connsiteY11" fmla="*/ 89152 h 355614"/>
              <a:gd name="connsiteX12" fmla="*/ 129263 w 525126"/>
              <a:gd name="connsiteY12" fmla="*/ 44611 h 355614"/>
              <a:gd name="connsiteX13" fmla="*/ 142363 w 525126"/>
              <a:gd name="connsiteY13" fmla="*/ 70 h 355614"/>
              <a:gd name="connsiteX14" fmla="*/ 218378 w 525126"/>
              <a:gd name="connsiteY14" fmla="*/ 35124 h 355614"/>
              <a:gd name="connsiteX15" fmla="*/ 331007 w 525126"/>
              <a:gd name="connsiteY15" fmla="*/ 65571 h 355614"/>
              <a:gd name="connsiteX16" fmla="*/ 366339 w 525126"/>
              <a:gd name="connsiteY16" fmla="*/ 103186 h 355614"/>
              <a:gd name="connsiteX17" fmla="*/ 426160 w 525126"/>
              <a:gd name="connsiteY17" fmla="*/ 129318 h 355614"/>
              <a:gd name="connsiteX18" fmla="*/ 477392 w 525126"/>
              <a:gd name="connsiteY18" fmla="*/ 151110 h 355614"/>
              <a:gd name="connsiteX19" fmla="*/ 511341 w 525126"/>
              <a:gd name="connsiteY19" fmla="*/ 197881 h 355614"/>
              <a:gd name="connsiteX20" fmla="*/ 519652 w 525126"/>
              <a:gd name="connsiteY20" fmla="*/ 243735 h 355614"/>
              <a:gd name="connsiteX21" fmla="*/ 430570 w 525126"/>
              <a:gd name="connsiteY21" fmla="*/ 241115 h 3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5126" h="355614">
                <a:moveTo>
                  <a:pt x="430570" y="241115"/>
                </a:moveTo>
                <a:cubicBezTo>
                  <a:pt x="411356" y="259455"/>
                  <a:pt x="409609" y="342424"/>
                  <a:pt x="404369" y="353778"/>
                </a:cubicBezTo>
                <a:cubicBezTo>
                  <a:pt x="399129" y="365132"/>
                  <a:pt x="408736" y="320591"/>
                  <a:pt x="399129" y="309237"/>
                </a:cubicBezTo>
                <a:cubicBezTo>
                  <a:pt x="389522" y="297883"/>
                  <a:pt x="364195" y="294389"/>
                  <a:pt x="346728" y="285656"/>
                </a:cubicBezTo>
                <a:cubicBezTo>
                  <a:pt x="329261" y="276922"/>
                  <a:pt x="315287" y="258583"/>
                  <a:pt x="294327" y="256836"/>
                </a:cubicBezTo>
                <a:cubicBezTo>
                  <a:pt x="273367" y="255089"/>
                  <a:pt x="246292" y="271683"/>
                  <a:pt x="220965" y="275176"/>
                </a:cubicBezTo>
                <a:cubicBezTo>
                  <a:pt x="195638" y="278669"/>
                  <a:pt x="168563" y="282163"/>
                  <a:pt x="142363" y="277796"/>
                </a:cubicBezTo>
                <a:cubicBezTo>
                  <a:pt x="116163" y="273429"/>
                  <a:pt x="86033" y="256399"/>
                  <a:pt x="63762" y="248975"/>
                </a:cubicBezTo>
                <a:cubicBezTo>
                  <a:pt x="41491" y="241551"/>
                  <a:pt x="18784" y="248102"/>
                  <a:pt x="8740" y="233255"/>
                </a:cubicBezTo>
                <a:cubicBezTo>
                  <a:pt x="-1304" y="218408"/>
                  <a:pt x="-2177" y="173867"/>
                  <a:pt x="3500" y="159893"/>
                </a:cubicBezTo>
                <a:cubicBezTo>
                  <a:pt x="9177" y="145919"/>
                  <a:pt x="31447" y="161203"/>
                  <a:pt x="42801" y="149413"/>
                </a:cubicBezTo>
                <a:cubicBezTo>
                  <a:pt x="54155" y="137623"/>
                  <a:pt x="57212" y="106619"/>
                  <a:pt x="71622" y="89152"/>
                </a:cubicBezTo>
                <a:cubicBezTo>
                  <a:pt x="86032" y="71685"/>
                  <a:pt x="117473" y="59458"/>
                  <a:pt x="129263" y="44611"/>
                </a:cubicBezTo>
                <a:cubicBezTo>
                  <a:pt x="141053" y="29764"/>
                  <a:pt x="127511" y="1651"/>
                  <a:pt x="142363" y="70"/>
                </a:cubicBezTo>
                <a:cubicBezTo>
                  <a:pt x="157215" y="-1511"/>
                  <a:pt x="186937" y="24207"/>
                  <a:pt x="218378" y="35124"/>
                </a:cubicBezTo>
                <a:cubicBezTo>
                  <a:pt x="249819" y="46041"/>
                  <a:pt x="306347" y="52254"/>
                  <a:pt x="331007" y="65571"/>
                </a:cubicBezTo>
                <a:cubicBezTo>
                  <a:pt x="355667" y="78888"/>
                  <a:pt x="350480" y="92562"/>
                  <a:pt x="366339" y="103186"/>
                </a:cubicBezTo>
                <a:cubicBezTo>
                  <a:pt x="382198" y="113811"/>
                  <a:pt x="410610" y="118372"/>
                  <a:pt x="426160" y="129318"/>
                </a:cubicBezTo>
                <a:cubicBezTo>
                  <a:pt x="441710" y="140264"/>
                  <a:pt x="464182" y="139683"/>
                  <a:pt x="477392" y="151110"/>
                </a:cubicBezTo>
                <a:cubicBezTo>
                  <a:pt x="490602" y="162537"/>
                  <a:pt x="504298" y="182443"/>
                  <a:pt x="511341" y="197881"/>
                </a:cubicBezTo>
                <a:cubicBezTo>
                  <a:pt x="518384" y="213319"/>
                  <a:pt x="533114" y="236529"/>
                  <a:pt x="519652" y="243735"/>
                </a:cubicBezTo>
                <a:cubicBezTo>
                  <a:pt x="506190" y="250941"/>
                  <a:pt x="449784" y="222775"/>
                  <a:pt x="430570" y="24111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362147" y="3578903"/>
            <a:ext cx="410219" cy="375976"/>
          </a:xfrm>
          <a:custGeom>
            <a:avLst/>
            <a:gdLst>
              <a:gd name="connsiteX0" fmla="*/ 190614 w 440546"/>
              <a:gd name="connsiteY0" fmla="*/ 630 h 339953"/>
              <a:gd name="connsiteX1" fmla="*/ 138213 w 440546"/>
              <a:gd name="connsiteY1" fmla="*/ 8490 h 339953"/>
              <a:gd name="connsiteX2" fmla="*/ 104152 w 440546"/>
              <a:gd name="connsiteY2" fmla="*/ 26831 h 339953"/>
              <a:gd name="connsiteX3" fmla="*/ 62232 w 440546"/>
              <a:gd name="connsiteY3" fmla="*/ 58271 h 339953"/>
              <a:gd name="connsiteX4" fmla="*/ 25551 w 440546"/>
              <a:gd name="connsiteY4" fmla="*/ 68752 h 339953"/>
              <a:gd name="connsiteX5" fmla="*/ 12450 w 440546"/>
              <a:gd name="connsiteY5" fmla="*/ 100192 h 339953"/>
              <a:gd name="connsiteX6" fmla="*/ 1970 w 440546"/>
              <a:gd name="connsiteY6" fmla="*/ 126393 h 339953"/>
              <a:gd name="connsiteX7" fmla="*/ 54371 w 440546"/>
              <a:gd name="connsiteY7" fmla="*/ 186654 h 339953"/>
              <a:gd name="connsiteX8" fmla="*/ 177514 w 440546"/>
              <a:gd name="connsiteY8" fmla="*/ 220715 h 339953"/>
              <a:gd name="connsiteX9" fmla="*/ 229915 w 440546"/>
              <a:gd name="connsiteY9" fmla="*/ 233815 h 339953"/>
              <a:gd name="connsiteX10" fmla="*/ 311137 w 440546"/>
              <a:gd name="connsiteY10" fmla="*/ 288836 h 339953"/>
              <a:gd name="connsiteX11" fmla="*/ 342578 w 440546"/>
              <a:gd name="connsiteY11" fmla="*/ 317657 h 339953"/>
              <a:gd name="connsiteX12" fmla="*/ 405459 w 440546"/>
              <a:gd name="connsiteY12" fmla="*/ 338617 h 339953"/>
              <a:gd name="connsiteX13" fmla="*/ 402839 w 440546"/>
              <a:gd name="connsiteY13" fmla="*/ 278356 h 339953"/>
              <a:gd name="connsiteX14" fmla="*/ 434280 w 440546"/>
              <a:gd name="connsiteY14" fmla="*/ 102812 h 339953"/>
              <a:gd name="connsiteX15" fmla="*/ 261356 w 440546"/>
              <a:gd name="connsiteY15" fmla="*/ 24211 h 339953"/>
              <a:gd name="connsiteX16" fmla="*/ 190614 w 440546"/>
              <a:gd name="connsiteY16" fmla="*/ 630 h 339953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33815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46916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37099 h 376299"/>
              <a:gd name="connsiteX1" fmla="*/ 143453 w 440546"/>
              <a:gd name="connsiteY1" fmla="*/ 418 h 376299"/>
              <a:gd name="connsiteX2" fmla="*/ 104152 w 440546"/>
              <a:gd name="connsiteY2" fmla="*/ 63300 h 376299"/>
              <a:gd name="connsiteX3" fmla="*/ 62232 w 440546"/>
              <a:gd name="connsiteY3" fmla="*/ 94740 h 376299"/>
              <a:gd name="connsiteX4" fmla="*/ 25551 w 440546"/>
              <a:gd name="connsiteY4" fmla="*/ 105221 h 376299"/>
              <a:gd name="connsiteX5" fmla="*/ 12450 w 440546"/>
              <a:gd name="connsiteY5" fmla="*/ 136661 h 376299"/>
              <a:gd name="connsiteX6" fmla="*/ 1970 w 440546"/>
              <a:gd name="connsiteY6" fmla="*/ 162862 h 376299"/>
              <a:gd name="connsiteX7" fmla="*/ 54371 w 440546"/>
              <a:gd name="connsiteY7" fmla="*/ 223123 h 376299"/>
              <a:gd name="connsiteX8" fmla="*/ 177514 w 440546"/>
              <a:gd name="connsiteY8" fmla="*/ 257184 h 376299"/>
              <a:gd name="connsiteX9" fmla="*/ 229915 w 440546"/>
              <a:gd name="connsiteY9" fmla="*/ 283385 h 376299"/>
              <a:gd name="connsiteX10" fmla="*/ 300657 w 440546"/>
              <a:gd name="connsiteY10" fmla="*/ 341026 h 376299"/>
              <a:gd name="connsiteX11" fmla="*/ 342578 w 440546"/>
              <a:gd name="connsiteY11" fmla="*/ 354126 h 376299"/>
              <a:gd name="connsiteX12" fmla="*/ 405459 w 440546"/>
              <a:gd name="connsiteY12" fmla="*/ 375086 h 376299"/>
              <a:gd name="connsiteX13" fmla="*/ 402839 w 440546"/>
              <a:gd name="connsiteY13" fmla="*/ 314825 h 376299"/>
              <a:gd name="connsiteX14" fmla="*/ 434280 w 440546"/>
              <a:gd name="connsiteY14" fmla="*/ 139281 h 376299"/>
              <a:gd name="connsiteX15" fmla="*/ 261356 w 440546"/>
              <a:gd name="connsiteY15" fmla="*/ 60680 h 376299"/>
              <a:gd name="connsiteX16" fmla="*/ 190614 w 440546"/>
              <a:gd name="connsiteY16" fmla="*/ 37099 h 376299"/>
              <a:gd name="connsiteX0" fmla="*/ 190614 w 440546"/>
              <a:gd name="connsiteY0" fmla="*/ 37172 h 376372"/>
              <a:gd name="connsiteX1" fmla="*/ 143453 w 440546"/>
              <a:gd name="connsiteY1" fmla="*/ 491 h 376372"/>
              <a:gd name="connsiteX2" fmla="*/ 104152 w 440546"/>
              <a:gd name="connsiteY2" fmla="*/ 63373 h 376372"/>
              <a:gd name="connsiteX3" fmla="*/ 62232 w 440546"/>
              <a:gd name="connsiteY3" fmla="*/ 94813 h 376372"/>
              <a:gd name="connsiteX4" fmla="*/ 25551 w 440546"/>
              <a:gd name="connsiteY4" fmla="*/ 105294 h 376372"/>
              <a:gd name="connsiteX5" fmla="*/ 12450 w 440546"/>
              <a:gd name="connsiteY5" fmla="*/ 136734 h 376372"/>
              <a:gd name="connsiteX6" fmla="*/ 1970 w 440546"/>
              <a:gd name="connsiteY6" fmla="*/ 162935 h 376372"/>
              <a:gd name="connsiteX7" fmla="*/ 54371 w 440546"/>
              <a:gd name="connsiteY7" fmla="*/ 223196 h 376372"/>
              <a:gd name="connsiteX8" fmla="*/ 177514 w 440546"/>
              <a:gd name="connsiteY8" fmla="*/ 257257 h 376372"/>
              <a:gd name="connsiteX9" fmla="*/ 229915 w 440546"/>
              <a:gd name="connsiteY9" fmla="*/ 283458 h 376372"/>
              <a:gd name="connsiteX10" fmla="*/ 300657 w 440546"/>
              <a:gd name="connsiteY10" fmla="*/ 341099 h 376372"/>
              <a:gd name="connsiteX11" fmla="*/ 342578 w 440546"/>
              <a:gd name="connsiteY11" fmla="*/ 354199 h 376372"/>
              <a:gd name="connsiteX12" fmla="*/ 405459 w 440546"/>
              <a:gd name="connsiteY12" fmla="*/ 375159 h 376372"/>
              <a:gd name="connsiteX13" fmla="*/ 402839 w 440546"/>
              <a:gd name="connsiteY13" fmla="*/ 314898 h 376372"/>
              <a:gd name="connsiteX14" fmla="*/ 434280 w 440546"/>
              <a:gd name="connsiteY14" fmla="*/ 139354 h 376372"/>
              <a:gd name="connsiteX15" fmla="*/ 250876 w 440546"/>
              <a:gd name="connsiteY15" fmla="*/ 92193 h 376372"/>
              <a:gd name="connsiteX16" fmla="*/ 190614 w 440546"/>
              <a:gd name="connsiteY16" fmla="*/ 37172 h 376372"/>
              <a:gd name="connsiteX0" fmla="*/ 190614 w 413223"/>
              <a:gd name="connsiteY0" fmla="*/ 37172 h 376372"/>
              <a:gd name="connsiteX1" fmla="*/ 143453 w 413223"/>
              <a:gd name="connsiteY1" fmla="*/ 491 h 376372"/>
              <a:gd name="connsiteX2" fmla="*/ 104152 w 413223"/>
              <a:gd name="connsiteY2" fmla="*/ 63373 h 376372"/>
              <a:gd name="connsiteX3" fmla="*/ 62232 w 413223"/>
              <a:gd name="connsiteY3" fmla="*/ 94813 h 376372"/>
              <a:gd name="connsiteX4" fmla="*/ 25551 w 413223"/>
              <a:gd name="connsiteY4" fmla="*/ 105294 h 376372"/>
              <a:gd name="connsiteX5" fmla="*/ 12450 w 413223"/>
              <a:gd name="connsiteY5" fmla="*/ 136734 h 376372"/>
              <a:gd name="connsiteX6" fmla="*/ 1970 w 413223"/>
              <a:gd name="connsiteY6" fmla="*/ 162935 h 376372"/>
              <a:gd name="connsiteX7" fmla="*/ 54371 w 413223"/>
              <a:gd name="connsiteY7" fmla="*/ 223196 h 376372"/>
              <a:gd name="connsiteX8" fmla="*/ 177514 w 413223"/>
              <a:gd name="connsiteY8" fmla="*/ 257257 h 376372"/>
              <a:gd name="connsiteX9" fmla="*/ 229915 w 413223"/>
              <a:gd name="connsiteY9" fmla="*/ 283458 h 376372"/>
              <a:gd name="connsiteX10" fmla="*/ 300657 w 413223"/>
              <a:gd name="connsiteY10" fmla="*/ 341099 h 376372"/>
              <a:gd name="connsiteX11" fmla="*/ 342578 w 413223"/>
              <a:gd name="connsiteY11" fmla="*/ 354199 h 376372"/>
              <a:gd name="connsiteX12" fmla="*/ 405459 w 413223"/>
              <a:gd name="connsiteY12" fmla="*/ 375159 h 376372"/>
              <a:gd name="connsiteX13" fmla="*/ 402839 w 413223"/>
              <a:gd name="connsiteY13" fmla="*/ 314898 h 376372"/>
              <a:gd name="connsiteX14" fmla="*/ 402839 w 413223"/>
              <a:gd name="connsiteY14" fmla="*/ 170795 h 376372"/>
              <a:gd name="connsiteX15" fmla="*/ 250876 w 413223"/>
              <a:gd name="connsiteY15" fmla="*/ 92193 h 376372"/>
              <a:gd name="connsiteX16" fmla="*/ 190614 w 413223"/>
              <a:gd name="connsiteY16" fmla="*/ 37172 h 376372"/>
              <a:gd name="connsiteX0" fmla="*/ 190614 w 410655"/>
              <a:gd name="connsiteY0" fmla="*/ 37172 h 376372"/>
              <a:gd name="connsiteX1" fmla="*/ 143453 w 410655"/>
              <a:gd name="connsiteY1" fmla="*/ 491 h 376372"/>
              <a:gd name="connsiteX2" fmla="*/ 104152 w 410655"/>
              <a:gd name="connsiteY2" fmla="*/ 63373 h 376372"/>
              <a:gd name="connsiteX3" fmla="*/ 62232 w 410655"/>
              <a:gd name="connsiteY3" fmla="*/ 94813 h 376372"/>
              <a:gd name="connsiteX4" fmla="*/ 25551 w 410655"/>
              <a:gd name="connsiteY4" fmla="*/ 105294 h 376372"/>
              <a:gd name="connsiteX5" fmla="*/ 12450 w 410655"/>
              <a:gd name="connsiteY5" fmla="*/ 136734 h 376372"/>
              <a:gd name="connsiteX6" fmla="*/ 1970 w 410655"/>
              <a:gd name="connsiteY6" fmla="*/ 162935 h 376372"/>
              <a:gd name="connsiteX7" fmla="*/ 54371 w 410655"/>
              <a:gd name="connsiteY7" fmla="*/ 223196 h 376372"/>
              <a:gd name="connsiteX8" fmla="*/ 177514 w 410655"/>
              <a:gd name="connsiteY8" fmla="*/ 257257 h 376372"/>
              <a:gd name="connsiteX9" fmla="*/ 229915 w 410655"/>
              <a:gd name="connsiteY9" fmla="*/ 283458 h 376372"/>
              <a:gd name="connsiteX10" fmla="*/ 300657 w 410655"/>
              <a:gd name="connsiteY10" fmla="*/ 341099 h 376372"/>
              <a:gd name="connsiteX11" fmla="*/ 342578 w 410655"/>
              <a:gd name="connsiteY11" fmla="*/ 354199 h 376372"/>
              <a:gd name="connsiteX12" fmla="*/ 405459 w 410655"/>
              <a:gd name="connsiteY12" fmla="*/ 375159 h 376372"/>
              <a:gd name="connsiteX13" fmla="*/ 402839 w 410655"/>
              <a:gd name="connsiteY13" fmla="*/ 314898 h 376372"/>
              <a:gd name="connsiteX14" fmla="*/ 368778 w 410655"/>
              <a:gd name="connsiteY14" fmla="*/ 183895 h 376372"/>
              <a:gd name="connsiteX15" fmla="*/ 250876 w 410655"/>
              <a:gd name="connsiteY15" fmla="*/ 92193 h 376372"/>
              <a:gd name="connsiteX16" fmla="*/ 190614 w 410655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50876 w 411744"/>
              <a:gd name="connsiteY16" fmla="*/ 92193 h 376372"/>
              <a:gd name="connsiteX17" fmla="*/ 190614 w 411744"/>
              <a:gd name="connsiteY17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37776 w 411744"/>
              <a:gd name="connsiteY16" fmla="*/ 160316 h 376372"/>
              <a:gd name="connsiteX17" fmla="*/ 250876 w 411744"/>
              <a:gd name="connsiteY17" fmla="*/ 92193 h 376372"/>
              <a:gd name="connsiteX18" fmla="*/ 190614 w 411744"/>
              <a:gd name="connsiteY18" fmla="*/ 37172 h 376372"/>
              <a:gd name="connsiteX0" fmla="*/ 190614 w 411744"/>
              <a:gd name="connsiteY0" fmla="*/ 37202 h 376402"/>
              <a:gd name="connsiteX1" fmla="*/ 143453 w 411744"/>
              <a:gd name="connsiteY1" fmla="*/ 521 h 376402"/>
              <a:gd name="connsiteX2" fmla="*/ 104152 w 411744"/>
              <a:gd name="connsiteY2" fmla="*/ 63403 h 376402"/>
              <a:gd name="connsiteX3" fmla="*/ 62232 w 411744"/>
              <a:gd name="connsiteY3" fmla="*/ 94843 h 376402"/>
              <a:gd name="connsiteX4" fmla="*/ 25551 w 411744"/>
              <a:gd name="connsiteY4" fmla="*/ 105324 h 376402"/>
              <a:gd name="connsiteX5" fmla="*/ 12450 w 411744"/>
              <a:gd name="connsiteY5" fmla="*/ 136764 h 376402"/>
              <a:gd name="connsiteX6" fmla="*/ 1970 w 411744"/>
              <a:gd name="connsiteY6" fmla="*/ 162965 h 376402"/>
              <a:gd name="connsiteX7" fmla="*/ 54371 w 411744"/>
              <a:gd name="connsiteY7" fmla="*/ 223226 h 376402"/>
              <a:gd name="connsiteX8" fmla="*/ 177514 w 411744"/>
              <a:gd name="connsiteY8" fmla="*/ 257287 h 376402"/>
              <a:gd name="connsiteX9" fmla="*/ 229915 w 411744"/>
              <a:gd name="connsiteY9" fmla="*/ 283488 h 376402"/>
              <a:gd name="connsiteX10" fmla="*/ 300657 w 411744"/>
              <a:gd name="connsiteY10" fmla="*/ 341129 h 376402"/>
              <a:gd name="connsiteX11" fmla="*/ 342578 w 411744"/>
              <a:gd name="connsiteY11" fmla="*/ 354229 h 376402"/>
              <a:gd name="connsiteX12" fmla="*/ 405459 w 411744"/>
              <a:gd name="connsiteY12" fmla="*/ 375189 h 376402"/>
              <a:gd name="connsiteX13" fmla="*/ 402839 w 411744"/>
              <a:gd name="connsiteY13" fmla="*/ 314928 h 376402"/>
              <a:gd name="connsiteX14" fmla="*/ 408080 w 411744"/>
              <a:gd name="connsiteY14" fmla="*/ 265148 h 376402"/>
              <a:gd name="connsiteX15" fmla="*/ 339958 w 411744"/>
              <a:gd name="connsiteY15" fmla="*/ 197026 h 376402"/>
              <a:gd name="connsiteX16" fmla="*/ 237776 w 411744"/>
              <a:gd name="connsiteY16" fmla="*/ 160346 h 376402"/>
              <a:gd name="connsiteX17" fmla="*/ 201095 w 411744"/>
              <a:gd name="connsiteY17" fmla="*/ 102704 h 376402"/>
              <a:gd name="connsiteX18" fmla="*/ 190614 w 411744"/>
              <a:gd name="connsiteY18" fmla="*/ 37202 h 376402"/>
              <a:gd name="connsiteX0" fmla="*/ 161794 w 411744"/>
              <a:gd name="connsiteY0" fmla="*/ 47310 h 376030"/>
              <a:gd name="connsiteX1" fmla="*/ 143453 w 411744"/>
              <a:gd name="connsiteY1" fmla="*/ 149 h 376030"/>
              <a:gd name="connsiteX2" fmla="*/ 104152 w 411744"/>
              <a:gd name="connsiteY2" fmla="*/ 63031 h 376030"/>
              <a:gd name="connsiteX3" fmla="*/ 62232 w 411744"/>
              <a:gd name="connsiteY3" fmla="*/ 94471 h 376030"/>
              <a:gd name="connsiteX4" fmla="*/ 25551 w 411744"/>
              <a:gd name="connsiteY4" fmla="*/ 104952 h 376030"/>
              <a:gd name="connsiteX5" fmla="*/ 12450 w 411744"/>
              <a:gd name="connsiteY5" fmla="*/ 136392 h 376030"/>
              <a:gd name="connsiteX6" fmla="*/ 1970 w 411744"/>
              <a:gd name="connsiteY6" fmla="*/ 162593 h 376030"/>
              <a:gd name="connsiteX7" fmla="*/ 54371 w 411744"/>
              <a:gd name="connsiteY7" fmla="*/ 222854 h 376030"/>
              <a:gd name="connsiteX8" fmla="*/ 177514 w 411744"/>
              <a:gd name="connsiteY8" fmla="*/ 256915 h 376030"/>
              <a:gd name="connsiteX9" fmla="*/ 229915 w 411744"/>
              <a:gd name="connsiteY9" fmla="*/ 283116 h 376030"/>
              <a:gd name="connsiteX10" fmla="*/ 300657 w 411744"/>
              <a:gd name="connsiteY10" fmla="*/ 340757 h 376030"/>
              <a:gd name="connsiteX11" fmla="*/ 342578 w 411744"/>
              <a:gd name="connsiteY11" fmla="*/ 353857 h 376030"/>
              <a:gd name="connsiteX12" fmla="*/ 405459 w 411744"/>
              <a:gd name="connsiteY12" fmla="*/ 374817 h 376030"/>
              <a:gd name="connsiteX13" fmla="*/ 402839 w 411744"/>
              <a:gd name="connsiteY13" fmla="*/ 314556 h 376030"/>
              <a:gd name="connsiteX14" fmla="*/ 408080 w 411744"/>
              <a:gd name="connsiteY14" fmla="*/ 264776 h 376030"/>
              <a:gd name="connsiteX15" fmla="*/ 339958 w 411744"/>
              <a:gd name="connsiteY15" fmla="*/ 196654 h 376030"/>
              <a:gd name="connsiteX16" fmla="*/ 237776 w 411744"/>
              <a:gd name="connsiteY16" fmla="*/ 159974 h 376030"/>
              <a:gd name="connsiteX17" fmla="*/ 201095 w 411744"/>
              <a:gd name="connsiteY17" fmla="*/ 102332 h 376030"/>
              <a:gd name="connsiteX18" fmla="*/ 161794 w 411744"/>
              <a:gd name="connsiteY18" fmla="*/ 47310 h 376030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37776 w 411744"/>
              <a:gd name="connsiteY16" fmla="*/ 159923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61357 w 411744"/>
              <a:gd name="connsiteY16" fmla="*/ 149442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39958 w 411744"/>
              <a:gd name="connsiteY15" fmla="*/ 1966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66596 w 411744"/>
              <a:gd name="connsiteY15" fmla="*/ 21756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87556 w 411744"/>
              <a:gd name="connsiteY15" fmla="*/ 20708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287556 w 410219"/>
              <a:gd name="connsiteY15" fmla="*/ 207080 h 375976"/>
              <a:gd name="connsiteX16" fmla="*/ 261357 w 410219"/>
              <a:gd name="connsiteY16" fmla="*/ 149439 h 375976"/>
              <a:gd name="connsiteX17" fmla="*/ 222056 w 410219"/>
              <a:gd name="connsiteY17" fmla="*/ 94417 h 375976"/>
              <a:gd name="connsiteX18" fmla="*/ 182754 w 410219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332099 w 410219"/>
              <a:gd name="connsiteY15" fmla="*/ 262101 h 375976"/>
              <a:gd name="connsiteX16" fmla="*/ 287556 w 410219"/>
              <a:gd name="connsiteY16" fmla="*/ 207080 h 375976"/>
              <a:gd name="connsiteX17" fmla="*/ 261357 w 410219"/>
              <a:gd name="connsiteY17" fmla="*/ 149439 h 375976"/>
              <a:gd name="connsiteX18" fmla="*/ 222056 w 410219"/>
              <a:gd name="connsiteY18" fmla="*/ 94417 h 375976"/>
              <a:gd name="connsiteX19" fmla="*/ 182754 w 410219"/>
              <a:gd name="connsiteY19" fmla="*/ 49876 h 37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219" h="375976">
                <a:moveTo>
                  <a:pt x="182754" y="49876"/>
                </a:moveTo>
                <a:cubicBezTo>
                  <a:pt x="169654" y="34156"/>
                  <a:pt x="156553" y="-2089"/>
                  <a:pt x="143453" y="95"/>
                </a:cubicBezTo>
                <a:cubicBezTo>
                  <a:pt x="130353" y="2279"/>
                  <a:pt x="117689" y="47257"/>
                  <a:pt x="104152" y="62977"/>
                </a:cubicBezTo>
                <a:cubicBezTo>
                  <a:pt x="90615" y="78697"/>
                  <a:pt x="75332" y="87430"/>
                  <a:pt x="62232" y="94417"/>
                </a:cubicBezTo>
                <a:cubicBezTo>
                  <a:pt x="49132" y="101404"/>
                  <a:pt x="33848" y="97911"/>
                  <a:pt x="25551" y="104898"/>
                </a:cubicBezTo>
                <a:cubicBezTo>
                  <a:pt x="17254" y="111885"/>
                  <a:pt x="16380" y="126731"/>
                  <a:pt x="12450" y="136338"/>
                </a:cubicBezTo>
                <a:cubicBezTo>
                  <a:pt x="8520" y="145945"/>
                  <a:pt x="-5017" y="148129"/>
                  <a:pt x="1970" y="162539"/>
                </a:cubicBezTo>
                <a:cubicBezTo>
                  <a:pt x="8957" y="176949"/>
                  <a:pt x="25114" y="207080"/>
                  <a:pt x="54371" y="222800"/>
                </a:cubicBezTo>
                <a:cubicBezTo>
                  <a:pt x="83628" y="238520"/>
                  <a:pt x="148257" y="246817"/>
                  <a:pt x="177514" y="256861"/>
                </a:cubicBezTo>
                <a:cubicBezTo>
                  <a:pt x="206771" y="266905"/>
                  <a:pt x="209391" y="269088"/>
                  <a:pt x="229915" y="283062"/>
                </a:cubicBezTo>
                <a:cubicBezTo>
                  <a:pt x="250439" y="297036"/>
                  <a:pt x="281880" y="328913"/>
                  <a:pt x="300657" y="340703"/>
                </a:cubicBezTo>
                <a:cubicBezTo>
                  <a:pt x="319434" y="352493"/>
                  <a:pt x="325111" y="348126"/>
                  <a:pt x="342578" y="353803"/>
                </a:cubicBezTo>
                <a:cubicBezTo>
                  <a:pt x="360045" y="359480"/>
                  <a:pt x="395416" y="381313"/>
                  <a:pt x="405459" y="374763"/>
                </a:cubicBezTo>
                <a:cubicBezTo>
                  <a:pt x="415502" y="368213"/>
                  <a:pt x="407206" y="329349"/>
                  <a:pt x="402839" y="314502"/>
                </a:cubicBezTo>
                <a:cubicBezTo>
                  <a:pt x="398472" y="299655"/>
                  <a:pt x="394106" y="293542"/>
                  <a:pt x="379259" y="285682"/>
                </a:cubicBezTo>
                <a:cubicBezTo>
                  <a:pt x="364412" y="277822"/>
                  <a:pt x="347383" y="275201"/>
                  <a:pt x="332099" y="262101"/>
                </a:cubicBezTo>
                <a:cubicBezTo>
                  <a:pt x="316815" y="249001"/>
                  <a:pt x="296290" y="226730"/>
                  <a:pt x="287556" y="207080"/>
                </a:cubicBezTo>
                <a:cubicBezTo>
                  <a:pt x="265722" y="182626"/>
                  <a:pt x="276204" y="166906"/>
                  <a:pt x="261357" y="149439"/>
                </a:cubicBezTo>
                <a:cubicBezTo>
                  <a:pt x="246510" y="131972"/>
                  <a:pt x="235157" y="111011"/>
                  <a:pt x="222056" y="94417"/>
                </a:cubicBezTo>
                <a:cubicBezTo>
                  <a:pt x="208956" y="77823"/>
                  <a:pt x="195854" y="65596"/>
                  <a:pt x="182754" y="4987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802102" y="615636"/>
            <a:ext cx="2547185" cy="456592"/>
          </a:xfrm>
          <a:prstGeom prst="wedgeRectCallout">
            <a:avLst>
              <a:gd name="adj1" fmla="val 15341"/>
              <a:gd name="adj2" fmla="val 348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</a:t>
            </a: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3874285" y="2492070"/>
            <a:ext cx="1121133" cy="388440"/>
          </a:xfrm>
          <a:prstGeom prst="wedgeRectCallout">
            <a:avLst>
              <a:gd name="adj1" fmla="val 131833"/>
              <a:gd name="adj2" fmla="val 32277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Гянджинское ханство   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045368" y="1961452"/>
            <a:ext cx="1121133" cy="388440"/>
          </a:xfrm>
          <a:prstGeom prst="wedgeRectCallout">
            <a:avLst>
              <a:gd name="adj1" fmla="val 60011"/>
              <a:gd name="adj2" fmla="val 4299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Шекинское ханство   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3738692" y="3649781"/>
            <a:ext cx="1121133" cy="388440"/>
          </a:xfrm>
          <a:prstGeom prst="wedgeRectCallout">
            <a:avLst>
              <a:gd name="adj1" fmla="val 155165"/>
              <a:gd name="adj2" fmla="val 792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Карабахское ханство   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7433050" y="4264601"/>
            <a:ext cx="1121133" cy="388440"/>
          </a:xfrm>
          <a:prstGeom prst="wedgeRectCallout">
            <a:avLst>
              <a:gd name="adj1" fmla="val -134544"/>
              <a:gd name="adj2" fmla="val -12424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Ширванское ханство   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6772366" y="2645745"/>
            <a:ext cx="1121133" cy="388440"/>
          </a:xfrm>
          <a:prstGeom prst="wedgeRectCallout">
            <a:avLst>
              <a:gd name="adj1" fmla="val -72524"/>
              <a:gd name="adj2" fmla="val 23131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Кубинское ханство   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7827431" y="3465282"/>
            <a:ext cx="1121133" cy="388440"/>
          </a:xfrm>
          <a:prstGeom prst="wedgeRectCallout">
            <a:avLst>
              <a:gd name="adj1" fmla="val -139642"/>
              <a:gd name="adj2" fmla="val 8173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Бакинское ханство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01" y="3563449"/>
            <a:ext cx="1085182" cy="780356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2845939" y="2422404"/>
            <a:ext cx="1032693" cy="485546"/>
          </a:xfrm>
          <a:custGeom>
            <a:avLst/>
            <a:gdLst>
              <a:gd name="connsiteX0" fmla="*/ 573310 w 1032693"/>
              <a:gd name="connsiteY0" fmla="*/ 47776 h 485546"/>
              <a:gd name="connsiteX1" fmla="*/ 616647 w 1032693"/>
              <a:gd name="connsiteY1" fmla="*/ 104114 h 485546"/>
              <a:gd name="connsiteX2" fmla="*/ 664317 w 1032693"/>
              <a:gd name="connsiteY2" fmla="*/ 169118 h 485546"/>
              <a:gd name="connsiteX3" fmla="*/ 707653 w 1032693"/>
              <a:gd name="connsiteY3" fmla="*/ 216788 h 485546"/>
              <a:gd name="connsiteX4" fmla="*/ 768325 w 1032693"/>
              <a:gd name="connsiteY4" fmla="*/ 216788 h 485546"/>
              <a:gd name="connsiteX5" fmla="*/ 824662 w 1032693"/>
              <a:gd name="connsiteY5" fmla="*/ 169118 h 485546"/>
              <a:gd name="connsiteX6" fmla="*/ 898334 w 1032693"/>
              <a:gd name="connsiteY6" fmla="*/ 160451 h 485546"/>
              <a:gd name="connsiteX7" fmla="*/ 993674 w 1032693"/>
              <a:gd name="connsiteY7" fmla="*/ 164785 h 485546"/>
              <a:gd name="connsiteX8" fmla="*/ 1032677 w 1032693"/>
              <a:gd name="connsiteY8" fmla="*/ 208121 h 485546"/>
              <a:gd name="connsiteX9" fmla="*/ 998008 w 1032693"/>
              <a:gd name="connsiteY9" fmla="*/ 290460 h 485546"/>
              <a:gd name="connsiteX10" fmla="*/ 959005 w 1032693"/>
              <a:gd name="connsiteY10" fmla="*/ 333797 h 485546"/>
              <a:gd name="connsiteX11" fmla="*/ 902668 w 1032693"/>
              <a:gd name="connsiteY11" fmla="*/ 351132 h 485546"/>
              <a:gd name="connsiteX12" fmla="*/ 811661 w 1032693"/>
              <a:gd name="connsiteY12" fmla="*/ 329463 h 485546"/>
              <a:gd name="connsiteX13" fmla="*/ 716321 w 1032693"/>
              <a:gd name="connsiteY13" fmla="*/ 372800 h 485546"/>
              <a:gd name="connsiteX14" fmla="*/ 703320 w 1032693"/>
              <a:gd name="connsiteY14" fmla="*/ 351132 h 485546"/>
              <a:gd name="connsiteX15" fmla="*/ 655650 w 1032693"/>
              <a:gd name="connsiteY15" fmla="*/ 372800 h 485546"/>
              <a:gd name="connsiteX16" fmla="*/ 512639 w 1032693"/>
              <a:gd name="connsiteY16" fmla="*/ 407469 h 485546"/>
              <a:gd name="connsiteX17" fmla="*/ 451968 w 1032693"/>
              <a:gd name="connsiteY17" fmla="*/ 468140 h 485546"/>
              <a:gd name="connsiteX18" fmla="*/ 352294 w 1032693"/>
              <a:gd name="connsiteY18" fmla="*/ 481141 h 485546"/>
              <a:gd name="connsiteX19" fmla="*/ 222285 w 1032693"/>
              <a:gd name="connsiteY19" fmla="*/ 472474 h 485546"/>
              <a:gd name="connsiteX20" fmla="*/ 152946 w 1032693"/>
              <a:gd name="connsiteY20" fmla="*/ 346798 h 485546"/>
              <a:gd name="connsiteX21" fmla="*/ 109610 w 1032693"/>
              <a:gd name="connsiteY21" fmla="*/ 303461 h 485546"/>
              <a:gd name="connsiteX22" fmla="*/ 1269 w 1032693"/>
              <a:gd name="connsiteY22" fmla="*/ 273126 h 485546"/>
              <a:gd name="connsiteX23" fmla="*/ 57606 w 1032693"/>
              <a:gd name="connsiteY23" fmla="*/ 78112 h 485546"/>
              <a:gd name="connsiteX24" fmla="*/ 165947 w 1032693"/>
              <a:gd name="connsiteY24" fmla="*/ 21774 h 485546"/>
              <a:gd name="connsiteX25" fmla="*/ 256954 w 1032693"/>
              <a:gd name="connsiteY25" fmla="*/ 106 h 485546"/>
              <a:gd name="connsiteX26" fmla="*/ 434634 w 1032693"/>
              <a:gd name="connsiteY26" fmla="*/ 13107 h 485546"/>
              <a:gd name="connsiteX27" fmla="*/ 490971 w 1032693"/>
              <a:gd name="connsiteY27" fmla="*/ 4440 h 485546"/>
              <a:gd name="connsiteX28" fmla="*/ 573310 w 1032693"/>
              <a:gd name="connsiteY28" fmla="*/ 47776 h 48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32693" h="485546">
                <a:moveTo>
                  <a:pt x="573310" y="47776"/>
                </a:moveTo>
                <a:cubicBezTo>
                  <a:pt x="594256" y="64388"/>
                  <a:pt x="601479" y="83890"/>
                  <a:pt x="616647" y="104114"/>
                </a:cubicBezTo>
                <a:cubicBezTo>
                  <a:pt x="631815" y="124338"/>
                  <a:pt x="649149" y="150339"/>
                  <a:pt x="664317" y="169118"/>
                </a:cubicBezTo>
                <a:cubicBezTo>
                  <a:pt x="679485" y="187897"/>
                  <a:pt x="690318" y="208843"/>
                  <a:pt x="707653" y="216788"/>
                </a:cubicBezTo>
                <a:cubicBezTo>
                  <a:pt x="724988" y="224733"/>
                  <a:pt x="748823" y="224733"/>
                  <a:pt x="768325" y="216788"/>
                </a:cubicBezTo>
                <a:cubicBezTo>
                  <a:pt x="787827" y="208843"/>
                  <a:pt x="802994" y="178507"/>
                  <a:pt x="824662" y="169118"/>
                </a:cubicBezTo>
                <a:cubicBezTo>
                  <a:pt x="846330" y="159729"/>
                  <a:pt x="870165" y="161173"/>
                  <a:pt x="898334" y="160451"/>
                </a:cubicBezTo>
                <a:cubicBezTo>
                  <a:pt x="926503" y="159729"/>
                  <a:pt x="971284" y="156840"/>
                  <a:pt x="993674" y="164785"/>
                </a:cubicBezTo>
                <a:cubicBezTo>
                  <a:pt x="1016064" y="172730"/>
                  <a:pt x="1031955" y="187175"/>
                  <a:pt x="1032677" y="208121"/>
                </a:cubicBezTo>
                <a:cubicBezTo>
                  <a:pt x="1033399" y="229067"/>
                  <a:pt x="1010287" y="269514"/>
                  <a:pt x="998008" y="290460"/>
                </a:cubicBezTo>
                <a:cubicBezTo>
                  <a:pt x="985729" y="311406"/>
                  <a:pt x="974895" y="323685"/>
                  <a:pt x="959005" y="333797"/>
                </a:cubicBezTo>
                <a:cubicBezTo>
                  <a:pt x="943115" y="343909"/>
                  <a:pt x="927225" y="351854"/>
                  <a:pt x="902668" y="351132"/>
                </a:cubicBezTo>
                <a:cubicBezTo>
                  <a:pt x="878111" y="350410"/>
                  <a:pt x="842719" y="325852"/>
                  <a:pt x="811661" y="329463"/>
                </a:cubicBezTo>
                <a:cubicBezTo>
                  <a:pt x="780603" y="333074"/>
                  <a:pt x="734378" y="369189"/>
                  <a:pt x="716321" y="372800"/>
                </a:cubicBezTo>
                <a:cubicBezTo>
                  <a:pt x="698264" y="376411"/>
                  <a:pt x="713432" y="351132"/>
                  <a:pt x="703320" y="351132"/>
                </a:cubicBezTo>
                <a:cubicBezTo>
                  <a:pt x="693208" y="351132"/>
                  <a:pt x="687430" y="363411"/>
                  <a:pt x="655650" y="372800"/>
                </a:cubicBezTo>
                <a:cubicBezTo>
                  <a:pt x="623870" y="382190"/>
                  <a:pt x="546586" y="391579"/>
                  <a:pt x="512639" y="407469"/>
                </a:cubicBezTo>
                <a:cubicBezTo>
                  <a:pt x="478692" y="423359"/>
                  <a:pt x="478692" y="455861"/>
                  <a:pt x="451968" y="468140"/>
                </a:cubicBezTo>
                <a:cubicBezTo>
                  <a:pt x="425244" y="480419"/>
                  <a:pt x="390574" y="480419"/>
                  <a:pt x="352294" y="481141"/>
                </a:cubicBezTo>
                <a:cubicBezTo>
                  <a:pt x="314014" y="481863"/>
                  <a:pt x="255510" y="494864"/>
                  <a:pt x="222285" y="472474"/>
                </a:cubicBezTo>
                <a:cubicBezTo>
                  <a:pt x="189060" y="450084"/>
                  <a:pt x="171725" y="374967"/>
                  <a:pt x="152946" y="346798"/>
                </a:cubicBezTo>
                <a:cubicBezTo>
                  <a:pt x="134167" y="318629"/>
                  <a:pt x="134890" y="315740"/>
                  <a:pt x="109610" y="303461"/>
                </a:cubicBezTo>
                <a:cubicBezTo>
                  <a:pt x="84330" y="291182"/>
                  <a:pt x="9936" y="310684"/>
                  <a:pt x="1269" y="273126"/>
                </a:cubicBezTo>
                <a:cubicBezTo>
                  <a:pt x="-7398" y="235568"/>
                  <a:pt x="30160" y="120004"/>
                  <a:pt x="57606" y="78112"/>
                </a:cubicBezTo>
                <a:cubicBezTo>
                  <a:pt x="85052" y="36220"/>
                  <a:pt x="132722" y="34775"/>
                  <a:pt x="165947" y="21774"/>
                </a:cubicBezTo>
                <a:cubicBezTo>
                  <a:pt x="199172" y="8773"/>
                  <a:pt x="212173" y="1550"/>
                  <a:pt x="256954" y="106"/>
                </a:cubicBezTo>
                <a:cubicBezTo>
                  <a:pt x="301735" y="-1339"/>
                  <a:pt x="395631" y="12385"/>
                  <a:pt x="434634" y="13107"/>
                </a:cubicBezTo>
                <a:cubicBezTo>
                  <a:pt x="473637" y="13829"/>
                  <a:pt x="462802" y="-1338"/>
                  <a:pt x="490971" y="4440"/>
                </a:cubicBezTo>
                <a:cubicBezTo>
                  <a:pt x="519140" y="10218"/>
                  <a:pt x="552364" y="31164"/>
                  <a:pt x="573310" y="47776"/>
                </a:cubicBezTo>
                <a:close/>
              </a:path>
            </a:pathLst>
          </a:custGeom>
          <a:solidFill>
            <a:srgbClr val="459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9389" y="2006210"/>
            <a:ext cx="274768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Русско-иранская война длилась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 1804 по 1813 год.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7521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18" grpId="0" animBg="1"/>
      <p:bldP spid="14" grpId="0" animBg="1"/>
      <p:bldP spid="13" grpId="0" animBg="1"/>
      <p:bldP spid="12" grpId="0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5/57/Portraet-af-Fath-Ali-Shah-Qaj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88"/>
            <a:ext cx="9144000" cy="51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7264" y="1057437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Правитель Ирана </a:t>
            </a:r>
            <a:br>
              <a:rPr lang="ru-RU" sz="1200" dirty="0"/>
            </a:br>
            <a:r>
              <a:rPr lang="ru-RU" sz="1200" dirty="0" err="1"/>
              <a:t>Фетх</a:t>
            </a:r>
            <a:r>
              <a:rPr lang="ru-RU" sz="1200" dirty="0"/>
              <a:t> Али-шах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428229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1810 году Иран заключил антироссийский союз с Османской империей. </a:t>
            </a:r>
          </a:p>
        </p:txBody>
      </p:sp>
    </p:spTree>
    <p:extLst>
      <p:ext uri="{BB962C8B-B14F-4D97-AF65-F5344CB8AC3E}">
        <p14:creationId xmlns:p14="http://schemas.microsoft.com/office/powerpoint/2010/main" val="34258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b/bf/%D0%90%D1%81%D0%BB%D0%B0%D0%BD%D0%B4%D1%83%D0%B7%D1%81%D0%BA%D0%B0%D1%8F_%D0%B1%D0%B8%D1%82%D0%B2%D0%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20439" r="4166" b="1137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8291" y="1057437"/>
            <a:ext cx="125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Битве </a:t>
            </a:r>
            <a:br>
              <a:rPr lang="ru-RU" sz="1200" dirty="0"/>
            </a:br>
            <a:r>
              <a:rPr lang="ru-RU" sz="1200" dirty="0"/>
              <a:t>при </a:t>
            </a:r>
            <a:r>
              <a:rPr lang="ru-RU" sz="1200" dirty="0" err="1"/>
              <a:t>Асландузе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449957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1812 году войска генерала П. </a:t>
            </a:r>
            <a:r>
              <a:rPr lang="ru-RU" sz="1400" dirty="0" err="1">
                <a:solidFill>
                  <a:prstClr val="white"/>
                </a:solidFill>
              </a:rPr>
              <a:t>Котляревского</a:t>
            </a:r>
            <a:r>
              <a:rPr lang="ru-RU" sz="1400" dirty="0">
                <a:solidFill>
                  <a:prstClr val="white"/>
                </a:solidFill>
              </a:rPr>
              <a:t> обратили в бегство войска Аббас-Мирзы.</a:t>
            </a:r>
          </a:p>
        </p:txBody>
      </p:sp>
    </p:spTree>
    <p:extLst>
      <p:ext uri="{BB962C8B-B14F-4D97-AF65-F5344CB8AC3E}">
        <p14:creationId xmlns:p14="http://schemas.microsoft.com/office/powerpoint/2010/main" val="3721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275002"/>
            <a:ext cx="475138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1813 году был подписан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Гюлистанский мирный договор. </a:t>
            </a:r>
          </a:p>
        </p:txBody>
      </p:sp>
      <p:pic>
        <p:nvPicPr>
          <p:cNvPr id="13314" name="Picture 2" descr="ÐÐ°ÑÑÐ¸Ð½ÐºÐ¸ Ð¿Ð¾ Ð·Ð°Ð¿ÑÐ¾ÑÑ Ð. Ð. ÐÐ¾Ð³Ð¾Ð»ÑÐ±Ð¾Ð². Â«Ð ÑÑÑÐºÐ¸Ð¹ ÑÐ»Ð¾Ñ Ð¿Ð¾ÑÐ»Ðµ ÐÑÐ¾Ð½ÑÐºÐ¾Ð³Ð¾ ÑÑÐ°Ð¶ÐµÐ½Ð¸ÑÂ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2956681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Ð°ÑÑÐ¸Ð½ÐºÐ¸ Ð¿Ð¾ Ð·Ð°Ð¿ÑÐ¾ÑÑ ÐÑÐ»Ð¸ÑÑÐ°Ð½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33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b/b0/Gulistan-Trea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24589">
            <a:off x="5224896" y="2935293"/>
            <a:ext cx="1678460" cy="148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5750"/>
          <a:stretch/>
        </p:blipFill>
        <p:spPr>
          <a:xfrm>
            <a:off x="2" y="0"/>
            <a:ext cx="9144000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5883284" y="3915018"/>
            <a:ext cx="564326" cy="412731"/>
          </a:xfrm>
          <a:custGeom>
            <a:avLst/>
            <a:gdLst>
              <a:gd name="connsiteX0" fmla="*/ 351562 w 579175"/>
              <a:gd name="connsiteY0" fmla="*/ 12673 h 422884"/>
              <a:gd name="connsiteX1" fmla="*/ 212699 w 579175"/>
              <a:gd name="connsiteY1" fmla="*/ 10053 h 422884"/>
              <a:gd name="connsiteX2" fmla="*/ 155058 w 579175"/>
              <a:gd name="connsiteY2" fmla="*/ 59834 h 422884"/>
              <a:gd name="connsiteX3" fmla="*/ 128857 w 579175"/>
              <a:gd name="connsiteY3" fmla="*/ 101755 h 422884"/>
              <a:gd name="connsiteX4" fmla="*/ 37155 w 579175"/>
              <a:gd name="connsiteY4" fmla="*/ 99135 h 422884"/>
              <a:gd name="connsiteX5" fmla="*/ 24055 w 579175"/>
              <a:gd name="connsiteY5" fmla="*/ 172496 h 422884"/>
              <a:gd name="connsiteX6" fmla="*/ 10955 w 579175"/>
              <a:gd name="connsiteY6" fmla="*/ 227517 h 422884"/>
              <a:gd name="connsiteX7" fmla="*/ 13575 w 579175"/>
              <a:gd name="connsiteY7" fmla="*/ 274678 h 422884"/>
              <a:gd name="connsiteX8" fmla="*/ 178639 w 579175"/>
              <a:gd name="connsiteY8" fmla="*/ 369000 h 422884"/>
              <a:gd name="connsiteX9" fmla="*/ 178639 w 579175"/>
              <a:gd name="connsiteY9" fmla="*/ 397821 h 422884"/>
              <a:gd name="connsiteX10" fmla="*/ 246760 w 579175"/>
              <a:gd name="connsiteY10" fmla="*/ 416161 h 422884"/>
              <a:gd name="connsiteX11" fmla="*/ 487805 w 579175"/>
              <a:gd name="connsiteY11" fmla="*/ 277298 h 422884"/>
              <a:gd name="connsiteX12" fmla="*/ 563787 w 579175"/>
              <a:gd name="connsiteY12" fmla="*/ 211797 h 422884"/>
              <a:gd name="connsiteX13" fmla="*/ 558547 w 579175"/>
              <a:gd name="connsiteY13" fmla="*/ 141055 h 422884"/>
              <a:gd name="connsiteX14" fmla="*/ 351562 w 579175"/>
              <a:gd name="connsiteY14" fmla="*/ 12673 h 422884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35425 w 577445"/>
              <a:gd name="connsiteY4" fmla="*/ 99135 h 423435"/>
              <a:gd name="connsiteX5" fmla="*/ 22325 w 577445"/>
              <a:gd name="connsiteY5" fmla="*/ 172496 h 423435"/>
              <a:gd name="connsiteX6" fmla="*/ 9225 w 577445"/>
              <a:gd name="connsiteY6" fmla="*/ 227517 h 423435"/>
              <a:gd name="connsiteX7" fmla="*/ 11845 w 577445"/>
              <a:gd name="connsiteY7" fmla="*/ 274678 h 423435"/>
              <a:gd name="connsiteX8" fmla="*/ 153328 w 577445"/>
              <a:gd name="connsiteY8" fmla="*/ 345420 h 423435"/>
              <a:gd name="connsiteX9" fmla="*/ 176909 w 577445"/>
              <a:gd name="connsiteY9" fmla="*/ 397821 h 423435"/>
              <a:gd name="connsiteX10" fmla="*/ 245030 w 577445"/>
              <a:gd name="connsiteY10" fmla="*/ 416161 h 423435"/>
              <a:gd name="connsiteX11" fmla="*/ 486075 w 577445"/>
              <a:gd name="connsiteY11" fmla="*/ 277298 h 423435"/>
              <a:gd name="connsiteX12" fmla="*/ 562057 w 577445"/>
              <a:gd name="connsiteY12" fmla="*/ 211797 h 423435"/>
              <a:gd name="connsiteX13" fmla="*/ 556817 w 577445"/>
              <a:gd name="connsiteY13" fmla="*/ 141055 h 423435"/>
              <a:gd name="connsiteX14" fmla="*/ 349832 w 577445"/>
              <a:gd name="connsiteY14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85469 w 577445"/>
              <a:gd name="connsiteY4" fmla="*/ 135027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3316 h 424078"/>
              <a:gd name="connsiteX1" fmla="*/ 210969 w 577445"/>
              <a:gd name="connsiteY1" fmla="*/ 10696 h 424078"/>
              <a:gd name="connsiteX2" fmla="*/ 179961 w 577445"/>
              <a:gd name="connsiteY2" fmla="*/ 72314 h 424078"/>
              <a:gd name="connsiteX3" fmla="*/ 138964 w 577445"/>
              <a:gd name="connsiteY3" fmla="*/ 105357 h 424078"/>
              <a:gd name="connsiteX4" fmla="*/ 85469 w 577445"/>
              <a:gd name="connsiteY4" fmla="*/ 135670 h 424078"/>
              <a:gd name="connsiteX5" fmla="*/ 35425 w 577445"/>
              <a:gd name="connsiteY5" fmla="*/ 99778 h 424078"/>
              <a:gd name="connsiteX6" fmla="*/ 22325 w 577445"/>
              <a:gd name="connsiteY6" fmla="*/ 173139 h 424078"/>
              <a:gd name="connsiteX7" fmla="*/ 9225 w 577445"/>
              <a:gd name="connsiteY7" fmla="*/ 228160 h 424078"/>
              <a:gd name="connsiteX8" fmla="*/ 11845 w 577445"/>
              <a:gd name="connsiteY8" fmla="*/ 275321 h 424078"/>
              <a:gd name="connsiteX9" fmla="*/ 153328 w 577445"/>
              <a:gd name="connsiteY9" fmla="*/ 346063 h 424078"/>
              <a:gd name="connsiteX10" fmla="*/ 176909 w 577445"/>
              <a:gd name="connsiteY10" fmla="*/ 398464 h 424078"/>
              <a:gd name="connsiteX11" fmla="*/ 245030 w 577445"/>
              <a:gd name="connsiteY11" fmla="*/ 416804 h 424078"/>
              <a:gd name="connsiteX12" fmla="*/ 486075 w 577445"/>
              <a:gd name="connsiteY12" fmla="*/ 277941 h 424078"/>
              <a:gd name="connsiteX13" fmla="*/ 562057 w 577445"/>
              <a:gd name="connsiteY13" fmla="*/ 212440 h 424078"/>
              <a:gd name="connsiteX14" fmla="*/ 556817 w 577445"/>
              <a:gd name="connsiteY14" fmla="*/ 141698 h 424078"/>
              <a:gd name="connsiteX15" fmla="*/ 349832 w 577445"/>
              <a:gd name="connsiteY15" fmla="*/ 13316 h 424078"/>
              <a:gd name="connsiteX0" fmla="*/ 349832 w 577445"/>
              <a:gd name="connsiteY0" fmla="*/ 3773 h 414535"/>
              <a:gd name="connsiteX1" fmla="*/ 246479 w 577445"/>
              <a:gd name="connsiteY1" fmla="*/ 36664 h 414535"/>
              <a:gd name="connsiteX2" fmla="*/ 179961 w 577445"/>
              <a:gd name="connsiteY2" fmla="*/ 62771 h 414535"/>
              <a:gd name="connsiteX3" fmla="*/ 138964 w 577445"/>
              <a:gd name="connsiteY3" fmla="*/ 95814 h 414535"/>
              <a:gd name="connsiteX4" fmla="*/ 85469 w 577445"/>
              <a:gd name="connsiteY4" fmla="*/ 126127 h 414535"/>
              <a:gd name="connsiteX5" fmla="*/ 35425 w 577445"/>
              <a:gd name="connsiteY5" fmla="*/ 90235 h 414535"/>
              <a:gd name="connsiteX6" fmla="*/ 22325 w 577445"/>
              <a:gd name="connsiteY6" fmla="*/ 163596 h 414535"/>
              <a:gd name="connsiteX7" fmla="*/ 9225 w 577445"/>
              <a:gd name="connsiteY7" fmla="*/ 218617 h 414535"/>
              <a:gd name="connsiteX8" fmla="*/ 11845 w 577445"/>
              <a:gd name="connsiteY8" fmla="*/ 265778 h 414535"/>
              <a:gd name="connsiteX9" fmla="*/ 153328 w 577445"/>
              <a:gd name="connsiteY9" fmla="*/ 336520 h 414535"/>
              <a:gd name="connsiteX10" fmla="*/ 176909 w 577445"/>
              <a:gd name="connsiteY10" fmla="*/ 388921 h 414535"/>
              <a:gd name="connsiteX11" fmla="*/ 245030 w 577445"/>
              <a:gd name="connsiteY11" fmla="*/ 407261 h 414535"/>
              <a:gd name="connsiteX12" fmla="*/ 486075 w 577445"/>
              <a:gd name="connsiteY12" fmla="*/ 268398 h 414535"/>
              <a:gd name="connsiteX13" fmla="*/ 562057 w 577445"/>
              <a:gd name="connsiteY13" fmla="*/ 202897 h 414535"/>
              <a:gd name="connsiteX14" fmla="*/ 556817 w 577445"/>
              <a:gd name="connsiteY14" fmla="*/ 132155 h 414535"/>
              <a:gd name="connsiteX15" fmla="*/ 349832 w 577445"/>
              <a:gd name="connsiteY15" fmla="*/ 3773 h 414535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38964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79551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7632 h 418394"/>
              <a:gd name="connsiteX1" fmla="*/ 316289 w 577445"/>
              <a:gd name="connsiteY1" fmla="*/ 17535 h 418394"/>
              <a:gd name="connsiteX2" fmla="*/ 246479 w 577445"/>
              <a:gd name="connsiteY2" fmla="*/ 40523 h 418394"/>
              <a:gd name="connsiteX3" fmla="*/ 182921 w 577445"/>
              <a:gd name="connsiteY3" fmla="*/ 72549 h 418394"/>
              <a:gd name="connsiteX4" fmla="*/ 141923 w 577445"/>
              <a:gd name="connsiteY4" fmla="*/ 99673 h 418394"/>
              <a:gd name="connsiteX5" fmla="*/ 79551 w 577445"/>
              <a:gd name="connsiteY5" fmla="*/ 129986 h 418394"/>
              <a:gd name="connsiteX6" fmla="*/ 35425 w 577445"/>
              <a:gd name="connsiteY6" fmla="*/ 94094 h 418394"/>
              <a:gd name="connsiteX7" fmla="*/ 22325 w 577445"/>
              <a:gd name="connsiteY7" fmla="*/ 167455 h 418394"/>
              <a:gd name="connsiteX8" fmla="*/ 9225 w 577445"/>
              <a:gd name="connsiteY8" fmla="*/ 222476 h 418394"/>
              <a:gd name="connsiteX9" fmla="*/ 11845 w 577445"/>
              <a:gd name="connsiteY9" fmla="*/ 269637 h 418394"/>
              <a:gd name="connsiteX10" fmla="*/ 153328 w 577445"/>
              <a:gd name="connsiteY10" fmla="*/ 340379 h 418394"/>
              <a:gd name="connsiteX11" fmla="*/ 176909 w 577445"/>
              <a:gd name="connsiteY11" fmla="*/ 392780 h 418394"/>
              <a:gd name="connsiteX12" fmla="*/ 245030 w 577445"/>
              <a:gd name="connsiteY12" fmla="*/ 411120 h 418394"/>
              <a:gd name="connsiteX13" fmla="*/ 486075 w 577445"/>
              <a:gd name="connsiteY13" fmla="*/ 272257 h 418394"/>
              <a:gd name="connsiteX14" fmla="*/ 562057 w 577445"/>
              <a:gd name="connsiteY14" fmla="*/ 206756 h 418394"/>
              <a:gd name="connsiteX15" fmla="*/ 556817 w 577445"/>
              <a:gd name="connsiteY15" fmla="*/ 136014 h 418394"/>
              <a:gd name="connsiteX16" fmla="*/ 349832 w 577445"/>
              <a:gd name="connsiteY16" fmla="*/ 7632 h 418394"/>
              <a:gd name="connsiteX0" fmla="*/ 349832 w 572727"/>
              <a:gd name="connsiteY0" fmla="*/ 6989 h 417751"/>
              <a:gd name="connsiteX1" fmla="*/ 316289 w 572727"/>
              <a:gd name="connsiteY1" fmla="*/ 16892 h 417751"/>
              <a:gd name="connsiteX2" fmla="*/ 246479 w 572727"/>
              <a:gd name="connsiteY2" fmla="*/ 39880 h 417751"/>
              <a:gd name="connsiteX3" fmla="*/ 182921 w 572727"/>
              <a:gd name="connsiteY3" fmla="*/ 71906 h 417751"/>
              <a:gd name="connsiteX4" fmla="*/ 141923 w 572727"/>
              <a:gd name="connsiteY4" fmla="*/ 99030 h 417751"/>
              <a:gd name="connsiteX5" fmla="*/ 79551 w 572727"/>
              <a:gd name="connsiteY5" fmla="*/ 129343 h 417751"/>
              <a:gd name="connsiteX6" fmla="*/ 35425 w 572727"/>
              <a:gd name="connsiteY6" fmla="*/ 93451 h 417751"/>
              <a:gd name="connsiteX7" fmla="*/ 22325 w 572727"/>
              <a:gd name="connsiteY7" fmla="*/ 166812 h 417751"/>
              <a:gd name="connsiteX8" fmla="*/ 9225 w 572727"/>
              <a:gd name="connsiteY8" fmla="*/ 221833 h 417751"/>
              <a:gd name="connsiteX9" fmla="*/ 11845 w 572727"/>
              <a:gd name="connsiteY9" fmla="*/ 268994 h 417751"/>
              <a:gd name="connsiteX10" fmla="*/ 153328 w 572727"/>
              <a:gd name="connsiteY10" fmla="*/ 339736 h 417751"/>
              <a:gd name="connsiteX11" fmla="*/ 176909 w 572727"/>
              <a:gd name="connsiteY11" fmla="*/ 392137 h 417751"/>
              <a:gd name="connsiteX12" fmla="*/ 245030 w 572727"/>
              <a:gd name="connsiteY12" fmla="*/ 410477 h 417751"/>
              <a:gd name="connsiteX13" fmla="*/ 486075 w 572727"/>
              <a:gd name="connsiteY13" fmla="*/ 271614 h 417751"/>
              <a:gd name="connsiteX14" fmla="*/ 562057 w 572727"/>
              <a:gd name="connsiteY14" fmla="*/ 206113 h 417751"/>
              <a:gd name="connsiteX15" fmla="*/ 547939 w 572727"/>
              <a:gd name="connsiteY15" fmla="*/ 126493 h 417751"/>
              <a:gd name="connsiteX16" fmla="*/ 349832 w 572727"/>
              <a:gd name="connsiteY16" fmla="*/ 6989 h 417751"/>
              <a:gd name="connsiteX0" fmla="*/ 349832 w 569863"/>
              <a:gd name="connsiteY0" fmla="*/ 6126 h 416888"/>
              <a:gd name="connsiteX1" fmla="*/ 316289 w 569863"/>
              <a:gd name="connsiteY1" fmla="*/ 16029 h 416888"/>
              <a:gd name="connsiteX2" fmla="*/ 246479 w 569863"/>
              <a:gd name="connsiteY2" fmla="*/ 39017 h 416888"/>
              <a:gd name="connsiteX3" fmla="*/ 182921 w 569863"/>
              <a:gd name="connsiteY3" fmla="*/ 71043 h 416888"/>
              <a:gd name="connsiteX4" fmla="*/ 141923 w 569863"/>
              <a:gd name="connsiteY4" fmla="*/ 98167 h 416888"/>
              <a:gd name="connsiteX5" fmla="*/ 79551 w 569863"/>
              <a:gd name="connsiteY5" fmla="*/ 128480 h 416888"/>
              <a:gd name="connsiteX6" fmla="*/ 35425 w 569863"/>
              <a:gd name="connsiteY6" fmla="*/ 92588 h 416888"/>
              <a:gd name="connsiteX7" fmla="*/ 22325 w 569863"/>
              <a:gd name="connsiteY7" fmla="*/ 165949 h 416888"/>
              <a:gd name="connsiteX8" fmla="*/ 9225 w 569863"/>
              <a:gd name="connsiteY8" fmla="*/ 220970 h 416888"/>
              <a:gd name="connsiteX9" fmla="*/ 11845 w 569863"/>
              <a:gd name="connsiteY9" fmla="*/ 268131 h 416888"/>
              <a:gd name="connsiteX10" fmla="*/ 153328 w 569863"/>
              <a:gd name="connsiteY10" fmla="*/ 338873 h 416888"/>
              <a:gd name="connsiteX11" fmla="*/ 176909 w 569863"/>
              <a:gd name="connsiteY11" fmla="*/ 391274 h 416888"/>
              <a:gd name="connsiteX12" fmla="*/ 245030 w 569863"/>
              <a:gd name="connsiteY12" fmla="*/ 409614 h 416888"/>
              <a:gd name="connsiteX13" fmla="*/ 486075 w 569863"/>
              <a:gd name="connsiteY13" fmla="*/ 270751 h 416888"/>
              <a:gd name="connsiteX14" fmla="*/ 562057 w 569863"/>
              <a:gd name="connsiteY14" fmla="*/ 205250 h 416888"/>
              <a:gd name="connsiteX15" fmla="*/ 547939 w 569863"/>
              <a:gd name="connsiteY15" fmla="*/ 125630 h 416888"/>
              <a:gd name="connsiteX16" fmla="*/ 402106 w 569863"/>
              <a:gd name="connsiteY16" fmla="*/ 113684 h 416888"/>
              <a:gd name="connsiteX17" fmla="*/ 349832 w 569863"/>
              <a:gd name="connsiteY17" fmla="*/ 6126 h 416888"/>
              <a:gd name="connsiteX0" fmla="*/ 349832 w 564984"/>
              <a:gd name="connsiteY0" fmla="*/ 6126 h 416888"/>
              <a:gd name="connsiteX1" fmla="*/ 316289 w 564984"/>
              <a:gd name="connsiteY1" fmla="*/ 16029 h 416888"/>
              <a:gd name="connsiteX2" fmla="*/ 246479 w 564984"/>
              <a:gd name="connsiteY2" fmla="*/ 39017 h 416888"/>
              <a:gd name="connsiteX3" fmla="*/ 182921 w 564984"/>
              <a:gd name="connsiteY3" fmla="*/ 71043 h 416888"/>
              <a:gd name="connsiteX4" fmla="*/ 141923 w 564984"/>
              <a:gd name="connsiteY4" fmla="*/ 98167 h 416888"/>
              <a:gd name="connsiteX5" fmla="*/ 79551 w 564984"/>
              <a:gd name="connsiteY5" fmla="*/ 128480 h 416888"/>
              <a:gd name="connsiteX6" fmla="*/ 35425 w 564984"/>
              <a:gd name="connsiteY6" fmla="*/ 92588 h 416888"/>
              <a:gd name="connsiteX7" fmla="*/ 22325 w 564984"/>
              <a:gd name="connsiteY7" fmla="*/ 165949 h 416888"/>
              <a:gd name="connsiteX8" fmla="*/ 9225 w 564984"/>
              <a:gd name="connsiteY8" fmla="*/ 220970 h 416888"/>
              <a:gd name="connsiteX9" fmla="*/ 11845 w 564984"/>
              <a:gd name="connsiteY9" fmla="*/ 268131 h 416888"/>
              <a:gd name="connsiteX10" fmla="*/ 153328 w 564984"/>
              <a:gd name="connsiteY10" fmla="*/ 338873 h 416888"/>
              <a:gd name="connsiteX11" fmla="*/ 176909 w 564984"/>
              <a:gd name="connsiteY11" fmla="*/ 391274 h 416888"/>
              <a:gd name="connsiteX12" fmla="*/ 245030 w 564984"/>
              <a:gd name="connsiteY12" fmla="*/ 409614 h 416888"/>
              <a:gd name="connsiteX13" fmla="*/ 486075 w 564984"/>
              <a:gd name="connsiteY13" fmla="*/ 270751 h 416888"/>
              <a:gd name="connsiteX14" fmla="*/ 562057 w 564984"/>
              <a:gd name="connsiteY14" fmla="*/ 205250 h 416888"/>
              <a:gd name="connsiteX15" fmla="*/ 521306 w 564984"/>
              <a:gd name="connsiteY15" fmla="*/ 155222 h 416888"/>
              <a:gd name="connsiteX16" fmla="*/ 402106 w 564984"/>
              <a:gd name="connsiteY16" fmla="*/ 113684 h 416888"/>
              <a:gd name="connsiteX17" fmla="*/ 349832 w 564984"/>
              <a:gd name="connsiteY17" fmla="*/ 6126 h 416888"/>
              <a:gd name="connsiteX0" fmla="*/ 349832 w 567969"/>
              <a:gd name="connsiteY0" fmla="*/ 6126 h 416888"/>
              <a:gd name="connsiteX1" fmla="*/ 316289 w 567969"/>
              <a:gd name="connsiteY1" fmla="*/ 16029 h 416888"/>
              <a:gd name="connsiteX2" fmla="*/ 246479 w 567969"/>
              <a:gd name="connsiteY2" fmla="*/ 39017 h 416888"/>
              <a:gd name="connsiteX3" fmla="*/ 182921 w 567969"/>
              <a:gd name="connsiteY3" fmla="*/ 71043 h 416888"/>
              <a:gd name="connsiteX4" fmla="*/ 141923 w 567969"/>
              <a:gd name="connsiteY4" fmla="*/ 98167 h 416888"/>
              <a:gd name="connsiteX5" fmla="*/ 79551 w 567969"/>
              <a:gd name="connsiteY5" fmla="*/ 128480 h 416888"/>
              <a:gd name="connsiteX6" fmla="*/ 35425 w 567969"/>
              <a:gd name="connsiteY6" fmla="*/ 92588 h 416888"/>
              <a:gd name="connsiteX7" fmla="*/ 22325 w 567969"/>
              <a:gd name="connsiteY7" fmla="*/ 165949 h 416888"/>
              <a:gd name="connsiteX8" fmla="*/ 9225 w 567969"/>
              <a:gd name="connsiteY8" fmla="*/ 220970 h 416888"/>
              <a:gd name="connsiteX9" fmla="*/ 11845 w 567969"/>
              <a:gd name="connsiteY9" fmla="*/ 268131 h 416888"/>
              <a:gd name="connsiteX10" fmla="*/ 153328 w 567969"/>
              <a:gd name="connsiteY10" fmla="*/ 338873 h 416888"/>
              <a:gd name="connsiteX11" fmla="*/ 176909 w 567969"/>
              <a:gd name="connsiteY11" fmla="*/ 391274 h 416888"/>
              <a:gd name="connsiteX12" fmla="*/ 245030 w 567969"/>
              <a:gd name="connsiteY12" fmla="*/ 409614 h 416888"/>
              <a:gd name="connsiteX13" fmla="*/ 486075 w 567969"/>
              <a:gd name="connsiteY13" fmla="*/ 270751 h 416888"/>
              <a:gd name="connsiteX14" fmla="*/ 562057 w 567969"/>
              <a:gd name="connsiteY14" fmla="*/ 205250 h 416888"/>
              <a:gd name="connsiteX15" fmla="*/ 521306 w 567969"/>
              <a:gd name="connsiteY15" fmla="*/ 155222 h 416888"/>
              <a:gd name="connsiteX16" fmla="*/ 402106 w 567969"/>
              <a:gd name="connsiteY16" fmla="*/ 113684 h 416888"/>
              <a:gd name="connsiteX17" fmla="*/ 349832 w 567969"/>
              <a:gd name="connsiteY17" fmla="*/ 6126 h 416888"/>
              <a:gd name="connsiteX0" fmla="*/ 349832 w 569243"/>
              <a:gd name="connsiteY0" fmla="*/ 6126 h 416888"/>
              <a:gd name="connsiteX1" fmla="*/ 316289 w 569243"/>
              <a:gd name="connsiteY1" fmla="*/ 16029 h 416888"/>
              <a:gd name="connsiteX2" fmla="*/ 246479 w 569243"/>
              <a:gd name="connsiteY2" fmla="*/ 39017 h 416888"/>
              <a:gd name="connsiteX3" fmla="*/ 182921 w 569243"/>
              <a:gd name="connsiteY3" fmla="*/ 71043 h 416888"/>
              <a:gd name="connsiteX4" fmla="*/ 141923 w 569243"/>
              <a:gd name="connsiteY4" fmla="*/ 98167 h 416888"/>
              <a:gd name="connsiteX5" fmla="*/ 79551 w 569243"/>
              <a:gd name="connsiteY5" fmla="*/ 128480 h 416888"/>
              <a:gd name="connsiteX6" fmla="*/ 35425 w 569243"/>
              <a:gd name="connsiteY6" fmla="*/ 92588 h 416888"/>
              <a:gd name="connsiteX7" fmla="*/ 22325 w 569243"/>
              <a:gd name="connsiteY7" fmla="*/ 165949 h 416888"/>
              <a:gd name="connsiteX8" fmla="*/ 9225 w 569243"/>
              <a:gd name="connsiteY8" fmla="*/ 220970 h 416888"/>
              <a:gd name="connsiteX9" fmla="*/ 11845 w 569243"/>
              <a:gd name="connsiteY9" fmla="*/ 268131 h 416888"/>
              <a:gd name="connsiteX10" fmla="*/ 153328 w 569243"/>
              <a:gd name="connsiteY10" fmla="*/ 338873 h 416888"/>
              <a:gd name="connsiteX11" fmla="*/ 176909 w 569243"/>
              <a:gd name="connsiteY11" fmla="*/ 391274 h 416888"/>
              <a:gd name="connsiteX12" fmla="*/ 245030 w 569243"/>
              <a:gd name="connsiteY12" fmla="*/ 409614 h 416888"/>
              <a:gd name="connsiteX13" fmla="*/ 486075 w 569243"/>
              <a:gd name="connsiteY13" fmla="*/ 270751 h 416888"/>
              <a:gd name="connsiteX14" fmla="*/ 562057 w 569243"/>
              <a:gd name="connsiteY14" fmla="*/ 205250 h 416888"/>
              <a:gd name="connsiteX15" fmla="*/ 521306 w 569243"/>
              <a:gd name="connsiteY15" fmla="*/ 155222 h 416888"/>
              <a:gd name="connsiteX16" fmla="*/ 402106 w 569243"/>
              <a:gd name="connsiteY16" fmla="*/ 113684 h 416888"/>
              <a:gd name="connsiteX17" fmla="*/ 349832 w 569243"/>
              <a:gd name="connsiteY17" fmla="*/ 6126 h 416888"/>
              <a:gd name="connsiteX0" fmla="*/ 349832 w 564373"/>
              <a:gd name="connsiteY0" fmla="*/ 6126 h 416888"/>
              <a:gd name="connsiteX1" fmla="*/ 316289 w 564373"/>
              <a:gd name="connsiteY1" fmla="*/ 16029 h 416888"/>
              <a:gd name="connsiteX2" fmla="*/ 246479 w 564373"/>
              <a:gd name="connsiteY2" fmla="*/ 39017 h 416888"/>
              <a:gd name="connsiteX3" fmla="*/ 182921 w 564373"/>
              <a:gd name="connsiteY3" fmla="*/ 71043 h 416888"/>
              <a:gd name="connsiteX4" fmla="*/ 141923 w 564373"/>
              <a:gd name="connsiteY4" fmla="*/ 98167 h 416888"/>
              <a:gd name="connsiteX5" fmla="*/ 79551 w 564373"/>
              <a:gd name="connsiteY5" fmla="*/ 128480 h 416888"/>
              <a:gd name="connsiteX6" fmla="*/ 35425 w 564373"/>
              <a:gd name="connsiteY6" fmla="*/ 92588 h 416888"/>
              <a:gd name="connsiteX7" fmla="*/ 22325 w 564373"/>
              <a:gd name="connsiteY7" fmla="*/ 165949 h 416888"/>
              <a:gd name="connsiteX8" fmla="*/ 9225 w 564373"/>
              <a:gd name="connsiteY8" fmla="*/ 220970 h 416888"/>
              <a:gd name="connsiteX9" fmla="*/ 11845 w 564373"/>
              <a:gd name="connsiteY9" fmla="*/ 268131 h 416888"/>
              <a:gd name="connsiteX10" fmla="*/ 153328 w 564373"/>
              <a:gd name="connsiteY10" fmla="*/ 338873 h 416888"/>
              <a:gd name="connsiteX11" fmla="*/ 176909 w 564373"/>
              <a:gd name="connsiteY11" fmla="*/ 391274 h 416888"/>
              <a:gd name="connsiteX12" fmla="*/ 245030 w 564373"/>
              <a:gd name="connsiteY12" fmla="*/ 409614 h 416888"/>
              <a:gd name="connsiteX13" fmla="*/ 486075 w 564373"/>
              <a:gd name="connsiteY13" fmla="*/ 270751 h 416888"/>
              <a:gd name="connsiteX14" fmla="*/ 562057 w 564373"/>
              <a:gd name="connsiteY14" fmla="*/ 205250 h 416888"/>
              <a:gd name="connsiteX15" fmla="*/ 521306 w 564373"/>
              <a:gd name="connsiteY15" fmla="*/ 155222 h 416888"/>
              <a:gd name="connsiteX16" fmla="*/ 464250 w 564373"/>
              <a:gd name="connsiteY16" fmla="*/ 137356 h 416888"/>
              <a:gd name="connsiteX17" fmla="*/ 402106 w 564373"/>
              <a:gd name="connsiteY17" fmla="*/ 113684 h 416888"/>
              <a:gd name="connsiteX18" fmla="*/ 349832 w 564373"/>
              <a:gd name="connsiteY18" fmla="*/ 6126 h 416888"/>
              <a:gd name="connsiteX0" fmla="*/ 349832 w 564373"/>
              <a:gd name="connsiteY0" fmla="*/ 1969 h 412731"/>
              <a:gd name="connsiteX1" fmla="*/ 316289 w 564373"/>
              <a:gd name="connsiteY1" fmla="*/ 11872 h 412731"/>
              <a:gd name="connsiteX2" fmla="*/ 246479 w 564373"/>
              <a:gd name="connsiteY2" fmla="*/ 34860 h 412731"/>
              <a:gd name="connsiteX3" fmla="*/ 182921 w 564373"/>
              <a:gd name="connsiteY3" fmla="*/ 66886 h 412731"/>
              <a:gd name="connsiteX4" fmla="*/ 141923 w 564373"/>
              <a:gd name="connsiteY4" fmla="*/ 94010 h 412731"/>
              <a:gd name="connsiteX5" fmla="*/ 79551 w 564373"/>
              <a:gd name="connsiteY5" fmla="*/ 124323 h 412731"/>
              <a:gd name="connsiteX6" fmla="*/ 35425 w 564373"/>
              <a:gd name="connsiteY6" fmla="*/ 88431 h 412731"/>
              <a:gd name="connsiteX7" fmla="*/ 22325 w 564373"/>
              <a:gd name="connsiteY7" fmla="*/ 161792 h 412731"/>
              <a:gd name="connsiteX8" fmla="*/ 9225 w 564373"/>
              <a:gd name="connsiteY8" fmla="*/ 216813 h 412731"/>
              <a:gd name="connsiteX9" fmla="*/ 11845 w 564373"/>
              <a:gd name="connsiteY9" fmla="*/ 263974 h 412731"/>
              <a:gd name="connsiteX10" fmla="*/ 153328 w 564373"/>
              <a:gd name="connsiteY10" fmla="*/ 334716 h 412731"/>
              <a:gd name="connsiteX11" fmla="*/ 176909 w 564373"/>
              <a:gd name="connsiteY11" fmla="*/ 387117 h 412731"/>
              <a:gd name="connsiteX12" fmla="*/ 245030 w 564373"/>
              <a:gd name="connsiteY12" fmla="*/ 405457 h 412731"/>
              <a:gd name="connsiteX13" fmla="*/ 486075 w 564373"/>
              <a:gd name="connsiteY13" fmla="*/ 266594 h 412731"/>
              <a:gd name="connsiteX14" fmla="*/ 562057 w 564373"/>
              <a:gd name="connsiteY14" fmla="*/ 201093 h 412731"/>
              <a:gd name="connsiteX15" fmla="*/ 521306 w 564373"/>
              <a:gd name="connsiteY15" fmla="*/ 151065 h 412731"/>
              <a:gd name="connsiteX16" fmla="*/ 464250 w 564373"/>
              <a:gd name="connsiteY16" fmla="*/ 133199 h 412731"/>
              <a:gd name="connsiteX17" fmla="*/ 402106 w 564373"/>
              <a:gd name="connsiteY17" fmla="*/ 109527 h 412731"/>
              <a:gd name="connsiteX18" fmla="*/ 363636 w 564373"/>
              <a:gd name="connsiteY18" fmla="*/ 50341 h 412731"/>
              <a:gd name="connsiteX19" fmla="*/ 349832 w 564373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63636 w 564326"/>
              <a:gd name="connsiteY18" fmla="*/ 50341 h 412731"/>
              <a:gd name="connsiteX19" fmla="*/ 349832 w 564326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57718 w 564326"/>
              <a:gd name="connsiteY18" fmla="*/ 50341 h 412731"/>
              <a:gd name="connsiteX19" fmla="*/ 349832 w 564326"/>
              <a:gd name="connsiteY19" fmla="*/ 1969 h 41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4326" h="412731">
                <a:moveTo>
                  <a:pt x="349832" y="1969"/>
                </a:moveTo>
                <a:cubicBezTo>
                  <a:pt x="342927" y="-4443"/>
                  <a:pt x="333514" y="6390"/>
                  <a:pt x="316289" y="11872"/>
                </a:cubicBezTo>
                <a:cubicBezTo>
                  <a:pt x="299064" y="17354"/>
                  <a:pt x="268707" y="25691"/>
                  <a:pt x="246479" y="34860"/>
                </a:cubicBezTo>
                <a:cubicBezTo>
                  <a:pt x="224251" y="44029"/>
                  <a:pt x="200347" y="57028"/>
                  <a:pt x="182921" y="66886"/>
                </a:cubicBezTo>
                <a:cubicBezTo>
                  <a:pt x="165495" y="76744"/>
                  <a:pt x="159151" y="84437"/>
                  <a:pt x="141923" y="94010"/>
                </a:cubicBezTo>
                <a:cubicBezTo>
                  <a:pt x="124695" y="103583"/>
                  <a:pt x="94835" y="124760"/>
                  <a:pt x="79551" y="124323"/>
                </a:cubicBezTo>
                <a:cubicBezTo>
                  <a:pt x="64267" y="123886"/>
                  <a:pt x="44963" y="82186"/>
                  <a:pt x="35425" y="88431"/>
                </a:cubicBezTo>
                <a:cubicBezTo>
                  <a:pt x="25887" y="94676"/>
                  <a:pt x="26692" y="140395"/>
                  <a:pt x="22325" y="161792"/>
                </a:cubicBezTo>
                <a:cubicBezTo>
                  <a:pt x="17958" y="183189"/>
                  <a:pt x="10972" y="199783"/>
                  <a:pt x="9225" y="216813"/>
                </a:cubicBezTo>
                <a:cubicBezTo>
                  <a:pt x="7478" y="233843"/>
                  <a:pt x="-12172" y="244324"/>
                  <a:pt x="11845" y="263974"/>
                </a:cubicBezTo>
                <a:cubicBezTo>
                  <a:pt x="35862" y="283625"/>
                  <a:pt x="125817" y="314192"/>
                  <a:pt x="153328" y="334716"/>
                </a:cubicBezTo>
                <a:cubicBezTo>
                  <a:pt x="180839" y="355240"/>
                  <a:pt x="161625" y="375327"/>
                  <a:pt x="176909" y="387117"/>
                </a:cubicBezTo>
                <a:cubicBezTo>
                  <a:pt x="192193" y="398907"/>
                  <a:pt x="193502" y="425544"/>
                  <a:pt x="245030" y="405457"/>
                </a:cubicBezTo>
                <a:cubicBezTo>
                  <a:pt x="296558" y="385370"/>
                  <a:pt x="433237" y="300655"/>
                  <a:pt x="486075" y="266594"/>
                </a:cubicBezTo>
                <a:cubicBezTo>
                  <a:pt x="538913" y="232533"/>
                  <a:pt x="550267" y="223800"/>
                  <a:pt x="562057" y="201093"/>
                </a:cubicBezTo>
                <a:cubicBezTo>
                  <a:pt x="573847" y="178386"/>
                  <a:pt x="536621" y="163860"/>
                  <a:pt x="521306" y="151065"/>
                </a:cubicBezTo>
                <a:cubicBezTo>
                  <a:pt x="505991" y="138270"/>
                  <a:pt x="490035" y="131244"/>
                  <a:pt x="470168" y="124321"/>
                </a:cubicBezTo>
                <a:cubicBezTo>
                  <a:pt x="450301" y="117398"/>
                  <a:pt x="417395" y="123337"/>
                  <a:pt x="402106" y="109527"/>
                </a:cubicBezTo>
                <a:cubicBezTo>
                  <a:pt x="386817" y="95717"/>
                  <a:pt x="366430" y="68267"/>
                  <a:pt x="357718" y="50341"/>
                </a:cubicBezTo>
                <a:cubicBezTo>
                  <a:pt x="349006" y="32415"/>
                  <a:pt x="356737" y="8381"/>
                  <a:pt x="349832" y="196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756639" y="3893392"/>
            <a:ext cx="145143" cy="112675"/>
          </a:xfrm>
          <a:custGeom>
            <a:avLst/>
            <a:gdLst>
              <a:gd name="connsiteX0" fmla="*/ 31732 w 361625"/>
              <a:gd name="connsiteY0" fmla="*/ 53833 h 200100"/>
              <a:gd name="connsiteX1" fmla="*/ 291 w 361625"/>
              <a:gd name="connsiteY1" fmla="*/ 121955 h 200100"/>
              <a:gd name="connsiteX2" fmla="*/ 18631 w 361625"/>
              <a:gd name="connsiteY2" fmla="*/ 148155 h 200100"/>
              <a:gd name="connsiteX3" fmla="*/ 60552 w 361625"/>
              <a:gd name="connsiteY3" fmla="*/ 182216 h 200100"/>
              <a:gd name="connsiteX4" fmla="*/ 63172 w 361625"/>
              <a:gd name="connsiteY4" fmla="*/ 179596 h 200100"/>
              <a:gd name="connsiteX5" fmla="*/ 194175 w 361625"/>
              <a:gd name="connsiteY5" fmla="*/ 197936 h 200100"/>
              <a:gd name="connsiteX6" fmla="*/ 353999 w 361625"/>
              <a:gd name="connsiteY6" fmla="*/ 121955 h 200100"/>
              <a:gd name="connsiteX7" fmla="*/ 314698 w 361625"/>
              <a:gd name="connsiteY7" fmla="*/ 22393 h 200100"/>
              <a:gd name="connsiteX8" fmla="*/ 128674 w 361625"/>
              <a:gd name="connsiteY8" fmla="*/ 1432 h 200100"/>
              <a:gd name="connsiteX9" fmla="*/ 31732 w 361625"/>
              <a:gd name="connsiteY9" fmla="*/ 53833 h 200100"/>
              <a:gd name="connsiteX0" fmla="*/ 31732 w 361625"/>
              <a:gd name="connsiteY0" fmla="*/ 35259 h 181526"/>
              <a:gd name="connsiteX1" fmla="*/ 291 w 361625"/>
              <a:gd name="connsiteY1" fmla="*/ 103381 h 181526"/>
              <a:gd name="connsiteX2" fmla="*/ 18631 w 361625"/>
              <a:gd name="connsiteY2" fmla="*/ 129581 h 181526"/>
              <a:gd name="connsiteX3" fmla="*/ 60552 w 361625"/>
              <a:gd name="connsiteY3" fmla="*/ 163642 h 181526"/>
              <a:gd name="connsiteX4" fmla="*/ 63172 w 361625"/>
              <a:gd name="connsiteY4" fmla="*/ 161022 h 181526"/>
              <a:gd name="connsiteX5" fmla="*/ 194175 w 361625"/>
              <a:gd name="connsiteY5" fmla="*/ 179362 h 181526"/>
              <a:gd name="connsiteX6" fmla="*/ 353999 w 361625"/>
              <a:gd name="connsiteY6" fmla="*/ 103381 h 181526"/>
              <a:gd name="connsiteX7" fmla="*/ 314698 w 361625"/>
              <a:gd name="connsiteY7" fmla="*/ 3819 h 181526"/>
              <a:gd name="connsiteX8" fmla="*/ 131294 w 361625"/>
              <a:gd name="connsiteY8" fmla="*/ 53600 h 181526"/>
              <a:gd name="connsiteX9" fmla="*/ 31732 w 361625"/>
              <a:gd name="connsiteY9" fmla="*/ 35259 h 181526"/>
              <a:gd name="connsiteX0" fmla="*/ 31732 w 354000"/>
              <a:gd name="connsiteY0" fmla="*/ 2250 h 148517"/>
              <a:gd name="connsiteX1" fmla="*/ 291 w 354000"/>
              <a:gd name="connsiteY1" fmla="*/ 70372 h 148517"/>
              <a:gd name="connsiteX2" fmla="*/ 18631 w 354000"/>
              <a:gd name="connsiteY2" fmla="*/ 96572 h 148517"/>
              <a:gd name="connsiteX3" fmla="*/ 60552 w 354000"/>
              <a:gd name="connsiteY3" fmla="*/ 130633 h 148517"/>
              <a:gd name="connsiteX4" fmla="*/ 63172 w 354000"/>
              <a:gd name="connsiteY4" fmla="*/ 128013 h 148517"/>
              <a:gd name="connsiteX5" fmla="*/ 194175 w 354000"/>
              <a:gd name="connsiteY5" fmla="*/ 146353 h 148517"/>
              <a:gd name="connsiteX6" fmla="*/ 353999 w 354000"/>
              <a:gd name="connsiteY6" fmla="*/ 70372 h 148517"/>
              <a:gd name="connsiteX7" fmla="*/ 196795 w 354000"/>
              <a:gd name="connsiteY7" fmla="*/ 62512 h 148517"/>
              <a:gd name="connsiteX8" fmla="*/ 131294 w 354000"/>
              <a:gd name="connsiteY8" fmla="*/ 20591 h 148517"/>
              <a:gd name="connsiteX9" fmla="*/ 31732 w 354000"/>
              <a:gd name="connsiteY9" fmla="*/ 2250 h 148517"/>
              <a:gd name="connsiteX0" fmla="*/ 31732 w 224799"/>
              <a:gd name="connsiteY0" fmla="*/ 2250 h 147553"/>
              <a:gd name="connsiteX1" fmla="*/ 291 w 224799"/>
              <a:gd name="connsiteY1" fmla="*/ 70372 h 147553"/>
              <a:gd name="connsiteX2" fmla="*/ 18631 w 224799"/>
              <a:gd name="connsiteY2" fmla="*/ 96572 h 147553"/>
              <a:gd name="connsiteX3" fmla="*/ 60552 w 224799"/>
              <a:gd name="connsiteY3" fmla="*/ 130633 h 147553"/>
              <a:gd name="connsiteX4" fmla="*/ 63172 w 224799"/>
              <a:gd name="connsiteY4" fmla="*/ 128013 h 147553"/>
              <a:gd name="connsiteX5" fmla="*/ 194175 w 224799"/>
              <a:gd name="connsiteY5" fmla="*/ 146353 h 147553"/>
              <a:gd name="connsiteX6" fmla="*/ 222996 w 224799"/>
              <a:gd name="connsiteY6" fmla="*/ 88712 h 147553"/>
              <a:gd name="connsiteX7" fmla="*/ 196795 w 224799"/>
              <a:gd name="connsiteY7" fmla="*/ 62512 h 147553"/>
              <a:gd name="connsiteX8" fmla="*/ 131294 w 224799"/>
              <a:gd name="connsiteY8" fmla="*/ 20591 h 147553"/>
              <a:gd name="connsiteX9" fmla="*/ 31732 w 224799"/>
              <a:gd name="connsiteY9" fmla="*/ 2250 h 147553"/>
              <a:gd name="connsiteX0" fmla="*/ 31732 w 207885"/>
              <a:gd name="connsiteY0" fmla="*/ 2250 h 148967"/>
              <a:gd name="connsiteX1" fmla="*/ 291 w 207885"/>
              <a:gd name="connsiteY1" fmla="*/ 70372 h 148967"/>
              <a:gd name="connsiteX2" fmla="*/ 18631 w 207885"/>
              <a:gd name="connsiteY2" fmla="*/ 96572 h 148967"/>
              <a:gd name="connsiteX3" fmla="*/ 60552 w 207885"/>
              <a:gd name="connsiteY3" fmla="*/ 130633 h 148967"/>
              <a:gd name="connsiteX4" fmla="*/ 63172 w 207885"/>
              <a:gd name="connsiteY4" fmla="*/ 128013 h 148967"/>
              <a:gd name="connsiteX5" fmla="*/ 194175 w 207885"/>
              <a:gd name="connsiteY5" fmla="*/ 146353 h 148967"/>
              <a:gd name="connsiteX6" fmla="*/ 196795 w 207885"/>
              <a:gd name="connsiteY6" fmla="*/ 62512 h 148967"/>
              <a:gd name="connsiteX7" fmla="*/ 131294 w 207885"/>
              <a:gd name="connsiteY7" fmla="*/ 20591 h 148967"/>
              <a:gd name="connsiteX8" fmla="*/ 31732 w 207885"/>
              <a:gd name="connsiteY8" fmla="*/ 2250 h 148967"/>
              <a:gd name="connsiteX0" fmla="*/ 31732 w 198462"/>
              <a:gd name="connsiteY0" fmla="*/ 2250 h 135550"/>
              <a:gd name="connsiteX1" fmla="*/ 291 w 198462"/>
              <a:gd name="connsiteY1" fmla="*/ 70372 h 135550"/>
              <a:gd name="connsiteX2" fmla="*/ 18631 w 198462"/>
              <a:gd name="connsiteY2" fmla="*/ 96572 h 135550"/>
              <a:gd name="connsiteX3" fmla="*/ 60552 w 198462"/>
              <a:gd name="connsiteY3" fmla="*/ 130633 h 135550"/>
              <a:gd name="connsiteX4" fmla="*/ 63172 w 198462"/>
              <a:gd name="connsiteY4" fmla="*/ 128013 h 135550"/>
              <a:gd name="connsiteX5" fmla="*/ 196795 w 198462"/>
              <a:gd name="connsiteY5" fmla="*/ 62512 h 135550"/>
              <a:gd name="connsiteX6" fmla="*/ 131294 w 198462"/>
              <a:gd name="connsiteY6" fmla="*/ 20591 h 135550"/>
              <a:gd name="connsiteX7" fmla="*/ 31732 w 198462"/>
              <a:gd name="connsiteY7" fmla="*/ 2250 h 135550"/>
              <a:gd name="connsiteX0" fmla="*/ 31732 w 198462"/>
              <a:gd name="connsiteY0" fmla="*/ 578 h 133878"/>
              <a:gd name="connsiteX1" fmla="*/ 291 w 198462"/>
              <a:gd name="connsiteY1" fmla="*/ 68700 h 133878"/>
              <a:gd name="connsiteX2" fmla="*/ 18631 w 198462"/>
              <a:gd name="connsiteY2" fmla="*/ 94900 h 133878"/>
              <a:gd name="connsiteX3" fmla="*/ 60552 w 198462"/>
              <a:gd name="connsiteY3" fmla="*/ 128961 h 133878"/>
              <a:gd name="connsiteX4" fmla="*/ 63172 w 198462"/>
              <a:gd name="connsiteY4" fmla="*/ 126341 h 133878"/>
              <a:gd name="connsiteX5" fmla="*/ 196795 w 198462"/>
              <a:gd name="connsiteY5" fmla="*/ 60840 h 133878"/>
              <a:gd name="connsiteX6" fmla="*/ 131294 w 198462"/>
              <a:gd name="connsiteY6" fmla="*/ 37259 h 133878"/>
              <a:gd name="connsiteX7" fmla="*/ 31732 w 198462"/>
              <a:gd name="connsiteY7" fmla="*/ 578 h 133878"/>
              <a:gd name="connsiteX0" fmla="*/ 31732 w 198119"/>
              <a:gd name="connsiteY0" fmla="*/ 985 h 134285"/>
              <a:gd name="connsiteX1" fmla="*/ 291 w 198119"/>
              <a:gd name="connsiteY1" fmla="*/ 69107 h 134285"/>
              <a:gd name="connsiteX2" fmla="*/ 18631 w 198119"/>
              <a:gd name="connsiteY2" fmla="*/ 95307 h 134285"/>
              <a:gd name="connsiteX3" fmla="*/ 60552 w 198119"/>
              <a:gd name="connsiteY3" fmla="*/ 129368 h 134285"/>
              <a:gd name="connsiteX4" fmla="*/ 63172 w 198119"/>
              <a:gd name="connsiteY4" fmla="*/ 126748 h 134285"/>
              <a:gd name="connsiteX5" fmla="*/ 196795 w 198119"/>
              <a:gd name="connsiteY5" fmla="*/ 61247 h 134285"/>
              <a:gd name="connsiteX6" fmla="*/ 131294 w 198119"/>
              <a:gd name="connsiteY6" fmla="*/ 37666 h 134285"/>
              <a:gd name="connsiteX7" fmla="*/ 31732 w 198119"/>
              <a:gd name="connsiteY7" fmla="*/ 985 h 134285"/>
              <a:gd name="connsiteX0" fmla="*/ 31732 w 196986"/>
              <a:gd name="connsiteY0" fmla="*/ 985 h 132470"/>
              <a:gd name="connsiteX1" fmla="*/ 291 w 196986"/>
              <a:gd name="connsiteY1" fmla="*/ 69107 h 132470"/>
              <a:gd name="connsiteX2" fmla="*/ 18631 w 196986"/>
              <a:gd name="connsiteY2" fmla="*/ 95307 h 132470"/>
              <a:gd name="connsiteX3" fmla="*/ 60552 w 196986"/>
              <a:gd name="connsiteY3" fmla="*/ 129368 h 132470"/>
              <a:gd name="connsiteX4" fmla="*/ 63172 w 196986"/>
              <a:gd name="connsiteY4" fmla="*/ 126748 h 132470"/>
              <a:gd name="connsiteX5" fmla="*/ 107715 w 196986"/>
              <a:gd name="connsiteY5" fmla="*/ 92688 h 132470"/>
              <a:gd name="connsiteX6" fmla="*/ 196795 w 196986"/>
              <a:gd name="connsiteY6" fmla="*/ 61247 h 132470"/>
              <a:gd name="connsiteX7" fmla="*/ 131294 w 196986"/>
              <a:gd name="connsiteY7" fmla="*/ 37666 h 132470"/>
              <a:gd name="connsiteX8" fmla="*/ 31732 w 196986"/>
              <a:gd name="connsiteY8" fmla="*/ 985 h 132470"/>
              <a:gd name="connsiteX0" fmla="*/ 31732 w 196986"/>
              <a:gd name="connsiteY0" fmla="*/ 985 h 133790"/>
              <a:gd name="connsiteX1" fmla="*/ 291 w 196986"/>
              <a:gd name="connsiteY1" fmla="*/ 69107 h 133790"/>
              <a:gd name="connsiteX2" fmla="*/ 18631 w 196986"/>
              <a:gd name="connsiteY2" fmla="*/ 95307 h 133790"/>
              <a:gd name="connsiteX3" fmla="*/ 60552 w 196986"/>
              <a:gd name="connsiteY3" fmla="*/ 129368 h 133790"/>
              <a:gd name="connsiteX4" fmla="*/ 63172 w 196986"/>
              <a:gd name="connsiteY4" fmla="*/ 126748 h 133790"/>
              <a:gd name="connsiteX5" fmla="*/ 99855 w 196986"/>
              <a:gd name="connsiteY5" fmla="*/ 69108 h 133790"/>
              <a:gd name="connsiteX6" fmla="*/ 196795 w 196986"/>
              <a:gd name="connsiteY6" fmla="*/ 61247 h 133790"/>
              <a:gd name="connsiteX7" fmla="*/ 131294 w 196986"/>
              <a:gd name="connsiteY7" fmla="*/ 37666 h 133790"/>
              <a:gd name="connsiteX8" fmla="*/ 31732 w 196986"/>
              <a:gd name="connsiteY8" fmla="*/ 985 h 133790"/>
              <a:gd name="connsiteX0" fmla="*/ 31732 w 196986"/>
              <a:gd name="connsiteY0" fmla="*/ 985 h 134117"/>
              <a:gd name="connsiteX1" fmla="*/ 291 w 196986"/>
              <a:gd name="connsiteY1" fmla="*/ 69107 h 134117"/>
              <a:gd name="connsiteX2" fmla="*/ 18631 w 196986"/>
              <a:gd name="connsiteY2" fmla="*/ 95307 h 134117"/>
              <a:gd name="connsiteX3" fmla="*/ 60552 w 196986"/>
              <a:gd name="connsiteY3" fmla="*/ 129368 h 134117"/>
              <a:gd name="connsiteX4" fmla="*/ 63172 w 196986"/>
              <a:gd name="connsiteY4" fmla="*/ 126748 h 134117"/>
              <a:gd name="connsiteX5" fmla="*/ 94615 w 196986"/>
              <a:gd name="connsiteY5" fmla="*/ 63868 h 134117"/>
              <a:gd name="connsiteX6" fmla="*/ 196795 w 196986"/>
              <a:gd name="connsiteY6" fmla="*/ 61247 h 134117"/>
              <a:gd name="connsiteX7" fmla="*/ 131294 w 196986"/>
              <a:gd name="connsiteY7" fmla="*/ 37666 h 134117"/>
              <a:gd name="connsiteX8" fmla="*/ 31732 w 196986"/>
              <a:gd name="connsiteY8" fmla="*/ 985 h 134117"/>
              <a:gd name="connsiteX0" fmla="*/ 31732 w 196986"/>
              <a:gd name="connsiteY0" fmla="*/ 985 h 133318"/>
              <a:gd name="connsiteX1" fmla="*/ 291 w 196986"/>
              <a:gd name="connsiteY1" fmla="*/ 69107 h 133318"/>
              <a:gd name="connsiteX2" fmla="*/ 18631 w 196986"/>
              <a:gd name="connsiteY2" fmla="*/ 95307 h 133318"/>
              <a:gd name="connsiteX3" fmla="*/ 60552 w 196986"/>
              <a:gd name="connsiteY3" fmla="*/ 129368 h 133318"/>
              <a:gd name="connsiteX4" fmla="*/ 63172 w 196986"/>
              <a:gd name="connsiteY4" fmla="*/ 126748 h 133318"/>
              <a:gd name="connsiteX5" fmla="*/ 99855 w 196986"/>
              <a:gd name="connsiteY5" fmla="*/ 76968 h 133318"/>
              <a:gd name="connsiteX6" fmla="*/ 196795 w 196986"/>
              <a:gd name="connsiteY6" fmla="*/ 61247 h 133318"/>
              <a:gd name="connsiteX7" fmla="*/ 131294 w 196986"/>
              <a:gd name="connsiteY7" fmla="*/ 37666 h 133318"/>
              <a:gd name="connsiteX8" fmla="*/ 31732 w 196986"/>
              <a:gd name="connsiteY8" fmla="*/ 985 h 133318"/>
              <a:gd name="connsiteX0" fmla="*/ 31732 w 184034"/>
              <a:gd name="connsiteY0" fmla="*/ 692 h 133025"/>
              <a:gd name="connsiteX1" fmla="*/ 291 w 184034"/>
              <a:gd name="connsiteY1" fmla="*/ 68814 h 133025"/>
              <a:gd name="connsiteX2" fmla="*/ 18631 w 184034"/>
              <a:gd name="connsiteY2" fmla="*/ 95014 h 133025"/>
              <a:gd name="connsiteX3" fmla="*/ 60552 w 184034"/>
              <a:gd name="connsiteY3" fmla="*/ 129075 h 133025"/>
              <a:gd name="connsiteX4" fmla="*/ 63172 w 184034"/>
              <a:gd name="connsiteY4" fmla="*/ 126455 h 133025"/>
              <a:gd name="connsiteX5" fmla="*/ 99855 w 184034"/>
              <a:gd name="connsiteY5" fmla="*/ 76675 h 133025"/>
              <a:gd name="connsiteX6" fmla="*/ 183695 w 184034"/>
              <a:gd name="connsiteY6" fmla="*/ 97634 h 133025"/>
              <a:gd name="connsiteX7" fmla="*/ 131294 w 184034"/>
              <a:gd name="connsiteY7" fmla="*/ 37373 h 133025"/>
              <a:gd name="connsiteX8" fmla="*/ 31732 w 184034"/>
              <a:gd name="connsiteY8" fmla="*/ 692 h 133025"/>
              <a:gd name="connsiteX0" fmla="*/ 31732 w 184132"/>
              <a:gd name="connsiteY0" fmla="*/ 2394 h 134727"/>
              <a:gd name="connsiteX1" fmla="*/ 291 w 184132"/>
              <a:gd name="connsiteY1" fmla="*/ 70516 h 134727"/>
              <a:gd name="connsiteX2" fmla="*/ 18631 w 184132"/>
              <a:gd name="connsiteY2" fmla="*/ 96716 h 134727"/>
              <a:gd name="connsiteX3" fmla="*/ 60552 w 184132"/>
              <a:gd name="connsiteY3" fmla="*/ 130777 h 134727"/>
              <a:gd name="connsiteX4" fmla="*/ 63172 w 184132"/>
              <a:gd name="connsiteY4" fmla="*/ 128157 h 134727"/>
              <a:gd name="connsiteX5" fmla="*/ 99855 w 184132"/>
              <a:gd name="connsiteY5" fmla="*/ 78377 h 134727"/>
              <a:gd name="connsiteX6" fmla="*/ 183695 w 184132"/>
              <a:gd name="connsiteY6" fmla="*/ 99336 h 134727"/>
              <a:gd name="connsiteX7" fmla="*/ 139154 w 184132"/>
              <a:gd name="connsiteY7" fmla="*/ 23355 h 134727"/>
              <a:gd name="connsiteX8" fmla="*/ 31732 w 184132"/>
              <a:gd name="connsiteY8" fmla="*/ 2394 h 134727"/>
              <a:gd name="connsiteX0" fmla="*/ 31732 w 184010"/>
              <a:gd name="connsiteY0" fmla="*/ 1316 h 133649"/>
              <a:gd name="connsiteX1" fmla="*/ 291 w 184010"/>
              <a:gd name="connsiteY1" fmla="*/ 69438 h 133649"/>
              <a:gd name="connsiteX2" fmla="*/ 18631 w 184010"/>
              <a:gd name="connsiteY2" fmla="*/ 95638 h 133649"/>
              <a:gd name="connsiteX3" fmla="*/ 60552 w 184010"/>
              <a:gd name="connsiteY3" fmla="*/ 129699 h 133649"/>
              <a:gd name="connsiteX4" fmla="*/ 63172 w 184010"/>
              <a:gd name="connsiteY4" fmla="*/ 127079 h 133649"/>
              <a:gd name="connsiteX5" fmla="*/ 99855 w 184010"/>
              <a:gd name="connsiteY5" fmla="*/ 77299 h 133649"/>
              <a:gd name="connsiteX6" fmla="*/ 183695 w 184010"/>
              <a:gd name="connsiteY6" fmla="*/ 98258 h 133649"/>
              <a:gd name="connsiteX7" fmla="*/ 128674 w 184010"/>
              <a:gd name="connsiteY7" fmla="*/ 30137 h 133649"/>
              <a:gd name="connsiteX8" fmla="*/ 31732 w 184010"/>
              <a:gd name="connsiteY8" fmla="*/ 1316 h 133649"/>
              <a:gd name="connsiteX0" fmla="*/ 31732 w 184308"/>
              <a:gd name="connsiteY0" fmla="*/ 1966 h 134299"/>
              <a:gd name="connsiteX1" fmla="*/ 291 w 184308"/>
              <a:gd name="connsiteY1" fmla="*/ 70088 h 134299"/>
              <a:gd name="connsiteX2" fmla="*/ 18631 w 184308"/>
              <a:gd name="connsiteY2" fmla="*/ 96288 h 134299"/>
              <a:gd name="connsiteX3" fmla="*/ 60552 w 184308"/>
              <a:gd name="connsiteY3" fmla="*/ 130349 h 134299"/>
              <a:gd name="connsiteX4" fmla="*/ 63172 w 184308"/>
              <a:gd name="connsiteY4" fmla="*/ 127729 h 134299"/>
              <a:gd name="connsiteX5" fmla="*/ 99855 w 184308"/>
              <a:gd name="connsiteY5" fmla="*/ 77949 h 134299"/>
              <a:gd name="connsiteX6" fmla="*/ 183695 w 184308"/>
              <a:gd name="connsiteY6" fmla="*/ 98908 h 134299"/>
              <a:gd name="connsiteX7" fmla="*/ 147014 w 184308"/>
              <a:gd name="connsiteY7" fmla="*/ 25547 h 134299"/>
              <a:gd name="connsiteX8" fmla="*/ 31732 w 184308"/>
              <a:gd name="connsiteY8" fmla="*/ 1966 h 134299"/>
              <a:gd name="connsiteX0" fmla="*/ 31732 w 184308"/>
              <a:gd name="connsiteY0" fmla="*/ 1966 h 137590"/>
              <a:gd name="connsiteX1" fmla="*/ 291 w 184308"/>
              <a:gd name="connsiteY1" fmla="*/ 70088 h 137590"/>
              <a:gd name="connsiteX2" fmla="*/ 18631 w 184308"/>
              <a:gd name="connsiteY2" fmla="*/ 96288 h 137590"/>
              <a:gd name="connsiteX3" fmla="*/ 60552 w 184308"/>
              <a:gd name="connsiteY3" fmla="*/ 130349 h 137590"/>
              <a:gd name="connsiteX4" fmla="*/ 76272 w 184308"/>
              <a:gd name="connsiteY4" fmla="*/ 132969 h 137590"/>
              <a:gd name="connsiteX5" fmla="*/ 99855 w 184308"/>
              <a:gd name="connsiteY5" fmla="*/ 77949 h 137590"/>
              <a:gd name="connsiteX6" fmla="*/ 183695 w 184308"/>
              <a:gd name="connsiteY6" fmla="*/ 98908 h 137590"/>
              <a:gd name="connsiteX7" fmla="*/ 147014 w 184308"/>
              <a:gd name="connsiteY7" fmla="*/ 25547 h 137590"/>
              <a:gd name="connsiteX8" fmla="*/ 31732 w 184308"/>
              <a:gd name="connsiteY8" fmla="*/ 1966 h 137590"/>
              <a:gd name="connsiteX0" fmla="*/ 13283 w 165859"/>
              <a:gd name="connsiteY0" fmla="*/ 2454 h 138078"/>
              <a:gd name="connsiteX1" fmla="*/ 26383 w 165859"/>
              <a:gd name="connsiteY1" fmla="*/ 78436 h 138078"/>
              <a:gd name="connsiteX2" fmla="*/ 182 w 165859"/>
              <a:gd name="connsiteY2" fmla="*/ 96776 h 138078"/>
              <a:gd name="connsiteX3" fmla="*/ 42103 w 165859"/>
              <a:gd name="connsiteY3" fmla="*/ 130837 h 138078"/>
              <a:gd name="connsiteX4" fmla="*/ 57823 w 165859"/>
              <a:gd name="connsiteY4" fmla="*/ 133457 h 138078"/>
              <a:gd name="connsiteX5" fmla="*/ 81406 w 165859"/>
              <a:gd name="connsiteY5" fmla="*/ 78437 h 138078"/>
              <a:gd name="connsiteX6" fmla="*/ 165246 w 165859"/>
              <a:gd name="connsiteY6" fmla="*/ 99396 h 138078"/>
              <a:gd name="connsiteX7" fmla="*/ 128565 w 165859"/>
              <a:gd name="connsiteY7" fmla="*/ 26035 h 138078"/>
              <a:gd name="connsiteX8" fmla="*/ 13283 w 165859"/>
              <a:gd name="connsiteY8" fmla="*/ 2454 h 138078"/>
              <a:gd name="connsiteX0" fmla="*/ 13306 w 165882"/>
              <a:gd name="connsiteY0" fmla="*/ 18 h 135642"/>
              <a:gd name="connsiteX1" fmla="*/ 34268 w 165882"/>
              <a:gd name="connsiteY1" fmla="*/ 26219 h 135642"/>
              <a:gd name="connsiteX2" fmla="*/ 26406 w 165882"/>
              <a:gd name="connsiteY2" fmla="*/ 76000 h 135642"/>
              <a:gd name="connsiteX3" fmla="*/ 205 w 165882"/>
              <a:gd name="connsiteY3" fmla="*/ 94340 h 135642"/>
              <a:gd name="connsiteX4" fmla="*/ 42126 w 165882"/>
              <a:gd name="connsiteY4" fmla="*/ 128401 h 135642"/>
              <a:gd name="connsiteX5" fmla="*/ 57846 w 165882"/>
              <a:gd name="connsiteY5" fmla="*/ 131021 h 135642"/>
              <a:gd name="connsiteX6" fmla="*/ 81429 w 165882"/>
              <a:gd name="connsiteY6" fmla="*/ 76001 h 135642"/>
              <a:gd name="connsiteX7" fmla="*/ 165269 w 165882"/>
              <a:gd name="connsiteY7" fmla="*/ 96960 h 135642"/>
              <a:gd name="connsiteX8" fmla="*/ 128588 w 165882"/>
              <a:gd name="connsiteY8" fmla="*/ 23599 h 135642"/>
              <a:gd name="connsiteX9" fmla="*/ 13306 w 165882"/>
              <a:gd name="connsiteY9" fmla="*/ 18 h 135642"/>
              <a:gd name="connsiteX0" fmla="*/ 26406 w 165823"/>
              <a:gd name="connsiteY0" fmla="*/ 11 h 140875"/>
              <a:gd name="connsiteX1" fmla="*/ 34268 w 165823"/>
              <a:gd name="connsiteY1" fmla="*/ 31452 h 140875"/>
              <a:gd name="connsiteX2" fmla="*/ 26406 w 165823"/>
              <a:gd name="connsiteY2" fmla="*/ 81233 h 140875"/>
              <a:gd name="connsiteX3" fmla="*/ 205 w 165823"/>
              <a:gd name="connsiteY3" fmla="*/ 99573 h 140875"/>
              <a:gd name="connsiteX4" fmla="*/ 42126 w 165823"/>
              <a:gd name="connsiteY4" fmla="*/ 133634 h 140875"/>
              <a:gd name="connsiteX5" fmla="*/ 57846 w 165823"/>
              <a:gd name="connsiteY5" fmla="*/ 136254 h 140875"/>
              <a:gd name="connsiteX6" fmla="*/ 81429 w 165823"/>
              <a:gd name="connsiteY6" fmla="*/ 81234 h 140875"/>
              <a:gd name="connsiteX7" fmla="*/ 165269 w 165823"/>
              <a:gd name="connsiteY7" fmla="*/ 102193 h 140875"/>
              <a:gd name="connsiteX8" fmla="*/ 128588 w 165823"/>
              <a:gd name="connsiteY8" fmla="*/ 28832 h 140875"/>
              <a:gd name="connsiteX9" fmla="*/ 26406 w 165823"/>
              <a:gd name="connsiteY9" fmla="*/ 11 h 140875"/>
              <a:gd name="connsiteX0" fmla="*/ 5726 w 145143"/>
              <a:gd name="connsiteY0" fmla="*/ 11 h 141777"/>
              <a:gd name="connsiteX1" fmla="*/ 13588 w 145143"/>
              <a:gd name="connsiteY1" fmla="*/ 31452 h 141777"/>
              <a:gd name="connsiteX2" fmla="*/ 5726 w 145143"/>
              <a:gd name="connsiteY2" fmla="*/ 81233 h 141777"/>
              <a:gd name="connsiteX3" fmla="*/ 21446 w 145143"/>
              <a:gd name="connsiteY3" fmla="*/ 133634 h 141777"/>
              <a:gd name="connsiteX4" fmla="*/ 37166 w 145143"/>
              <a:gd name="connsiteY4" fmla="*/ 136254 h 141777"/>
              <a:gd name="connsiteX5" fmla="*/ 60749 w 145143"/>
              <a:gd name="connsiteY5" fmla="*/ 81234 h 141777"/>
              <a:gd name="connsiteX6" fmla="*/ 144589 w 145143"/>
              <a:gd name="connsiteY6" fmla="*/ 102193 h 141777"/>
              <a:gd name="connsiteX7" fmla="*/ 107908 w 145143"/>
              <a:gd name="connsiteY7" fmla="*/ 28832 h 141777"/>
              <a:gd name="connsiteX8" fmla="*/ 5726 w 145143"/>
              <a:gd name="connsiteY8" fmla="*/ 11 h 141777"/>
              <a:gd name="connsiteX0" fmla="*/ 5726 w 145143"/>
              <a:gd name="connsiteY0" fmla="*/ 11 h 140759"/>
              <a:gd name="connsiteX1" fmla="*/ 13588 w 145143"/>
              <a:gd name="connsiteY1" fmla="*/ 31452 h 140759"/>
              <a:gd name="connsiteX2" fmla="*/ 5726 w 145143"/>
              <a:gd name="connsiteY2" fmla="*/ 81233 h 140759"/>
              <a:gd name="connsiteX3" fmla="*/ 10969 w 145143"/>
              <a:gd name="connsiteY3" fmla="*/ 102194 h 140759"/>
              <a:gd name="connsiteX4" fmla="*/ 21446 w 145143"/>
              <a:gd name="connsiteY4" fmla="*/ 133634 h 140759"/>
              <a:gd name="connsiteX5" fmla="*/ 37166 w 145143"/>
              <a:gd name="connsiteY5" fmla="*/ 136254 h 140759"/>
              <a:gd name="connsiteX6" fmla="*/ 60749 w 145143"/>
              <a:gd name="connsiteY6" fmla="*/ 81234 h 140759"/>
              <a:gd name="connsiteX7" fmla="*/ 144589 w 145143"/>
              <a:gd name="connsiteY7" fmla="*/ 102193 h 140759"/>
              <a:gd name="connsiteX8" fmla="*/ 107908 w 145143"/>
              <a:gd name="connsiteY8" fmla="*/ 28832 h 140759"/>
              <a:gd name="connsiteX9" fmla="*/ 5726 w 145143"/>
              <a:gd name="connsiteY9" fmla="*/ 11 h 140759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1096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254"/>
              <a:gd name="connsiteX1" fmla="*/ 13588 w 145143"/>
              <a:gd name="connsiteY1" fmla="*/ 31452 h 136254"/>
              <a:gd name="connsiteX2" fmla="*/ 5726 w 145143"/>
              <a:gd name="connsiteY2" fmla="*/ 81233 h 136254"/>
              <a:gd name="connsiteX3" fmla="*/ 37166 w 145143"/>
              <a:gd name="connsiteY3" fmla="*/ 136254 h 136254"/>
              <a:gd name="connsiteX4" fmla="*/ 60749 w 145143"/>
              <a:gd name="connsiteY4" fmla="*/ 81234 h 136254"/>
              <a:gd name="connsiteX5" fmla="*/ 144589 w 145143"/>
              <a:gd name="connsiteY5" fmla="*/ 102193 h 136254"/>
              <a:gd name="connsiteX6" fmla="*/ 107908 w 145143"/>
              <a:gd name="connsiteY6" fmla="*/ 28832 h 136254"/>
              <a:gd name="connsiteX7" fmla="*/ 5726 w 145143"/>
              <a:gd name="connsiteY7" fmla="*/ 11 h 136254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188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04355"/>
              <a:gd name="connsiteX1" fmla="*/ 13588 w 145143"/>
              <a:gd name="connsiteY1" fmla="*/ 31452 h 104355"/>
              <a:gd name="connsiteX2" fmla="*/ 18826 w 145143"/>
              <a:gd name="connsiteY2" fmla="*/ 81233 h 104355"/>
              <a:gd name="connsiteX3" fmla="*/ 31929 w 145143"/>
              <a:gd name="connsiteY3" fmla="*/ 102194 h 104355"/>
              <a:gd name="connsiteX4" fmla="*/ 60749 w 145143"/>
              <a:gd name="connsiteY4" fmla="*/ 81234 h 104355"/>
              <a:gd name="connsiteX5" fmla="*/ 144589 w 145143"/>
              <a:gd name="connsiteY5" fmla="*/ 102193 h 104355"/>
              <a:gd name="connsiteX6" fmla="*/ 107908 w 145143"/>
              <a:gd name="connsiteY6" fmla="*/ 28832 h 104355"/>
              <a:gd name="connsiteX7" fmla="*/ 5726 w 145143"/>
              <a:gd name="connsiteY7" fmla="*/ 11 h 104355"/>
              <a:gd name="connsiteX0" fmla="*/ 5726 w 145143"/>
              <a:gd name="connsiteY0" fmla="*/ 11 h 112675"/>
              <a:gd name="connsiteX1" fmla="*/ 13588 w 145143"/>
              <a:gd name="connsiteY1" fmla="*/ 31452 h 112675"/>
              <a:gd name="connsiteX2" fmla="*/ 18826 w 145143"/>
              <a:gd name="connsiteY2" fmla="*/ 81233 h 112675"/>
              <a:gd name="connsiteX3" fmla="*/ 47649 w 145143"/>
              <a:gd name="connsiteY3" fmla="*/ 112675 h 112675"/>
              <a:gd name="connsiteX4" fmla="*/ 60749 w 145143"/>
              <a:gd name="connsiteY4" fmla="*/ 81234 h 112675"/>
              <a:gd name="connsiteX5" fmla="*/ 144589 w 145143"/>
              <a:gd name="connsiteY5" fmla="*/ 102193 h 112675"/>
              <a:gd name="connsiteX6" fmla="*/ 107908 w 145143"/>
              <a:gd name="connsiteY6" fmla="*/ 28832 h 112675"/>
              <a:gd name="connsiteX7" fmla="*/ 5726 w 145143"/>
              <a:gd name="connsiteY7" fmla="*/ 11 h 11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143" h="112675">
                <a:moveTo>
                  <a:pt x="5726" y="11"/>
                </a:moveTo>
                <a:cubicBezTo>
                  <a:pt x="-9994" y="448"/>
                  <a:pt x="11405" y="18788"/>
                  <a:pt x="13588" y="31452"/>
                </a:cubicBezTo>
                <a:cubicBezTo>
                  <a:pt x="15771" y="44116"/>
                  <a:pt x="13149" y="67696"/>
                  <a:pt x="18826" y="81233"/>
                </a:cubicBezTo>
                <a:cubicBezTo>
                  <a:pt x="24503" y="94770"/>
                  <a:pt x="40662" y="112675"/>
                  <a:pt x="47649" y="112675"/>
                </a:cubicBezTo>
                <a:cubicBezTo>
                  <a:pt x="54636" y="112675"/>
                  <a:pt x="41972" y="81234"/>
                  <a:pt x="60749" y="81234"/>
                </a:cubicBezTo>
                <a:cubicBezTo>
                  <a:pt x="83020" y="70317"/>
                  <a:pt x="140659" y="114420"/>
                  <a:pt x="144589" y="102193"/>
                </a:cubicBezTo>
                <a:cubicBezTo>
                  <a:pt x="148519" y="89966"/>
                  <a:pt x="131052" y="45862"/>
                  <a:pt x="107908" y="28832"/>
                </a:cubicBezTo>
                <a:cubicBezTo>
                  <a:pt x="84764" y="11802"/>
                  <a:pt x="21446" y="-426"/>
                  <a:pt x="5726" y="1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3200481" y="-17091"/>
            <a:ext cx="5950191" cy="3921404"/>
          </a:xfrm>
          <a:custGeom>
            <a:avLst/>
            <a:gdLst>
              <a:gd name="connsiteX0" fmla="*/ 4523379 w 6463804"/>
              <a:gd name="connsiteY0" fmla="*/ 2922372 h 3275593"/>
              <a:gd name="connsiteX1" fmla="*/ 5084694 w 6463804"/>
              <a:gd name="connsiteY1" fmla="*/ 3012907 h 3275593"/>
              <a:gd name="connsiteX2" fmla="*/ 5790864 w 6463804"/>
              <a:gd name="connsiteY2" fmla="*/ 2813731 h 3275593"/>
              <a:gd name="connsiteX3" fmla="*/ 6325019 w 6463804"/>
              <a:gd name="connsiteY3" fmla="*/ 2677929 h 3275593"/>
              <a:gd name="connsiteX4" fmla="*/ 6234484 w 6463804"/>
              <a:gd name="connsiteY4" fmla="*/ 179172 h 3275593"/>
              <a:gd name="connsiteX5" fmla="*/ 3889637 w 6463804"/>
              <a:gd name="connsiteY5" fmla="*/ 197279 h 3275593"/>
              <a:gd name="connsiteX6" fmla="*/ 1653431 w 6463804"/>
              <a:gd name="connsiteY6" fmla="*/ 188226 h 3275593"/>
              <a:gd name="connsiteX7" fmla="*/ 213930 w 6463804"/>
              <a:gd name="connsiteY7" fmla="*/ 269707 h 3275593"/>
              <a:gd name="connsiteX8" fmla="*/ 14753 w 6463804"/>
              <a:gd name="connsiteY8" fmla="*/ 767648 h 3275593"/>
              <a:gd name="connsiteX9" fmla="*/ 14753 w 6463804"/>
              <a:gd name="connsiteY9" fmla="*/ 1247481 h 3275593"/>
              <a:gd name="connsiteX10" fmla="*/ 14753 w 6463804"/>
              <a:gd name="connsiteY10" fmla="*/ 1799743 h 3275593"/>
              <a:gd name="connsiteX11" fmla="*/ 105288 w 6463804"/>
              <a:gd name="connsiteY11" fmla="*/ 2370111 h 3275593"/>
              <a:gd name="connsiteX12" fmla="*/ 141502 w 6463804"/>
              <a:gd name="connsiteY12" fmla="*/ 2614555 h 3275593"/>
              <a:gd name="connsiteX13" fmla="*/ 132448 w 6463804"/>
              <a:gd name="connsiteY13" fmla="*/ 2958586 h 3275593"/>
              <a:gd name="connsiteX14" fmla="*/ 141502 w 6463804"/>
              <a:gd name="connsiteY14" fmla="*/ 3212083 h 3275593"/>
              <a:gd name="connsiteX15" fmla="*/ 204876 w 6463804"/>
              <a:gd name="connsiteY15" fmla="*/ 3275458 h 3275593"/>
              <a:gd name="connsiteX16" fmla="*/ 222983 w 6463804"/>
              <a:gd name="connsiteY16" fmla="*/ 3230190 h 3275593"/>
              <a:gd name="connsiteX17" fmla="*/ 222983 w 6463804"/>
              <a:gd name="connsiteY17" fmla="*/ 3230190 h 3275593"/>
              <a:gd name="connsiteX0" fmla="*/ 4523379 w 6463804"/>
              <a:gd name="connsiteY0" fmla="*/ 2922372 h 3275593"/>
              <a:gd name="connsiteX1" fmla="*/ 5084694 w 6463804"/>
              <a:gd name="connsiteY1" fmla="*/ 3012907 h 3275593"/>
              <a:gd name="connsiteX2" fmla="*/ 5790864 w 6463804"/>
              <a:gd name="connsiteY2" fmla="*/ 2813731 h 3275593"/>
              <a:gd name="connsiteX3" fmla="*/ 6325019 w 6463804"/>
              <a:gd name="connsiteY3" fmla="*/ 2677929 h 3275593"/>
              <a:gd name="connsiteX4" fmla="*/ 6234484 w 6463804"/>
              <a:gd name="connsiteY4" fmla="*/ 179172 h 3275593"/>
              <a:gd name="connsiteX5" fmla="*/ 3889637 w 6463804"/>
              <a:gd name="connsiteY5" fmla="*/ 197279 h 3275593"/>
              <a:gd name="connsiteX6" fmla="*/ 1653431 w 6463804"/>
              <a:gd name="connsiteY6" fmla="*/ 188226 h 3275593"/>
              <a:gd name="connsiteX7" fmla="*/ 213930 w 6463804"/>
              <a:gd name="connsiteY7" fmla="*/ 269707 h 3275593"/>
              <a:gd name="connsiteX8" fmla="*/ 14753 w 6463804"/>
              <a:gd name="connsiteY8" fmla="*/ 767648 h 3275593"/>
              <a:gd name="connsiteX9" fmla="*/ 14753 w 6463804"/>
              <a:gd name="connsiteY9" fmla="*/ 1247481 h 3275593"/>
              <a:gd name="connsiteX10" fmla="*/ 14753 w 6463804"/>
              <a:gd name="connsiteY10" fmla="*/ 1799743 h 3275593"/>
              <a:gd name="connsiteX11" fmla="*/ 105288 w 6463804"/>
              <a:gd name="connsiteY11" fmla="*/ 2370111 h 3275593"/>
              <a:gd name="connsiteX12" fmla="*/ 141502 w 6463804"/>
              <a:gd name="connsiteY12" fmla="*/ 2614555 h 3275593"/>
              <a:gd name="connsiteX13" fmla="*/ 132448 w 6463804"/>
              <a:gd name="connsiteY13" fmla="*/ 2958586 h 3275593"/>
              <a:gd name="connsiteX14" fmla="*/ 141502 w 6463804"/>
              <a:gd name="connsiteY14" fmla="*/ 3212083 h 3275593"/>
              <a:gd name="connsiteX15" fmla="*/ 204876 w 6463804"/>
              <a:gd name="connsiteY15" fmla="*/ 3275458 h 3275593"/>
              <a:gd name="connsiteX16" fmla="*/ 222983 w 6463804"/>
              <a:gd name="connsiteY16" fmla="*/ 3230190 h 3275593"/>
              <a:gd name="connsiteX0" fmla="*/ 4523379 w 6463804"/>
              <a:gd name="connsiteY0" fmla="*/ 2922372 h 3275458"/>
              <a:gd name="connsiteX1" fmla="*/ 5084694 w 6463804"/>
              <a:gd name="connsiteY1" fmla="*/ 3012907 h 3275458"/>
              <a:gd name="connsiteX2" fmla="*/ 5790864 w 6463804"/>
              <a:gd name="connsiteY2" fmla="*/ 2813731 h 3275458"/>
              <a:gd name="connsiteX3" fmla="*/ 6325019 w 6463804"/>
              <a:gd name="connsiteY3" fmla="*/ 2677929 h 3275458"/>
              <a:gd name="connsiteX4" fmla="*/ 6234484 w 6463804"/>
              <a:gd name="connsiteY4" fmla="*/ 179172 h 3275458"/>
              <a:gd name="connsiteX5" fmla="*/ 3889637 w 6463804"/>
              <a:gd name="connsiteY5" fmla="*/ 197279 h 3275458"/>
              <a:gd name="connsiteX6" fmla="*/ 1653431 w 6463804"/>
              <a:gd name="connsiteY6" fmla="*/ 188226 h 3275458"/>
              <a:gd name="connsiteX7" fmla="*/ 213930 w 6463804"/>
              <a:gd name="connsiteY7" fmla="*/ 269707 h 3275458"/>
              <a:gd name="connsiteX8" fmla="*/ 14753 w 6463804"/>
              <a:gd name="connsiteY8" fmla="*/ 767648 h 3275458"/>
              <a:gd name="connsiteX9" fmla="*/ 14753 w 6463804"/>
              <a:gd name="connsiteY9" fmla="*/ 1247481 h 3275458"/>
              <a:gd name="connsiteX10" fmla="*/ 14753 w 6463804"/>
              <a:gd name="connsiteY10" fmla="*/ 1799743 h 3275458"/>
              <a:gd name="connsiteX11" fmla="*/ 105288 w 6463804"/>
              <a:gd name="connsiteY11" fmla="*/ 2370111 h 3275458"/>
              <a:gd name="connsiteX12" fmla="*/ 141502 w 6463804"/>
              <a:gd name="connsiteY12" fmla="*/ 2614555 h 3275458"/>
              <a:gd name="connsiteX13" fmla="*/ 132448 w 6463804"/>
              <a:gd name="connsiteY13" fmla="*/ 2958586 h 3275458"/>
              <a:gd name="connsiteX14" fmla="*/ 141502 w 6463804"/>
              <a:gd name="connsiteY14" fmla="*/ 3212083 h 3275458"/>
              <a:gd name="connsiteX15" fmla="*/ 204876 w 6463804"/>
              <a:gd name="connsiteY15" fmla="*/ 3275458 h 3275458"/>
              <a:gd name="connsiteX0" fmla="*/ 4523379 w 6463804"/>
              <a:gd name="connsiteY0" fmla="*/ 2922372 h 3212083"/>
              <a:gd name="connsiteX1" fmla="*/ 5084694 w 6463804"/>
              <a:gd name="connsiteY1" fmla="*/ 3012907 h 3212083"/>
              <a:gd name="connsiteX2" fmla="*/ 5790864 w 6463804"/>
              <a:gd name="connsiteY2" fmla="*/ 2813731 h 3212083"/>
              <a:gd name="connsiteX3" fmla="*/ 6325019 w 6463804"/>
              <a:gd name="connsiteY3" fmla="*/ 2677929 h 3212083"/>
              <a:gd name="connsiteX4" fmla="*/ 6234484 w 6463804"/>
              <a:gd name="connsiteY4" fmla="*/ 179172 h 3212083"/>
              <a:gd name="connsiteX5" fmla="*/ 3889637 w 6463804"/>
              <a:gd name="connsiteY5" fmla="*/ 197279 h 3212083"/>
              <a:gd name="connsiteX6" fmla="*/ 1653431 w 6463804"/>
              <a:gd name="connsiteY6" fmla="*/ 188226 h 3212083"/>
              <a:gd name="connsiteX7" fmla="*/ 213930 w 6463804"/>
              <a:gd name="connsiteY7" fmla="*/ 269707 h 3212083"/>
              <a:gd name="connsiteX8" fmla="*/ 14753 w 6463804"/>
              <a:gd name="connsiteY8" fmla="*/ 767648 h 3212083"/>
              <a:gd name="connsiteX9" fmla="*/ 14753 w 6463804"/>
              <a:gd name="connsiteY9" fmla="*/ 1247481 h 3212083"/>
              <a:gd name="connsiteX10" fmla="*/ 14753 w 6463804"/>
              <a:gd name="connsiteY10" fmla="*/ 1799743 h 3212083"/>
              <a:gd name="connsiteX11" fmla="*/ 105288 w 6463804"/>
              <a:gd name="connsiteY11" fmla="*/ 2370111 h 3212083"/>
              <a:gd name="connsiteX12" fmla="*/ 141502 w 6463804"/>
              <a:gd name="connsiteY12" fmla="*/ 2614555 h 3212083"/>
              <a:gd name="connsiteX13" fmla="*/ 132448 w 6463804"/>
              <a:gd name="connsiteY13" fmla="*/ 2958586 h 3212083"/>
              <a:gd name="connsiteX14" fmla="*/ 141502 w 6463804"/>
              <a:gd name="connsiteY14" fmla="*/ 3212083 h 3212083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41502 w 6463804"/>
              <a:gd name="connsiteY12" fmla="*/ 2614555 h 3016458"/>
              <a:gd name="connsiteX13" fmla="*/ 132448 w 6463804"/>
              <a:gd name="connsiteY13" fmla="*/ 29585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41502 w 6463804"/>
              <a:gd name="connsiteY12" fmla="*/ 261455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14341 w 6463804"/>
              <a:gd name="connsiteY12" fmla="*/ 237011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84089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186769 w 6463804"/>
              <a:gd name="connsiteY13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413106 w 6463804"/>
              <a:gd name="connsiteY14" fmla="*/ 272319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1019688 w 6463804"/>
              <a:gd name="connsiteY14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94998 w 6463804"/>
              <a:gd name="connsiteY13" fmla="*/ 2741304 h 3016458"/>
              <a:gd name="connsiteX14" fmla="*/ 576068 w 6463804"/>
              <a:gd name="connsiteY14" fmla="*/ 2578342 h 3016458"/>
              <a:gd name="connsiteX15" fmla="*/ 1019688 w 6463804"/>
              <a:gd name="connsiteY15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76068 w 6463804"/>
              <a:gd name="connsiteY14" fmla="*/ 2578342 h 3016458"/>
              <a:gd name="connsiteX15" fmla="*/ 1019688 w 6463804"/>
              <a:gd name="connsiteY15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76068 w 6463804"/>
              <a:gd name="connsiteY14" fmla="*/ 2578342 h 3016458"/>
              <a:gd name="connsiteX15" fmla="*/ 811458 w 6463804"/>
              <a:gd name="connsiteY15" fmla="*/ 2542128 h 3016458"/>
              <a:gd name="connsiteX16" fmla="*/ 1019688 w 6463804"/>
              <a:gd name="connsiteY16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19688 w 6463804"/>
              <a:gd name="connsiteY16" fmla="*/ 243348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46849 w 6463804"/>
              <a:gd name="connsiteY16" fmla="*/ 246970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064955 w 6463804"/>
              <a:gd name="connsiteY17" fmla="*/ 244254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227918 w 6463804"/>
              <a:gd name="connsiteY18" fmla="*/ 241537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81827 w 6463804"/>
              <a:gd name="connsiteY18" fmla="*/ 239727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81827 w 6463804"/>
              <a:gd name="connsiteY18" fmla="*/ 2397272 h 3016458"/>
              <a:gd name="connsiteX19" fmla="*/ 1372773 w 6463804"/>
              <a:gd name="connsiteY19" fmla="*/ 237916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29410 w 6463804"/>
              <a:gd name="connsiteY18" fmla="*/ 2365239 h 3016458"/>
              <a:gd name="connsiteX19" fmla="*/ 1372773 w 6463804"/>
              <a:gd name="connsiteY19" fmla="*/ 237916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29410 w 6463804"/>
              <a:gd name="connsiteY18" fmla="*/ 236523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8742 w 6463804"/>
              <a:gd name="connsiteY16" fmla="*/ 2451593 h 3016458"/>
              <a:gd name="connsiteX17" fmla="*/ 1246025 w 6463804"/>
              <a:gd name="connsiteY17" fmla="*/ 2424433 h 3016458"/>
              <a:gd name="connsiteX18" fmla="*/ 1364355 w 6463804"/>
              <a:gd name="connsiteY18" fmla="*/ 237979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1022918 w 6463804"/>
              <a:gd name="connsiteY16" fmla="*/ 2439944 h 3016458"/>
              <a:gd name="connsiteX17" fmla="*/ 1246025 w 6463804"/>
              <a:gd name="connsiteY17" fmla="*/ 2424433 h 3016458"/>
              <a:gd name="connsiteX18" fmla="*/ 1364355 w 6463804"/>
              <a:gd name="connsiteY18" fmla="*/ 2379799 h 3016458"/>
              <a:gd name="connsiteX19" fmla="*/ 1398982 w 6463804"/>
              <a:gd name="connsiteY19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909951 w 6463804"/>
              <a:gd name="connsiteY16" fmla="*/ 2486452 h 3016458"/>
              <a:gd name="connsiteX17" fmla="*/ 1022918 w 6463804"/>
              <a:gd name="connsiteY17" fmla="*/ 2439944 h 3016458"/>
              <a:gd name="connsiteX18" fmla="*/ 1246025 w 6463804"/>
              <a:gd name="connsiteY18" fmla="*/ 2424433 h 3016458"/>
              <a:gd name="connsiteX19" fmla="*/ 1364355 w 6463804"/>
              <a:gd name="connsiteY19" fmla="*/ 2379799 h 3016458"/>
              <a:gd name="connsiteX20" fmla="*/ 1398982 w 6463804"/>
              <a:gd name="connsiteY20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811458 w 6463804"/>
              <a:gd name="connsiteY15" fmla="*/ 2542128 h 3016458"/>
              <a:gd name="connsiteX16" fmla="*/ 909951 w 6463804"/>
              <a:gd name="connsiteY16" fmla="*/ 2486452 h 3016458"/>
              <a:gd name="connsiteX17" fmla="*/ 965281 w 6463804"/>
              <a:gd name="connsiteY17" fmla="*/ 2495188 h 3016458"/>
              <a:gd name="connsiteX18" fmla="*/ 1022918 w 6463804"/>
              <a:gd name="connsiteY18" fmla="*/ 2439944 h 3016458"/>
              <a:gd name="connsiteX19" fmla="*/ 1246025 w 6463804"/>
              <a:gd name="connsiteY19" fmla="*/ 2424433 h 3016458"/>
              <a:gd name="connsiteX20" fmla="*/ 1364355 w 6463804"/>
              <a:gd name="connsiteY20" fmla="*/ 2379799 h 3016458"/>
              <a:gd name="connsiteX21" fmla="*/ 1398982 w 6463804"/>
              <a:gd name="connsiteY21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811458 w 6463804"/>
              <a:gd name="connsiteY16" fmla="*/ 2542128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909951 w 6463804"/>
              <a:gd name="connsiteY17" fmla="*/ 2486452 h 3016458"/>
              <a:gd name="connsiteX18" fmla="*/ 965281 w 6463804"/>
              <a:gd name="connsiteY18" fmla="*/ 2495188 h 3016458"/>
              <a:gd name="connsiteX19" fmla="*/ 1022918 w 6463804"/>
              <a:gd name="connsiteY19" fmla="*/ 2439944 h 3016458"/>
              <a:gd name="connsiteX20" fmla="*/ 1246025 w 6463804"/>
              <a:gd name="connsiteY20" fmla="*/ 2424433 h 3016458"/>
              <a:gd name="connsiteX21" fmla="*/ 1364355 w 6463804"/>
              <a:gd name="connsiteY21" fmla="*/ 2379799 h 3016458"/>
              <a:gd name="connsiteX22" fmla="*/ 1398982 w 6463804"/>
              <a:gd name="connsiteY22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848797 w 6463804"/>
              <a:gd name="connsiteY17" fmla="*/ 2535958 h 3016458"/>
              <a:gd name="connsiteX18" fmla="*/ 909951 w 6463804"/>
              <a:gd name="connsiteY18" fmla="*/ 2486452 h 3016458"/>
              <a:gd name="connsiteX19" fmla="*/ 965281 w 6463804"/>
              <a:gd name="connsiteY19" fmla="*/ 2495188 h 3016458"/>
              <a:gd name="connsiteX20" fmla="*/ 1022918 w 6463804"/>
              <a:gd name="connsiteY20" fmla="*/ 2439944 h 3016458"/>
              <a:gd name="connsiteX21" fmla="*/ 1246025 w 6463804"/>
              <a:gd name="connsiteY21" fmla="*/ 2424433 h 3016458"/>
              <a:gd name="connsiteX22" fmla="*/ 1364355 w 6463804"/>
              <a:gd name="connsiteY22" fmla="*/ 2379799 h 3016458"/>
              <a:gd name="connsiteX23" fmla="*/ 1398982 w 6463804"/>
              <a:gd name="connsiteY23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8784 w 6463804"/>
              <a:gd name="connsiteY13" fmla="*/ 2696036 h 3016458"/>
              <a:gd name="connsiteX14" fmla="*/ 585122 w 6463804"/>
              <a:gd name="connsiteY14" fmla="*/ 2596449 h 3016458"/>
              <a:gd name="connsiteX15" fmla="*/ 642037 w 6463804"/>
              <a:gd name="connsiteY15" fmla="*/ 2556342 h 3016458"/>
              <a:gd name="connsiteX16" fmla="*/ 735743 w 6463804"/>
              <a:gd name="connsiteY16" fmla="*/ 2565425 h 3016458"/>
              <a:gd name="connsiteX17" fmla="*/ 793467 w 6463804"/>
              <a:gd name="connsiteY17" fmla="*/ 2515573 h 3016458"/>
              <a:gd name="connsiteX18" fmla="*/ 848797 w 6463804"/>
              <a:gd name="connsiteY18" fmla="*/ 2535958 h 3016458"/>
              <a:gd name="connsiteX19" fmla="*/ 909951 w 6463804"/>
              <a:gd name="connsiteY19" fmla="*/ 2486452 h 3016458"/>
              <a:gd name="connsiteX20" fmla="*/ 965281 w 6463804"/>
              <a:gd name="connsiteY20" fmla="*/ 2495188 h 3016458"/>
              <a:gd name="connsiteX21" fmla="*/ 1022918 w 6463804"/>
              <a:gd name="connsiteY21" fmla="*/ 2439944 h 3016458"/>
              <a:gd name="connsiteX22" fmla="*/ 1246025 w 6463804"/>
              <a:gd name="connsiteY22" fmla="*/ 2424433 h 3016458"/>
              <a:gd name="connsiteX23" fmla="*/ 1364355 w 6463804"/>
              <a:gd name="connsiteY23" fmla="*/ 2379799 h 3016458"/>
              <a:gd name="connsiteX24" fmla="*/ 1398982 w 6463804"/>
              <a:gd name="connsiteY24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58784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71212 w 6463804"/>
              <a:gd name="connsiteY14" fmla="*/ 2725244 h 3016458"/>
              <a:gd name="connsiteX15" fmla="*/ 358784 w 6463804"/>
              <a:gd name="connsiteY15" fmla="*/ 2696036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58784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85122 w 6463804"/>
              <a:gd name="connsiteY15" fmla="*/ 2596449 h 3016458"/>
              <a:gd name="connsiteX16" fmla="*/ 642037 w 6463804"/>
              <a:gd name="connsiteY16" fmla="*/ 2556342 h 3016458"/>
              <a:gd name="connsiteX17" fmla="*/ 735743 w 6463804"/>
              <a:gd name="connsiteY17" fmla="*/ 2565425 h 3016458"/>
              <a:gd name="connsiteX18" fmla="*/ 793467 w 6463804"/>
              <a:gd name="connsiteY18" fmla="*/ 2515573 h 3016458"/>
              <a:gd name="connsiteX19" fmla="*/ 848797 w 6463804"/>
              <a:gd name="connsiteY19" fmla="*/ 2535958 h 3016458"/>
              <a:gd name="connsiteX20" fmla="*/ 909951 w 6463804"/>
              <a:gd name="connsiteY20" fmla="*/ 2486452 h 3016458"/>
              <a:gd name="connsiteX21" fmla="*/ 965281 w 6463804"/>
              <a:gd name="connsiteY21" fmla="*/ 2495188 h 3016458"/>
              <a:gd name="connsiteX22" fmla="*/ 1022918 w 6463804"/>
              <a:gd name="connsiteY22" fmla="*/ 2439944 h 3016458"/>
              <a:gd name="connsiteX23" fmla="*/ 1246025 w 6463804"/>
              <a:gd name="connsiteY23" fmla="*/ 2424433 h 3016458"/>
              <a:gd name="connsiteX24" fmla="*/ 1364355 w 6463804"/>
              <a:gd name="connsiteY24" fmla="*/ 2379799 h 3016458"/>
              <a:gd name="connsiteX25" fmla="*/ 1398982 w 6463804"/>
              <a:gd name="connsiteY25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387535 w 6463804"/>
              <a:gd name="connsiteY27" fmla="*/ 243694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21546 w 6463804"/>
              <a:gd name="connsiteY28" fmla="*/ 250683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29" fmla="*/ 1265227 w 6463804"/>
              <a:gd name="connsiteY29" fmla="*/ 254469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68139 w 6463804"/>
              <a:gd name="connsiteY28" fmla="*/ 2535958 h 3016458"/>
              <a:gd name="connsiteX29" fmla="*/ 1055556 w 6463804"/>
              <a:gd name="connsiteY29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0666 w 6463804"/>
              <a:gd name="connsiteY28" fmla="*/ 2562167 h 3016458"/>
              <a:gd name="connsiteX29" fmla="*/ 1055556 w 6463804"/>
              <a:gd name="connsiteY29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9403 w 6463804"/>
              <a:gd name="connsiteY28" fmla="*/ 2533046 h 3016458"/>
              <a:gd name="connsiteX29" fmla="*/ 1250666 w 6463804"/>
              <a:gd name="connsiteY29" fmla="*/ 2562167 h 3016458"/>
              <a:gd name="connsiteX30" fmla="*/ 1055556 w 6463804"/>
              <a:gd name="connsiteY30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59403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52644 w 6463804"/>
              <a:gd name="connsiteY32" fmla="*/ 255634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105062 w 6463804"/>
              <a:gd name="connsiteY32" fmla="*/ 263205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84677 w 6463804"/>
              <a:gd name="connsiteY32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177864 w 6463804"/>
              <a:gd name="connsiteY32" fmla="*/ 2672826 h 3016458"/>
              <a:gd name="connsiteX33" fmla="*/ 1084677 w 6463804"/>
              <a:gd name="connsiteY33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084677 w 6463804"/>
              <a:gd name="connsiteY34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78853 w 6463804"/>
              <a:gd name="connsiteY36" fmla="*/ 2803871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854621 w 6463804"/>
              <a:gd name="connsiteY36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994402 w 6463804"/>
              <a:gd name="connsiteY36" fmla="*/ 2911619 h 3016458"/>
              <a:gd name="connsiteX37" fmla="*/ 854621 w 6463804"/>
              <a:gd name="connsiteY37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7533 w 6463804"/>
              <a:gd name="connsiteY39" fmla="*/ 2894146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45884 w 6463804"/>
              <a:gd name="connsiteY39" fmla="*/ 2920355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86653 w 6463804"/>
              <a:gd name="connsiteY39" fmla="*/ 2929092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48797 w 6463804"/>
              <a:gd name="connsiteY40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886654 w 6463804"/>
              <a:gd name="connsiteY41" fmla="*/ 2932004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0" fmla="*/ 4523379 w 6463804"/>
              <a:gd name="connsiteY0" fmla="*/ 2922372 h 3016458"/>
              <a:gd name="connsiteX1" fmla="*/ 5084694 w 6463804"/>
              <a:gd name="connsiteY1" fmla="*/ 3012907 h 3016458"/>
              <a:gd name="connsiteX2" fmla="*/ 5790864 w 6463804"/>
              <a:gd name="connsiteY2" fmla="*/ 2813731 h 3016458"/>
              <a:gd name="connsiteX3" fmla="*/ 6325019 w 6463804"/>
              <a:gd name="connsiteY3" fmla="*/ 2677929 h 3016458"/>
              <a:gd name="connsiteX4" fmla="*/ 6234484 w 6463804"/>
              <a:gd name="connsiteY4" fmla="*/ 179172 h 3016458"/>
              <a:gd name="connsiteX5" fmla="*/ 3889637 w 6463804"/>
              <a:gd name="connsiteY5" fmla="*/ 197279 h 3016458"/>
              <a:gd name="connsiteX6" fmla="*/ 1653431 w 6463804"/>
              <a:gd name="connsiteY6" fmla="*/ 188226 h 3016458"/>
              <a:gd name="connsiteX7" fmla="*/ 213930 w 6463804"/>
              <a:gd name="connsiteY7" fmla="*/ 269707 h 3016458"/>
              <a:gd name="connsiteX8" fmla="*/ 14753 w 6463804"/>
              <a:gd name="connsiteY8" fmla="*/ 767648 h 3016458"/>
              <a:gd name="connsiteX9" fmla="*/ 14753 w 6463804"/>
              <a:gd name="connsiteY9" fmla="*/ 1247481 h 3016458"/>
              <a:gd name="connsiteX10" fmla="*/ 14753 w 6463804"/>
              <a:gd name="connsiteY10" fmla="*/ 1799743 h 3016458"/>
              <a:gd name="connsiteX11" fmla="*/ 105288 w 6463804"/>
              <a:gd name="connsiteY11" fmla="*/ 2370111 h 3016458"/>
              <a:gd name="connsiteX12" fmla="*/ 195822 w 6463804"/>
              <a:gd name="connsiteY12" fmla="*/ 2741304 h 3016458"/>
              <a:gd name="connsiteX13" fmla="*/ 353739 w 6463804"/>
              <a:gd name="connsiteY13" fmla="*/ 2748541 h 3016458"/>
              <a:gd name="connsiteX14" fmla="*/ 387905 w 6463804"/>
              <a:gd name="connsiteY14" fmla="*/ 2696036 h 3016458"/>
              <a:gd name="connsiteX15" fmla="*/ 516817 w 6463804"/>
              <a:gd name="connsiteY15" fmla="*/ 2640793 h 3016458"/>
              <a:gd name="connsiteX16" fmla="*/ 585122 w 6463804"/>
              <a:gd name="connsiteY16" fmla="*/ 2596449 h 3016458"/>
              <a:gd name="connsiteX17" fmla="*/ 642037 w 6463804"/>
              <a:gd name="connsiteY17" fmla="*/ 2556342 h 3016458"/>
              <a:gd name="connsiteX18" fmla="*/ 735743 w 6463804"/>
              <a:gd name="connsiteY18" fmla="*/ 2565425 h 3016458"/>
              <a:gd name="connsiteX19" fmla="*/ 793467 w 6463804"/>
              <a:gd name="connsiteY19" fmla="*/ 2515573 h 3016458"/>
              <a:gd name="connsiteX20" fmla="*/ 848797 w 6463804"/>
              <a:gd name="connsiteY20" fmla="*/ 2535958 h 3016458"/>
              <a:gd name="connsiteX21" fmla="*/ 909951 w 6463804"/>
              <a:gd name="connsiteY21" fmla="*/ 2486452 h 3016458"/>
              <a:gd name="connsiteX22" fmla="*/ 965281 w 6463804"/>
              <a:gd name="connsiteY22" fmla="*/ 2495188 h 3016458"/>
              <a:gd name="connsiteX23" fmla="*/ 1022918 w 6463804"/>
              <a:gd name="connsiteY23" fmla="*/ 2439944 h 3016458"/>
              <a:gd name="connsiteX24" fmla="*/ 1246025 w 6463804"/>
              <a:gd name="connsiteY24" fmla="*/ 2424433 h 3016458"/>
              <a:gd name="connsiteX25" fmla="*/ 1364355 w 6463804"/>
              <a:gd name="connsiteY25" fmla="*/ 2379799 h 3016458"/>
              <a:gd name="connsiteX26" fmla="*/ 1398982 w 6463804"/>
              <a:gd name="connsiteY26" fmla="*/ 2434495 h 3016458"/>
              <a:gd name="connsiteX27" fmla="*/ 1221545 w 6463804"/>
              <a:gd name="connsiteY27" fmla="*/ 2503924 h 3016458"/>
              <a:gd name="connsiteX28" fmla="*/ 1241931 w 6463804"/>
              <a:gd name="connsiteY28" fmla="*/ 2533046 h 3016458"/>
              <a:gd name="connsiteX29" fmla="*/ 1250666 w 6463804"/>
              <a:gd name="connsiteY29" fmla="*/ 2562167 h 3016458"/>
              <a:gd name="connsiteX30" fmla="*/ 1172040 w 6463804"/>
              <a:gd name="connsiteY30" fmla="*/ 2535958 h 3016458"/>
              <a:gd name="connsiteX31" fmla="*/ 1055556 w 6463804"/>
              <a:gd name="connsiteY31" fmla="*/ 2553430 h 3016458"/>
              <a:gd name="connsiteX32" fmla="*/ 1099237 w 6463804"/>
              <a:gd name="connsiteY32" fmla="*/ 2634969 h 3016458"/>
              <a:gd name="connsiteX33" fmla="*/ 1177864 w 6463804"/>
              <a:gd name="connsiteY33" fmla="*/ 2672826 h 3016458"/>
              <a:gd name="connsiteX34" fmla="*/ 1102150 w 6463804"/>
              <a:gd name="connsiteY34" fmla="*/ 2736893 h 3016458"/>
              <a:gd name="connsiteX35" fmla="*/ 1084677 w 6463804"/>
              <a:gd name="connsiteY35" fmla="*/ 2806783 h 3016458"/>
              <a:gd name="connsiteX36" fmla="*/ 1032259 w 6463804"/>
              <a:gd name="connsiteY36" fmla="*/ 2824256 h 3016458"/>
              <a:gd name="connsiteX37" fmla="*/ 994402 w 6463804"/>
              <a:gd name="connsiteY37" fmla="*/ 2911619 h 3016458"/>
              <a:gd name="connsiteX38" fmla="*/ 854621 w 6463804"/>
              <a:gd name="connsiteY38" fmla="*/ 2897058 h 3016458"/>
              <a:gd name="connsiteX39" fmla="*/ 851708 w 6463804"/>
              <a:gd name="connsiteY39" fmla="*/ 2932004 h 3016458"/>
              <a:gd name="connsiteX40" fmla="*/ 889566 w 6463804"/>
              <a:gd name="connsiteY40" fmla="*/ 2923267 h 3016458"/>
              <a:gd name="connsiteX41" fmla="*/ 796379 w 6463804"/>
              <a:gd name="connsiteY41" fmla="*/ 2966949 h 3016458"/>
              <a:gd name="connsiteX42" fmla="*/ 795068 w 6463804"/>
              <a:gd name="connsiteY42" fmla="*/ 2966010 h 3016458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1583793 w 6463804"/>
              <a:gd name="connsiteY42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51079 w 6463804"/>
              <a:gd name="connsiteY42" fmla="*/ 3074351 h 3460046"/>
              <a:gd name="connsiteX43" fmla="*/ 1583793 w 6463804"/>
              <a:gd name="connsiteY43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51079 w 6463804"/>
              <a:gd name="connsiteY42" fmla="*/ 3074351 h 3460046"/>
              <a:gd name="connsiteX43" fmla="*/ 1163428 w 6463804"/>
              <a:gd name="connsiteY43" fmla="*/ 3152357 h 3460046"/>
              <a:gd name="connsiteX44" fmla="*/ 1583793 w 6463804"/>
              <a:gd name="connsiteY44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163428 w 6463804"/>
              <a:gd name="connsiteY44" fmla="*/ 3152357 h 3460046"/>
              <a:gd name="connsiteX45" fmla="*/ 1583793 w 6463804"/>
              <a:gd name="connsiteY45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163428 w 6463804"/>
              <a:gd name="connsiteY44" fmla="*/ 3152357 h 3460046"/>
              <a:gd name="connsiteX45" fmla="*/ 1354108 w 6463804"/>
              <a:gd name="connsiteY45" fmla="*/ 3260698 h 3460046"/>
              <a:gd name="connsiteX46" fmla="*/ 1583793 w 6463804"/>
              <a:gd name="connsiteY46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51079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52357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81415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52357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60046"/>
              <a:gd name="connsiteX1" fmla="*/ 5084694 w 6463804"/>
              <a:gd name="connsiteY1" fmla="*/ 3012907 h 3460046"/>
              <a:gd name="connsiteX2" fmla="*/ 5790864 w 6463804"/>
              <a:gd name="connsiteY2" fmla="*/ 2813731 h 3460046"/>
              <a:gd name="connsiteX3" fmla="*/ 6325019 w 6463804"/>
              <a:gd name="connsiteY3" fmla="*/ 2677929 h 3460046"/>
              <a:gd name="connsiteX4" fmla="*/ 6234484 w 6463804"/>
              <a:gd name="connsiteY4" fmla="*/ 179172 h 3460046"/>
              <a:gd name="connsiteX5" fmla="*/ 3889637 w 6463804"/>
              <a:gd name="connsiteY5" fmla="*/ 197279 h 3460046"/>
              <a:gd name="connsiteX6" fmla="*/ 1653431 w 6463804"/>
              <a:gd name="connsiteY6" fmla="*/ 188226 h 3460046"/>
              <a:gd name="connsiteX7" fmla="*/ 213930 w 6463804"/>
              <a:gd name="connsiteY7" fmla="*/ 269707 h 3460046"/>
              <a:gd name="connsiteX8" fmla="*/ 14753 w 6463804"/>
              <a:gd name="connsiteY8" fmla="*/ 767648 h 3460046"/>
              <a:gd name="connsiteX9" fmla="*/ 14753 w 6463804"/>
              <a:gd name="connsiteY9" fmla="*/ 1247481 h 3460046"/>
              <a:gd name="connsiteX10" fmla="*/ 14753 w 6463804"/>
              <a:gd name="connsiteY10" fmla="*/ 1799743 h 3460046"/>
              <a:gd name="connsiteX11" fmla="*/ 105288 w 6463804"/>
              <a:gd name="connsiteY11" fmla="*/ 2370111 h 3460046"/>
              <a:gd name="connsiteX12" fmla="*/ 195822 w 6463804"/>
              <a:gd name="connsiteY12" fmla="*/ 2741304 h 3460046"/>
              <a:gd name="connsiteX13" fmla="*/ 353739 w 6463804"/>
              <a:gd name="connsiteY13" fmla="*/ 2748541 h 3460046"/>
              <a:gd name="connsiteX14" fmla="*/ 387905 w 6463804"/>
              <a:gd name="connsiteY14" fmla="*/ 2696036 h 3460046"/>
              <a:gd name="connsiteX15" fmla="*/ 516817 w 6463804"/>
              <a:gd name="connsiteY15" fmla="*/ 2640793 h 3460046"/>
              <a:gd name="connsiteX16" fmla="*/ 585122 w 6463804"/>
              <a:gd name="connsiteY16" fmla="*/ 2596449 h 3460046"/>
              <a:gd name="connsiteX17" fmla="*/ 642037 w 6463804"/>
              <a:gd name="connsiteY17" fmla="*/ 2556342 h 3460046"/>
              <a:gd name="connsiteX18" fmla="*/ 735743 w 6463804"/>
              <a:gd name="connsiteY18" fmla="*/ 2565425 h 3460046"/>
              <a:gd name="connsiteX19" fmla="*/ 793467 w 6463804"/>
              <a:gd name="connsiteY19" fmla="*/ 2515573 h 3460046"/>
              <a:gd name="connsiteX20" fmla="*/ 848797 w 6463804"/>
              <a:gd name="connsiteY20" fmla="*/ 2535958 h 3460046"/>
              <a:gd name="connsiteX21" fmla="*/ 909951 w 6463804"/>
              <a:gd name="connsiteY21" fmla="*/ 2486452 h 3460046"/>
              <a:gd name="connsiteX22" fmla="*/ 965281 w 6463804"/>
              <a:gd name="connsiteY22" fmla="*/ 2495188 h 3460046"/>
              <a:gd name="connsiteX23" fmla="*/ 1022918 w 6463804"/>
              <a:gd name="connsiteY23" fmla="*/ 2439944 h 3460046"/>
              <a:gd name="connsiteX24" fmla="*/ 1246025 w 6463804"/>
              <a:gd name="connsiteY24" fmla="*/ 2424433 h 3460046"/>
              <a:gd name="connsiteX25" fmla="*/ 1364355 w 6463804"/>
              <a:gd name="connsiteY25" fmla="*/ 2379799 h 3460046"/>
              <a:gd name="connsiteX26" fmla="*/ 1398982 w 6463804"/>
              <a:gd name="connsiteY26" fmla="*/ 2434495 h 3460046"/>
              <a:gd name="connsiteX27" fmla="*/ 1221545 w 6463804"/>
              <a:gd name="connsiteY27" fmla="*/ 2503924 h 3460046"/>
              <a:gd name="connsiteX28" fmla="*/ 1241931 w 6463804"/>
              <a:gd name="connsiteY28" fmla="*/ 2533046 h 3460046"/>
              <a:gd name="connsiteX29" fmla="*/ 1250666 w 6463804"/>
              <a:gd name="connsiteY29" fmla="*/ 2562167 h 3460046"/>
              <a:gd name="connsiteX30" fmla="*/ 1172040 w 6463804"/>
              <a:gd name="connsiteY30" fmla="*/ 2535958 h 3460046"/>
              <a:gd name="connsiteX31" fmla="*/ 1055556 w 6463804"/>
              <a:gd name="connsiteY31" fmla="*/ 2553430 h 3460046"/>
              <a:gd name="connsiteX32" fmla="*/ 1099237 w 6463804"/>
              <a:gd name="connsiteY32" fmla="*/ 2634969 h 3460046"/>
              <a:gd name="connsiteX33" fmla="*/ 1177864 w 6463804"/>
              <a:gd name="connsiteY33" fmla="*/ 2672826 h 3460046"/>
              <a:gd name="connsiteX34" fmla="*/ 1102150 w 6463804"/>
              <a:gd name="connsiteY34" fmla="*/ 2736893 h 3460046"/>
              <a:gd name="connsiteX35" fmla="*/ 1084677 w 6463804"/>
              <a:gd name="connsiteY35" fmla="*/ 2806783 h 3460046"/>
              <a:gd name="connsiteX36" fmla="*/ 1032259 w 6463804"/>
              <a:gd name="connsiteY36" fmla="*/ 2824256 h 3460046"/>
              <a:gd name="connsiteX37" fmla="*/ 994402 w 6463804"/>
              <a:gd name="connsiteY37" fmla="*/ 2911619 h 3460046"/>
              <a:gd name="connsiteX38" fmla="*/ 854621 w 6463804"/>
              <a:gd name="connsiteY38" fmla="*/ 2897058 h 3460046"/>
              <a:gd name="connsiteX39" fmla="*/ 851708 w 6463804"/>
              <a:gd name="connsiteY39" fmla="*/ 2932004 h 3460046"/>
              <a:gd name="connsiteX40" fmla="*/ 889566 w 6463804"/>
              <a:gd name="connsiteY40" fmla="*/ 2923267 h 3460046"/>
              <a:gd name="connsiteX41" fmla="*/ 796379 w 6463804"/>
              <a:gd name="connsiteY41" fmla="*/ 2966949 h 3460046"/>
              <a:gd name="connsiteX42" fmla="*/ 942412 w 6463804"/>
              <a:gd name="connsiteY42" fmla="*/ 3022348 h 3460046"/>
              <a:gd name="connsiteX43" fmla="*/ 981415 w 6463804"/>
              <a:gd name="connsiteY43" fmla="*/ 3074351 h 3460046"/>
              <a:gd name="connsiteX44" fmla="*/ 1081089 w 6463804"/>
              <a:gd name="connsiteY44" fmla="*/ 3091686 h 3460046"/>
              <a:gd name="connsiteX45" fmla="*/ 1163428 w 6463804"/>
              <a:gd name="connsiteY45" fmla="*/ 3182692 h 3460046"/>
              <a:gd name="connsiteX46" fmla="*/ 1354108 w 6463804"/>
              <a:gd name="connsiteY46" fmla="*/ 3260698 h 3460046"/>
              <a:gd name="connsiteX47" fmla="*/ 1583793 w 6463804"/>
              <a:gd name="connsiteY47" fmla="*/ 3460046 h 3460046"/>
              <a:gd name="connsiteX0" fmla="*/ 4523379 w 6463804"/>
              <a:gd name="connsiteY0" fmla="*/ 2922372 h 3473625"/>
              <a:gd name="connsiteX1" fmla="*/ 5084694 w 6463804"/>
              <a:gd name="connsiteY1" fmla="*/ 3012907 h 3473625"/>
              <a:gd name="connsiteX2" fmla="*/ 5790864 w 6463804"/>
              <a:gd name="connsiteY2" fmla="*/ 2813731 h 3473625"/>
              <a:gd name="connsiteX3" fmla="*/ 6325019 w 6463804"/>
              <a:gd name="connsiteY3" fmla="*/ 2677929 h 3473625"/>
              <a:gd name="connsiteX4" fmla="*/ 6234484 w 6463804"/>
              <a:gd name="connsiteY4" fmla="*/ 179172 h 3473625"/>
              <a:gd name="connsiteX5" fmla="*/ 3889637 w 6463804"/>
              <a:gd name="connsiteY5" fmla="*/ 197279 h 3473625"/>
              <a:gd name="connsiteX6" fmla="*/ 1653431 w 6463804"/>
              <a:gd name="connsiteY6" fmla="*/ 188226 h 3473625"/>
              <a:gd name="connsiteX7" fmla="*/ 213930 w 6463804"/>
              <a:gd name="connsiteY7" fmla="*/ 269707 h 3473625"/>
              <a:gd name="connsiteX8" fmla="*/ 14753 w 6463804"/>
              <a:gd name="connsiteY8" fmla="*/ 767648 h 3473625"/>
              <a:gd name="connsiteX9" fmla="*/ 14753 w 6463804"/>
              <a:gd name="connsiteY9" fmla="*/ 1247481 h 3473625"/>
              <a:gd name="connsiteX10" fmla="*/ 14753 w 6463804"/>
              <a:gd name="connsiteY10" fmla="*/ 1799743 h 3473625"/>
              <a:gd name="connsiteX11" fmla="*/ 105288 w 6463804"/>
              <a:gd name="connsiteY11" fmla="*/ 2370111 h 3473625"/>
              <a:gd name="connsiteX12" fmla="*/ 195822 w 6463804"/>
              <a:gd name="connsiteY12" fmla="*/ 2741304 h 3473625"/>
              <a:gd name="connsiteX13" fmla="*/ 353739 w 6463804"/>
              <a:gd name="connsiteY13" fmla="*/ 2748541 h 3473625"/>
              <a:gd name="connsiteX14" fmla="*/ 387905 w 6463804"/>
              <a:gd name="connsiteY14" fmla="*/ 2696036 h 3473625"/>
              <a:gd name="connsiteX15" fmla="*/ 516817 w 6463804"/>
              <a:gd name="connsiteY15" fmla="*/ 2640793 h 3473625"/>
              <a:gd name="connsiteX16" fmla="*/ 585122 w 6463804"/>
              <a:gd name="connsiteY16" fmla="*/ 2596449 h 3473625"/>
              <a:gd name="connsiteX17" fmla="*/ 642037 w 6463804"/>
              <a:gd name="connsiteY17" fmla="*/ 2556342 h 3473625"/>
              <a:gd name="connsiteX18" fmla="*/ 735743 w 6463804"/>
              <a:gd name="connsiteY18" fmla="*/ 2565425 h 3473625"/>
              <a:gd name="connsiteX19" fmla="*/ 793467 w 6463804"/>
              <a:gd name="connsiteY19" fmla="*/ 2515573 h 3473625"/>
              <a:gd name="connsiteX20" fmla="*/ 848797 w 6463804"/>
              <a:gd name="connsiteY20" fmla="*/ 2535958 h 3473625"/>
              <a:gd name="connsiteX21" fmla="*/ 909951 w 6463804"/>
              <a:gd name="connsiteY21" fmla="*/ 2486452 h 3473625"/>
              <a:gd name="connsiteX22" fmla="*/ 965281 w 6463804"/>
              <a:gd name="connsiteY22" fmla="*/ 2495188 h 3473625"/>
              <a:gd name="connsiteX23" fmla="*/ 1022918 w 6463804"/>
              <a:gd name="connsiteY23" fmla="*/ 2439944 h 3473625"/>
              <a:gd name="connsiteX24" fmla="*/ 1246025 w 6463804"/>
              <a:gd name="connsiteY24" fmla="*/ 2424433 h 3473625"/>
              <a:gd name="connsiteX25" fmla="*/ 1364355 w 6463804"/>
              <a:gd name="connsiteY25" fmla="*/ 2379799 h 3473625"/>
              <a:gd name="connsiteX26" fmla="*/ 1398982 w 6463804"/>
              <a:gd name="connsiteY26" fmla="*/ 2434495 h 3473625"/>
              <a:gd name="connsiteX27" fmla="*/ 1221545 w 6463804"/>
              <a:gd name="connsiteY27" fmla="*/ 2503924 h 3473625"/>
              <a:gd name="connsiteX28" fmla="*/ 1241931 w 6463804"/>
              <a:gd name="connsiteY28" fmla="*/ 2533046 h 3473625"/>
              <a:gd name="connsiteX29" fmla="*/ 1250666 w 6463804"/>
              <a:gd name="connsiteY29" fmla="*/ 2562167 h 3473625"/>
              <a:gd name="connsiteX30" fmla="*/ 1172040 w 6463804"/>
              <a:gd name="connsiteY30" fmla="*/ 2535958 h 3473625"/>
              <a:gd name="connsiteX31" fmla="*/ 1055556 w 6463804"/>
              <a:gd name="connsiteY31" fmla="*/ 2553430 h 3473625"/>
              <a:gd name="connsiteX32" fmla="*/ 1099237 w 6463804"/>
              <a:gd name="connsiteY32" fmla="*/ 2634969 h 3473625"/>
              <a:gd name="connsiteX33" fmla="*/ 1177864 w 6463804"/>
              <a:gd name="connsiteY33" fmla="*/ 2672826 h 3473625"/>
              <a:gd name="connsiteX34" fmla="*/ 1102150 w 6463804"/>
              <a:gd name="connsiteY34" fmla="*/ 2736893 h 3473625"/>
              <a:gd name="connsiteX35" fmla="*/ 1084677 w 6463804"/>
              <a:gd name="connsiteY35" fmla="*/ 2806783 h 3473625"/>
              <a:gd name="connsiteX36" fmla="*/ 1032259 w 6463804"/>
              <a:gd name="connsiteY36" fmla="*/ 2824256 h 3473625"/>
              <a:gd name="connsiteX37" fmla="*/ 994402 w 6463804"/>
              <a:gd name="connsiteY37" fmla="*/ 2911619 h 3473625"/>
              <a:gd name="connsiteX38" fmla="*/ 854621 w 6463804"/>
              <a:gd name="connsiteY38" fmla="*/ 2897058 h 3473625"/>
              <a:gd name="connsiteX39" fmla="*/ 851708 w 6463804"/>
              <a:gd name="connsiteY39" fmla="*/ 2932004 h 3473625"/>
              <a:gd name="connsiteX40" fmla="*/ 889566 w 6463804"/>
              <a:gd name="connsiteY40" fmla="*/ 2923267 h 3473625"/>
              <a:gd name="connsiteX41" fmla="*/ 796379 w 6463804"/>
              <a:gd name="connsiteY41" fmla="*/ 2966949 h 3473625"/>
              <a:gd name="connsiteX42" fmla="*/ 942412 w 6463804"/>
              <a:gd name="connsiteY42" fmla="*/ 3022348 h 3473625"/>
              <a:gd name="connsiteX43" fmla="*/ 981415 w 6463804"/>
              <a:gd name="connsiteY43" fmla="*/ 3074351 h 3473625"/>
              <a:gd name="connsiteX44" fmla="*/ 1081089 w 6463804"/>
              <a:gd name="connsiteY44" fmla="*/ 3091686 h 3473625"/>
              <a:gd name="connsiteX45" fmla="*/ 1163428 w 6463804"/>
              <a:gd name="connsiteY45" fmla="*/ 3182692 h 3473625"/>
              <a:gd name="connsiteX46" fmla="*/ 1354108 w 6463804"/>
              <a:gd name="connsiteY46" fmla="*/ 3260698 h 3473625"/>
              <a:gd name="connsiteX47" fmla="*/ 1583793 w 6463804"/>
              <a:gd name="connsiteY47" fmla="*/ 3460046 h 3473625"/>
              <a:gd name="connsiteX48" fmla="*/ 1583792 w 6463804"/>
              <a:gd name="connsiteY48" fmla="*/ 3455713 h 3473625"/>
              <a:gd name="connsiteX0" fmla="*/ 4523379 w 6463804"/>
              <a:gd name="connsiteY0" fmla="*/ 2922372 h 3815407"/>
              <a:gd name="connsiteX1" fmla="*/ 5084694 w 6463804"/>
              <a:gd name="connsiteY1" fmla="*/ 3012907 h 3815407"/>
              <a:gd name="connsiteX2" fmla="*/ 5790864 w 6463804"/>
              <a:gd name="connsiteY2" fmla="*/ 2813731 h 3815407"/>
              <a:gd name="connsiteX3" fmla="*/ 6325019 w 6463804"/>
              <a:gd name="connsiteY3" fmla="*/ 2677929 h 3815407"/>
              <a:gd name="connsiteX4" fmla="*/ 6234484 w 6463804"/>
              <a:gd name="connsiteY4" fmla="*/ 179172 h 3815407"/>
              <a:gd name="connsiteX5" fmla="*/ 3889637 w 6463804"/>
              <a:gd name="connsiteY5" fmla="*/ 197279 h 3815407"/>
              <a:gd name="connsiteX6" fmla="*/ 1653431 w 6463804"/>
              <a:gd name="connsiteY6" fmla="*/ 188226 h 3815407"/>
              <a:gd name="connsiteX7" fmla="*/ 213930 w 6463804"/>
              <a:gd name="connsiteY7" fmla="*/ 269707 h 3815407"/>
              <a:gd name="connsiteX8" fmla="*/ 14753 w 6463804"/>
              <a:gd name="connsiteY8" fmla="*/ 767648 h 3815407"/>
              <a:gd name="connsiteX9" fmla="*/ 14753 w 6463804"/>
              <a:gd name="connsiteY9" fmla="*/ 1247481 h 3815407"/>
              <a:gd name="connsiteX10" fmla="*/ 14753 w 6463804"/>
              <a:gd name="connsiteY10" fmla="*/ 1799743 h 3815407"/>
              <a:gd name="connsiteX11" fmla="*/ 105288 w 6463804"/>
              <a:gd name="connsiteY11" fmla="*/ 2370111 h 3815407"/>
              <a:gd name="connsiteX12" fmla="*/ 195822 w 6463804"/>
              <a:gd name="connsiteY12" fmla="*/ 2741304 h 3815407"/>
              <a:gd name="connsiteX13" fmla="*/ 353739 w 6463804"/>
              <a:gd name="connsiteY13" fmla="*/ 2748541 h 3815407"/>
              <a:gd name="connsiteX14" fmla="*/ 387905 w 6463804"/>
              <a:gd name="connsiteY14" fmla="*/ 2696036 h 3815407"/>
              <a:gd name="connsiteX15" fmla="*/ 516817 w 6463804"/>
              <a:gd name="connsiteY15" fmla="*/ 2640793 h 3815407"/>
              <a:gd name="connsiteX16" fmla="*/ 585122 w 6463804"/>
              <a:gd name="connsiteY16" fmla="*/ 2596449 h 3815407"/>
              <a:gd name="connsiteX17" fmla="*/ 642037 w 6463804"/>
              <a:gd name="connsiteY17" fmla="*/ 2556342 h 3815407"/>
              <a:gd name="connsiteX18" fmla="*/ 735743 w 6463804"/>
              <a:gd name="connsiteY18" fmla="*/ 2565425 h 3815407"/>
              <a:gd name="connsiteX19" fmla="*/ 793467 w 6463804"/>
              <a:gd name="connsiteY19" fmla="*/ 2515573 h 3815407"/>
              <a:gd name="connsiteX20" fmla="*/ 848797 w 6463804"/>
              <a:gd name="connsiteY20" fmla="*/ 2535958 h 3815407"/>
              <a:gd name="connsiteX21" fmla="*/ 909951 w 6463804"/>
              <a:gd name="connsiteY21" fmla="*/ 2486452 h 3815407"/>
              <a:gd name="connsiteX22" fmla="*/ 965281 w 6463804"/>
              <a:gd name="connsiteY22" fmla="*/ 2495188 h 3815407"/>
              <a:gd name="connsiteX23" fmla="*/ 1022918 w 6463804"/>
              <a:gd name="connsiteY23" fmla="*/ 2439944 h 3815407"/>
              <a:gd name="connsiteX24" fmla="*/ 1246025 w 6463804"/>
              <a:gd name="connsiteY24" fmla="*/ 2424433 h 3815407"/>
              <a:gd name="connsiteX25" fmla="*/ 1364355 w 6463804"/>
              <a:gd name="connsiteY25" fmla="*/ 2379799 h 3815407"/>
              <a:gd name="connsiteX26" fmla="*/ 1398982 w 6463804"/>
              <a:gd name="connsiteY26" fmla="*/ 2434495 h 3815407"/>
              <a:gd name="connsiteX27" fmla="*/ 1221545 w 6463804"/>
              <a:gd name="connsiteY27" fmla="*/ 2503924 h 3815407"/>
              <a:gd name="connsiteX28" fmla="*/ 1241931 w 6463804"/>
              <a:gd name="connsiteY28" fmla="*/ 2533046 h 3815407"/>
              <a:gd name="connsiteX29" fmla="*/ 1250666 w 6463804"/>
              <a:gd name="connsiteY29" fmla="*/ 2562167 h 3815407"/>
              <a:gd name="connsiteX30" fmla="*/ 1172040 w 6463804"/>
              <a:gd name="connsiteY30" fmla="*/ 2535958 h 3815407"/>
              <a:gd name="connsiteX31" fmla="*/ 1055556 w 6463804"/>
              <a:gd name="connsiteY31" fmla="*/ 2553430 h 3815407"/>
              <a:gd name="connsiteX32" fmla="*/ 1099237 w 6463804"/>
              <a:gd name="connsiteY32" fmla="*/ 2634969 h 3815407"/>
              <a:gd name="connsiteX33" fmla="*/ 1177864 w 6463804"/>
              <a:gd name="connsiteY33" fmla="*/ 2672826 h 3815407"/>
              <a:gd name="connsiteX34" fmla="*/ 1102150 w 6463804"/>
              <a:gd name="connsiteY34" fmla="*/ 2736893 h 3815407"/>
              <a:gd name="connsiteX35" fmla="*/ 1084677 w 6463804"/>
              <a:gd name="connsiteY35" fmla="*/ 2806783 h 3815407"/>
              <a:gd name="connsiteX36" fmla="*/ 1032259 w 6463804"/>
              <a:gd name="connsiteY36" fmla="*/ 2824256 h 3815407"/>
              <a:gd name="connsiteX37" fmla="*/ 994402 w 6463804"/>
              <a:gd name="connsiteY37" fmla="*/ 2911619 h 3815407"/>
              <a:gd name="connsiteX38" fmla="*/ 854621 w 6463804"/>
              <a:gd name="connsiteY38" fmla="*/ 2897058 h 3815407"/>
              <a:gd name="connsiteX39" fmla="*/ 851708 w 6463804"/>
              <a:gd name="connsiteY39" fmla="*/ 2932004 h 3815407"/>
              <a:gd name="connsiteX40" fmla="*/ 889566 w 6463804"/>
              <a:gd name="connsiteY40" fmla="*/ 2923267 h 3815407"/>
              <a:gd name="connsiteX41" fmla="*/ 796379 w 6463804"/>
              <a:gd name="connsiteY41" fmla="*/ 2966949 h 3815407"/>
              <a:gd name="connsiteX42" fmla="*/ 942412 w 6463804"/>
              <a:gd name="connsiteY42" fmla="*/ 3022348 h 3815407"/>
              <a:gd name="connsiteX43" fmla="*/ 981415 w 6463804"/>
              <a:gd name="connsiteY43" fmla="*/ 3074351 h 3815407"/>
              <a:gd name="connsiteX44" fmla="*/ 1081089 w 6463804"/>
              <a:gd name="connsiteY44" fmla="*/ 3091686 h 3815407"/>
              <a:gd name="connsiteX45" fmla="*/ 1163428 w 6463804"/>
              <a:gd name="connsiteY45" fmla="*/ 3182692 h 3815407"/>
              <a:gd name="connsiteX46" fmla="*/ 1354108 w 6463804"/>
              <a:gd name="connsiteY46" fmla="*/ 3260698 h 3815407"/>
              <a:gd name="connsiteX47" fmla="*/ 1583793 w 6463804"/>
              <a:gd name="connsiteY47" fmla="*/ 3460046 h 3815407"/>
              <a:gd name="connsiteX48" fmla="*/ 2359515 w 6463804"/>
              <a:gd name="connsiteY48" fmla="*/ 3815406 h 3815407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6004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2359515 w 6463804"/>
              <a:gd name="connsiteY49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934817 w 6463804"/>
              <a:gd name="connsiteY49" fmla="*/ 3520717 h 3815406"/>
              <a:gd name="connsiteX50" fmla="*/ 2359515 w 6463804"/>
              <a:gd name="connsiteY50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934817 w 6463804"/>
              <a:gd name="connsiteY50" fmla="*/ 3520717 h 3815406"/>
              <a:gd name="connsiteX51" fmla="*/ 2359515 w 6463804"/>
              <a:gd name="connsiteY51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2359515 w 6463804"/>
              <a:gd name="connsiteY52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359515 w 6463804"/>
              <a:gd name="connsiteY53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59515 w 6463804"/>
              <a:gd name="connsiteY54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81183 w 6463804"/>
              <a:gd name="connsiteY54" fmla="*/ 3603057 h 3815406"/>
              <a:gd name="connsiteX55" fmla="*/ 2359515 w 6463804"/>
              <a:gd name="connsiteY55" fmla="*/ 3815406 h 3815406"/>
              <a:gd name="connsiteX0" fmla="*/ 4523379 w 6463804"/>
              <a:gd name="connsiteY0" fmla="*/ 2922372 h 3815406"/>
              <a:gd name="connsiteX1" fmla="*/ 5084694 w 6463804"/>
              <a:gd name="connsiteY1" fmla="*/ 3012907 h 3815406"/>
              <a:gd name="connsiteX2" fmla="*/ 5790864 w 6463804"/>
              <a:gd name="connsiteY2" fmla="*/ 2813731 h 3815406"/>
              <a:gd name="connsiteX3" fmla="*/ 6325019 w 6463804"/>
              <a:gd name="connsiteY3" fmla="*/ 2677929 h 3815406"/>
              <a:gd name="connsiteX4" fmla="*/ 6234484 w 6463804"/>
              <a:gd name="connsiteY4" fmla="*/ 179172 h 3815406"/>
              <a:gd name="connsiteX5" fmla="*/ 3889637 w 6463804"/>
              <a:gd name="connsiteY5" fmla="*/ 197279 h 3815406"/>
              <a:gd name="connsiteX6" fmla="*/ 1653431 w 6463804"/>
              <a:gd name="connsiteY6" fmla="*/ 188226 h 3815406"/>
              <a:gd name="connsiteX7" fmla="*/ 213930 w 6463804"/>
              <a:gd name="connsiteY7" fmla="*/ 269707 h 3815406"/>
              <a:gd name="connsiteX8" fmla="*/ 14753 w 6463804"/>
              <a:gd name="connsiteY8" fmla="*/ 767648 h 3815406"/>
              <a:gd name="connsiteX9" fmla="*/ 14753 w 6463804"/>
              <a:gd name="connsiteY9" fmla="*/ 1247481 h 3815406"/>
              <a:gd name="connsiteX10" fmla="*/ 14753 w 6463804"/>
              <a:gd name="connsiteY10" fmla="*/ 1799743 h 3815406"/>
              <a:gd name="connsiteX11" fmla="*/ 105288 w 6463804"/>
              <a:gd name="connsiteY11" fmla="*/ 2370111 h 3815406"/>
              <a:gd name="connsiteX12" fmla="*/ 195822 w 6463804"/>
              <a:gd name="connsiteY12" fmla="*/ 2741304 h 3815406"/>
              <a:gd name="connsiteX13" fmla="*/ 353739 w 6463804"/>
              <a:gd name="connsiteY13" fmla="*/ 2748541 h 3815406"/>
              <a:gd name="connsiteX14" fmla="*/ 387905 w 6463804"/>
              <a:gd name="connsiteY14" fmla="*/ 2696036 h 3815406"/>
              <a:gd name="connsiteX15" fmla="*/ 516817 w 6463804"/>
              <a:gd name="connsiteY15" fmla="*/ 2640793 h 3815406"/>
              <a:gd name="connsiteX16" fmla="*/ 585122 w 6463804"/>
              <a:gd name="connsiteY16" fmla="*/ 2596449 h 3815406"/>
              <a:gd name="connsiteX17" fmla="*/ 642037 w 6463804"/>
              <a:gd name="connsiteY17" fmla="*/ 2556342 h 3815406"/>
              <a:gd name="connsiteX18" fmla="*/ 735743 w 6463804"/>
              <a:gd name="connsiteY18" fmla="*/ 2565425 h 3815406"/>
              <a:gd name="connsiteX19" fmla="*/ 793467 w 6463804"/>
              <a:gd name="connsiteY19" fmla="*/ 2515573 h 3815406"/>
              <a:gd name="connsiteX20" fmla="*/ 848797 w 6463804"/>
              <a:gd name="connsiteY20" fmla="*/ 2535958 h 3815406"/>
              <a:gd name="connsiteX21" fmla="*/ 909951 w 6463804"/>
              <a:gd name="connsiteY21" fmla="*/ 2486452 h 3815406"/>
              <a:gd name="connsiteX22" fmla="*/ 965281 w 6463804"/>
              <a:gd name="connsiteY22" fmla="*/ 2495188 h 3815406"/>
              <a:gd name="connsiteX23" fmla="*/ 1022918 w 6463804"/>
              <a:gd name="connsiteY23" fmla="*/ 2439944 h 3815406"/>
              <a:gd name="connsiteX24" fmla="*/ 1246025 w 6463804"/>
              <a:gd name="connsiteY24" fmla="*/ 2424433 h 3815406"/>
              <a:gd name="connsiteX25" fmla="*/ 1364355 w 6463804"/>
              <a:gd name="connsiteY25" fmla="*/ 2379799 h 3815406"/>
              <a:gd name="connsiteX26" fmla="*/ 1398982 w 6463804"/>
              <a:gd name="connsiteY26" fmla="*/ 2434495 h 3815406"/>
              <a:gd name="connsiteX27" fmla="*/ 1221545 w 6463804"/>
              <a:gd name="connsiteY27" fmla="*/ 2503924 h 3815406"/>
              <a:gd name="connsiteX28" fmla="*/ 1241931 w 6463804"/>
              <a:gd name="connsiteY28" fmla="*/ 2533046 h 3815406"/>
              <a:gd name="connsiteX29" fmla="*/ 1250666 w 6463804"/>
              <a:gd name="connsiteY29" fmla="*/ 2562167 h 3815406"/>
              <a:gd name="connsiteX30" fmla="*/ 1172040 w 6463804"/>
              <a:gd name="connsiteY30" fmla="*/ 2535958 h 3815406"/>
              <a:gd name="connsiteX31" fmla="*/ 1055556 w 6463804"/>
              <a:gd name="connsiteY31" fmla="*/ 2553430 h 3815406"/>
              <a:gd name="connsiteX32" fmla="*/ 1099237 w 6463804"/>
              <a:gd name="connsiteY32" fmla="*/ 2634969 h 3815406"/>
              <a:gd name="connsiteX33" fmla="*/ 1177864 w 6463804"/>
              <a:gd name="connsiteY33" fmla="*/ 2672826 h 3815406"/>
              <a:gd name="connsiteX34" fmla="*/ 1102150 w 6463804"/>
              <a:gd name="connsiteY34" fmla="*/ 2736893 h 3815406"/>
              <a:gd name="connsiteX35" fmla="*/ 1084677 w 6463804"/>
              <a:gd name="connsiteY35" fmla="*/ 2806783 h 3815406"/>
              <a:gd name="connsiteX36" fmla="*/ 1032259 w 6463804"/>
              <a:gd name="connsiteY36" fmla="*/ 2824256 h 3815406"/>
              <a:gd name="connsiteX37" fmla="*/ 994402 w 6463804"/>
              <a:gd name="connsiteY37" fmla="*/ 2911619 h 3815406"/>
              <a:gd name="connsiteX38" fmla="*/ 854621 w 6463804"/>
              <a:gd name="connsiteY38" fmla="*/ 2897058 h 3815406"/>
              <a:gd name="connsiteX39" fmla="*/ 851708 w 6463804"/>
              <a:gd name="connsiteY39" fmla="*/ 2932004 h 3815406"/>
              <a:gd name="connsiteX40" fmla="*/ 889566 w 6463804"/>
              <a:gd name="connsiteY40" fmla="*/ 2923267 h 3815406"/>
              <a:gd name="connsiteX41" fmla="*/ 796379 w 6463804"/>
              <a:gd name="connsiteY41" fmla="*/ 2966949 h 3815406"/>
              <a:gd name="connsiteX42" fmla="*/ 942412 w 6463804"/>
              <a:gd name="connsiteY42" fmla="*/ 3022348 h 3815406"/>
              <a:gd name="connsiteX43" fmla="*/ 981415 w 6463804"/>
              <a:gd name="connsiteY43" fmla="*/ 3074351 h 3815406"/>
              <a:gd name="connsiteX44" fmla="*/ 1081089 w 6463804"/>
              <a:gd name="connsiteY44" fmla="*/ 3091686 h 3815406"/>
              <a:gd name="connsiteX45" fmla="*/ 1163428 w 6463804"/>
              <a:gd name="connsiteY45" fmla="*/ 3182692 h 3815406"/>
              <a:gd name="connsiteX46" fmla="*/ 1354108 w 6463804"/>
              <a:gd name="connsiteY46" fmla="*/ 3260698 h 3815406"/>
              <a:gd name="connsiteX47" fmla="*/ 1583793 w 6463804"/>
              <a:gd name="connsiteY47" fmla="*/ 3412376 h 3815406"/>
              <a:gd name="connsiteX48" fmla="*/ 1687799 w 6463804"/>
              <a:gd name="connsiteY48" fmla="*/ 3473047 h 3815406"/>
              <a:gd name="connsiteX49" fmla="*/ 1804808 w 6463804"/>
              <a:gd name="connsiteY49" fmla="*/ 3525051 h 3815406"/>
              <a:gd name="connsiteX50" fmla="*/ 1874146 w 6463804"/>
              <a:gd name="connsiteY50" fmla="*/ 3486048 h 3815406"/>
              <a:gd name="connsiteX51" fmla="*/ 1934817 w 6463804"/>
              <a:gd name="connsiteY51" fmla="*/ 3520717 h 3815406"/>
              <a:gd name="connsiteX52" fmla="*/ 1999822 w 6463804"/>
              <a:gd name="connsiteY52" fmla="*/ 3529385 h 3815406"/>
              <a:gd name="connsiteX53" fmla="*/ 2021490 w 6463804"/>
              <a:gd name="connsiteY53" fmla="*/ 3616058 h 3815406"/>
              <a:gd name="connsiteX54" fmla="*/ 2381183 w 6463804"/>
              <a:gd name="connsiteY54" fmla="*/ 3603057 h 3815406"/>
              <a:gd name="connsiteX55" fmla="*/ 2398518 w 6463804"/>
              <a:gd name="connsiteY55" fmla="*/ 3711398 h 3815406"/>
              <a:gd name="connsiteX56" fmla="*/ 2359515 w 6463804"/>
              <a:gd name="connsiteY56" fmla="*/ 3815406 h 3815406"/>
              <a:gd name="connsiteX0" fmla="*/ 4523379 w 6463804"/>
              <a:gd name="connsiteY0" fmla="*/ 2922372 h 3826158"/>
              <a:gd name="connsiteX1" fmla="*/ 5084694 w 6463804"/>
              <a:gd name="connsiteY1" fmla="*/ 3012907 h 3826158"/>
              <a:gd name="connsiteX2" fmla="*/ 5790864 w 6463804"/>
              <a:gd name="connsiteY2" fmla="*/ 2813731 h 3826158"/>
              <a:gd name="connsiteX3" fmla="*/ 6325019 w 6463804"/>
              <a:gd name="connsiteY3" fmla="*/ 2677929 h 3826158"/>
              <a:gd name="connsiteX4" fmla="*/ 6234484 w 6463804"/>
              <a:gd name="connsiteY4" fmla="*/ 179172 h 3826158"/>
              <a:gd name="connsiteX5" fmla="*/ 3889637 w 6463804"/>
              <a:gd name="connsiteY5" fmla="*/ 197279 h 3826158"/>
              <a:gd name="connsiteX6" fmla="*/ 1653431 w 6463804"/>
              <a:gd name="connsiteY6" fmla="*/ 188226 h 3826158"/>
              <a:gd name="connsiteX7" fmla="*/ 213930 w 6463804"/>
              <a:gd name="connsiteY7" fmla="*/ 269707 h 3826158"/>
              <a:gd name="connsiteX8" fmla="*/ 14753 w 6463804"/>
              <a:gd name="connsiteY8" fmla="*/ 767648 h 3826158"/>
              <a:gd name="connsiteX9" fmla="*/ 14753 w 6463804"/>
              <a:gd name="connsiteY9" fmla="*/ 1247481 h 3826158"/>
              <a:gd name="connsiteX10" fmla="*/ 14753 w 6463804"/>
              <a:gd name="connsiteY10" fmla="*/ 1799743 h 3826158"/>
              <a:gd name="connsiteX11" fmla="*/ 105288 w 6463804"/>
              <a:gd name="connsiteY11" fmla="*/ 2370111 h 3826158"/>
              <a:gd name="connsiteX12" fmla="*/ 195822 w 6463804"/>
              <a:gd name="connsiteY12" fmla="*/ 2741304 h 3826158"/>
              <a:gd name="connsiteX13" fmla="*/ 353739 w 6463804"/>
              <a:gd name="connsiteY13" fmla="*/ 2748541 h 3826158"/>
              <a:gd name="connsiteX14" fmla="*/ 387905 w 6463804"/>
              <a:gd name="connsiteY14" fmla="*/ 2696036 h 3826158"/>
              <a:gd name="connsiteX15" fmla="*/ 516817 w 6463804"/>
              <a:gd name="connsiteY15" fmla="*/ 2640793 h 3826158"/>
              <a:gd name="connsiteX16" fmla="*/ 585122 w 6463804"/>
              <a:gd name="connsiteY16" fmla="*/ 2596449 h 3826158"/>
              <a:gd name="connsiteX17" fmla="*/ 642037 w 6463804"/>
              <a:gd name="connsiteY17" fmla="*/ 2556342 h 3826158"/>
              <a:gd name="connsiteX18" fmla="*/ 735743 w 6463804"/>
              <a:gd name="connsiteY18" fmla="*/ 2565425 h 3826158"/>
              <a:gd name="connsiteX19" fmla="*/ 793467 w 6463804"/>
              <a:gd name="connsiteY19" fmla="*/ 2515573 h 3826158"/>
              <a:gd name="connsiteX20" fmla="*/ 848797 w 6463804"/>
              <a:gd name="connsiteY20" fmla="*/ 2535958 h 3826158"/>
              <a:gd name="connsiteX21" fmla="*/ 909951 w 6463804"/>
              <a:gd name="connsiteY21" fmla="*/ 2486452 h 3826158"/>
              <a:gd name="connsiteX22" fmla="*/ 965281 w 6463804"/>
              <a:gd name="connsiteY22" fmla="*/ 2495188 h 3826158"/>
              <a:gd name="connsiteX23" fmla="*/ 1022918 w 6463804"/>
              <a:gd name="connsiteY23" fmla="*/ 2439944 h 3826158"/>
              <a:gd name="connsiteX24" fmla="*/ 1246025 w 6463804"/>
              <a:gd name="connsiteY24" fmla="*/ 2424433 h 3826158"/>
              <a:gd name="connsiteX25" fmla="*/ 1364355 w 6463804"/>
              <a:gd name="connsiteY25" fmla="*/ 2379799 h 3826158"/>
              <a:gd name="connsiteX26" fmla="*/ 1398982 w 6463804"/>
              <a:gd name="connsiteY26" fmla="*/ 2434495 h 3826158"/>
              <a:gd name="connsiteX27" fmla="*/ 1221545 w 6463804"/>
              <a:gd name="connsiteY27" fmla="*/ 2503924 h 3826158"/>
              <a:gd name="connsiteX28" fmla="*/ 1241931 w 6463804"/>
              <a:gd name="connsiteY28" fmla="*/ 2533046 h 3826158"/>
              <a:gd name="connsiteX29" fmla="*/ 1250666 w 6463804"/>
              <a:gd name="connsiteY29" fmla="*/ 2562167 h 3826158"/>
              <a:gd name="connsiteX30" fmla="*/ 1172040 w 6463804"/>
              <a:gd name="connsiteY30" fmla="*/ 2535958 h 3826158"/>
              <a:gd name="connsiteX31" fmla="*/ 1055556 w 6463804"/>
              <a:gd name="connsiteY31" fmla="*/ 2553430 h 3826158"/>
              <a:gd name="connsiteX32" fmla="*/ 1099237 w 6463804"/>
              <a:gd name="connsiteY32" fmla="*/ 2634969 h 3826158"/>
              <a:gd name="connsiteX33" fmla="*/ 1177864 w 6463804"/>
              <a:gd name="connsiteY33" fmla="*/ 2672826 h 3826158"/>
              <a:gd name="connsiteX34" fmla="*/ 1102150 w 6463804"/>
              <a:gd name="connsiteY34" fmla="*/ 2736893 h 3826158"/>
              <a:gd name="connsiteX35" fmla="*/ 1084677 w 6463804"/>
              <a:gd name="connsiteY35" fmla="*/ 2806783 h 3826158"/>
              <a:gd name="connsiteX36" fmla="*/ 1032259 w 6463804"/>
              <a:gd name="connsiteY36" fmla="*/ 2824256 h 3826158"/>
              <a:gd name="connsiteX37" fmla="*/ 994402 w 6463804"/>
              <a:gd name="connsiteY37" fmla="*/ 2911619 h 3826158"/>
              <a:gd name="connsiteX38" fmla="*/ 854621 w 6463804"/>
              <a:gd name="connsiteY38" fmla="*/ 2897058 h 3826158"/>
              <a:gd name="connsiteX39" fmla="*/ 851708 w 6463804"/>
              <a:gd name="connsiteY39" fmla="*/ 2932004 h 3826158"/>
              <a:gd name="connsiteX40" fmla="*/ 889566 w 6463804"/>
              <a:gd name="connsiteY40" fmla="*/ 2923267 h 3826158"/>
              <a:gd name="connsiteX41" fmla="*/ 796379 w 6463804"/>
              <a:gd name="connsiteY41" fmla="*/ 2966949 h 3826158"/>
              <a:gd name="connsiteX42" fmla="*/ 942412 w 6463804"/>
              <a:gd name="connsiteY42" fmla="*/ 3022348 h 3826158"/>
              <a:gd name="connsiteX43" fmla="*/ 981415 w 6463804"/>
              <a:gd name="connsiteY43" fmla="*/ 3074351 h 3826158"/>
              <a:gd name="connsiteX44" fmla="*/ 1081089 w 6463804"/>
              <a:gd name="connsiteY44" fmla="*/ 3091686 h 3826158"/>
              <a:gd name="connsiteX45" fmla="*/ 1163428 w 6463804"/>
              <a:gd name="connsiteY45" fmla="*/ 3182692 h 3826158"/>
              <a:gd name="connsiteX46" fmla="*/ 1354108 w 6463804"/>
              <a:gd name="connsiteY46" fmla="*/ 3260698 h 3826158"/>
              <a:gd name="connsiteX47" fmla="*/ 1583793 w 6463804"/>
              <a:gd name="connsiteY47" fmla="*/ 3412376 h 3826158"/>
              <a:gd name="connsiteX48" fmla="*/ 1687799 w 6463804"/>
              <a:gd name="connsiteY48" fmla="*/ 3473047 h 3826158"/>
              <a:gd name="connsiteX49" fmla="*/ 1804808 w 6463804"/>
              <a:gd name="connsiteY49" fmla="*/ 3525051 h 3826158"/>
              <a:gd name="connsiteX50" fmla="*/ 1874146 w 6463804"/>
              <a:gd name="connsiteY50" fmla="*/ 3486048 h 3826158"/>
              <a:gd name="connsiteX51" fmla="*/ 1934817 w 6463804"/>
              <a:gd name="connsiteY51" fmla="*/ 3520717 h 3826158"/>
              <a:gd name="connsiteX52" fmla="*/ 1999822 w 6463804"/>
              <a:gd name="connsiteY52" fmla="*/ 3529385 h 3826158"/>
              <a:gd name="connsiteX53" fmla="*/ 2021490 w 6463804"/>
              <a:gd name="connsiteY53" fmla="*/ 3616058 h 3826158"/>
              <a:gd name="connsiteX54" fmla="*/ 2381183 w 6463804"/>
              <a:gd name="connsiteY54" fmla="*/ 3603057 h 3826158"/>
              <a:gd name="connsiteX55" fmla="*/ 2398518 w 6463804"/>
              <a:gd name="connsiteY55" fmla="*/ 3711398 h 3826158"/>
              <a:gd name="connsiteX56" fmla="*/ 2359515 w 6463804"/>
              <a:gd name="connsiteY56" fmla="*/ 3815406 h 3826158"/>
              <a:gd name="connsiteX57" fmla="*/ 2363849 w 6463804"/>
              <a:gd name="connsiteY57" fmla="*/ 3824073 h 3826158"/>
              <a:gd name="connsiteX0" fmla="*/ 4523379 w 6463804"/>
              <a:gd name="connsiteY0" fmla="*/ 2922372 h 4331109"/>
              <a:gd name="connsiteX1" fmla="*/ 5084694 w 6463804"/>
              <a:gd name="connsiteY1" fmla="*/ 3012907 h 4331109"/>
              <a:gd name="connsiteX2" fmla="*/ 5790864 w 6463804"/>
              <a:gd name="connsiteY2" fmla="*/ 2813731 h 4331109"/>
              <a:gd name="connsiteX3" fmla="*/ 6325019 w 6463804"/>
              <a:gd name="connsiteY3" fmla="*/ 2677929 h 4331109"/>
              <a:gd name="connsiteX4" fmla="*/ 6234484 w 6463804"/>
              <a:gd name="connsiteY4" fmla="*/ 179172 h 4331109"/>
              <a:gd name="connsiteX5" fmla="*/ 3889637 w 6463804"/>
              <a:gd name="connsiteY5" fmla="*/ 197279 h 4331109"/>
              <a:gd name="connsiteX6" fmla="*/ 1653431 w 6463804"/>
              <a:gd name="connsiteY6" fmla="*/ 188226 h 4331109"/>
              <a:gd name="connsiteX7" fmla="*/ 213930 w 6463804"/>
              <a:gd name="connsiteY7" fmla="*/ 269707 h 4331109"/>
              <a:gd name="connsiteX8" fmla="*/ 14753 w 6463804"/>
              <a:gd name="connsiteY8" fmla="*/ 767648 h 4331109"/>
              <a:gd name="connsiteX9" fmla="*/ 14753 w 6463804"/>
              <a:gd name="connsiteY9" fmla="*/ 1247481 h 4331109"/>
              <a:gd name="connsiteX10" fmla="*/ 14753 w 6463804"/>
              <a:gd name="connsiteY10" fmla="*/ 1799743 h 4331109"/>
              <a:gd name="connsiteX11" fmla="*/ 105288 w 6463804"/>
              <a:gd name="connsiteY11" fmla="*/ 2370111 h 4331109"/>
              <a:gd name="connsiteX12" fmla="*/ 195822 w 6463804"/>
              <a:gd name="connsiteY12" fmla="*/ 2741304 h 4331109"/>
              <a:gd name="connsiteX13" fmla="*/ 353739 w 6463804"/>
              <a:gd name="connsiteY13" fmla="*/ 2748541 h 4331109"/>
              <a:gd name="connsiteX14" fmla="*/ 387905 w 6463804"/>
              <a:gd name="connsiteY14" fmla="*/ 2696036 h 4331109"/>
              <a:gd name="connsiteX15" fmla="*/ 516817 w 6463804"/>
              <a:gd name="connsiteY15" fmla="*/ 2640793 h 4331109"/>
              <a:gd name="connsiteX16" fmla="*/ 585122 w 6463804"/>
              <a:gd name="connsiteY16" fmla="*/ 2596449 h 4331109"/>
              <a:gd name="connsiteX17" fmla="*/ 642037 w 6463804"/>
              <a:gd name="connsiteY17" fmla="*/ 2556342 h 4331109"/>
              <a:gd name="connsiteX18" fmla="*/ 735743 w 6463804"/>
              <a:gd name="connsiteY18" fmla="*/ 2565425 h 4331109"/>
              <a:gd name="connsiteX19" fmla="*/ 793467 w 6463804"/>
              <a:gd name="connsiteY19" fmla="*/ 2515573 h 4331109"/>
              <a:gd name="connsiteX20" fmla="*/ 848797 w 6463804"/>
              <a:gd name="connsiteY20" fmla="*/ 2535958 h 4331109"/>
              <a:gd name="connsiteX21" fmla="*/ 909951 w 6463804"/>
              <a:gd name="connsiteY21" fmla="*/ 2486452 h 4331109"/>
              <a:gd name="connsiteX22" fmla="*/ 965281 w 6463804"/>
              <a:gd name="connsiteY22" fmla="*/ 2495188 h 4331109"/>
              <a:gd name="connsiteX23" fmla="*/ 1022918 w 6463804"/>
              <a:gd name="connsiteY23" fmla="*/ 2439944 h 4331109"/>
              <a:gd name="connsiteX24" fmla="*/ 1246025 w 6463804"/>
              <a:gd name="connsiteY24" fmla="*/ 2424433 h 4331109"/>
              <a:gd name="connsiteX25" fmla="*/ 1364355 w 6463804"/>
              <a:gd name="connsiteY25" fmla="*/ 2379799 h 4331109"/>
              <a:gd name="connsiteX26" fmla="*/ 1398982 w 6463804"/>
              <a:gd name="connsiteY26" fmla="*/ 2434495 h 4331109"/>
              <a:gd name="connsiteX27" fmla="*/ 1221545 w 6463804"/>
              <a:gd name="connsiteY27" fmla="*/ 2503924 h 4331109"/>
              <a:gd name="connsiteX28" fmla="*/ 1241931 w 6463804"/>
              <a:gd name="connsiteY28" fmla="*/ 2533046 h 4331109"/>
              <a:gd name="connsiteX29" fmla="*/ 1250666 w 6463804"/>
              <a:gd name="connsiteY29" fmla="*/ 2562167 h 4331109"/>
              <a:gd name="connsiteX30" fmla="*/ 1172040 w 6463804"/>
              <a:gd name="connsiteY30" fmla="*/ 2535958 h 4331109"/>
              <a:gd name="connsiteX31" fmla="*/ 1055556 w 6463804"/>
              <a:gd name="connsiteY31" fmla="*/ 2553430 h 4331109"/>
              <a:gd name="connsiteX32" fmla="*/ 1099237 w 6463804"/>
              <a:gd name="connsiteY32" fmla="*/ 2634969 h 4331109"/>
              <a:gd name="connsiteX33" fmla="*/ 1177864 w 6463804"/>
              <a:gd name="connsiteY33" fmla="*/ 2672826 h 4331109"/>
              <a:gd name="connsiteX34" fmla="*/ 1102150 w 6463804"/>
              <a:gd name="connsiteY34" fmla="*/ 2736893 h 4331109"/>
              <a:gd name="connsiteX35" fmla="*/ 1084677 w 6463804"/>
              <a:gd name="connsiteY35" fmla="*/ 2806783 h 4331109"/>
              <a:gd name="connsiteX36" fmla="*/ 1032259 w 6463804"/>
              <a:gd name="connsiteY36" fmla="*/ 2824256 h 4331109"/>
              <a:gd name="connsiteX37" fmla="*/ 994402 w 6463804"/>
              <a:gd name="connsiteY37" fmla="*/ 2911619 h 4331109"/>
              <a:gd name="connsiteX38" fmla="*/ 854621 w 6463804"/>
              <a:gd name="connsiteY38" fmla="*/ 2897058 h 4331109"/>
              <a:gd name="connsiteX39" fmla="*/ 851708 w 6463804"/>
              <a:gd name="connsiteY39" fmla="*/ 2932004 h 4331109"/>
              <a:gd name="connsiteX40" fmla="*/ 889566 w 6463804"/>
              <a:gd name="connsiteY40" fmla="*/ 2923267 h 4331109"/>
              <a:gd name="connsiteX41" fmla="*/ 796379 w 6463804"/>
              <a:gd name="connsiteY41" fmla="*/ 2966949 h 4331109"/>
              <a:gd name="connsiteX42" fmla="*/ 942412 w 6463804"/>
              <a:gd name="connsiteY42" fmla="*/ 3022348 h 4331109"/>
              <a:gd name="connsiteX43" fmla="*/ 981415 w 6463804"/>
              <a:gd name="connsiteY43" fmla="*/ 3074351 h 4331109"/>
              <a:gd name="connsiteX44" fmla="*/ 1081089 w 6463804"/>
              <a:gd name="connsiteY44" fmla="*/ 3091686 h 4331109"/>
              <a:gd name="connsiteX45" fmla="*/ 1163428 w 6463804"/>
              <a:gd name="connsiteY45" fmla="*/ 3182692 h 4331109"/>
              <a:gd name="connsiteX46" fmla="*/ 1354108 w 6463804"/>
              <a:gd name="connsiteY46" fmla="*/ 3260698 h 4331109"/>
              <a:gd name="connsiteX47" fmla="*/ 1583793 w 6463804"/>
              <a:gd name="connsiteY47" fmla="*/ 3412376 h 4331109"/>
              <a:gd name="connsiteX48" fmla="*/ 1687799 w 6463804"/>
              <a:gd name="connsiteY48" fmla="*/ 3473047 h 4331109"/>
              <a:gd name="connsiteX49" fmla="*/ 1804808 w 6463804"/>
              <a:gd name="connsiteY49" fmla="*/ 3525051 h 4331109"/>
              <a:gd name="connsiteX50" fmla="*/ 1874146 w 6463804"/>
              <a:gd name="connsiteY50" fmla="*/ 3486048 h 4331109"/>
              <a:gd name="connsiteX51" fmla="*/ 1934817 w 6463804"/>
              <a:gd name="connsiteY51" fmla="*/ 3520717 h 4331109"/>
              <a:gd name="connsiteX52" fmla="*/ 1999822 w 6463804"/>
              <a:gd name="connsiteY52" fmla="*/ 3529385 h 4331109"/>
              <a:gd name="connsiteX53" fmla="*/ 2021490 w 6463804"/>
              <a:gd name="connsiteY53" fmla="*/ 3616058 h 4331109"/>
              <a:gd name="connsiteX54" fmla="*/ 2381183 w 6463804"/>
              <a:gd name="connsiteY54" fmla="*/ 3603057 h 4331109"/>
              <a:gd name="connsiteX55" fmla="*/ 2398518 w 6463804"/>
              <a:gd name="connsiteY55" fmla="*/ 3711398 h 4331109"/>
              <a:gd name="connsiteX56" fmla="*/ 2359515 w 6463804"/>
              <a:gd name="connsiteY56" fmla="*/ 3815406 h 4331109"/>
              <a:gd name="connsiteX57" fmla="*/ 2589199 w 6463804"/>
              <a:gd name="connsiteY57" fmla="*/ 4331109 h 433110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589199 w 6463804"/>
              <a:gd name="connsiteY57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90177 w 6463804"/>
              <a:gd name="connsiteY57" fmla="*/ 3902079 h 4188099"/>
              <a:gd name="connsiteX58" fmla="*/ 2589199 w 6463804"/>
              <a:gd name="connsiteY58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90177 w 6463804"/>
              <a:gd name="connsiteY57" fmla="*/ 3902079 h 4188099"/>
              <a:gd name="connsiteX58" fmla="*/ 2437521 w 6463804"/>
              <a:gd name="connsiteY58" fmla="*/ 3997419 h 4188099"/>
              <a:gd name="connsiteX59" fmla="*/ 2589199 w 6463804"/>
              <a:gd name="connsiteY59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68509 w 6463804"/>
              <a:gd name="connsiteY57" fmla="*/ 3902079 h 4188099"/>
              <a:gd name="connsiteX58" fmla="*/ 2437521 w 6463804"/>
              <a:gd name="connsiteY58" fmla="*/ 3997419 h 4188099"/>
              <a:gd name="connsiteX59" fmla="*/ 2589199 w 6463804"/>
              <a:gd name="connsiteY59" fmla="*/ 4188099 h 4188099"/>
              <a:gd name="connsiteX0" fmla="*/ 4523379 w 6463804"/>
              <a:gd name="connsiteY0" fmla="*/ 2922372 h 4188099"/>
              <a:gd name="connsiteX1" fmla="*/ 5084694 w 6463804"/>
              <a:gd name="connsiteY1" fmla="*/ 3012907 h 4188099"/>
              <a:gd name="connsiteX2" fmla="*/ 5790864 w 6463804"/>
              <a:gd name="connsiteY2" fmla="*/ 2813731 h 4188099"/>
              <a:gd name="connsiteX3" fmla="*/ 6325019 w 6463804"/>
              <a:gd name="connsiteY3" fmla="*/ 2677929 h 4188099"/>
              <a:gd name="connsiteX4" fmla="*/ 6234484 w 6463804"/>
              <a:gd name="connsiteY4" fmla="*/ 179172 h 4188099"/>
              <a:gd name="connsiteX5" fmla="*/ 3889637 w 6463804"/>
              <a:gd name="connsiteY5" fmla="*/ 197279 h 4188099"/>
              <a:gd name="connsiteX6" fmla="*/ 1653431 w 6463804"/>
              <a:gd name="connsiteY6" fmla="*/ 188226 h 4188099"/>
              <a:gd name="connsiteX7" fmla="*/ 213930 w 6463804"/>
              <a:gd name="connsiteY7" fmla="*/ 269707 h 4188099"/>
              <a:gd name="connsiteX8" fmla="*/ 14753 w 6463804"/>
              <a:gd name="connsiteY8" fmla="*/ 767648 h 4188099"/>
              <a:gd name="connsiteX9" fmla="*/ 14753 w 6463804"/>
              <a:gd name="connsiteY9" fmla="*/ 1247481 h 4188099"/>
              <a:gd name="connsiteX10" fmla="*/ 14753 w 6463804"/>
              <a:gd name="connsiteY10" fmla="*/ 1799743 h 4188099"/>
              <a:gd name="connsiteX11" fmla="*/ 105288 w 6463804"/>
              <a:gd name="connsiteY11" fmla="*/ 2370111 h 4188099"/>
              <a:gd name="connsiteX12" fmla="*/ 195822 w 6463804"/>
              <a:gd name="connsiteY12" fmla="*/ 2741304 h 4188099"/>
              <a:gd name="connsiteX13" fmla="*/ 353739 w 6463804"/>
              <a:gd name="connsiteY13" fmla="*/ 2748541 h 4188099"/>
              <a:gd name="connsiteX14" fmla="*/ 387905 w 6463804"/>
              <a:gd name="connsiteY14" fmla="*/ 2696036 h 4188099"/>
              <a:gd name="connsiteX15" fmla="*/ 516817 w 6463804"/>
              <a:gd name="connsiteY15" fmla="*/ 2640793 h 4188099"/>
              <a:gd name="connsiteX16" fmla="*/ 585122 w 6463804"/>
              <a:gd name="connsiteY16" fmla="*/ 2596449 h 4188099"/>
              <a:gd name="connsiteX17" fmla="*/ 642037 w 6463804"/>
              <a:gd name="connsiteY17" fmla="*/ 2556342 h 4188099"/>
              <a:gd name="connsiteX18" fmla="*/ 735743 w 6463804"/>
              <a:gd name="connsiteY18" fmla="*/ 2565425 h 4188099"/>
              <a:gd name="connsiteX19" fmla="*/ 793467 w 6463804"/>
              <a:gd name="connsiteY19" fmla="*/ 2515573 h 4188099"/>
              <a:gd name="connsiteX20" fmla="*/ 848797 w 6463804"/>
              <a:gd name="connsiteY20" fmla="*/ 2535958 h 4188099"/>
              <a:gd name="connsiteX21" fmla="*/ 909951 w 6463804"/>
              <a:gd name="connsiteY21" fmla="*/ 2486452 h 4188099"/>
              <a:gd name="connsiteX22" fmla="*/ 965281 w 6463804"/>
              <a:gd name="connsiteY22" fmla="*/ 2495188 h 4188099"/>
              <a:gd name="connsiteX23" fmla="*/ 1022918 w 6463804"/>
              <a:gd name="connsiteY23" fmla="*/ 2439944 h 4188099"/>
              <a:gd name="connsiteX24" fmla="*/ 1246025 w 6463804"/>
              <a:gd name="connsiteY24" fmla="*/ 2424433 h 4188099"/>
              <a:gd name="connsiteX25" fmla="*/ 1364355 w 6463804"/>
              <a:gd name="connsiteY25" fmla="*/ 2379799 h 4188099"/>
              <a:gd name="connsiteX26" fmla="*/ 1398982 w 6463804"/>
              <a:gd name="connsiteY26" fmla="*/ 2434495 h 4188099"/>
              <a:gd name="connsiteX27" fmla="*/ 1221545 w 6463804"/>
              <a:gd name="connsiteY27" fmla="*/ 2503924 h 4188099"/>
              <a:gd name="connsiteX28" fmla="*/ 1241931 w 6463804"/>
              <a:gd name="connsiteY28" fmla="*/ 2533046 h 4188099"/>
              <a:gd name="connsiteX29" fmla="*/ 1250666 w 6463804"/>
              <a:gd name="connsiteY29" fmla="*/ 2562167 h 4188099"/>
              <a:gd name="connsiteX30" fmla="*/ 1172040 w 6463804"/>
              <a:gd name="connsiteY30" fmla="*/ 2535958 h 4188099"/>
              <a:gd name="connsiteX31" fmla="*/ 1055556 w 6463804"/>
              <a:gd name="connsiteY31" fmla="*/ 2553430 h 4188099"/>
              <a:gd name="connsiteX32" fmla="*/ 1099237 w 6463804"/>
              <a:gd name="connsiteY32" fmla="*/ 2634969 h 4188099"/>
              <a:gd name="connsiteX33" fmla="*/ 1177864 w 6463804"/>
              <a:gd name="connsiteY33" fmla="*/ 2672826 h 4188099"/>
              <a:gd name="connsiteX34" fmla="*/ 1102150 w 6463804"/>
              <a:gd name="connsiteY34" fmla="*/ 2736893 h 4188099"/>
              <a:gd name="connsiteX35" fmla="*/ 1084677 w 6463804"/>
              <a:gd name="connsiteY35" fmla="*/ 2806783 h 4188099"/>
              <a:gd name="connsiteX36" fmla="*/ 1032259 w 6463804"/>
              <a:gd name="connsiteY36" fmla="*/ 2824256 h 4188099"/>
              <a:gd name="connsiteX37" fmla="*/ 994402 w 6463804"/>
              <a:gd name="connsiteY37" fmla="*/ 2911619 h 4188099"/>
              <a:gd name="connsiteX38" fmla="*/ 854621 w 6463804"/>
              <a:gd name="connsiteY38" fmla="*/ 2897058 h 4188099"/>
              <a:gd name="connsiteX39" fmla="*/ 851708 w 6463804"/>
              <a:gd name="connsiteY39" fmla="*/ 2932004 h 4188099"/>
              <a:gd name="connsiteX40" fmla="*/ 889566 w 6463804"/>
              <a:gd name="connsiteY40" fmla="*/ 2923267 h 4188099"/>
              <a:gd name="connsiteX41" fmla="*/ 796379 w 6463804"/>
              <a:gd name="connsiteY41" fmla="*/ 2966949 h 4188099"/>
              <a:gd name="connsiteX42" fmla="*/ 942412 w 6463804"/>
              <a:gd name="connsiteY42" fmla="*/ 3022348 h 4188099"/>
              <a:gd name="connsiteX43" fmla="*/ 981415 w 6463804"/>
              <a:gd name="connsiteY43" fmla="*/ 3074351 h 4188099"/>
              <a:gd name="connsiteX44" fmla="*/ 1081089 w 6463804"/>
              <a:gd name="connsiteY44" fmla="*/ 3091686 h 4188099"/>
              <a:gd name="connsiteX45" fmla="*/ 1163428 w 6463804"/>
              <a:gd name="connsiteY45" fmla="*/ 3182692 h 4188099"/>
              <a:gd name="connsiteX46" fmla="*/ 1354108 w 6463804"/>
              <a:gd name="connsiteY46" fmla="*/ 3260698 h 4188099"/>
              <a:gd name="connsiteX47" fmla="*/ 1583793 w 6463804"/>
              <a:gd name="connsiteY47" fmla="*/ 3412376 h 4188099"/>
              <a:gd name="connsiteX48" fmla="*/ 1687799 w 6463804"/>
              <a:gd name="connsiteY48" fmla="*/ 3473047 h 4188099"/>
              <a:gd name="connsiteX49" fmla="*/ 1804808 w 6463804"/>
              <a:gd name="connsiteY49" fmla="*/ 3525051 h 4188099"/>
              <a:gd name="connsiteX50" fmla="*/ 1874146 w 6463804"/>
              <a:gd name="connsiteY50" fmla="*/ 3486048 h 4188099"/>
              <a:gd name="connsiteX51" fmla="*/ 1934817 w 6463804"/>
              <a:gd name="connsiteY51" fmla="*/ 3520717 h 4188099"/>
              <a:gd name="connsiteX52" fmla="*/ 1999822 w 6463804"/>
              <a:gd name="connsiteY52" fmla="*/ 3529385 h 4188099"/>
              <a:gd name="connsiteX53" fmla="*/ 2021490 w 6463804"/>
              <a:gd name="connsiteY53" fmla="*/ 3616058 h 4188099"/>
              <a:gd name="connsiteX54" fmla="*/ 2381183 w 6463804"/>
              <a:gd name="connsiteY54" fmla="*/ 3603057 h 4188099"/>
              <a:gd name="connsiteX55" fmla="*/ 2398518 w 6463804"/>
              <a:gd name="connsiteY55" fmla="*/ 3711398 h 4188099"/>
              <a:gd name="connsiteX56" fmla="*/ 2359515 w 6463804"/>
              <a:gd name="connsiteY56" fmla="*/ 3815406 h 4188099"/>
              <a:gd name="connsiteX57" fmla="*/ 2268509 w 6463804"/>
              <a:gd name="connsiteY57" fmla="*/ 3902079 h 4188099"/>
              <a:gd name="connsiteX58" fmla="*/ 2437521 w 6463804"/>
              <a:gd name="connsiteY58" fmla="*/ 3997419 h 4188099"/>
              <a:gd name="connsiteX59" fmla="*/ 2398518 w 6463804"/>
              <a:gd name="connsiteY59" fmla="*/ 4162097 h 4188099"/>
              <a:gd name="connsiteX60" fmla="*/ 2589199 w 6463804"/>
              <a:gd name="connsiteY60" fmla="*/ 4188099 h 4188099"/>
              <a:gd name="connsiteX0" fmla="*/ 4523379 w 6463804"/>
              <a:gd name="connsiteY0" fmla="*/ 2922372 h 4188630"/>
              <a:gd name="connsiteX1" fmla="*/ 5084694 w 6463804"/>
              <a:gd name="connsiteY1" fmla="*/ 3012907 h 4188630"/>
              <a:gd name="connsiteX2" fmla="*/ 5790864 w 6463804"/>
              <a:gd name="connsiteY2" fmla="*/ 2813731 h 4188630"/>
              <a:gd name="connsiteX3" fmla="*/ 6325019 w 6463804"/>
              <a:gd name="connsiteY3" fmla="*/ 2677929 h 4188630"/>
              <a:gd name="connsiteX4" fmla="*/ 6234484 w 6463804"/>
              <a:gd name="connsiteY4" fmla="*/ 179172 h 4188630"/>
              <a:gd name="connsiteX5" fmla="*/ 3889637 w 6463804"/>
              <a:gd name="connsiteY5" fmla="*/ 197279 h 4188630"/>
              <a:gd name="connsiteX6" fmla="*/ 1653431 w 6463804"/>
              <a:gd name="connsiteY6" fmla="*/ 188226 h 4188630"/>
              <a:gd name="connsiteX7" fmla="*/ 213930 w 6463804"/>
              <a:gd name="connsiteY7" fmla="*/ 269707 h 4188630"/>
              <a:gd name="connsiteX8" fmla="*/ 14753 w 6463804"/>
              <a:gd name="connsiteY8" fmla="*/ 767648 h 4188630"/>
              <a:gd name="connsiteX9" fmla="*/ 14753 w 6463804"/>
              <a:gd name="connsiteY9" fmla="*/ 1247481 h 4188630"/>
              <a:gd name="connsiteX10" fmla="*/ 14753 w 6463804"/>
              <a:gd name="connsiteY10" fmla="*/ 1799743 h 4188630"/>
              <a:gd name="connsiteX11" fmla="*/ 105288 w 6463804"/>
              <a:gd name="connsiteY11" fmla="*/ 2370111 h 4188630"/>
              <a:gd name="connsiteX12" fmla="*/ 195822 w 6463804"/>
              <a:gd name="connsiteY12" fmla="*/ 2741304 h 4188630"/>
              <a:gd name="connsiteX13" fmla="*/ 353739 w 6463804"/>
              <a:gd name="connsiteY13" fmla="*/ 2748541 h 4188630"/>
              <a:gd name="connsiteX14" fmla="*/ 387905 w 6463804"/>
              <a:gd name="connsiteY14" fmla="*/ 2696036 h 4188630"/>
              <a:gd name="connsiteX15" fmla="*/ 516817 w 6463804"/>
              <a:gd name="connsiteY15" fmla="*/ 2640793 h 4188630"/>
              <a:gd name="connsiteX16" fmla="*/ 585122 w 6463804"/>
              <a:gd name="connsiteY16" fmla="*/ 2596449 h 4188630"/>
              <a:gd name="connsiteX17" fmla="*/ 642037 w 6463804"/>
              <a:gd name="connsiteY17" fmla="*/ 2556342 h 4188630"/>
              <a:gd name="connsiteX18" fmla="*/ 735743 w 6463804"/>
              <a:gd name="connsiteY18" fmla="*/ 2565425 h 4188630"/>
              <a:gd name="connsiteX19" fmla="*/ 793467 w 6463804"/>
              <a:gd name="connsiteY19" fmla="*/ 2515573 h 4188630"/>
              <a:gd name="connsiteX20" fmla="*/ 848797 w 6463804"/>
              <a:gd name="connsiteY20" fmla="*/ 2535958 h 4188630"/>
              <a:gd name="connsiteX21" fmla="*/ 909951 w 6463804"/>
              <a:gd name="connsiteY21" fmla="*/ 2486452 h 4188630"/>
              <a:gd name="connsiteX22" fmla="*/ 965281 w 6463804"/>
              <a:gd name="connsiteY22" fmla="*/ 2495188 h 4188630"/>
              <a:gd name="connsiteX23" fmla="*/ 1022918 w 6463804"/>
              <a:gd name="connsiteY23" fmla="*/ 2439944 h 4188630"/>
              <a:gd name="connsiteX24" fmla="*/ 1246025 w 6463804"/>
              <a:gd name="connsiteY24" fmla="*/ 2424433 h 4188630"/>
              <a:gd name="connsiteX25" fmla="*/ 1364355 w 6463804"/>
              <a:gd name="connsiteY25" fmla="*/ 2379799 h 4188630"/>
              <a:gd name="connsiteX26" fmla="*/ 1398982 w 6463804"/>
              <a:gd name="connsiteY26" fmla="*/ 2434495 h 4188630"/>
              <a:gd name="connsiteX27" fmla="*/ 1221545 w 6463804"/>
              <a:gd name="connsiteY27" fmla="*/ 2503924 h 4188630"/>
              <a:gd name="connsiteX28" fmla="*/ 1241931 w 6463804"/>
              <a:gd name="connsiteY28" fmla="*/ 2533046 h 4188630"/>
              <a:gd name="connsiteX29" fmla="*/ 1250666 w 6463804"/>
              <a:gd name="connsiteY29" fmla="*/ 2562167 h 4188630"/>
              <a:gd name="connsiteX30" fmla="*/ 1172040 w 6463804"/>
              <a:gd name="connsiteY30" fmla="*/ 2535958 h 4188630"/>
              <a:gd name="connsiteX31" fmla="*/ 1055556 w 6463804"/>
              <a:gd name="connsiteY31" fmla="*/ 2553430 h 4188630"/>
              <a:gd name="connsiteX32" fmla="*/ 1099237 w 6463804"/>
              <a:gd name="connsiteY32" fmla="*/ 2634969 h 4188630"/>
              <a:gd name="connsiteX33" fmla="*/ 1177864 w 6463804"/>
              <a:gd name="connsiteY33" fmla="*/ 2672826 h 4188630"/>
              <a:gd name="connsiteX34" fmla="*/ 1102150 w 6463804"/>
              <a:gd name="connsiteY34" fmla="*/ 2736893 h 4188630"/>
              <a:gd name="connsiteX35" fmla="*/ 1084677 w 6463804"/>
              <a:gd name="connsiteY35" fmla="*/ 2806783 h 4188630"/>
              <a:gd name="connsiteX36" fmla="*/ 1032259 w 6463804"/>
              <a:gd name="connsiteY36" fmla="*/ 2824256 h 4188630"/>
              <a:gd name="connsiteX37" fmla="*/ 994402 w 6463804"/>
              <a:gd name="connsiteY37" fmla="*/ 2911619 h 4188630"/>
              <a:gd name="connsiteX38" fmla="*/ 854621 w 6463804"/>
              <a:gd name="connsiteY38" fmla="*/ 2897058 h 4188630"/>
              <a:gd name="connsiteX39" fmla="*/ 851708 w 6463804"/>
              <a:gd name="connsiteY39" fmla="*/ 2932004 h 4188630"/>
              <a:gd name="connsiteX40" fmla="*/ 889566 w 6463804"/>
              <a:gd name="connsiteY40" fmla="*/ 2923267 h 4188630"/>
              <a:gd name="connsiteX41" fmla="*/ 796379 w 6463804"/>
              <a:gd name="connsiteY41" fmla="*/ 2966949 h 4188630"/>
              <a:gd name="connsiteX42" fmla="*/ 942412 w 6463804"/>
              <a:gd name="connsiteY42" fmla="*/ 3022348 h 4188630"/>
              <a:gd name="connsiteX43" fmla="*/ 981415 w 6463804"/>
              <a:gd name="connsiteY43" fmla="*/ 3074351 h 4188630"/>
              <a:gd name="connsiteX44" fmla="*/ 1081089 w 6463804"/>
              <a:gd name="connsiteY44" fmla="*/ 3091686 h 4188630"/>
              <a:gd name="connsiteX45" fmla="*/ 1163428 w 6463804"/>
              <a:gd name="connsiteY45" fmla="*/ 3182692 h 4188630"/>
              <a:gd name="connsiteX46" fmla="*/ 1354108 w 6463804"/>
              <a:gd name="connsiteY46" fmla="*/ 3260698 h 4188630"/>
              <a:gd name="connsiteX47" fmla="*/ 1583793 w 6463804"/>
              <a:gd name="connsiteY47" fmla="*/ 3412376 h 4188630"/>
              <a:gd name="connsiteX48" fmla="*/ 1687799 w 6463804"/>
              <a:gd name="connsiteY48" fmla="*/ 3473047 h 4188630"/>
              <a:gd name="connsiteX49" fmla="*/ 1804808 w 6463804"/>
              <a:gd name="connsiteY49" fmla="*/ 3525051 h 4188630"/>
              <a:gd name="connsiteX50" fmla="*/ 1874146 w 6463804"/>
              <a:gd name="connsiteY50" fmla="*/ 3486048 h 4188630"/>
              <a:gd name="connsiteX51" fmla="*/ 1934817 w 6463804"/>
              <a:gd name="connsiteY51" fmla="*/ 3520717 h 4188630"/>
              <a:gd name="connsiteX52" fmla="*/ 1999822 w 6463804"/>
              <a:gd name="connsiteY52" fmla="*/ 3529385 h 4188630"/>
              <a:gd name="connsiteX53" fmla="*/ 2021490 w 6463804"/>
              <a:gd name="connsiteY53" fmla="*/ 3616058 h 4188630"/>
              <a:gd name="connsiteX54" fmla="*/ 2381183 w 6463804"/>
              <a:gd name="connsiteY54" fmla="*/ 3603057 h 4188630"/>
              <a:gd name="connsiteX55" fmla="*/ 2398518 w 6463804"/>
              <a:gd name="connsiteY55" fmla="*/ 3711398 h 4188630"/>
              <a:gd name="connsiteX56" fmla="*/ 2359515 w 6463804"/>
              <a:gd name="connsiteY56" fmla="*/ 3815406 h 4188630"/>
              <a:gd name="connsiteX57" fmla="*/ 2268509 w 6463804"/>
              <a:gd name="connsiteY57" fmla="*/ 3902079 h 4188630"/>
              <a:gd name="connsiteX58" fmla="*/ 2437521 w 6463804"/>
              <a:gd name="connsiteY58" fmla="*/ 3997419 h 4188630"/>
              <a:gd name="connsiteX59" fmla="*/ 2398518 w 6463804"/>
              <a:gd name="connsiteY59" fmla="*/ 4162097 h 4188630"/>
              <a:gd name="connsiteX60" fmla="*/ 2589199 w 6463804"/>
              <a:gd name="connsiteY60" fmla="*/ 4188099 h 4188630"/>
              <a:gd name="connsiteX61" fmla="*/ 2589198 w 6463804"/>
              <a:gd name="connsiteY61" fmla="*/ 4179432 h 4188630"/>
              <a:gd name="connsiteX0" fmla="*/ 4523379 w 6463804"/>
              <a:gd name="connsiteY0" fmla="*/ 2922372 h 4188180"/>
              <a:gd name="connsiteX1" fmla="*/ 5084694 w 6463804"/>
              <a:gd name="connsiteY1" fmla="*/ 3012907 h 4188180"/>
              <a:gd name="connsiteX2" fmla="*/ 5790864 w 6463804"/>
              <a:gd name="connsiteY2" fmla="*/ 2813731 h 4188180"/>
              <a:gd name="connsiteX3" fmla="*/ 6325019 w 6463804"/>
              <a:gd name="connsiteY3" fmla="*/ 2677929 h 4188180"/>
              <a:gd name="connsiteX4" fmla="*/ 6234484 w 6463804"/>
              <a:gd name="connsiteY4" fmla="*/ 179172 h 4188180"/>
              <a:gd name="connsiteX5" fmla="*/ 3889637 w 6463804"/>
              <a:gd name="connsiteY5" fmla="*/ 197279 h 4188180"/>
              <a:gd name="connsiteX6" fmla="*/ 1653431 w 6463804"/>
              <a:gd name="connsiteY6" fmla="*/ 188226 h 4188180"/>
              <a:gd name="connsiteX7" fmla="*/ 213930 w 6463804"/>
              <a:gd name="connsiteY7" fmla="*/ 269707 h 4188180"/>
              <a:gd name="connsiteX8" fmla="*/ 14753 w 6463804"/>
              <a:gd name="connsiteY8" fmla="*/ 767648 h 4188180"/>
              <a:gd name="connsiteX9" fmla="*/ 14753 w 6463804"/>
              <a:gd name="connsiteY9" fmla="*/ 1247481 h 4188180"/>
              <a:gd name="connsiteX10" fmla="*/ 14753 w 6463804"/>
              <a:gd name="connsiteY10" fmla="*/ 1799743 h 4188180"/>
              <a:gd name="connsiteX11" fmla="*/ 105288 w 6463804"/>
              <a:gd name="connsiteY11" fmla="*/ 2370111 h 4188180"/>
              <a:gd name="connsiteX12" fmla="*/ 195822 w 6463804"/>
              <a:gd name="connsiteY12" fmla="*/ 2741304 h 4188180"/>
              <a:gd name="connsiteX13" fmla="*/ 353739 w 6463804"/>
              <a:gd name="connsiteY13" fmla="*/ 2748541 h 4188180"/>
              <a:gd name="connsiteX14" fmla="*/ 387905 w 6463804"/>
              <a:gd name="connsiteY14" fmla="*/ 2696036 h 4188180"/>
              <a:gd name="connsiteX15" fmla="*/ 516817 w 6463804"/>
              <a:gd name="connsiteY15" fmla="*/ 2640793 h 4188180"/>
              <a:gd name="connsiteX16" fmla="*/ 585122 w 6463804"/>
              <a:gd name="connsiteY16" fmla="*/ 2596449 h 4188180"/>
              <a:gd name="connsiteX17" fmla="*/ 642037 w 6463804"/>
              <a:gd name="connsiteY17" fmla="*/ 2556342 h 4188180"/>
              <a:gd name="connsiteX18" fmla="*/ 735743 w 6463804"/>
              <a:gd name="connsiteY18" fmla="*/ 2565425 h 4188180"/>
              <a:gd name="connsiteX19" fmla="*/ 793467 w 6463804"/>
              <a:gd name="connsiteY19" fmla="*/ 2515573 h 4188180"/>
              <a:gd name="connsiteX20" fmla="*/ 848797 w 6463804"/>
              <a:gd name="connsiteY20" fmla="*/ 2535958 h 4188180"/>
              <a:gd name="connsiteX21" fmla="*/ 909951 w 6463804"/>
              <a:gd name="connsiteY21" fmla="*/ 2486452 h 4188180"/>
              <a:gd name="connsiteX22" fmla="*/ 965281 w 6463804"/>
              <a:gd name="connsiteY22" fmla="*/ 2495188 h 4188180"/>
              <a:gd name="connsiteX23" fmla="*/ 1022918 w 6463804"/>
              <a:gd name="connsiteY23" fmla="*/ 2439944 h 4188180"/>
              <a:gd name="connsiteX24" fmla="*/ 1246025 w 6463804"/>
              <a:gd name="connsiteY24" fmla="*/ 2424433 h 4188180"/>
              <a:gd name="connsiteX25" fmla="*/ 1364355 w 6463804"/>
              <a:gd name="connsiteY25" fmla="*/ 2379799 h 4188180"/>
              <a:gd name="connsiteX26" fmla="*/ 1398982 w 6463804"/>
              <a:gd name="connsiteY26" fmla="*/ 2434495 h 4188180"/>
              <a:gd name="connsiteX27" fmla="*/ 1221545 w 6463804"/>
              <a:gd name="connsiteY27" fmla="*/ 2503924 h 4188180"/>
              <a:gd name="connsiteX28" fmla="*/ 1241931 w 6463804"/>
              <a:gd name="connsiteY28" fmla="*/ 2533046 h 4188180"/>
              <a:gd name="connsiteX29" fmla="*/ 1250666 w 6463804"/>
              <a:gd name="connsiteY29" fmla="*/ 2562167 h 4188180"/>
              <a:gd name="connsiteX30" fmla="*/ 1172040 w 6463804"/>
              <a:gd name="connsiteY30" fmla="*/ 2535958 h 4188180"/>
              <a:gd name="connsiteX31" fmla="*/ 1055556 w 6463804"/>
              <a:gd name="connsiteY31" fmla="*/ 2553430 h 4188180"/>
              <a:gd name="connsiteX32" fmla="*/ 1099237 w 6463804"/>
              <a:gd name="connsiteY32" fmla="*/ 2634969 h 4188180"/>
              <a:gd name="connsiteX33" fmla="*/ 1177864 w 6463804"/>
              <a:gd name="connsiteY33" fmla="*/ 2672826 h 4188180"/>
              <a:gd name="connsiteX34" fmla="*/ 1102150 w 6463804"/>
              <a:gd name="connsiteY34" fmla="*/ 2736893 h 4188180"/>
              <a:gd name="connsiteX35" fmla="*/ 1084677 w 6463804"/>
              <a:gd name="connsiteY35" fmla="*/ 2806783 h 4188180"/>
              <a:gd name="connsiteX36" fmla="*/ 1032259 w 6463804"/>
              <a:gd name="connsiteY36" fmla="*/ 2824256 h 4188180"/>
              <a:gd name="connsiteX37" fmla="*/ 994402 w 6463804"/>
              <a:gd name="connsiteY37" fmla="*/ 2911619 h 4188180"/>
              <a:gd name="connsiteX38" fmla="*/ 854621 w 6463804"/>
              <a:gd name="connsiteY38" fmla="*/ 2897058 h 4188180"/>
              <a:gd name="connsiteX39" fmla="*/ 851708 w 6463804"/>
              <a:gd name="connsiteY39" fmla="*/ 2932004 h 4188180"/>
              <a:gd name="connsiteX40" fmla="*/ 889566 w 6463804"/>
              <a:gd name="connsiteY40" fmla="*/ 2923267 h 4188180"/>
              <a:gd name="connsiteX41" fmla="*/ 796379 w 6463804"/>
              <a:gd name="connsiteY41" fmla="*/ 2966949 h 4188180"/>
              <a:gd name="connsiteX42" fmla="*/ 942412 w 6463804"/>
              <a:gd name="connsiteY42" fmla="*/ 3022348 h 4188180"/>
              <a:gd name="connsiteX43" fmla="*/ 981415 w 6463804"/>
              <a:gd name="connsiteY43" fmla="*/ 3074351 h 4188180"/>
              <a:gd name="connsiteX44" fmla="*/ 1081089 w 6463804"/>
              <a:gd name="connsiteY44" fmla="*/ 3091686 h 4188180"/>
              <a:gd name="connsiteX45" fmla="*/ 1163428 w 6463804"/>
              <a:gd name="connsiteY45" fmla="*/ 3182692 h 4188180"/>
              <a:gd name="connsiteX46" fmla="*/ 1354108 w 6463804"/>
              <a:gd name="connsiteY46" fmla="*/ 3260698 h 4188180"/>
              <a:gd name="connsiteX47" fmla="*/ 1583793 w 6463804"/>
              <a:gd name="connsiteY47" fmla="*/ 3412376 h 4188180"/>
              <a:gd name="connsiteX48" fmla="*/ 1687799 w 6463804"/>
              <a:gd name="connsiteY48" fmla="*/ 3473047 h 4188180"/>
              <a:gd name="connsiteX49" fmla="*/ 1804808 w 6463804"/>
              <a:gd name="connsiteY49" fmla="*/ 3525051 h 4188180"/>
              <a:gd name="connsiteX50" fmla="*/ 1874146 w 6463804"/>
              <a:gd name="connsiteY50" fmla="*/ 3486048 h 4188180"/>
              <a:gd name="connsiteX51" fmla="*/ 1934817 w 6463804"/>
              <a:gd name="connsiteY51" fmla="*/ 3520717 h 4188180"/>
              <a:gd name="connsiteX52" fmla="*/ 1999822 w 6463804"/>
              <a:gd name="connsiteY52" fmla="*/ 3529385 h 4188180"/>
              <a:gd name="connsiteX53" fmla="*/ 2021490 w 6463804"/>
              <a:gd name="connsiteY53" fmla="*/ 3616058 h 4188180"/>
              <a:gd name="connsiteX54" fmla="*/ 2381183 w 6463804"/>
              <a:gd name="connsiteY54" fmla="*/ 3603057 h 4188180"/>
              <a:gd name="connsiteX55" fmla="*/ 2398518 w 6463804"/>
              <a:gd name="connsiteY55" fmla="*/ 3711398 h 4188180"/>
              <a:gd name="connsiteX56" fmla="*/ 2359515 w 6463804"/>
              <a:gd name="connsiteY56" fmla="*/ 3815406 h 4188180"/>
              <a:gd name="connsiteX57" fmla="*/ 2268509 w 6463804"/>
              <a:gd name="connsiteY57" fmla="*/ 3902079 h 4188180"/>
              <a:gd name="connsiteX58" fmla="*/ 2437521 w 6463804"/>
              <a:gd name="connsiteY58" fmla="*/ 3997419 h 4188180"/>
              <a:gd name="connsiteX59" fmla="*/ 2398518 w 6463804"/>
              <a:gd name="connsiteY59" fmla="*/ 4162097 h 4188180"/>
              <a:gd name="connsiteX60" fmla="*/ 2589199 w 6463804"/>
              <a:gd name="connsiteY60" fmla="*/ 4188099 h 4188180"/>
              <a:gd name="connsiteX61" fmla="*/ 3065899 w 6463804"/>
              <a:gd name="connsiteY61" fmla="*/ 4114427 h 4188180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727875 w 6463804"/>
              <a:gd name="connsiteY61" fmla="*/ 3967082 h 4188509"/>
              <a:gd name="connsiteX62" fmla="*/ 3065899 w 6463804"/>
              <a:gd name="connsiteY62" fmla="*/ 4114427 h 4188509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727875 w 6463804"/>
              <a:gd name="connsiteY62" fmla="*/ 3967082 h 4190401"/>
              <a:gd name="connsiteX63" fmla="*/ 3065899 w 6463804"/>
              <a:gd name="connsiteY63" fmla="*/ 4114427 h 4190401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727875 w 6463804"/>
              <a:gd name="connsiteY62" fmla="*/ 3967082 h 4190401"/>
              <a:gd name="connsiteX63" fmla="*/ 3065899 w 6463804"/>
              <a:gd name="connsiteY63" fmla="*/ 4114427 h 4190401"/>
              <a:gd name="connsiteX0" fmla="*/ 4523379 w 6463804"/>
              <a:gd name="connsiteY0" fmla="*/ 2922372 h 4190401"/>
              <a:gd name="connsiteX1" fmla="*/ 5084694 w 6463804"/>
              <a:gd name="connsiteY1" fmla="*/ 3012907 h 4190401"/>
              <a:gd name="connsiteX2" fmla="*/ 5790864 w 6463804"/>
              <a:gd name="connsiteY2" fmla="*/ 2813731 h 4190401"/>
              <a:gd name="connsiteX3" fmla="*/ 6325019 w 6463804"/>
              <a:gd name="connsiteY3" fmla="*/ 2677929 h 4190401"/>
              <a:gd name="connsiteX4" fmla="*/ 6234484 w 6463804"/>
              <a:gd name="connsiteY4" fmla="*/ 179172 h 4190401"/>
              <a:gd name="connsiteX5" fmla="*/ 3889637 w 6463804"/>
              <a:gd name="connsiteY5" fmla="*/ 197279 h 4190401"/>
              <a:gd name="connsiteX6" fmla="*/ 1653431 w 6463804"/>
              <a:gd name="connsiteY6" fmla="*/ 188226 h 4190401"/>
              <a:gd name="connsiteX7" fmla="*/ 213930 w 6463804"/>
              <a:gd name="connsiteY7" fmla="*/ 269707 h 4190401"/>
              <a:gd name="connsiteX8" fmla="*/ 14753 w 6463804"/>
              <a:gd name="connsiteY8" fmla="*/ 767648 h 4190401"/>
              <a:gd name="connsiteX9" fmla="*/ 14753 w 6463804"/>
              <a:gd name="connsiteY9" fmla="*/ 1247481 h 4190401"/>
              <a:gd name="connsiteX10" fmla="*/ 14753 w 6463804"/>
              <a:gd name="connsiteY10" fmla="*/ 1799743 h 4190401"/>
              <a:gd name="connsiteX11" fmla="*/ 105288 w 6463804"/>
              <a:gd name="connsiteY11" fmla="*/ 2370111 h 4190401"/>
              <a:gd name="connsiteX12" fmla="*/ 195822 w 6463804"/>
              <a:gd name="connsiteY12" fmla="*/ 2741304 h 4190401"/>
              <a:gd name="connsiteX13" fmla="*/ 353739 w 6463804"/>
              <a:gd name="connsiteY13" fmla="*/ 2748541 h 4190401"/>
              <a:gd name="connsiteX14" fmla="*/ 387905 w 6463804"/>
              <a:gd name="connsiteY14" fmla="*/ 2696036 h 4190401"/>
              <a:gd name="connsiteX15" fmla="*/ 516817 w 6463804"/>
              <a:gd name="connsiteY15" fmla="*/ 2640793 h 4190401"/>
              <a:gd name="connsiteX16" fmla="*/ 585122 w 6463804"/>
              <a:gd name="connsiteY16" fmla="*/ 2596449 h 4190401"/>
              <a:gd name="connsiteX17" fmla="*/ 642037 w 6463804"/>
              <a:gd name="connsiteY17" fmla="*/ 2556342 h 4190401"/>
              <a:gd name="connsiteX18" fmla="*/ 735743 w 6463804"/>
              <a:gd name="connsiteY18" fmla="*/ 2565425 h 4190401"/>
              <a:gd name="connsiteX19" fmla="*/ 793467 w 6463804"/>
              <a:gd name="connsiteY19" fmla="*/ 2515573 h 4190401"/>
              <a:gd name="connsiteX20" fmla="*/ 848797 w 6463804"/>
              <a:gd name="connsiteY20" fmla="*/ 2535958 h 4190401"/>
              <a:gd name="connsiteX21" fmla="*/ 909951 w 6463804"/>
              <a:gd name="connsiteY21" fmla="*/ 2486452 h 4190401"/>
              <a:gd name="connsiteX22" fmla="*/ 965281 w 6463804"/>
              <a:gd name="connsiteY22" fmla="*/ 2495188 h 4190401"/>
              <a:gd name="connsiteX23" fmla="*/ 1022918 w 6463804"/>
              <a:gd name="connsiteY23" fmla="*/ 2439944 h 4190401"/>
              <a:gd name="connsiteX24" fmla="*/ 1246025 w 6463804"/>
              <a:gd name="connsiteY24" fmla="*/ 2424433 h 4190401"/>
              <a:gd name="connsiteX25" fmla="*/ 1364355 w 6463804"/>
              <a:gd name="connsiteY25" fmla="*/ 2379799 h 4190401"/>
              <a:gd name="connsiteX26" fmla="*/ 1398982 w 6463804"/>
              <a:gd name="connsiteY26" fmla="*/ 2434495 h 4190401"/>
              <a:gd name="connsiteX27" fmla="*/ 1221545 w 6463804"/>
              <a:gd name="connsiteY27" fmla="*/ 2503924 h 4190401"/>
              <a:gd name="connsiteX28" fmla="*/ 1241931 w 6463804"/>
              <a:gd name="connsiteY28" fmla="*/ 2533046 h 4190401"/>
              <a:gd name="connsiteX29" fmla="*/ 1250666 w 6463804"/>
              <a:gd name="connsiteY29" fmla="*/ 2562167 h 4190401"/>
              <a:gd name="connsiteX30" fmla="*/ 1172040 w 6463804"/>
              <a:gd name="connsiteY30" fmla="*/ 2535958 h 4190401"/>
              <a:gd name="connsiteX31" fmla="*/ 1055556 w 6463804"/>
              <a:gd name="connsiteY31" fmla="*/ 2553430 h 4190401"/>
              <a:gd name="connsiteX32" fmla="*/ 1099237 w 6463804"/>
              <a:gd name="connsiteY32" fmla="*/ 2634969 h 4190401"/>
              <a:gd name="connsiteX33" fmla="*/ 1177864 w 6463804"/>
              <a:gd name="connsiteY33" fmla="*/ 2672826 h 4190401"/>
              <a:gd name="connsiteX34" fmla="*/ 1102150 w 6463804"/>
              <a:gd name="connsiteY34" fmla="*/ 2736893 h 4190401"/>
              <a:gd name="connsiteX35" fmla="*/ 1084677 w 6463804"/>
              <a:gd name="connsiteY35" fmla="*/ 2806783 h 4190401"/>
              <a:gd name="connsiteX36" fmla="*/ 1032259 w 6463804"/>
              <a:gd name="connsiteY36" fmla="*/ 2824256 h 4190401"/>
              <a:gd name="connsiteX37" fmla="*/ 994402 w 6463804"/>
              <a:gd name="connsiteY37" fmla="*/ 2911619 h 4190401"/>
              <a:gd name="connsiteX38" fmla="*/ 854621 w 6463804"/>
              <a:gd name="connsiteY38" fmla="*/ 2897058 h 4190401"/>
              <a:gd name="connsiteX39" fmla="*/ 851708 w 6463804"/>
              <a:gd name="connsiteY39" fmla="*/ 2932004 h 4190401"/>
              <a:gd name="connsiteX40" fmla="*/ 889566 w 6463804"/>
              <a:gd name="connsiteY40" fmla="*/ 2923267 h 4190401"/>
              <a:gd name="connsiteX41" fmla="*/ 796379 w 6463804"/>
              <a:gd name="connsiteY41" fmla="*/ 2966949 h 4190401"/>
              <a:gd name="connsiteX42" fmla="*/ 942412 w 6463804"/>
              <a:gd name="connsiteY42" fmla="*/ 3022348 h 4190401"/>
              <a:gd name="connsiteX43" fmla="*/ 981415 w 6463804"/>
              <a:gd name="connsiteY43" fmla="*/ 3074351 h 4190401"/>
              <a:gd name="connsiteX44" fmla="*/ 1081089 w 6463804"/>
              <a:gd name="connsiteY44" fmla="*/ 3091686 h 4190401"/>
              <a:gd name="connsiteX45" fmla="*/ 1163428 w 6463804"/>
              <a:gd name="connsiteY45" fmla="*/ 3182692 h 4190401"/>
              <a:gd name="connsiteX46" fmla="*/ 1354108 w 6463804"/>
              <a:gd name="connsiteY46" fmla="*/ 3260698 h 4190401"/>
              <a:gd name="connsiteX47" fmla="*/ 1583793 w 6463804"/>
              <a:gd name="connsiteY47" fmla="*/ 3412376 h 4190401"/>
              <a:gd name="connsiteX48" fmla="*/ 1687799 w 6463804"/>
              <a:gd name="connsiteY48" fmla="*/ 3473047 h 4190401"/>
              <a:gd name="connsiteX49" fmla="*/ 1804808 w 6463804"/>
              <a:gd name="connsiteY49" fmla="*/ 3525051 h 4190401"/>
              <a:gd name="connsiteX50" fmla="*/ 1874146 w 6463804"/>
              <a:gd name="connsiteY50" fmla="*/ 3486048 h 4190401"/>
              <a:gd name="connsiteX51" fmla="*/ 1934817 w 6463804"/>
              <a:gd name="connsiteY51" fmla="*/ 3520717 h 4190401"/>
              <a:gd name="connsiteX52" fmla="*/ 1999822 w 6463804"/>
              <a:gd name="connsiteY52" fmla="*/ 3529385 h 4190401"/>
              <a:gd name="connsiteX53" fmla="*/ 2021490 w 6463804"/>
              <a:gd name="connsiteY53" fmla="*/ 3616058 h 4190401"/>
              <a:gd name="connsiteX54" fmla="*/ 2381183 w 6463804"/>
              <a:gd name="connsiteY54" fmla="*/ 3603057 h 4190401"/>
              <a:gd name="connsiteX55" fmla="*/ 2398518 w 6463804"/>
              <a:gd name="connsiteY55" fmla="*/ 3711398 h 4190401"/>
              <a:gd name="connsiteX56" fmla="*/ 2359515 w 6463804"/>
              <a:gd name="connsiteY56" fmla="*/ 3815406 h 4190401"/>
              <a:gd name="connsiteX57" fmla="*/ 2268509 w 6463804"/>
              <a:gd name="connsiteY57" fmla="*/ 3902079 h 4190401"/>
              <a:gd name="connsiteX58" fmla="*/ 2437521 w 6463804"/>
              <a:gd name="connsiteY58" fmla="*/ 3997419 h 4190401"/>
              <a:gd name="connsiteX59" fmla="*/ 2398518 w 6463804"/>
              <a:gd name="connsiteY59" fmla="*/ 4162097 h 4190401"/>
              <a:gd name="connsiteX60" fmla="*/ 2589199 w 6463804"/>
              <a:gd name="connsiteY60" fmla="*/ 4188099 h 4190401"/>
              <a:gd name="connsiteX61" fmla="*/ 2636869 w 6463804"/>
              <a:gd name="connsiteY61" fmla="*/ 4136095 h 4190401"/>
              <a:gd name="connsiteX62" fmla="*/ 2636869 w 6463804"/>
              <a:gd name="connsiteY62" fmla="*/ 4079757 h 4190401"/>
              <a:gd name="connsiteX63" fmla="*/ 2727875 w 6463804"/>
              <a:gd name="connsiteY63" fmla="*/ 3967082 h 4190401"/>
              <a:gd name="connsiteX64" fmla="*/ 3065899 w 6463804"/>
              <a:gd name="connsiteY64" fmla="*/ 4114427 h 4190401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3065899 w 6463804"/>
              <a:gd name="connsiteY65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918556 w 6463804"/>
              <a:gd name="connsiteY65" fmla="*/ 4110093 h 4188509"/>
              <a:gd name="connsiteX66" fmla="*/ 3065899 w 6463804"/>
              <a:gd name="connsiteY66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70234 w 6463804"/>
              <a:gd name="connsiteY68" fmla="*/ 4118760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087568 w 6463804"/>
              <a:gd name="connsiteY69" fmla="*/ 3889077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130904 w 6463804"/>
              <a:gd name="connsiteY69" fmla="*/ 323036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057232 w 6463804"/>
              <a:gd name="connsiteY6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91902 w 6463804"/>
              <a:gd name="connsiteY68" fmla="*/ 3880409 h 4188509"/>
              <a:gd name="connsiteX69" fmla="*/ 3299917 w 6463804"/>
              <a:gd name="connsiteY69" fmla="*/ 4019086 h 4188509"/>
              <a:gd name="connsiteX70" fmla="*/ 3057232 w 6463804"/>
              <a:gd name="connsiteY70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057232 w 6463804"/>
              <a:gd name="connsiteY70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455928 w 6463804"/>
              <a:gd name="connsiteY70" fmla="*/ 3832739 h 4188509"/>
              <a:gd name="connsiteX71" fmla="*/ 3057232 w 6463804"/>
              <a:gd name="connsiteY71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299917 w 6463804"/>
              <a:gd name="connsiteY69" fmla="*/ 4019086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47587 w 6463804"/>
              <a:gd name="connsiteY70" fmla="*/ 3954081 h 4188509"/>
              <a:gd name="connsiteX71" fmla="*/ 3455928 w 6463804"/>
              <a:gd name="connsiteY71" fmla="*/ 3832739 h 4188509"/>
              <a:gd name="connsiteX72" fmla="*/ 3057232 w 6463804"/>
              <a:gd name="connsiteY72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47587 w 6463804"/>
              <a:gd name="connsiteY70" fmla="*/ 3954081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057232 w 6463804"/>
              <a:gd name="connsiteY73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057232 w 6463804"/>
              <a:gd name="connsiteY73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55928 w 6463804"/>
              <a:gd name="connsiteY72" fmla="*/ 3832739 h 4188509"/>
              <a:gd name="connsiteX73" fmla="*/ 3312918 w 6463804"/>
              <a:gd name="connsiteY73" fmla="*/ 3659393 h 4188509"/>
              <a:gd name="connsiteX74" fmla="*/ 3057232 w 6463804"/>
              <a:gd name="connsiteY74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057232 w 6463804"/>
              <a:gd name="connsiteY74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057232 w 6463804"/>
              <a:gd name="connsiteY75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057232 w 6463804"/>
              <a:gd name="connsiteY75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65248 w 6463804"/>
              <a:gd name="connsiteY75" fmla="*/ 3273698 h 4188509"/>
              <a:gd name="connsiteX76" fmla="*/ 3057232 w 6463804"/>
              <a:gd name="connsiteY76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47913 w 6463804"/>
              <a:gd name="connsiteY75" fmla="*/ 3386373 h 4188509"/>
              <a:gd name="connsiteX76" fmla="*/ 3265248 w 6463804"/>
              <a:gd name="connsiteY76" fmla="*/ 3273698 h 4188509"/>
              <a:gd name="connsiteX77" fmla="*/ 3057232 w 6463804"/>
              <a:gd name="connsiteY77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65248 w 6463804"/>
              <a:gd name="connsiteY77" fmla="*/ 3273698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47913 w 6463804"/>
              <a:gd name="connsiteY76" fmla="*/ 3386373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057232 w 6463804"/>
              <a:gd name="connsiteY78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061566 w 6463804"/>
              <a:gd name="connsiteY80" fmla="*/ 3130688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624940 w 6463804"/>
              <a:gd name="connsiteY80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34912 w 6463804"/>
              <a:gd name="connsiteY80" fmla="*/ 2801331 h 4188509"/>
              <a:gd name="connsiteX81" fmla="*/ 3624940 w 6463804"/>
              <a:gd name="connsiteY81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17578 w 6463804"/>
              <a:gd name="connsiteY80" fmla="*/ 2992011 h 4188509"/>
              <a:gd name="connsiteX81" fmla="*/ 3234912 w 6463804"/>
              <a:gd name="connsiteY81" fmla="*/ 2801331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217578 w 6463804"/>
              <a:gd name="connsiteY80" fmla="*/ 2992011 h 4188509"/>
              <a:gd name="connsiteX81" fmla="*/ 3278249 w 6463804"/>
              <a:gd name="connsiteY81" fmla="*/ 2805664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74241 w 6463804"/>
              <a:gd name="connsiteY80" fmla="*/ 2948675 h 4188509"/>
              <a:gd name="connsiteX81" fmla="*/ 3278249 w 6463804"/>
              <a:gd name="connsiteY81" fmla="*/ 2805664 h 4188509"/>
              <a:gd name="connsiteX82" fmla="*/ 3624940 w 6463804"/>
              <a:gd name="connsiteY82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74241 w 6463804"/>
              <a:gd name="connsiteY81" fmla="*/ 2948675 h 4188509"/>
              <a:gd name="connsiteX82" fmla="*/ 3278249 w 6463804"/>
              <a:gd name="connsiteY82" fmla="*/ 2805664 h 4188509"/>
              <a:gd name="connsiteX83" fmla="*/ 3624940 w 6463804"/>
              <a:gd name="connsiteY83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74241 w 6463804"/>
              <a:gd name="connsiteY81" fmla="*/ 2948675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624940 w 6463804"/>
              <a:gd name="connsiteY84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624940 w 6463804"/>
              <a:gd name="connsiteY84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451595 w 6463804"/>
              <a:gd name="connsiteY84" fmla="*/ 2762328 h 4188509"/>
              <a:gd name="connsiteX85" fmla="*/ 3624940 w 6463804"/>
              <a:gd name="connsiteY85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624940 w 6463804"/>
              <a:gd name="connsiteY86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624940 w 6463804"/>
              <a:gd name="connsiteY87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624941 w 6463804"/>
              <a:gd name="connsiteY89" fmla="*/ 2632318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526340 w 6463804"/>
              <a:gd name="connsiteY8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526340 w 6463804"/>
              <a:gd name="connsiteY90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465669 w 6463804"/>
              <a:gd name="connsiteY90" fmla="*/ 2502309 h 4188509"/>
              <a:gd name="connsiteX91" fmla="*/ 4526340 w 6463804"/>
              <a:gd name="connsiteY91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4140645 w 6463804"/>
              <a:gd name="connsiteY89" fmla="*/ 2441638 h 4188509"/>
              <a:gd name="connsiteX90" fmla="*/ 4257653 w 6463804"/>
              <a:gd name="connsiteY90" fmla="*/ 2523977 h 4188509"/>
              <a:gd name="connsiteX91" fmla="*/ 4465669 w 6463804"/>
              <a:gd name="connsiteY91" fmla="*/ 2502309 h 4188509"/>
              <a:gd name="connsiteX92" fmla="*/ 4526340 w 6463804"/>
              <a:gd name="connsiteY92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140645 w 6463804"/>
              <a:gd name="connsiteY90" fmla="*/ 2441638 h 4188509"/>
              <a:gd name="connsiteX91" fmla="*/ 4257653 w 6463804"/>
              <a:gd name="connsiteY91" fmla="*/ 2523977 h 4188509"/>
              <a:gd name="connsiteX92" fmla="*/ 4465669 w 6463804"/>
              <a:gd name="connsiteY92" fmla="*/ 2502309 h 4188509"/>
              <a:gd name="connsiteX93" fmla="*/ 4526340 w 6463804"/>
              <a:gd name="connsiteY93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465669 w 6463804"/>
              <a:gd name="connsiteY93" fmla="*/ 2502309 h 4188509"/>
              <a:gd name="connsiteX94" fmla="*/ 4526340 w 6463804"/>
              <a:gd name="connsiteY94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526340 w 6463804"/>
              <a:gd name="connsiteY95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26340 w 6463804"/>
              <a:gd name="connsiteY96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400664 w 6463804"/>
              <a:gd name="connsiteY96" fmla="*/ 2853334 h 4188509"/>
              <a:gd name="connsiteX97" fmla="*/ 4526340 w 6463804"/>
              <a:gd name="connsiteY97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478670 w 6463804"/>
              <a:gd name="connsiteY96" fmla="*/ 2757994 h 4188509"/>
              <a:gd name="connsiteX97" fmla="*/ 4400664 w 6463804"/>
              <a:gd name="connsiteY97" fmla="*/ 2853334 h 4188509"/>
              <a:gd name="connsiteX98" fmla="*/ 4526340 w 6463804"/>
              <a:gd name="connsiteY98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04671 w 6463804"/>
              <a:gd name="connsiteY96" fmla="*/ 2649653 h 4188509"/>
              <a:gd name="connsiteX97" fmla="*/ 4478670 w 6463804"/>
              <a:gd name="connsiteY97" fmla="*/ 2757994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74336 w 6463804"/>
              <a:gd name="connsiteY95" fmla="*/ 2588982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52667 w 6463804"/>
              <a:gd name="connsiteY95" fmla="*/ 2593316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0" fmla="*/ 4523379 w 6463804"/>
              <a:gd name="connsiteY0" fmla="*/ 2922372 h 4188509"/>
              <a:gd name="connsiteX1" fmla="*/ 5084694 w 6463804"/>
              <a:gd name="connsiteY1" fmla="*/ 3012907 h 4188509"/>
              <a:gd name="connsiteX2" fmla="*/ 5790864 w 6463804"/>
              <a:gd name="connsiteY2" fmla="*/ 2813731 h 4188509"/>
              <a:gd name="connsiteX3" fmla="*/ 6325019 w 6463804"/>
              <a:gd name="connsiteY3" fmla="*/ 2677929 h 4188509"/>
              <a:gd name="connsiteX4" fmla="*/ 6234484 w 6463804"/>
              <a:gd name="connsiteY4" fmla="*/ 179172 h 4188509"/>
              <a:gd name="connsiteX5" fmla="*/ 3889637 w 6463804"/>
              <a:gd name="connsiteY5" fmla="*/ 197279 h 4188509"/>
              <a:gd name="connsiteX6" fmla="*/ 1653431 w 6463804"/>
              <a:gd name="connsiteY6" fmla="*/ 188226 h 4188509"/>
              <a:gd name="connsiteX7" fmla="*/ 213930 w 6463804"/>
              <a:gd name="connsiteY7" fmla="*/ 269707 h 4188509"/>
              <a:gd name="connsiteX8" fmla="*/ 14753 w 6463804"/>
              <a:gd name="connsiteY8" fmla="*/ 767648 h 4188509"/>
              <a:gd name="connsiteX9" fmla="*/ 14753 w 6463804"/>
              <a:gd name="connsiteY9" fmla="*/ 1247481 h 4188509"/>
              <a:gd name="connsiteX10" fmla="*/ 14753 w 6463804"/>
              <a:gd name="connsiteY10" fmla="*/ 1799743 h 4188509"/>
              <a:gd name="connsiteX11" fmla="*/ 105288 w 6463804"/>
              <a:gd name="connsiteY11" fmla="*/ 2370111 h 4188509"/>
              <a:gd name="connsiteX12" fmla="*/ 195822 w 6463804"/>
              <a:gd name="connsiteY12" fmla="*/ 2741304 h 4188509"/>
              <a:gd name="connsiteX13" fmla="*/ 353739 w 6463804"/>
              <a:gd name="connsiteY13" fmla="*/ 2748541 h 4188509"/>
              <a:gd name="connsiteX14" fmla="*/ 387905 w 6463804"/>
              <a:gd name="connsiteY14" fmla="*/ 2696036 h 4188509"/>
              <a:gd name="connsiteX15" fmla="*/ 516817 w 6463804"/>
              <a:gd name="connsiteY15" fmla="*/ 2640793 h 4188509"/>
              <a:gd name="connsiteX16" fmla="*/ 585122 w 6463804"/>
              <a:gd name="connsiteY16" fmla="*/ 2596449 h 4188509"/>
              <a:gd name="connsiteX17" fmla="*/ 642037 w 6463804"/>
              <a:gd name="connsiteY17" fmla="*/ 2556342 h 4188509"/>
              <a:gd name="connsiteX18" fmla="*/ 735743 w 6463804"/>
              <a:gd name="connsiteY18" fmla="*/ 2565425 h 4188509"/>
              <a:gd name="connsiteX19" fmla="*/ 793467 w 6463804"/>
              <a:gd name="connsiteY19" fmla="*/ 2515573 h 4188509"/>
              <a:gd name="connsiteX20" fmla="*/ 848797 w 6463804"/>
              <a:gd name="connsiteY20" fmla="*/ 2535958 h 4188509"/>
              <a:gd name="connsiteX21" fmla="*/ 909951 w 6463804"/>
              <a:gd name="connsiteY21" fmla="*/ 2486452 h 4188509"/>
              <a:gd name="connsiteX22" fmla="*/ 965281 w 6463804"/>
              <a:gd name="connsiteY22" fmla="*/ 2495188 h 4188509"/>
              <a:gd name="connsiteX23" fmla="*/ 1022918 w 6463804"/>
              <a:gd name="connsiteY23" fmla="*/ 2439944 h 4188509"/>
              <a:gd name="connsiteX24" fmla="*/ 1246025 w 6463804"/>
              <a:gd name="connsiteY24" fmla="*/ 2424433 h 4188509"/>
              <a:gd name="connsiteX25" fmla="*/ 1364355 w 6463804"/>
              <a:gd name="connsiteY25" fmla="*/ 2379799 h 4188509"/>
              <a:gd name="connsiteX26" fmla="*/ 1398982 w 6463804"/>
              <a:gd name="connsiteY26" fmla="*/ 2434495 h 4188509"/>
              <a:gd name="connsiteX27" fmla="*/ 1221545 w 6463804"/>
              <a:gd name="connsiteY27" fmla="*/ 2503924 h 4188509"/>
              <a:gd name="connsiteX28" fmla="*/ 1241931 w 6463804"/>
              <a:gd name="connsiteY28" fmla="*/ 2533046 h 4188509"/>
              <a:gd name="connsiteX29" fmla="*/ 1250666 w 6463804"/>
              <a:gd name="connsiteY29" fmla="*/ 2562167 h 4188509"/>
              <a:gd name="connsiteX30" fmla="*/ 1172040 w 6463804"/>
              <a:gd name="connsiteY30" fmla="*/ 2535958 h 4188509"/>
              <a:gd name="connsiteX31" fmla="*/ 1055556 w 6463804"/>
              <a:gd name="connsiteY31" fmla="*/ 2553430 h 4188509"/>
              <a:gd name="connsiteX32" fmla="*/ 1099237 w 6463804"/>
              <a:gd name="connsiteY32" fmla="*/ 2634969 h 4188509"/>
              <a:gd name="connsiteX33" fmla="*/ 1177864 w 6463804"/>
              <a:gd name="connsiteY33" fmla="*/ 2672826 h 4188509"/>
              <a:gd name="connsiteX34" fmla="*/ 1102150 w 6463804"/>
              <a:gd name="connsiteY34" fmla="*/ 2736893 h 4188509"/>
              <a:gd name="connsiteX35" fmla="*/ 1084677 w 6463804"/>
              <a:gd name="connsiteY35" fmla="*/ 2806783 h 4188509"/>
              <a:gd name="connsiteX36" fmla="*/ 1032259 w 6463804"/>
              <a:gd name="connsiteY36" fmla="*/ 2824256 h 4188509"/>
              <a:gd name="connsiteX37" fmla="*/ 994402 w 6463804"/>
              <a:gd name="connsiteY37" fmla="*/ 2911619 h 4188509"/>
              <a:gd name="connsiteX38" fmla="*/ 854621 w 6463804"/>
              <a:gd name="connsiteY38" fmla="*/ 2897058 h 4188509"/>
              <a:gd name="connsiteX39" fmla="*/ 851708 w 6463804"/>
              <a:gd name="connsiteY39" fmla="*/ 2932004 h 4188509"/>
              <a:gd name="connsiteX40" fmla="*/ 889566 w 6463804"/>
              <a:gd name="connsiteY40" fmla="*/ 2923267 h 4188509"/>
              <a:gd name="connsiteX41" fmla="*/ 796379 w 6463804"/>
              <a:gd name="connsiteY41" fmla="*/ 2966949 h 4188509"/>
              <a:gd name="connsiteX42" fmla="*/ 942412 w 6463804"/>
              <a:gd name="connsiteY42" fmla="*/ 3022348 h 4188509"/>
              <a:gd name="connsiteX43" fmla="*/ 981415 w 6463804"/>
              <a:gd name="connsiteY43" fmla="*/ 3074351 h 4188509"/>
              <a:gd name="connsiteX44" fmla="*/ 1081089 w 6463804"/>
              <a:gd name="connsiteY44" fmla="*/ 3091686 h 4188509"/>
              <a:gd name="connsiteX45" fmla="*/ 1163428 w 6463804"/>
              <a:gd name="connsiteY45" fmla="*/ 3182692 h 4188509"/>
              <a:gd name="connsiteX46" fmla="*/ 1354108 w 6463804"/>
              <a:gd name="connsiteY46" fmla="*/ 3260698 h 4188509"/>
              <a:gd name="connsiteX47" fmla="*/ 1583793 w 6463804"/>
              <a:gd name="connsiteY47" fmla="*/ 3412376 h 4188509"/>
              <a:gd name="connsiteX48" fmla="*/ 1687799 w 6463804"/>
              <a:gd name="connsiteY48" fmla="*/ 3473047 h 4188509"/>
              <a:gd name="connsiteX49" fmla="*/ 1804808 w 6463804"/>
              <a:gd name="connsiteY49" fmla="*/ 3525051 h 4188509"/>
              <a:gd name="connsiteX50" fmla="*/ 1874146 w 6463804"/>
              <a:gd name="connsiteY50" fmla="*/ 3486048 h 4188509"/>
              <a:gd name="connsiteX51" fmla="*/ 1934817 w 6463804"/>
              <a:gd name="connsiteY51" fmla="*/ 3520717 h 4188509"/>
              <a:gd name="connsiteX52" fmla="*/ 1999822 w 6463804"/>
              <a:gd name="connsiteY52" fmla="*/ 3529385 h 4188509"/>
              <a:gd name="connsiteX53" fmla="*/ 2021490 w 6463804"/>
              <a:gd name="connsiteY53" fmla="*/ 3616058 h 4188509"/>
              <a:gd name="connsiteX54" fmla="*/ 2381183 w 6463804"/>
              <a:gd name="connsiteY54" fmla="*/ 3603057 h 4188509"/>
              <a:gd name="connsiteX55" fmla="*/ 2398518 w 6463804"/>
              <a:gd name="connsiteY55" fmla="*/ 3711398 h 4188509"/>
              <a:gd name="connsiteX56" fmla="*/ 2359515 w 6463804"/>
              <a:gd name="connsiteY56" fmla="*/ 3815406 h 4188509"/>
              <a:gd name="connsiteX57" fmla="*/ 2268509 w 6463804"/>
              <a:gd name="connsiteY57" fmla="*/ 3902079 h 4188509"/>
              <a:gd name="connsiteX58" fmla="*/ 2437521 w 6463804"/>
              <a:gd name="connsiteY58" fmla="*/ 3997419 h 4188509"/>
              <a:gd name="connsiteX59" fmla="*/ 2398518 w 6463804"/>
              <a:gd name="connsiteY59" fmla="*/ 4162097 h 4188509"/>
              <a:gd name="connsiteX60" fmla="*/ 2589199 w 6463804"/>
              <a:gd name="connsiteY60" fmla="*/ 4188099 h 4188509"/>
              <a:gd name="connsiteX61" fmla="*/ 2606533 w 6463804"/>
              <a:gd name="connsiteY61" fmla="*/ 4149096 h 4188509"/>
              <a:gd name="connsiteX62" fmla="*/ 2636869 w 6463804"/>
              <a:gd name="connsiteY62" fmla="*/ 4136095 h 4188509"/>
              <a:gd name="connsiteX63" fmla="*/ 2636869 w 6463804"/>
              <a:gd name="connsiteY63" fmla="*/ 4079757 h 4188509"/>
              <a:gd name="connsiteX64" fmla="*/ 2727875 w 6463804"/>
              <a:gd name="connsiteY64" fmla="*/ 3967082 h 4188509"/>
              <a:gd name="connsiteX65" fmla="*/ 2840550 w 6463804"/>
              <a:gd name="connsiteY65" fmla="*/ 4019086 h 4188509"/>
              <a:gd name="connsiteX66" fmla="*/ 2918556 w 6463804"/>
              <a:gd name="connsiteY66" fmla="*/ 4110093 h 4188509"/>
              <a:gd name="connsiteX67" fmla="*/ 3065899 w 6463804"/>
              <a:gd name="connsiteY67" fmla="*/ 4114427 h 4188509"/>
              <a:gd name="connsiteX68" fmla="*/ 3083235 w 6463804"/>
              <a:gd name="connsiteY68" fmla="*/ 3910745 h 4188509"/>
              <a:gd name="connsiteX69" fmla="*/ 3304251 w 6463804"/>
              <a:gd name="connsiteY69" fmla="*/ 4032087 h 4188509"/>
              <a:gd name="connsiteX70" fmla="*/ 3373589 w 6463804"/>
              <a:gd name="connsiteY70" fmla="*/ 3962749 h 4188509"/>
              <a:gd name="connsiteX71" fmla="*/ 3455928 w 6463804"/>
              <a:gd name="connsiteY71" fmla="*/ 3936747 h 4188509"/>
              <a:gd name="connsiteX72" fmla="*/ 3425592 w 6463804"/>
              <a:gd name="connsiteY72" fmla="*/ 3841407 h 4188509"/>
              <a:gd name="connsiteX73" fmla="*/ 3312918 w 6463804"/>
              <a:gd name="connsiteY73" fmla="*/ 3659393 h 4188509"/>
              <a:gd name="connsiteX74" fmla="*/ 3230579 w 6463804"/>
              <a:gd name="connsiteY74" fmla="*/ 3546718 h 4188509"/>
              <a:gd name="connsiteX75" fmla="*/ 3256580 w 6463804"/>
              <a:gd name="connsiteY75" fmla="*/ 3507715 h 4188509"/>
              <a:gd name="connsiteX76" fmla="*/ 3269581 w 6463804"/>
              <a:gd name="connsiteY76" fmla="*/ 3304034 h 4188509"/>
              <a:gd name="connsiteX77" fmla="*/ 3200243 w 6463804"/>
              <a:gd name="connsiteY77" fmla="*/ 3395040 h 4188509"/>
              <a:gd name="connsiteX78" fmla="*/ 3226245 w 6463804"/>
              <a:gd name="connsiteY78" fmla="*/ 3291033 h 4188509"/>
              <a:gd name="connsiteX79" fmla="*/ 3057232 w 6463804"/>
              <a:gd name="connsiteY79" fmla="*/ 3143689 h 4188509"/>
              <a:gd name="connsiteX80" fmla="*/ 3156907 w 6463804"/>
              <a:gd name="connsiteY80" fmla="*/ 3044015 h 4188509"/>
              <a:gd name="connsiteX81" fmla="*/ 3195909 w 6463804"/>
              <a:gd name="connsiteY81" fmla="*/ 2966010 h 4188509"/>
              <a:gd name="connsiteX82" fmla="*/ 3217578 w 6463804"/>
              <a:gd name="connsiteY82" fmla="*/ 2935674 h 4188509"/>
              <a:gd name="connsiteX83" fmla="*/ 3278249 w 6463804"/>
              <a:gd name="connsiteY83" fmla="*/ 2805664 h 4188509"/>
              <a:gd name="connsiteX84" fmla="*/ 3334586 w 6463804"/>
              <a:gd name="connsiteY84" fmla="*/ 2818665 h 4188509"/>
              <a:gd name="connsiteX85" fmla="*/ 3451595 w 6463804"/>
              <a:gd name="connsiteY85" fmla="*/ 2762328 h 4188509"/>
              <a:gd name="connsiteX86" fmla="*/ 3520933 w 6463804"/>
              <a:gd name="connsiteY86" fmla="*/ 2766661 h 4188509"/>
              <a:gd name="connsiteX87" fmla="*/ 3564270 w 6463804"/>
              <a:gd name="connsiteY87" fmla="*/ 2679988 h 4188509"/>
              <a:gd name="connsiteX88" fmla="*/ 3624940 w 6463804"/>
              <a:gd name="connsiteY88" fmla="*/ 2636652 h 4188509"/>
              <a:gd name="connsiteX89" fmla="*/ 3997634 w 6463804"/>
              <a:gd name="connsiteY89" fmla="*/ 2471973 h 4188509"/>
              <a:gd name="connsiteX90" fmla="*/ 4071307 w 6463804"/>
              <a:gd name="connsiteY90" fmla="*/ 2424303 h 4188509"/>
              <a:gd name="connsiteX91" fmla="*/ 4140645 w 6463804"/>
              <a:gd name="connsiteY91" fmla="*/ 2441638 h 4188509"/>
              <a:gd name="connsiteX92" fmla="*/ 4257653 w 6463804"/>
              <a:gd name="connsiteY92" fmla="*/ 2523977 h 4188509"/>
              <a:gd name="connsiteX93" fmla="*/ 4339993 w 6463804"/>
              <a:gd name="connsiteY93" fmla="*/ 2463306 h 4188509"/>
              <a:gd name="connsiteX94" fmla="*/ 4465669 w 6463804"/>
              <a:gd name="connsiteY94" fmla="*/ 2502309 h 4188509"/>
              <a:gd name="connsiteX95" fmla="*/ 4452667 w 6463804"/>
              <a:gd name="connsiteY95" fmla="*/ 2593316 h 4188509"/>
              <a:gd name="connsiteX96" fmla="*/ 4504671 w 6463804"/>
              <a:gd name="connsiteY96" fmla="*/ 2649653 h 4188509"/>
              <a:gd name="connsiteX97" fmla="*/ 4457002 w 6463804"/>
              <a:gd name="connsiteY97" fmla="*/ 2753660 h 4188509"/>
              <a:gd name="connsiteX98" fmla="*/ 4400664 w 6463804"/>
              <a:gd name="connsiteY98" fmla="*/ 2853334 h 4188509"/>
              <a:gd name="connsiteX99" fmla="*/ 4526340 w 6463804"/>
              <a:gd name="connsiteY99" fmla="*/ 2922672 h 4188509"/>
              <a:gd name="connsiteX100" fmla="*/ 4523379 w 6463804"/>
              <a:gd name="connsiteY100" fmla="*/ 2922372 h 4188509"/>
              <a:gd name="connsiteX0" fmla="*/ 4523379 w 6463804"/>
              <a:gd name="connsiteY0" fmla="*/ 2922372 h 4188509"/>
              <a:gd name="connsiteX1" fmla="*/ 4598331 w 6463804"/>
              <a:gd name="connsiteY1" fmla="*/ 2942345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797836 w 6463804"/>
              <a:gd name="connsiteY1" fmla="*/ 3036556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40645 w 6463804"/>
              <a:gd name="connsiteY92" fmla="*/ 2441638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36526 w 6463804"/>
              <a:gd name="connsiteY92" fmla="*/ 2453994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504671 w 6463804"/>
              <a:gd name="connsiteY97" fmla="*/ 2649653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304251 w 6463804"/>
              <a:gd name="connsiteY70" fmla="*/ 4032087 h 4188509"/>
              <a:gd name="connsiteX71" fmla="*/ 3373589 w 6463804"/>
              <a:gd name="connsiteY71" fmla="*/ 3962749 h 4188509"/>
              <a:gd name="connsiteX72" fmla="*/ 3455928 w 6463804"/>
              <a:gd name="connsiteY72" fmla="*/ 3936747 h 4188509"/>
              <a:gd name="connsiteX73" fmla="*/ 3425592 w 6463804"/>
              <a:gd name="connsiteY73" fmla="*/ 3841407 h 4188509"/>
              <a:gd name="connsiteX74" fmla="*/ 3312918 w 6463804"/>
              <a:gd name="connsiteY74" fmla="*/ 3659393 h 4188509"/>
              <a:gd name="connsiteX75" fmla="*/ 3230579 w 6463804"/>
              <a:gd name="connsiteY75" fmla="*/ 3546718 h 4188509"/>
              <a:gd name="connsiteX76" fmla="*/ 3256580 w 6463804"/>
              <a:gd name="connsiteY76" fmla="*/ 3507715 h 4188509"/>
              <a:gd name="connsiteX77" fmla="*/ 3269581 w 6463804"/>
              <a:gd name="connsiteY77" fmla="*/ 3304034 h 4188509"/>
              <a:gd name="connsiteX78" fmla="*/ 3200243 w 6463804"/>
              <a:gd name="connsiteY78" fmla="*/ 3395040 h 4188509"/>
              <a:gd name="connsiteX79" fmla="*/ 3226245 w 6463804"/>
              <a:gd name="connsiteY79" fmla="*/ 3291033 h 4188509"/>
              <a:gd name="connsiteX80" fmla="*/ 3057232 w 6463804"/>
              <a:gd name="connsiteY80" fmla="*/ 3143689 h 4188509"/>
              <a:gd name="connsiteX81" fmla="*/ 3156907 w 6463804"/>
              <a:gd name="connsiteY81" fmla="*/ 3044015 h 4188509"/>
              <a:gd name="connsiteX82" fmla="*/ 3195909 w 6463804"/>
              <a:gd name="connsiteY82" fmla="*/ 2966010 h 4188509"/>
              <a:gd name="connsiteX83" fmla="*/ 3217578 w 6463804"/>
              <a:gd name="connsiteY83" fmla="*/ 2935674 h 4188509"/>
              <a:gd name="connsiteX84" fmla="*/ 3278249 w 6463804"/>
              <a:gd name="connsiteY84" fmla="*/ 2805664 h 4188509"/>
              <a:gd name="connsiteX85" fmla="*/ 3334586 w 6463804"/>
              <a:gd name="connsiteY85" fmla="*/ 2818665 h 4188509"/>
              <a:gd name="connsiteX86" fmla="*/ 3451595 w 6463804"/>
              <a:gd name="connsiteY86" fmla="*/ 2762328 h 4188509"/>
              <a:gd name="connsiteX87" fmla="*/ 3520933 w 6463804"/>
              <a:gd name="connsiteY87" fmla="*/ 2766661 h 4188509"/>
              <a:gd name="connsiteX88" fmla="*/ 3564270 w 6463804"/>
              <a:gd name="connsiteY88" fmla="*/ 2679988 h 4188509"/>
              <a:gd name="connsiteX89" fmla="*/ 3624940 w 6463804"/>
              <a:gd name="connsiteY89" fmla="*/ 2636652 h 4188509"/>
              <a:gd name="connsiteX90" fmla="*/ 3997634 w 6463804"/>
              <a:gd name="connsiteY90" fmla="*/ 2471973 h 4188509"/>
              <a:gd name="connsiteX91" fmla="*/ 4071307 w 6463804"/>
              <a:gd name="connsiteY91" fmla="*/ 2424303 h 4188509"/>
              <a:gd name="connsiteX92" fmla="*/ 4136526 w 6463804"/>
              <a:gd name="connsiteY92" fmla="*/ 2453994 h 4188509"/>
              <a:gd name="connsiteX93" fmla="*/ 4257653 w 6463804"/>
              <a:gd name="connsiteY93" fmla="*/ 2523977 h 4188509"/>
              <a:gd name="connsiteX94" fmla="*/ 4339993 w 6463804"/>
              <a:gd name="connsiteY94" fmla="*/ 2463306 h 4188509"/>
              <a:gd name="connsiteX95" fmla="*/ 4465669 w 6463804"/>
              <a:gd name="connsiteY95" fmla="*/ 2502309 h 4188509"/>
              <a:gd name="connsiteX96" fmla="*/ 4452667 w 6463804"/>
              <a:gd name="connsiteY96" fmla="*/ 2593316 h 4188509"/>
              <a:gd name="connsiteX97" fmla="*/ 4467601 w 6463804"/>
              <a:gd name="connsiteY97" fmla="*/ 2657891 h 4188509"/>
              <a:gd name="connsiteX98" fmla="*/ 4457002 w 6463804"/>
              <a:gd name="connsiteY98" fmla="*/ 2753660 h 4188509"/>
              <a:gd name="connsiteX99" fmla="*/ 4400664 w 6463804"/>
              <a:gd name="connsiteY99" fmla="*/ 2853334 h 4188509"/>
              <a:gd name="connsiteX100" fmla="*/ 4526340 w 6463804"/>
              <a:gd name="connsiteY100" fmla="*/ 2922672 h 4188509"/>
              <a:gd name="connsiteX101" fmla="*/ 4523379 w 6463804"/>
              <a:gd name="connsiteY101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65899 w 6463804"/>
              <a:gd name="connsiteY68" fmla="*/ 4114427 h 4188509"/>
              <a:gd name="connsiteX69" fmla="*/ 3083235 w 6463804"/>
              <a:gd name="connsiteY69" fmla="*/ 3910745 h 4188509"/>
              <a:gd name="connsiteX70" fmla="*/ 3142930 w 6463804"/>
              <a:gd name="connsiteY70" fmla="*/ 3957771 h 4188509"/>
              <a:gd name="connsiteX71" fmla="*/ 3304251 w 6463804"/>
              <a:gd name="connsiteY71" fmla="*/ 4032087 h 4188509"/>
              <a:gd name="connsiteX72" fmla="*/ 3373589 w 6463804"/>
              <a:gd name="connsiteY72" fmla="*/ 3962749 h 4188509"/>
              <a:gd name="connsiteX73" fmla="*/ 3455928 w 6463804"/>
              <a:gd name="connsiteY73" fmla="*/ 3936747 h 4188509"/>
              <a:gd name="connsiteX74" fmla="*/ 3425592 w 6463804"/>
              <a:gd name="connsiteY74" fmla="*/ 3841407 h 4188509"/>
              <a:gd name="connsiteX75" fmla="*/ 3312918 w 6463804"/>
              <a:gd name="connsiteY75" fmla="*/ 3659393 h 4188509"/>
              <a:gd name="connsiteX76" fmla="*/ 3230579 w 6463804"/>
              <a:gd name="connsiteY76" fmla="*/ 3546718 h 4188509"/>
              <a:gd name="connsiteX77" fmla="*/ 3256580 w 6463804"/>
              <a:gd name="connsiteY77" fmla="*/ 3507715 h 4188509"/>
              <a:gd name="connsiteX78" fmla="*/ 3269581 w 6463804"/>
              <a:gd name="connsiteY78" fmla="*/ 3304034 h 4188509"/>
              <a:gd name="connsiteX79" fmla="*/ 3200243 w 6463804"/>
              <a:gd name="connsiteY79" fmla="*/ 3395040 h 4188509"/>
              <a:gd name="connsiteX80" fmla="*/ 3226245 w 6463804"/>
              <a:gd name="connsiteY80" fmla="*/ 3291033 h 4188509"/>
              <a:gd name="connsiteX81" fmla="*/ 3057232 w 6463804"/>
              <a:gd name="connsiteY81" fmla="*/ 3143689 h 4188509"/>
              <a:gd name="connsiteX82" fmla="*/ 3156907 w 6463804"/>
              <a:gd name="connsiteY82" fmla="*/ 3044015 h 4188509"/>
              <a:gd name="connsiteX83" fmla="*/ 3195909 w 6463804"/>
              <a:gd name="connsiteY83" fmla="*/ 2966010 h 4188509"/>
              <a:gd name="connsiteX84" fmla="*/ 3217578 w 6463804"/>
              <a:gd name="connsiteY84" fmla="*/ 2935674 h 4188509"/>
              <a:gd name="connsiteX85" fmla="*/ 3278249 w 6463804"/>
              <a:gd name="connsiteY85" fmla="*/ 2805664 h 4188509"/>
              <a:gd name="connsiteX86" fmla="*/ 3334586 w 6463804"/>
              <a:gd name="connsiteY86" fmla="*/ 2818665 h 4188509"/>
              <a:gd name="connsiteX87" fmla="*/ 3451595 w 6463804"/>
              <a:gd name="connsiteY87" fmla="*/ 2762328 h 4188509"/>
              <a:gd name="connsiteX88" fmla="*/ 3520933 w 6463804"/>
              <a:gd name="connsiteY88" fmla="*/ 2766661 h 4188509"/>
              <a:gd name="connsiteX89" fmla="*/ 3564270 w 6463804"/>
              <a:gd name="connsiteY89" fmla="*/ 2679988 h 4188509"/>
              <a:gd name="connsiteX90" fmla="*/ 3624940 w 6463804"/>
              <a:gd name="connsiteY90" fmla="*/ 2636652 h 4188509"/>
              <a:gd name="connsiteX91" fmla="*/ 3997634 w 6463804"/>
              <a:gd name="connsiteY91" fmla="*/ 2471973 h 4188509"/>
              <a:gd name="connsiteX92" fmla="*/ 4071307 w 6463804"/>
              <a:gd name="connsiteY92" fmla="*/ 2424303 h 4188509"/>
              <a:gd name="connsiteX93" fmla="*/ 4136526 w 6463804"/>
              <a:gd name="connsiteY93" fmla="*/ 2453994 h 4188509"/>
              <a:gd name="connsiteX94" fmla="*/ 4257653 w 6463804"/>
              <a:gd name="connsiteY94" fmla="*/ 2523977 h 4188509"/>
              <a:gd name="connsiteX95" fmla="*/ 4339993 w 6463804"/>
              <a:gd name="connsiteY95" fmla="*/ 2463306 h 4188509"/>
              <a:gd name="connsiteX96" fmla="*/ 4465669 w 6463804"/>
              <a:gd name="connsiteY96" fmla="*/ 2502309 h 4188509"/>
              <a:gd name="connsiteX97" fmla="*/ 4452667 w 6463804"/>
              <a:gd name="connsiteY97" fmla="*/ 2593316 h 4188509"/>
              <a:gd name="connsiteX98" fmla="*/ 4467601 w 6463804"/>
              <a:gd name="connsiteY98" fmla="*/ 2657891 h 4188509"/>
              <a:gd name="connsiteX99" fmla="*/ 4457002 w 6463804"/>
              <a:gd name="connsiteY99" fmla="*/ 2753660 h 4188509"/>
              <a:gd name="connsiteX100" fmla="*/ 4400664 w 6463804"/>
              <a:gd name="connsiteY100" fmla="*/ 2853334 h 4188509"/>
              <a:gd name="connsiteX101" fmla="*/ 4526340 w 6463804"/>
              <a:gd name="connsiteY101" fmla="*/ 2922672 h 4188509"/>
              <a:gd name="connsiteX102" fmla="*/ 4523379 w 6463804"/>
              <a:gd name="connsiteY102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304251 w 6463804"/>
              <a:gd name="connsiteY72" fmla="*/ 4032087 h 4188509"/>
              <a:gd name="connsiteX73" fmla="*/ 3373589 w 6463804"/>
              <a:gd name="connsiteY73" fmla="*/ 3962749 h 4188509"/>
              <a:gd name="connsiteX74" fmla="*/ 3455928 w 6463804"/>
              <a:gd name="connsiteY74" fmla="*/ 3936747 h 4188509"/>
              <a:gd name="connsiteX75" fmla="*/ 3425592 w 6463804"/>
              <a:gd name="connsiteY75" fmla="*/ 3841407 h 4188509"/>
              <a:gd name="connsiteX76" fmla="*/ 3312918 w 6463804"/>
              <a:gd name="connsiteY76" fmla="*/ 3659393 h 4188509"/>
              <a:gd name="connsiteX77" fmla="*/ 3230579 w 6463804"/>
              <a:gd name="connsiteY77" fmla="*/ 3546718 h 4188509"/>
              <a:gd name="connsiteX78" fmla="*/ 3256580 w 6463804"/>
              <a:gd name="connsiteY78" fmla="*/ 3507715 h 4188509"/>
              <a:gd name="connsiteX79" fmla="*/ 3269581 w 6463804"/>
              <a:gd name="connsiteY79" fmla="*/ 3304034 h 4188509"/>
              <a:gd name="connsiteX80" fmla="*/ 3200243 w 6463804"/>
              <a:gd name="connsiteY80" fmla="*/ 3395040 h 4188509"/>
              <a:gd name="connsiteX81" fmla="*/ 3226245 w 6463804"/>
              <a:gd name="connsiteY81" fmla="*/ 3291033 h 4188509"/>
              <a:gd name="connsiteX82" fmla="*/ 3057232 w 6463804"/>
              <a:gd name="connsiteY82" fmla="*/ 3143689 h 4188509"/>
              <a:gd name="connsiteX83" fmla="*/ 3156907 w 6463804"/>
              <a:gd name="connsiteY83" fmla="*/ 3044015 h 4188509"/>
              <a:gd name="connsiteX84" fmla="*/ 3195909 w 6463804"/>
              <a:gd name="connsiteY84" fmla="*/ 2966010 h 4188509"/>
              <a:gd name="connsiteX85" fmla="*/ 3217578 w 6463804"/>
              <a:gd name="connsiteY85" fmla="*/ 2935674 h 4188509"/>
              <a:gd name="connsiteX86" fmla="*/ 3278249 w 6463804"/>
              <a:gd name="connsiteY86" fmla="*/ 2805664 h 4188509"/>
              <a:gd name="connsiteX87" fmla="*/ 3334586 w 6463804"/>
              <a:gd name="connsiteY87" fmla="*/ 2818665 h 4188509"/>
              <a:gd name="connsiteX88" fmla="*/ 3451595 w 6463804"/>
              <a:gd name="connsiteY88" fmla="*/ 2762328 h 4188509"/>
              <a:gd name="connsiteX89" fmla="*/ 3520933 w 6463804"/>
              <a:gd name="connsiteY89" fmla="*/ 2766661 h 4188509"/>
              <a:gd name="connsiteX90" fmla="*/ 3564270 w 6463804"/>
              <a:gd name="connsiteY90" fmla="*/ 2679988 h 4188509"/>
              <a:gd name="connsiteX91" fmla="*/ 3624940 w 6463804"/>
              <a:gd name="connsiteY91" fmla="*/ 2636652 h 4188509"/>
              <a:gd name="connsiteX92" fmla="*/ 3997634 w 6463804"/>
              <a:gd name="connsiteY92" fmla="*/ 2471973 h 4188509"/>
              <a:gd name="connsiteX93" fmla="*/ 4071307 w 6463804"/>
              <a:gd name="connsiteY93" fmla="*/ 2424303 h 4188509"/>
              <a:gd name="connsiteX94" fmla="*/ 4136526 w 6463804"/>
              <a:gd name="connsiteY94" fmla="*/ 2453994 h 4188509"/>
              <a:gd name="connsiteX95" fmla="*/ 4257653 w 6463804"/>
              <a:gd name="connsiteY95" fmla="*/ 2523977 h 4188509"/>
              <a:gd name="connsiteX96" fmla="*/ 4339993 w 6463804"/>
              <a:gd name="connsiteY96" fmla="*/ 2463306 h 4188509"/>
              <a:gd name="connsiteX97" fmla="*/ 4465669 w 6463804"/>
              <a:gd name="connsiteY97" fmla="*/ 2502309 h 4188509"/>
              <a:gd name="connsiteX98" fmla="*/ 4452667 w 6463804"/>
              <a:gd name="connsiteY98" fmla="*/ 2593316 h 4188509"/>
              <a:gd name="connsiteX99" fmla="*/ 4467601 w 6463804"/>
              <a:gd name="connsiteY99" fmla="*/ 2657891 h 4188509"/>
              <a:gd name="connsiteX100" fmla="*/ 4457002 w 6463804"/>
              <a:gd name="connsiteY100" fmla="*/ 2753660 h 4188509"/>
              <a:gd name="connsiteX101" fmla="*/ 4400664 w 6463804"/>
              <a:gd name="connsiteY101" fmla="*/ 2853334 h 4188509"/>
              <a:gd name="connsiteX102" fmla="*/ 4526340 w 6463804"/>
              <a:gd name="connsiteY102" fmla="*/ 2922672 h 4188509"/>
              <a:gd name="connsiteX103" fmla="*/ 4523379 w 6463804"/>
              <a:gd name="connsiteY103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4251 w 6463804"/>
              <a:gd name="connsiteY73" fmla="*/ 403208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5592 w 6463804"/>
              <a:gd name="connsiteY76" fmla="*/ 384140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5592 w 6463804"/>
              <a:gd name="connsiteY76" fmla="*/ 384140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8212 w 6463804"/>
              <a:gd name="connsiteY76" fmla="*/ 384402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3379 w 6463804"/>
              <a:gd name="connsiteY0" fmla="*/ 2922372 h 4188509"/>
              <a:gd name="connsiteX1" fmla="*/ 4808920 w 6463804"/>
              <a:gd name="connsiteY1" fmla="*/ 2964512 h 4188509"/>
              <a:gd name="connsiteX2" fmla="*/ 5084694 w 6463804"/>
              <a:gd name="connsiteY2" fmla="*/ 3012907 h 4188509"/>
              <a:gd name="connsiteX3" fmla="*/ 5790864 w 6463804"/>
              <a:gd name="connsiteY3" fmla="*/ 2813731 h 4188509"/>
              <a:gd name="connsiteX4" fmla="*/ 6325019 w 6463804"/>
              <a:gd name="connsiteY4" fmla="*/ 2677929 h 4188509"/>
              <a:gd name="connsiteX5" fmla="*/ 6234484 w 6463804"/>
              <a:gd name="connsiteY5" fmla="*/ 179172 h 4188509"/>
              <a:gd name="connsiteX6" fmla="*/ 3889637 w 6463804"/>
              <a:gd name="connsiteY6" fmla="*/ 197279 h 4188509"/>
              <a:gd name="connsiteX7" fmla="*/ 1653431 w 6463804"/>
              <a:gd name="connsiteY7" fmla="*/ 188226 h 4188509"/>
              <a:gd name="connsiteX8" fmla="*/ 213930 w 6463804"/>
              <a:gd name="connsiteY8" fmla="*/ 269707 h 4188509"/>
              <a:gd name="connsiteX9" fmla="*/ 14753 w 6463804"/>
              <a:gd name="connsiteY9" fmla="*/ 767648 h 4188509"/>
              <a:gd name="connsiteX10" fmla="*/ 14753 w 6463804"/>
              <a:gd name="connsiteY10" fmla="*/ 1247481 h 4188509"/>
              <a:gd name="connsiteX11" fmla="*/ 14753 w 6463804"/>
              <a:gd name="connsiteY11" fmla="*/ 1799743 h 4188509"/>
              <a:gd name="connsiteX12" fmla="*/ 105288 w 6463804"/>
              <a:gd name="connsiteY12" fmla="*/ 2370111 h 4188509"/>
              <a:gd name="connsiteX13" fmla="*/ 195822 w 6463804"/>
              <a:gd name="connsiteY13" fmla="*/ 2741304 h 4188509"/>
              <a:gd name="connsiteX14" fmla="*/ 353739 w 6463804"/>
              <a:gd name="connsiteY14" fmla="*/ 2748541 h 4188509"/>
              <a:gd name="connsiteX15" fmla="*/ 387905 w 6463804"/>
              <a:gd name="connsiteY15" fmla="*/ 2696036 h 4188509"/>
              <a:gd name="connsiteX16" fmla="*/ 516817 w 6463804"/>
              <a:gd name="connsiteY16" fmla="*/ 2640793 h 4188509"/>
              <a:gd name="connsiteX17" fmla="*/ 585122 w 6463804"/>
              <a:gd name="connsiteY17" fmla="*/ 2596449 h 4188509"/>
              <a:gd name="connsiteX18" fmla="*/ 642037 w 6463804"/>
              <a:gd name="connsiteY18" fmla="*/ 2556342 h 4188509"/>
              <a:gd name="connsiteX19" fmla="*/ 735743 w 6463804"/>
              <a:gd name="connsiteY19" fmla="*/ 2565425 h 4188509"/>
              <a:gd name="connsiteX20" fmla="*/ 793467 w 6463804"/>
              <a:gd name="connsiteY20" fmla="*/ 2515573 h 4188509"/>
              <a:gd name="connsiteX21" fmla="*/ 848797 w 6463804"/>
              <a:gd name="connsiteY21" fmla="*/ 2535958 h 4188509"/>
              <a:gd name="connsiteX22" fmla="*/ 909951 w 6463804"/>
              <a:gd name="connsiteY22" fmla="*/ 2486452 h 4188509"/>
              <a:gd name="connsiteX23" fmla="*/ 965281 w 6463804"/>
              <a:gd name="connsiteY23" fmla="*/ 2495188 h 4188509"/>
              <a:gd name="connsiteX24" fmla="*/ 1022918 w 6463804"/>
              <a:gd name="connsiteY24" fmla="*/ 2439944 h 4188509"/>
              <a:gd name="connsiteX25" fmla="*/ 1246025 w 6463804"/>
              <a:gd name="connsiteY25" fmla="*/ 2424433 h 4188509"/>
              <a:gd name="connsiteX26" fmla="*/ 1364355 w 6463804"/>
              <a:gd name="connsiteY26" fmla="*/ 2379799 h 4188509"/>
              <a:gd name="connsiteX27" fmla="*/ 1398982 w 6463804"/>
              <a:gd name="connsiteY27" fmla="*/ 2434495 h 4188509"/>
              <a:gd name="connsiteX28" fmla="*/ 1221545 w 6463804"/>
              <a:gd name="connsiteY28" fmla="*/ 2503924 h 4188509"/>
              <a:gd name="connsiteX29" fmla="*/ 1241931 w 6463804"/>
              <a:gd name="connsiteY29" fmla="*/ 2533046 h 4188509"/>
              <a:gd name="connsiteX30" fmla="*/ 1250666 w 6463804"/>
              <a:gd name="connsiteY30" fmla="*/ 2562167 h 4188509"/>
              <a:gd name="connsiteX31" fmla="*/ 1172040 w 6463804"/>
              <a:gd name="connsiteY31" fmla="*/ 2535958 h 4188509"/>
              <a:gd name="connsiteX32" fmla="*/ 1055556 w 6463804"/>
              <a:gd name="connsiteY32" fmla="*/ 2553430 h 4188509"/>
              <a:gd name="connsiteX33" fmla="*/ 1099237 w 6463804"/>
              <a:gd name="connsiteY33" fmla="*/ 2634969 h 4188509"/>
              <a:gd name="connsiteX34" fmla="*/ 1177864 w 6463804"/>
              <a:gd name="connsiteY34" fmla="*/ 2672826 h 4188509"/>
              <a:gd name="connsiteX35" fmla="*/ 1102150 w 6463804"/>
              <a:gd name="connsiteY35" fmla="*/ 2736893 h 4188509"/>
              <a:gd name="connsiteX36" fmla="*/ 1084677 w 6463804"/>
              <a:gd name="connsiteY36" fmla="*/ 2806783 h 4188509"/>
              <a:gd name="connsiteX37" fmla="*/ 1032259 w 6463804"/>
              <a:gd name="connsiteY37" fmla="*/ 2824256 h 4188509"/>
              <a:gd name="connsiteX38" fmla="*/ 994402 w 6463804"/>
              <a:gd name="connsiteY38" fmla="*/ 2911619 h 4188509"/>
              <a:gd name="connsiteX39" fmla="*/ 854621 w 6463804"/>
              <a:gd name="connsiteY39" fmla="*/ 2897058 h 4188509"/>
              <a:gd name="connsiteX40" fmla="*/ 851708 w 6463804"/>
              <a:gd name="connsiteY40" fmla="*/ 2932004 h 4188509"/>
              <a:gd name="connsiteX41" fmla="*/ 889566 w 6463804"/>
              <a:gd name="connsiteY41" fmla="*/ 2923267 h 4188509"/>
              <a:gd name="connsiteX42" fmla="*/ 796379 w 6463804"/>
              <a:gd name="connsiteY42" fmla="*/ 2966949 h 4188509"/>
              <a:gd name="connsiteX43" fmla="*/ 942412 w 6463804"/>
              <a:gd name="connsiteY43" fmla="*/ 3022348 h 4188509"/>
              <a:gd name="connsiteX44" fmla="*/ 981415 w 6463804"/>
              <a:gd name="connsiteY44" fmla="*/ 3074351 h 4188509"/>
              <a:gd name="connsiteX45" fmla="*/ 1081089 w 6463804"/>
              <a:gd name="connsiteY45" fmla="*/ 3091686 h 4188509"/>
              <a:gd name="connsiteX46" fmla="*/ 1163428 w 6463804"/>
              <a:gd name="connsiteY46" fmla="*/ 3182692 h 4188509"/>
              <a:gd name="connsiteX47" fmla="*/ 1354108 w 6463804"/>
              <a:gd name="connsiteY47" fmla="*/ 3260698 h 4188509"/>
              <a:gd name="connsiteX48" fmla="*/ 1583793 w 6463804"/>
              <a:gd name="connsiteY48" fmla="*/ 3412376 h 4188509"/>
              <a:gd name="connsiteX49" fmla="*/ 1687799 w 6463804"/>
              <a:gd name="connsiteY49" fmla="*/ 3473047 h 4188509"/>
              <a:gd name="connsiteX50" fmla="*/ 1804808 w 6463804"/>
              <a:gd name="connsiteY50" fmla="*/ 3525051 h 4188509"/>
              <a:gd name="connsiteX51" fmla="*/ 1874146 w 6463804"/>
              <a:gd name="connsiteY51" fmla="*/ 3486048 h 4188509"/>
              <a:gd name="connsiteX52" fmla="*/ 1934817 w 6463804"/>
              <a:gd name="connsiteY52" fmla="*/ 3520717 h 4188509"/>
              <a:gd name="connsiteX53" fmla="*/ 1999822 w 6463804"/>
              <a:gd name="connsiteY53" fmla="*/ 3529385 h 4188509"/>
              <a:gd name="connsiteX54" fmla="*/ 2021490 w 6463804"/>
              <a:gd name="connsiteY54" fmla="*/ 3616058 h 4188509"/>
              <a:gd name="connsiteX55" fmla="*/ 2381183 w 6463804"/>
              <a:gd name="connsiteY55" fmla="*/ 3603057 h 4188509"/>
              <a:gd name="connsiteX56" fmla="*/ 2398518 w 6463804"/>
              <a:gd name="connsiteY56" fmla="*/ 3711398 h 4188509"/>
              <a:gd name="connsiteX57" fmla="*/ 2359515 w 6463804"/>
              <a:gd name="connsiteY57" fmla="*/ 3815406 h 4188509"/>
              <a:gd name="connsiteX58" fmla="*/ 2268509 w 6463804"/>
              <a:gd name="connsiteY58" fmla="*/ 3902079 h 4188509"/>
              <a:gd name="connsiteX59" fmla="*/ 2437521 w 6463804"/>
              <a:gd name="connsiteY59" fmla="*/ 3997419 h 4188509"/>
              <a:gd name="connsiteX60" fmla="*/ 2398518 w 6463804"/>
              <a:gd name="connsiteY60" fmla="*/ 4162097 h 4188509"/>
              <a:gd name="connsiteX61" fmla="*/ 2589199 w 6463804"/>
              <a:gd name="connsiteY61" fmla="*/ 4188099 h 4188509"/>
              <a:gd name="connsiteX62" fmla="*/ 2606533 w 6463804"/>
              <a:gd name="connsiteY62" fmla="*/ 4149096 h 4188509"/>
              <a:gd name="connsiteX63" fmla="*/ 2636869 w 6463804"/>
              <a:gd name="connsiteY63" fmla="*/ 4136095 h 4188509"/>
              <a:gd name="connsiteX64" fmla="*/ 2636869 w 6463804"/>
              <a:gd name="connsiteY64" fmla="*/ 4079757 h 4188509"/>
              <a:gd name="connsiteX65" fmla="*/ 2727875 w 6463804"/>
              <a:gd name="connsiteY65" fmla="*/ 3967082 h 4188509"/>
              <a:gd name="connsiteX66" fmla="*/ 2840550 w 6463804"/>
              <a:gd name="connsiteY66" fmla="*/ 4019086 h 4188509"/>
              <a:gd name="connsiteX67" fmla="*/ 2918556 w 6463804"/>
              <a:gd name="connsiteY67" fmla="*/ 4110093 h 4188509"/>
              <a:gd name="connsiteX68" fmla="*/ 3012021 w 6463804"/>
              <a:gd name="connsiteY68" fmla="*/ 4152399 h 4188509"/>
              <a:gd name="connsiteX69" fmla="*/ 3065899 w 6463804"/>
              <a:gd name="connsiteY69" fmla="*/ 4114427 h 4188509"/>
              <a:gd name="connsiteX70" fmla="*/ 3083235 w 6463804"/>
              <a:gd name="connsiteY70" fmla="*/ 3910745 h 4188509"/>
              <a:gd name="connsiteX71" fmla="*/ 3142930 w 6463804"/>
              <a:gd name="connsiteY71" fmla="*/ 3957771 h 4188509"/>
              <a:gd name="connsiteX72" fmla="*/ 3192805 w 6463804"/>
              <a:gd name="connsiteY72" fmla="*/ 4018776 h 4188509"/>
              <a:gd name="connsiteX73" fmla="*/ 3301631 w 6463804"/>
              <a:gd name="connsiteY73" fmla="*/ 4066147 h 4188509"/>
              <a:gd name="connsiteX74" fmla="*/ 3373589 w 6463804"/>
              <a:gd name="connsiteY74" fmla="*/ 3962749 h 4188509"/>
              <a:gd name="connsiteX75" fmla="*/ 3455928 w 6463804"/>
              <a:gd name="connsiteY75" fmla="*/ 3936747 h 4188509"/>
              <a:gd name="connsiteX76" fmla="*/ 3428212 w 6463804"/>
              <a:gd name="connsiteY76" fmla="*/ 3844027 h 4188509"/>
              <a:gd name="connsiteX77" fmla="*/ 3312918 w 6463804"/>
              <a:gd name="connsiteY77" fmla="*/ 3659393 h 4188509"/>
              <a:gd name="connsiteX78" fmla="*/ 3230579 w 6463804"/>
              <a:gd name="connsiteY78" fmla="*/ 3546718 h 4188509"/>
              <a:gd name="connsiteX79" fmla="*/ 3256580 w 6463804"/>
              <a:gd name="connsiteY79" fmla="*/ 3507715 h 4188509"/>
              <a:gd name="connsiteX80" fmla="*/ 3269581 w 6463804"/>
              <a:gd name="connsiteY80" fmla="*/ 3304034 h 4188509"/>
              <a:gd name="connsiteX81" fmla="*/ 3200243 w 6463804"/>
              <a:gd name="connsiteY81" fmla="*/ 3395040 h 4188509"/>
              <a:gd name="connsiteX82" fmla="*/ 3226245 w 6463804"/>
              <a:gd name="connsiteY82" fmla="*/ 3291033 h 4188509"/>
              <a:gd name="connsiteX83" fmla="*/ 3057232 w 6463804"/>
              <a:gd name="connsiteY83" fmla="*/ 3143689 h 4188509"/>
              <a:gd name="connsiteX84" fmla="*/ 3156907 w 6463804"/>
              <a:gd name="connsiteY84" fmla="*/ 3044015 h 4188509"/>
              <a:gd name="connsiteX85" fmla="*/ 3195909 w 6463804"/>
              <a:gd name="connsiteY85" fmla="*/ 2966010 h 4188509"/>
              <a:gd name="connsiteX86" fmla="*/ 3217578 w 6463804"/>
              <a:gd name="connsiteY86" fmla="*/ 2935674 h 4188509"/>
              <a:gd name="connsiteX87" fmla="*/ 3278249 w 6463804"/>
              <a:gd name="connsiteY87" fmla="*/ 2805664 h 4188509"/>
              <a:gd name="connsiteX88" fmla="*/ 3334586 w 6463804"/>
              <a:gd name="connsiteY88" fmla="*/ 2818665 h 4188509"/>
              <a:gd name="connsiteX89" fmla="*/ 3451595 w 6463804"/>
              <a:gd name="connsiteY89" fmla="*/ 2762328 h 4188509"/>
              <a:gd name="connsiteX90" fmla="*/ 3520933 w 6463804"/>
              <a:gd name="connsiteY90" fmla="*/ 2766661 h 4188509"/>
              <a:gd name="connsiteX91" fmla="*/ 3564270 w 6463804"/>
              <a:gd name="connsiteY91" fmla="*/ 2679988 h 4188509"/>
              <a:gd name="connsiteX92" fmla="*/ 3624940 w 6463804"/>
              <a:gd name="connsiteY92" fmla="*/ 2636652 h 4188509"/>
              <a:gd name="connsiteX93" fmla="*/ 3997634 w 6463804"/>
              <a:gd name="connsiteY93" fmla="*/ 2471973 h 4188509"/>
              <a:gd name="connsiteX94" fmla="*/ 4071307 w 6463804"/>
              <a:gd name="connsiteY94" fmla="*/ 2424303 h 4188509"/>
              <a:gd name="connsiteX95" fmla="*/ 4136526 w 6463804"/>
              <a:gd name="connsiteY95" fmla="*/ 2453994 h 4188509"/>
              <a:gd name="connsiteX96" fmla="*/ 4257653 w 6463804"/>
              <a:gd name="connsiteY96" fmla="*/ 2523977 h 4188509"/>
              <a:gd name="connsiteX97" fmla="*/ 4339993 w 6463804"/>
              <a:gd name="connsiteY97" fmla="*/ 2463306 h 4188509"/>
              <a:gd name="connsiteX98" fmla="*/ 4465669 w 6463804"/>
              <a:gd name="connsiteY98" fmla="*/ 2502309 h 4188509"/>
              <a:gd name="connsiteX99" fmla="*/ 4452667 w 6463804"/>
              <a:gd name="connsiteY99" fmla="*/ 2593316 h 4188509"/>
              <a:gd name="connsiteX100" fmla="*/ 4467601 w 6463804"/>
              <a:gd name="connsiteY100" fmla="*/ 2657891 h 4188509"/>
              <a:gd name="connsiteX101" fmla="*/ 4457002 w 6463804"/>
              <a:gd name="connsiteY101" fmla="*/ 2753660 h 4188509"/>
              <a:gd name="connsiteX102" fmla="*/ 4400664 w 6463804"/>
              <a:gd name="connsiteY102" fmla="*/ 2853334 h 4188509"/>
              <a:gd name="connsiteX103" fmla="*/ 4526340 w 6463804"/>
              <a:gd name="connsiteY103" fmla="*/ 2922672 h 4188509"/>
              <a:gd name="connsiteX104" fmla="*/ 4523379 w 6463804"/>
              <a:gd name="connsiteY104" fmla="*/ 2922372 h 4188509"/>
              <a:gd name="connsiteX0" fmla="*/ 4527049 w 6467474"/>
              <a:gd name="connsiteY0" fmla="*/ 2922372 h 4188509"/>
              <a:gd name="connsiteX1" fmla="*/ 4812590 w 6467474"/>
              <a:gd name="connsiteY1" fmla="*/ 2964512 h 4188509"/>
              <a:gd name="connsiteX2" fmla="*/ 5088364 w 6467474"/>
              <a:gd name="connsiteY2" fmla="*/ 3012907 h 4188509"/>
              <a:gd name="connsiteX3" fmla="*/ 5794534 w 6467474"/>
              <a:gd name="connsiteY3" fmla="*/ 2813731 h 4188509"/>
              <a:gd name="connsiteX4" fmla="*/ 6328689 w 6467474"/>
              <a:gd name="connsiteY4" fmla="*/ 2677929 h 4188509"/>
              <a:gd name="connsiteX5" fmla="*/ 6238154 w 6467474"/>
              <a:gd name="connsiteY5" fmla="*/ 179172 h 4188509"/>
              <a:gd name="connsiteX6" fmla="*/ 3893307 w 6467474"/>
              <a:gd name="connsiteY6" fmla="*/ 197279 h 4188509"/>
              <a:gd name="connsiteX7" fmla="*/ 1657101 w 6467474"/>
              <a:gd name="connsiteY7" fmla="*/ 188226 h 4188509"/>
              <a:gd name="connsiteX8" fmla="*/ 217600 w 6467474"/>
              <a:gd name="connsiteY8" fmla="*/ 269707 h 4188509"/>
              <a:gd name="connsiteX9" fmla="*/ 213632 w 6467474"/>
              <a:gd name="connsiteY9" fmla="*/ 757374 h 4188509"/>
              <a:gd name="connsiteX10" fmla="*/ 18423 w 6467474"/>
              <a:gd name="connsiteY10" fmla="*/ 1247481 h 4188509"/>
              <a:gd name="connsiteX11" fmla="*/ 18423 w 6467474"/>
              <a:gd name="connsiteY11" fmla="*/ 1799743 h 4188509"/>
              <a:gd name="connsiteX12" fmla="*/ 108958 w 6467474"/>
              <a:gd name="connsiteY12" fmla="*/ 2370111 h 4188509"/>
              <a:gd name="connsiteX13" fmla="*/ 199492 w 6467474"/>
              <a:gd name="connsiteY13" fmla="*/ 2741304 h 4188509"/>
              <a:gd name="connsiteX14" fmla="*/ 357409 w 6467474"/>
              <a:gd name="connsiteY14" fmla="*/ 2748541 h 4188509"/>
              <a:gd name="connsiteX15" fmla="*/ 391575 w 6467474"/>
              <a:gd name="connsiteY15" fmla="*/ 2696036 h 4188509"/>
              <a:gd name="connsiteX16" fmla="*/ 520487 w 6467474"/>
              <a:gd name="connsiteY16" fmla="*/ 2640793 h 4188509"/>
              <a:gd name="connsiteX17" fmla="*/ 588792 w 6467474"/>
              <a:gd name="connsiteY17" fmla="*/ 2596449 h 4188509"/>
              <a:gd name="connsiteX18" fmla="*/ 645707 w 6467474"/>
              <a:gd name="connsiteY18" fmla="*/ 2556342 h 4188509"/>
              <a:gd name="connsiteX19" fmla="*/ 739413 w 6467474"/>
              <a:gd name="connsiteY19" fmla="*/ 2565425 h 4188509"/>
              <a:gd name="connsiteX20" fmla="*/ 797137 w 6467474"/>
              <a:gd name="connsiteY20" fmla="*/ 2515573 h 4188509"/>
              <a:gd name="connsiteX21" fmla="*/ 852467 w 6467474"/>
              <a:gd name="connsiteY21" fmla="*/ 2535958 h 4188509"/>
              <a:gd name="connsiteX22" fmla="*/ 913621 w 6467474"/>
              <a:gd name="connsiteY22" fmla="*/ 2486452 h 4188509"/>
              <a:gd name="connsiteX23" fmla="*/ 968951 w 6467474"/>
              <a:gd name="connsiteY23" fmla="*/ 2495188 h 4188509"/>
              <a:gd name="connsiteX24" fmla="*/ 1026588 w 6467474"/>
              <a:gd name="connsiteY24" fmla="*/ 2439944 h 4188509"/>
              <a:gd name="connsiteX25" fmla="*/ 1249695 w 6467474"/>
              <a:gd name="connsiteY25" fmla="*/ 2424433 h 4188509"/>
              <a:gd name="connsiteX26" fmla="*/ 1368025 w 6467474"/>
              <a:gd name="connsiteY26" fmla="*/ 2379799 h 4188509"/>
              <a:gd name="connsiteX27" fmla="*/ 1402652 w 6467474"/>
              <a:gd name="connsiteY27" fmla="*/ 2434495 h 4188509"/>
              <a:gd name="connsiteX28" fmla="*/ 1225215 w 6467474"/>
              <a:gd name="connsiteY28" fmla="*/ 2503924 h 4188509"/>
              <a:gd name="connsiteX29" fmla="*/ 1245601 w 6467474"/>
              <a:gd name="connsiteY29" fmla="*/ 2533046 h 4188509"/>
              <a:gd name="connsiteX30" fmla="*/ 1254336 w 6467474"/>
              <a:gd name="connsiteY30" fmla="*/ 2562167 h 4188509"/>
              <a:gd name="connsiteX31" fmla="*/ 1175710 w 6467474"/>
              <a:gd name="connsiteY31" fmla="*/ 2535958 h 4188509"/>
              <a:gd name="connsiteX32" fmla="*/ 1059226 w 6467474"/>
              <a:gd name="connsiteY32" fmla="*/ 2553430 h 4188509"/>
              <a:gd name="connsiteX33" fmla="*/ 1102907 w 6467474"/>
              <a:gd name="connsiteY33" fmla="*/ 2634969 h 4188509"/>
              <a:gd name="connsiteX34" fmla="*/ 1181534 w 6467474"/>
              <a:gd name="connsiteY34" fmla="*/ 2672826 h 4188509"/>
              <a:gd name="connsiteX35" fmla="*/ 1105820 w 6467474"/>
              <a:gd name="connsiteY35" fmla="*/ 2736893 h 4188509"/>
              <a:gd name="connsiteX36" fmla="*/ 1088347 w 6467474"/>
              <a:gd name="connsiteY36" fmla="*/ 2806783 h 4188509"/>
              <a:gd name="connsiteX37" fmla="*/ 1035929 w 6467474"/>
              <a:gd name="connsiteY37" fmla="*/ 2824256 h 4188509"/>
              <a:gd name="connsiteX38" fmla="*/ 998072 w 6467474"/>
              <a:gd name="connsiteY38" fmla="*/ 2911619 h 4188509"/>
              <a:gd name="connsiteX39" fmla="*/ 858291 w 6467474"/>
              <a:gd name="connsiteY39" fmla="*/ 2897058 h 4188509"/>
              <a:gd name="connsiteX40" fmla="*/ 855378 w 6467474"/>
              <a:gd name="connsiteY40" fmla="*/ 2932004 h 4188509"/>
              <a:gd name="connsiteX41" fmla="*/ 893236 w 6467474"/>
              <a:gd name="connsiteY41" fmla="*/ 2923267 h 4188509"/>
              <a:gd name="connsiteX42" fmla="*/ 800049 w 6467474"/>
              <a:gd name="connsiteY42" fmla="*/ 2966949 h 4188509"/>
              <a:gd name="connsiteX43" fmla="*/ 946082 w 6467474"/>
              <a:gd name="connsiteY43" fmla="*/ 3022348 h 4188509"/>
              <a:gd name="connsiteX44" fmla="*/ 985085 w 6467474"/>
              <a:gd name="connsiteY44" fmla="*/ 3074351 h 4188509"/>
              <a:gd name="connsiteX45" fmla="*/ 1084759 w 6467474"/>
              <a:gd name="connsiteY45" fmla="*/ 3091686 h 4188509"/>
              <a:gd name="connsiteX46" fmla="*/ 1167098 w 6467474"/>
              <a:gd name="connsiteY46" fmla="*/ 3182692 h 4188509"/>
              <a:gd name="connsiteX47" fmla="*/ 1357778 w 6467474"/>
              <a:gd name="connsiteY47" fmla="*/ 3260698 h 4188509"/>
              <a:gd name="connsiteX48" fmla="*/ 1587463 w 6467474"/>
              <a:gd name="connsiteY48" fmla="*/ 3412376 h 4188509"/>
              <a:gd name="connsiteX49" fmla="*/ 1691469 w 6467474"/>
              <a:gd name="connsiteY49" fmla="*/ 3473047 h 4188509"/>
              <a:gd name="connsiteX50" fmla="*/ 1808478 w 6467474"/>
              <a:gd name="connsiteY50" fmla="*/ 3525051 h 4188509"/>
              <a:gd name="connsiteX51" fmla="*/ 1877816 w 6467474"/>
              <a:gd name="connsiteY51" fmla="*/ 3486048 h 4188509"/>
              <a:gd name="connsiteX52" fmla="*/ 1938487 w 6467474"/>
              <a:gd name="connsiteY52" fmla="*/ 3520717 h 4188509"/>
              <a:gd name="connsiteX53" fmla="*/ 2003492 w 6467474"/>
              <a:gd name="connsiteY53" fmla="*/ 3529385 h 4188509"/>
              <a:gd name="connsiteX54" fmla="*/ 2025160 w 6467474"/>
              <a:gd name="connsiteY54" fmla="*/ 3616058 h 4188509"/>
              <a:gd name="connsiteX55" fmla="*/ 2384853 w 6467474"/>
              <a:gd name="connsiteY55" fmla="*/ 3603057 h 4188509"/>
              <a:gd name="connsiteX56" fmla="*/ 2402188 w 6467474"/>
              <a:gd name="connsiteY56" fmla="*/ 3711398 h 4188509"/>
              <a:gd name="connsiteX57" fmla="*/ 2363185 w 6467474"/>
              <a:gd name="connsiteY57" fmla="*/ 3815406 h 4188509"/>
              <a:gd name="connsiteX58" fmla="*/ 2272179 w 6467474"/>
              <a:gd name="connsiteY58" fmla="*/ 3902079 h 4188509"/>
              <a:gd name="connsiteX59" fmla="*/ 2441191 w 6467474"/>
              <a:gd name="connsiteY59" fmla="*/ 3997419 h 4188509"/>
              <a:gd name="connsiteX60" fmla="*/ 2402188 w 6467474"/>
              <a:gd name="connsiteY60" fmla="*/ 4162097 h 4188509"/>
              <a:gd name="connsiteX61" fmla="*/ 2592869 w 6467474"/>
              <a:gd name="connsiteY61" fmla="*/ 4188099 h 4188509"/>
              <a:gd name="connsiteX62" fmla="*/ 2610203 w 6467474"/>
              <a:gd name="connsiteY62" fmla="*/ 4149096 h 4188509"/>
              <a:gd name="connsiteX63" fmla="*/ 2640539 w 6467474"/>
              <a:gd name="connsiteY63" fmla="*/ 4136095 h 4188509"/>
              <a:gd name="connsiteX64" fmla="*/ 2640539 w 6467474"/>
              <a:gd name="connsiteY64" fmla="*/ 4079757 h 4188509"/>
              <a:gd name="connsiteX65" fmla="*/ 2731545 w 6467474"/>
              <a:gd name="connsiteY65" fmla="*/ 3967082 h 4188509"/>
              <a:gd name="connsiteX66" fmla="*/ 2844220 w 6467474"/>
              <a:gd name="connsiteY66" fmla="*/ 4019086 h 4188509"/>
              <a:gd name="connsiteX67" fmla="*/ 2922226 w 6467474"/>
              <a:gd name="connsiteY67" fmla="*/ 4110093 h 4188509"/>
              <a:gd name="connsiteX68" fmla="*/ 3015691 w 6467474"/>
              <a:gd name="connsiteY68" fmla="*/ 4152399 h 4188509"/>
              <a:gd name="connsiteX69" fmla="*/ 3069569 w 6467474"/>
              <a:gd name="connsiteY69" fmla="*/ 4114427 h 4188509"/>
              <a:gd name="connsiteX70" fmla="*/ 3086905 w 6467474"/>
              <a:gd name="connsiteY70" fmla="*/ 3910745 h 4188509"/>
              <a:gd name="connsiteX71" fmla="*/ 3146600 w 6467474"/>
              <a:gd name="connsiteY71" fmla="*/ 3957771 h 4188509"/>
              <a:gd name="connsiteX72" fmla="*/ 3196475 w 6467474"/>
              <a:gd name="connsiteY72" fmla="*/ 4018776 h 4188509"/>
              <a:gd name="connsiteX73" fmla="*/ 3305301 w 6467474"/>
              <a:gd name="connsiteY73" fmla="*/ 4066147 h 4188509"/>
              <a:gd name="connsiteX74" fmla="*/ 3377259 w 6467474"/>
              <a:gd name="connsiteY74" fmla="*/ 3962749 h 4188509"/>
              <a:gd name="connsiteX75" fmla="*/ 3459598 w 6467474"/>
              <a:gd name="connsiteY75" fmla="*/ 3936747 h 4188509"/>
              <a:gd name="connsiteX76" fmla="*/ 3431882 w 6467474"/>
              <a:gd name="connsiteY76" fmla="*/ 3844027 h 4188509"/>
              <a:gd name="connsiteX77" fmla="*/ 3316588 w 6467474"/>
              <a:gd name="connsiteY77" fmla="*/ 3659393 h 4188509"/>
              <a:gd name="connsiteX78" fmla="*/ 3234249 w 6467474"/>
              <a:gd name="connsiteY78" fmla="*/ 3546718 h 4188509"/>
              <a:gd name="connsiteX79" fmla="*/ 3260250 w 6467474"/>
              <a:gd name="connsiteY79" fmla="*/ 3507715 h 4188509"/>
              <a:gd name="connsiteX80" fmla="*/ 3273251 w 6467474"/>
              <a:gd name="connsiteY80" fmla="*/ 3304034 h 4188509"/>
              <a:gd name="connsiteX81" fmla="*/ 3203913 w 6467474"/>
              <a:gd name="connsiteY81" fmla="*/ 3395040 h 4188509"/>
              <a:gd name="connsiteX82" fmla="*/ 3229915 w 6467474"/>
              <a:gd name="connsiteY82" fmla="*/ 3291033 h 4188509"/>
              <a:gd name="connsiteX83" fmla="*/ 3060902 w 6467474"/>
              <a:gd name="connsiteY83" fmla="*/ 3143689 h 4188509"/>
              <a:gd name="connsiteX84" fmla="*/ 3160577 w 6467474"/>
              <a:gd name="connsiteY84" fmla="*/ 3044015 h 4188509"/>
              <a:gd name="connsiteX85" fmla="*/ 3199579 w 6467474"/>
              <a:gd name="connsiteY85" fmla="*/ 2966010 h 4188509"/>
              <a:gd name="connsiteX86" fmla="*/ 3221248 w 6467474"/>
              <a:gd name="connsiteY86" fmla="*/ 2935674 h 4188509"/>
              <a:gd name="connsiteX87" fmla="*/ 3281919 w 6467474"/>
              <a:gd name="connsiteY87" fmla="*/ 2805664 h 4188509"/>
              <a:gd name="connsiteX88" fmla="*/ 3338256 w 6467474"/>
              <a:gd name="connsiteY88" fmla="*/ 2818665 h 4188509"/>
              <a:gd name="connsiteX89" fmla="*/ 3455265 w 6467474"/>
              <a:gd name="connsiteY89" fmla="*/ 2762328 h 4188509"/>
              <a:gd name="connsiteX90" fmla="*/ 3524603 w 6467474"/>
              <a:gd name="connsiteY90" fmla="*/ 2766661 h 4188509"/>
              <a:gd name="connsiteX91" fmla="*/ 3567940 w 6467474"/>
              <a:gd name="connsiteY91" fmla="*/ 2679988 h 4188509"/>
              <a:gd name="connsiteX92" fmla="*/ 3628610 w 6467474"/>
              <a:gd name="connsiteY92" fmla="*/ 2636652 h 4188509"/>
              <a:gd name="connsiteX93" fmla="*/ 4001304 w 6467474"/>
              <a:gd name="connsiteY93" fmla="*/ 2471973 h 4188509"/>
              <a:gd name="connsiteX94" fmla="*/ 4074977 w 6467474"/>
              <a:gd name="connsiteY94" fmla="*/ 2424303 h 4188509"/>
              <a:gd name="connsiteX95" fmla="*/ 4140196 w 6467474"/>
              <a:gd name="connsiteY95" fmla="*/ 2453994 h 4188509"/>
              <a:gd name="connsiteX96" fmla="*/ 4261323 w 6467474"/>
              <a:gd name="connsiteY96" fmla="*/ 2523977 h 4188509"/>
              <a:gd name="connsiteX97" fmla="*/ 4343663 w 6467474"/>
              <a:gd name="connsiteY97" fmla="*/ 2463306 h 4188509"/>
              <a:gd name="connsiteX98" fmla="*/ 4469339 w 6467474"/>
              <a:gd name="connsiteY98" fmla="*/ 2502309 h 4188509"/>
              <a:gd name="connsiteX99" fmla="*/ 4456337 w 6467474"/>
              <a:gd name="connsiteY99" fmla="*/ 2593316 h 4188509"/>
              <a:gd name="connsiteX100" fmla="*/ 4471271 w 6467474"/>
              <a:gd name="connsiteY100" fmla="*/ 2657891 h 4188509"/>
              <a:gd name="connsiteX101" fmla="*/ 4460672 w 6467474"/>
              <a:gd name="connsiteY101" fmla="*/ 2753660 h 4188509"/>
              <a:gd name="connsiteX102" fmla="*/ 4404334 w 6467474"/>
              <a:gd name="connsiteY102" fmla="*/ 2853334 h 4188509"/>
              <a:gd name="connsiteX103" fmla="*/ 4530010 w 6467474"/>
              <a:gd name="connsiteY103" fmla="*/ 2922672 h 4188509"/>
              <a:gd name="connsiteX104" fmla="*/ 4527049 w 6467474"/>
              <a:gd name="connsiteY104" fmla="*/ 2922372 h 4188509"/>
              <a:gd name="connsiteX0" fmla="*/ 4510367 w 6450792"/>
              <a:gd name="connsiteY0" fmla="*/ 2922372 h 4188509"/>
              <a:gd name="connsiteX1" fmla="*/ 4795908 w 6450792"/>
              <a:gd name="connsiteY1" fmla="*/ 2964512 h 4188509"/>
              <a:gd name="connsiteX2" fmla="*/ 5071682 w 6450792"/>
              <a:gd name="connsiteY2" fmla="*/ 3012907 h 4188509"/>
              <a:gd name="connsiteX3" fmla="*/ 5777852 w 6450792"/>
              <a:gd name="connsiteY3" fmla="*/ 2813731 h 4188509"/>
              <a:gd name="connsiteX4" fmla="*/ 6312007 w 6450792"/>
              <a:gd name="connsiteY4" fmla="*/ 2677929 h 4188509"/>
              <a:gd name="connsiteX5" fmla="*/ 6221472 w 6450792"/>
              <a:gd name="connsiteY5" fmla="*/ 179172 h 4188509"/>
              <a:gd name="connsiteX6" fmla="*/ 3876625 w 6450792"/>
              <a:gd name="connsiteY6" fmla="*/ 197279 h 4188509"/>
              <a:gd name="connsiteX7" fmla="*/ 1640419 w 6450792"/>
              <a:gd name="connsiteY7" fmla="*/ 188226 h 4188509"/>
              <a:gd name="connsiteX8" fmla="*/ 200918 w 6450792"/>
              <a:gd name="connsiteY8" fmla="*/ 269707 h 4188509"/>
              <a:gd name="connsiteX9" fmla="*/ 196950 w 6450792"/>
              <a:gd name="connsiteY9" fmla="*/ 757374 h 4188509"/>
              <a:gd name="connsiteX10" fmla="*/ 176402 w 6450792"/>
              <a:gd name="connsiteY10" fmla="*/ 1247481 h 4188509"/>
              <a:gd name="connsiteX11" fmla="*/ 1741 w 6450792"/>
              <a:gd name="connsiteY11" fmla="*/ 1799743 h 4188509"/>
              <a:gd name="connsiteX12" fmla="*/ 92276 w 6450792"/>
              <a:gd name="connsiteY12" fmla="*/ 2370111 h 4188509"/>
              <a:gd name="connsiteX13" fmla="*/ 182810 w 6450792"/>
              <a:gd name="connsiteY13" fmla="*/ 2741304 h 4188509"/>
              <a:gd name="connsiteX14" fmla="*/ 340727 w 6450792"/>
              <a:gd name="connsiteY14" fmla="*/ 2748541 h 4188509"/>
              <a:gd name="connsiteX15" fmla="*/ 374893 w 6450792"/>
              <a:gd name="connsiteY15" fmla="*/ 2696036 h 4188509"/>
              <a:gd name="connsiteX16" fmla="*/ 503805 w 6450792"/>
              <a:gd name="connsiteY16" fmla="*/ 2640793 h 4188509"/>
              <a:gd name="connsiteX17" fmla="*/ 572110 w 6450792"/>
              <a:gd name="connsiteY17" fmla="*/ 2596449 h 4188509"/>
              <a:gd name="connsiteX18" fmla="*/ 629025 w 6450792"/>
              <a:gd name="connsiteY18" fmla="*/ 2556342 h 4188509"/>
              <a:gd name="connsiteX19" fmla="*/ 722731 w 6450792"/>
              <a:gd name="connsiteY19" fmla="*/ 2565425 h 4188509"/>
              <a:gd name="connsiteX20" fmla="*/ 780455 w 6450792"/>
              <a:gd name="connsiteY20" fmla="*/ 2515573 h 4188509"/>
              <a:gd name="connsiteX21" fmla="*/ 835785 w 6450792"/>
              <a:gd name="connsiteY21" fmla="*/ 2535958 h 4188509"/>
              <a:gd name="connsiteX22" fmla="*/ 896939 w 6450792"/>
              <a:gd name="connsiteY22" fmla="*/ 2486452 h 4188509"/>
              <a:gd name="connsiteX23" fmla="*/ 952269 w 6450792"/>
              <a:gd name="connsiteY23" fmla="*/ 2495188 h 4188509"/>
              <a:gd name="connsiteX24" fmla="*/ 1009906 w 6450792"/>
              <a:gd name="connsiteY24" fmla="*/ 2439944 h 4188509"/>
              <a:gd name="connsiteX25" fmla="*/ 1233013 w 6450792"/>
              <a:gd name="connsiteY25" fmla="*/ 2424433 h 4188509"/>
              <a:gd name="connsiteX26" fmla="*/ 1351343 w 6450792"/>
              <a:gd name="connsiteY26" fmla="*/ 2379799 h 4188509"/>
              <a:gd name="connsiteX27" fmla="*/ 1385970 w 6450792"/>
              <a:gd name="connsiteY27" fmla="*/ 2434495 h 4188509"/>
              <a:gd name="connsiteX28" fmla="*/ 1208533 w 6450792"/>
              <a:gd name="connsiteY28" fmla="*/ 2503924 h 4188509"/>
              <a:gd name="connsiteX29" fmla="*/ 1228919 w 6450792"/>
              <a:gd name="connsiteY29" fmla="*/ 2533046 h 4188509"/>
              <a:gd name="connsiteX30" fmla="*/ 1237654 w 6450792"/>
              <a:gd name="connsiteY30" fmla="*/ 2562167 h 4188509"/>
              <a:gd name="connsiteX31" fmla="*/ 1159028 w 6450792"/>
              <a:gd name="connsiteY31" fmla="*/ 2535958 h 4188509"/>
              <a:gd name="connsiteX32" fmla="*/ 1042544 w 6450792"/>
              <a:gd name="connsiteY32" fmla="*/ 2553430 h 4188509"/>
              <a:gd name="connsiteX33" fmla="*/ 1086225 w 6450792"/>
              <a:gd name="connsiteY33" fmla="*/ 2634969 h 4188509"/>
              <a:gd name="connsiteX34" fmla="*/ 1164852 w 6450792"/>
              <a:gd name="connsiteY34" fmla="*/ 2672826 h 4188509"/>
              <a:gd name="connsiteX35" fmla="*/ 1089138 w 6450792"/>
              <a:gd name="connsiteY35" fmla="*/ 2736893 h 4188509"/>
              <a:gd name="connsiteX36" fmla="*/ 1071665 w 6450792"/>
              <a:gd name="connsiteY36" fmla="*/ 2806783 h 4188509"/>
              <a:gd name="connsiteX37" fmla="*/ 1019247 w 6450792"/>
              <a:gd name="connsiteY37" fmla="*/ 2824256 h 4188509"/>
              <a:gd name="connsiteX38" fmla="*/ 981390 w 6450792"/>
              <a:gd name="connsiteY38" fmla="*/ 2911619 h 4188509"/>
              <a:gd name="connsiteX39" fmla="*/ 841609 w 6450792"/>
              <a:gd name="connsiteY39" fmla="*/ 2897058 h 4188509"/>
              <a:gd name="connsiteX40" fmla="*/ 838696 w 6450792"/>
              <a:gd name="connsiteY40" fmla="*/ 2932004 h 4188509"/>
              <a:gd name="connsiteX41" fmla="*/ 876554 w 6450792"/>
              <a:gd name="connsiteY41" fmla="*/ 2923267 h 4188509"/>
              <a:gd name="connsiteX42" fmla="*/ 783367 w 6450792"/>
              <a:gd name="connsiteY42" fmla="*/ 2966949 h 4188509"/>
              <a:gd name="connsiteX43" fmla="*/ 929400 w 6450792"/>
              <a:gd name="connsiteY43" fmla="*/ 3022348 h 4188509"/>
              <a:gd name="connsiteX44" fmla="*/ 968403 w 6450792"/>
              <a:gd name="connsiteY44" fmla="*/ 3074351 h 4188509"/>
              <a:gd name="connsiteX45" fmla="*/ 1068077 w 6450792"/>
              <a:gd name="connsiteY45" fmla="*/ 3091686 h 4188509"/>
              <a:gd name="connsiteX46" fmla="*/ 1150416 w 6450792"/>
              <a:gd name="connsiteY46" fmla="*/ 3182692 h 4188509"/>
              <a:gd name="connsiteX47" fmla="*/ 1341096 w 6450792"/>
              <a:gd name="connsiteY47" fmla="*/ 3260698 h 4188509"/>
              <a:gd name="connsiteX48" fmla="*/ 1570781 w 6450792"/>
              <a:gd name="connsiteY48" fmla="*/ 3412376 h 4188509"/>
              <a:gd name="connsiteX49" fmla="*/ 1674787 w 6450792"/>
              <a:gd name="connsiteY49" fmla="*/ 3473047 h 4188509"/>
              <a:gd name="connsiteX50" fmla="*/ 1791796 w 6450792"/>
              <a:gd name="connsiteY50" fmla="*/ 3525051 h 4188509"/>
              <a:gd name="connsiteX51" fmla="*/ 1861134 w 6450792"/>
              <a:gd name="connsiteY51" fmla="*/ 3486048 h 4188509"/>
              <a:gd name="connsiteX52" fmla="*/ 1921805 w 6450792"/>
              <a:gd name="connsiteY52" fmla="*/ 3520717 h 4188509"/>
              <a:gd name="connsiteX53" fmla="*/ 1986810 w 6450792"/>
              <a:gd name="connsiteY53" fmla="*/ 3529385 h 4188509"/>
              <a:gd name="connsiteX54" fmla="*/ 2008478 w 6450792"/>
              <a:gd name="connsiteY54" fmla="*/ 3616058 h 4188509"/>
              <a:gd name="connsiteX55" fmla="*/ 2368171 w 6450792"/>
              <a:gd name="connsiteY55" fmla="*/ 3603057 h 4188509"/>
              <a:gd name="connsiteX56" fmla="*/ 2385506 w 6450792"/>
              <a:gd name="connsiteY56" fmla="*/ 3711398 h 4188509"/>
              <a:gd name="connsiteX57" fmla="*/ 2346503 w 6450792"/>
              <a:gd name="connsiteY57" fmla="*/ 3815406 h 4188509"/>
              <a:gd name="connsiteX58" fmla="*/ 2255497 w 6450792"/>
              <a:gd name="connsiteY58" fmla="*/ 3902079 h 4188509"/>
              <a:gd name="connsiteX59" fmla="*/ 2424509 w 6450792"/>
              <a:gd name="connsiteY59" fmla="*/ 3997419 h 4188509"/>
              <a:gd name="connsiteX60" fmla="*/ 2385506 w 6450792"/>
              <a:gd name="connsiteY60" fmla="*/ 4162097 h 4188509"/>
              <a:gd name="connsiteX61" fmla="*/ 2576187 w 6450792"/>
              <a:gd name="connsiteY61" fmla="*/ 4188099 h 4188509"/>
              <a:gd name="connsiteX62" fmla="*/ 2593521 w 6450792"/>
              <a:gd name="connsiteY62" fmla="*/ 4149096 h 4188509"/>
              <a:gd name="connsiteX63" fmla="*/ 2623857 w 6450792"/>
              <a:gd name="connsiteY63" fmla="*/ 4136095 h 4188509"/>
              <a:gd name="connsiteX64" fmla="*/ 2623857 w 6450792"/>
              <a:gd name="connsiteY64" fmla="*/ 4079757 h 4188509"/>
              <a:gd name="connsiteX65" fmla="*/ 2714863 w 6450792"/>
              <a:gd name="connsiteY65" fmla="*/ 3967082 h 4188509"/>
              <a:gd name="connsiteX66" fmla="*/ 2827538 w 6450792"/>
              <a:gd name="connsiteY66" fmla="*/ 4019086 h 4188509"/>
              <a:gd name="connsiteX67" fmla="*/ 2905544 w 6450792"/>
              <a:gd name="connsiteY67" fmla="*/ 4110093 h 4188509"/>
              <a:gd name="connsiteX68" fmla="*/ 2999009 w 6450792"/>
              <a:gd name="connsiteY68" fmla="*/ 4152399 h 4188509"/>
              <a:gd name="connsiteX69" fmla="*/ 3052887 w 6450792"/>
              <a:gd name="connsiteY69" fmla="*/ 4114427 h 4188509"/>
              <a:gd name="connsiteX70" fmla="*/ 3070223 w 6450792"/>
              <a:gd name="connsiteY70" fmla="*/ 3910745 h 4188509"/>
              <a:gd name="connsiteX71" fmla="*/ 3129918 w 6450792"/>
              <a:gd name="connsiteY71" fmla="*/ 3957771 h 4188509"/>
              <a:gd name="connsiteX72" fmla="*/ 3179793 w 6450792"/>
              <a:gd name="connsiteY72" fmla="*/ 4018776 h 4188509"/>
              <a:gd name="connsiteX73" fmla="*/ 3288619 w 6450792"/>
              <a:gd name="connsiteY73" fmla="*/ 4066147 h 4188509"/>
              <a:gd name="connsiteX74" fmla="*/ 3360577 w 6450792"/>
              <a:gd name="connsiteY74" fmla="*/ 3962749 h 4188509"/>
              <a:gd name="connsiteX75" fmla="*/ 3442916 w 6450792"/>
              <a:gd name="connsiteY75" fmla="*/ 3936747 h 4188509"/>
              <a:gd name="connsiteX76" fmla="*/ 3415200 w 6450792"/>
              <a:gd name="connsiteY76" fmla="*/ 3844027 h 4188509"/>
              <a:gd name="connsiteX77" fmla="*/ 3299906 w 6450792"/>
              <a:gd name="connsiteY77" fmla="*/ 3659393 h 4188509"/>
              <a:gd name="connsiteX78" fmla="*/ 3217567 w 6450792"/>
              <a:gd name="connsiteY78" fmla="*/ 3546718 h 4188509"/>
              <a:gd name="connsiteX79" fmla="*/ 3243568 w 6450792"/>
              <a:gd name="connsiteY79" fmla="*/ 3507715 h 4188509"/>
              <a:gd name="connsiteX80" fmla="*/ 3256569 w 6450792"/>
              <a:gd name="connsiteY80" fmla="*/ 3304034 h 4188509"/>
              <a:gd name="connsiteX81" fmla="*/ 3187231 w 6450792"/>
              <a:gd name="connsiteY81" fmla="*/ 3395040 h 4188509"/>
              <a:gd name="connsiteX82" fmla="*/ 3213233 w 6450792"/>
              <a:gd name="connsiteY82" fmla="*/ 3291033 h 4188509"/>
              <a:gd name="connsiteX83" fmla="*/ 3044220 w 6450792"/>
              <a:gd name="connsiteY83" fmla="*/ 3143689 h 4188509"/>
              <a:gd name="connsiteX84" fmla="*/ 3143895 w 6450792"/>
              <a:gd name="connsiteY84" fmla="*/ 3044015 h 4188509"/>
              <a:gd name="connsiteX85" fmla="*/ 3182897 w 6450792"/>
              <a:gd name="connsiteY85" fmla="*/ 2966010 h 4188509"/>
              <a:gd name="connsiteX86" fmla="*/ 3204566 w 6450792"/>
              <a:gd name="connsiteY86" fmla="*/ 2935674 h 4188509"/>
              <a:gd name="connsiteX87" fmla="*/ 3265237 w 6450792"/>
              <a:gd name="connsiteY87" fmla="*/ 2805664 h 4188509"/>
              <a:gd name="connsiteX88" fmla="*/ 3321574 w 6450792"/>
              <a:gd name="connsiteY88" fmla="*/ 2818665 h 4188509"/>
              <a:gd name="connsiteX89" fmla="*/ 3438583 w 6450792"/>
              <a:gd name="connsiteY89" fmla="*/ 2762328 h 4188509"/>
              <a:gd name="connsiteX90" fmla="*/ 3507921 w 6450792"/>
              <a:gd name="connsiteY90" fmla="*/ 2766661 h 4188509"/>
              <a:gd name="connsiteX91" fmla="*/ 3551258 w 6450792"/>
              <a:gd name="connsiteY91" fmla="*/ 2679988 h 4188509"/>
              <a:gd name="connsiteX92" fmla="*/ 3611928 w 6450792"/>
              <a:gd name="connsiteY92" fmla="*/ 2636652 h 4188509"/>
              <a:gd name="connsiteX93" fmla="*/ 3984622 w 6450792"/>
              <a:gd name="connsiteY93" fmla="*/ 2471973 h 4188509"/>
              <a:gd name="connsiteX94" fmla="*/ 4058295 w 6450792"/>
              <a:gd name="connsiteY94" fmla="*/ 2424303 h 4188509"/>
              <a:gd name="connsiteX95" fmla="*/ 4123514 w 6450792"/>
              <a:gd name="connsiteY95" fmla="*/ 2453994 h 4188509"/>
              <a:gd name="connsiteX96" fmla="*/ 4244641 w 6450792"/>
              <a:gd name="connsiteY96" fmla="*/ 2523977 h 4188509"/>
              <a:gd name="connsiteX97" fmla="*/ 4326981 w 6450792"/>
              <a:gd name="connsiteY97" fmla="*/ 2463306 h 4188509"/>
              <a:gd name="connsiteX98" fmla="*/ 4452657 w 6450792"/>
              <a:gd name="connsiteY98" fmla="*/ 2502309 h 4188509"/>
              <a:gd name="connsiteX99" fmla="*/ 4439655 w 6450792"/>
              <a:gd name="connsiteY99" fmla="*/ 2593316 h 4188509"/>
              <a:gd name="connsiteX100" fmla="*/ 4454589 w 6450792"/>
              <a:gd name="connsiteY100" fmla="*/ 2657891 h 4188509"/>
              <a:gd name="connsiteX101" fmla="*/ 4443990 w 6450792"/>
              <a:gd name="connsiteY101" fmla="*/ 2753660 h 4188509"/>
              <a:gd name="connsiteX102" fmla="*/ 4387652 w 6450792"/>
              <a:gd name="connsiteY102" fmla="*/ 2853334 h 4188509"/>
              <a:gd name="connsiteX103" fmla="*/ 4513328 w 6450792"/>
              <a:gd name="connsiteY103" fmla="*/ 2922672 h 4188509"/>
              <a:gd name="connsiteX104" fmla="*/ 4510367 w 6450792"/>
              <a:gd name="connsiteY104" fmla="*/ 2922372 h 4188509"/>
              <a:gd name="connsiteX0" fmla="*/ 4418356 w 6358781"/>
              <a:gd name="connsiteY0" fmla="*/ 2922372 h 4188509"/>
              <a:gd name="connsiteX1" fmla="*/ 4703897 w 6358781"/>
              <a:gd name="connsiteY1" fmla="*/ 2964512 h 4188509"/>
              <a:gd name="connsiteX2" fmla="*/ 4979671 w 6358781"/>
              <a:gd name="connsiteY2" fmla="*/ 3012907 h 4188509"/>
              <a:gd name="connsiteX3" fmla="*/ 5685841 w 6358781"/>
              <a:gd name="connsiteY3" fmla="*/ 2813731 h 4188509"/>
              <a:gd name="connsiteX4" fmla="*/ 6219996 w 6358781"/>
              <a:gd name="connsiteY4" fmla="*/ 2677929 h 4188509"/>
              <a:gd name="connsiteX5" fmla="*/ 6129461 w 6358781"/>
              <a:gd name="connsiteY5" fmla="*/ 179172 h 4188509"/>
              <a:gd name="connsiteX6" fmla="*/ 3784614 w 6358781"/>
              <a:gd name="connsiteY6" fmla="*/ 197279 h 4188509"/>
              <a:gd name="connsiteX7" fmla="*/ 1548408 w 6358781"/>
              <a:gd name="connsiteY7" fmla="*/ 188226 h 4188509"/>
              <a:gd name="connsiteX8" fmla="*/ 108907 w 6358781"/>
              <a:gd name="connsiteY8" fmla="*/ 269707 h 4188509"/>
              <a:gd name="connsiteX9" fmla="*/ 104939 w 6358781"/>
              <a:gd name="connsiteY9" fmla="*/ 757374 h 4188509"/>
              <a:gd name="connsiteX10" fmla="*/ 84391 w 6358781"/>
              <a:gd name="connsiteY10" fmla="*/ 1247481 h 4188509"/>
              <a:gd name="connsiteX11" fmla="*/ 63843 w 6358781"/>
              <a:gd name="connsiteY11" fmla="*/ 1820291 h 4188509"/>
              <a:gd name="connsiteX12" fmla="*/ 265 w 6358781"/>
              <a:gd name="connsiteY12" fmla="*/ 2370111 h 4188509"/>
              <a:gd name="connsiteX13" fmla="*/ 90799 w 6358781"/>
              <a:gd name="connsiteY13" fmla="*/ 2741304 h 4188509"/>
              <a:gd name="connsiteX14" fmla="*/ 248716 w 6358781"/>
              <a:gd name="connsiteY14" fmla="*/ 2748541 h 4188509"/>
              <a:gd name="connsiteX15" fmla="*/ 282882 w 6358781"/>
              <a:gd name="connsiteY15" fmla="*/ 2696036 h 4188509"/>
              <a:gd name="connsiteX16" fmla="*/ 411794 w 6358781"/>
              <a:gd name="connsiteY16" fmla="*/ 2640793 h 4188509"/>
              <a:gd name="connsiteX17" fmla="*/ 480099 w 6358781"/>
              <a:gd name="connsiteY17" fmla="*/ 2596449 h 4188509"/>
              <a:gd name="connsiteX18" fmla="*/ 537014 w 6358781"/>
              <a:gd name="connsiteY18" fmla="*/ 2556342 h 4188509"/>
              <a:gd name="connsiteX19" fmla="*/ 630720 w 6358781"/>
              <a:gd name="connsiteY19" fmla="*/ 2565425 h 4188509"/>
              <a:gd name="connsiteX20" fmla="*/ 688444 w 6358781"/>
              <a:gd name="connsiteY20" fmla="*/ 2515573 h 4188509"/>
              <a:gd name="connsiteX21" fmla="*/ 743774 w 6358781"/>
              <a:gd name="connsiteY21" fmla="*/ 2535958 h 4188509"/>
              <a:gd name="connsiteX22" fmla="*/ 804928 w 6358781"/>
              <a:gd name="connsiteY22" fmla="*/ 2486452 h 4188509"/>
              <a:gd name="connsiteX23" fmla="*/ 860258 w 6358781"/>
              <a:gd name="connsiteY23" fmla="*/ 2495188 h 4188509"/>
              <a:gd name="connsiteX24" fmla="*/ 917895 w 6358781"/>
              <a:gd name="connsiteY24" fmla="*/ 2439944 h 4188509"/>
              <a:gd name="connsiteX25" fmla="*/ 1141002 w 6358781"/>
              <a:gd name="connsiteY25" fmla="*/ 2424433 h 4188509"/>
              <a:gd name="connsiteX26" fmla="*/ 1259332 w 6358781"/>
              <a:gd name="connsiteY26" fmla="*/ 2379799 h 4188509"/>
              <a:gd name="connsiteX27" fmla="*/ 1293959 w 6358781"/>
              <a:gd name="connsiteY27" fmla="*/ 2434495 h 4188509"/>
              <a:gd name="connsiteX28" fmla="*/ 1116522 w 6358781"/>
              <a:gd name="connsiteY28" fmla="*/ 2503924 h 4188509"/>
              <a:gd name="connsiteX29" fmla="*/ 1136908 w 6358781"/>
              <a:gd name="connsiteY29" fmla="*/ 2533046 h 4188509"/>
              <a:gd name="connsiteX30" fmla="*/ 1145643 w 6358781"/>
              <a:gd name="connsiteY30" fmla="*/ 2562167 h 4188509"/>
              <a:gd name="connsiteX31" fmla="*/ 1067017 w 6358781"/>
              <a:gd name="connsiteY31" fmla="*/ 2535958 h 4188509"/>
              <a:gd name="connsiteX32" fmla="*/ 950533 w 6358781"/>
              <a:gd name="connsiteY32" fmla="*/ 2553430 h 4188509"/>
              <a:gd name="connsiteX33" fmla="*/ 994214 w 6358781"/>
              <a:gd name="connsiteY33" fmla="*/ 2634969 h 4188509"/>
              <a:gd name="connsiteX34" fmla="*/ 1072841 w 6358781"/>
              <a:gd name="connsiteY34" fmla="*/ 2672826 h 4188509"/>
              <a:gd name="connsiteX35" fmla="*/ 997127 w 6358781"/>
              <a:gd name="connsiteY35" fmla="*/ 2736893 h 4188509"/>
              <a:gd name="connsiteX36" fmla="*/ 979654 w 6358781"/>
              <a:gd name="connsiteY36" fmla="*/ 2806783 h 4188509"/>
              <a:gd name="connsiteX37" fmla="*/ 927236 w 6358781"/>
              <a:gd name="connsiteY37" fmla="*/ 2824256 h 4188509"/>
              <a:gd name="connsiteX38" fmla="*/ 889379 w 6358781"/>
              <a:gd name="connsiteY38" fmla="*/ 2911619 h 4188509"/>
              <a:gd name="connsiteX39" fmla="*/ 749598 w 6358781"/>
              <a:gd name="connsiteY39" fmla="*/ 2897058 h 4188509"/>
              <a:gd name="connsiteX40" fmla="*/ 746685 w 6358781"/>
              <a:gd name="connsiteY40" fmla="*/ 2932004 h 4188509"/>
              <a:gd name="connsiteX41" fmla="*/ 784543 w 6358781"/>
              <a:gd name="connsiteY41" fmla="*/ 2923267 h 4188509"/>
              <a:gd name="connsiteX42" fmla="*/ 691356 w 6358781"/>
              <a:gd name="connsiteY42" fmla="*/ 2966949 h 4188509"/>
              <a:gd name="connsiteX43" fmla="*/ 837389 w 6358781"/>
              <a:gd name="connsiteY43" fmla="*/ 3022348 h 4188509"/>
              <a:gd name="connsiteX44" fmla="*/ 876392 w 6358781"/>
              <a:gd name="connsiteY44" fmla="*/ 3074351 h 4188509"/>
              <a:gd name="connsiteX45" fmla="*/ 976066 w 6358781"/>
              <a:gd name="connsiteY45" fmla="*/ 3091686 h 4188509"/>
              <a:gd name="connsiteX46" fmla="*/ 1058405 w 6358781"/>
              <a:gd name="connsiteY46" fmla="*/ 3182692 h 4188509"/>
              <a:gd name="connsiteX47" fmla="*/ 1249085 w 6358781"/>
              <a:gd name="connsiteY47" fmla="*/ 3260698 h 4188509"/>
              <a:gd name="connsiteX48" fmla="*/ 1478770 w 6358781"/>
              <a:gd name="connsiteY48" fmla="*/ 3412376 h 4188509"/>
              <a:gd name="connsiteX49" fmla="*/ 1582776 w 6358781"/>
              <a:gd name="connsiteY49" fmla="*/ 3473047 h 4188509"/>
              <a:gd name="connsiteX50" fmla="*/ 1699785 w 6358781"/>
              <a:gd name="connsiteY50" fmla="*/ 3525051 h 4188509"/>
              <a:gd name="connsiteX51" fmla="*/ 1769123 w 6358781"/>
              <a:gd name="connsiteY51" fmla="*/ 3486048 h 4188509"/>
              <a:gd name="connsiteX52" fmla="*/ 1829794 w 6358781"/>
              <a:gd name="connsiteY52" fmla="*/ 3520717 h 4188509"/>
              <a:gd name="connsiteX53" fmla="*/ 1894799 w 6358781"/>
              <a:gd name="connsiteY53" fmla="*/ 3529385 h 4188509"/>
              <a:gd name="connsiteX54" fmla="*/ 1916467 w 6358781"/>
              <a:gd name="connsiteY54" fmla="*/ 3616058 h 4188509"/>
              <a:gd name="connsiteX55" fmla="*/ 2276160 w 6358781"/>
              <a:gd name="connsiteY55" fmla="*/ 3603057 h 4188509"/>
              <a:gd name="connsiteX56" fmla="*/ 2293495 w 6358781"/>
              <a:gd name="connsiteY56" fmla="*/ 3711398 h 4188509"/>
              <a:gd name="connsiteX57" fmla="*/ 2254492 w 6358781"/>
              <a:gd name="connsiteY57" fmla="*/ 3815406 h 4188509"/>
              <a:gd name="connsiteX58" fmla="*/ 2163486 w 6358781"/>
              <a:gd name="connsiteY58" fmla="*/ 3902079 h 4188509"/>
              <a:gd name="connsiteX59" fmla="*/ 2332498 w 6358781"/>
              <a:gd name="connsiteY59" fmla="*/ 3997419 h 4188509"/>
              <a:gd name="connsiteX60" fmla="*/ 2293495 w 6358781"/>
              <a:gd name="connsiteY60" fmla="*/ 4162097 h 4188509"/>
              <a:gd name="connsiteX61" fmla="*/ 2484176 w 6358781"/>
              <a:gd name="connsiteY61" fmla="*/ 4188099 h 4188509"/>
              <a:gd name="connsiteX62" fmla="*/ 2501510 w 6358781"/>
              <a:gd name="connsiteY62" fmla="*/ 4149096 h 4188509"/>
              <a:gd name="connsiteX63" fmla="*/ 2531846 w 6358781"/>
              <a:gd name="connsiteY63" fmla="*/ 4136095 h 4188509"/>
              <a:gd name="connsiteX64" fmla="*/ 2531846 w 6358781"/>
              <a:gd name="connsiteY64" fmla="*/ 4079757 h 4188509"/>
              <a:gd name="connsiteX65" fmla="*/ 2622852 w 6358781"/>
              <a:gd name="connsiteY65" fmla="*/ 3967082 h 4188509"/>
              <a:gd name="connsiteX66" fmla="*/ 2735527 w 6358781"/>
              <a:gd name="connsiteY66" fmla="*/ 4019086 h 4188509"/>
              <a:gd name="connsiteX67" fmla="*/ 2813533 w 6358781"/>
              <a:gd name="connsiteY67" fmla="*/ 4110093 h 4188509"/>
              <a:gd name="connsiteX68" fmla="*/ 2906998 w 6358781"/>
              <a:gd name="connsiteY68" fmla="*/ 4152399 h 4188509"/>
              <a:gd name="connsiteX69" fmla="*/ 2960876 w 6358781"/>
              <a:gd name="connsiteY69" fmla="*/ 4114427 h 4188509"/>
              <a:gd name="connsiteX70" fmla="*/ 2978212 w 6358781"/>
              <a:gd name="connsiteY70" fmla="*/ 3910745 h 4188509"/>
              <a:gd name="connsiteX71" fmla="*/ 3037907 w 6358781"/>
              <a:gd name="connsiteY71" fmla="*/ 3957771 h 4188509"/>
              <a:gd name="connsiteX72" fmla="*/ 3087782 w 6358781"/>
              <a:gd name="connsiteY72" fmla="*/ 4018776 h 4188509"/>
              <a:gd name="connsiteX73" fmla="*/ 3196608 w 6358781"/>
              <a:gd name="connsiteY73" fmla="*/ 4066147 h 4188509"/>
              <a:gd name="connsiteX74" fmla="*/ 3268566 w 6358781"/>
              <a:gd name="connsiteY74" fmla="*/ 3962749 h 4188509"/>
              <a:gd name="connsiteX75" fmla="*/ 3350905 w 6358781"/>
              <a:gd name="connsiteY75" fmla="*/ 3936747 h 4188509"/>
              <a:gd name="connsiteX76" fmla="*/ 3323189 w 6358781"/>
              <a:gd name="connsiteY76" fmla="*/ 3844027 h 4188509"/>
              <a:gd name="connsiteX77" fmla="*/ 3207895 w 6358781"/>
              <a:gd name="connsiteY77" fmla="*/ 3659393 h 4188509"/>
              <a:gd name="connsiteX78" fmla="*/ 3125556 w 6358781"/>
              <a:gd name="connsiteY78" fmla="*/ 3546718 h 4188509"/>
              <a:gd name="connsiteX79" fmla="*/ 3151557 w 6358781"/>
              <a:gd name="connsiteY79" fmla="*/ 3507715 h 4188509"/>
              <a:gd name="connsiteX80" fmla="*/ 3164558 w 6358781"/>
              <a:gd name="connsiteY80" fmla="*/ 3304034 h 4188509"/>
              <a:gd name="connsiteX81" fmla="*/ 3095220 w 6358781"/>
              <a:gd name="connsiteY81" fmla="*/ 3395040 h 4188509"/>
              <a:gd name="connsiteX82" fmla="*/ 3121222 w 6358781"/>
              <a:gd name="connsiteY82" fmla="*/ 3291033 h 4188509"/>
              <a:gd name="connsiteX83" fmla="*/ 2952209 w 6358781"/>
              <a:gd name="connsiteY83" fmla="*/ 3143689 h 4188509"/>
              <a:gd name="connsiteX84" fmla="*/ 3051884 w 6358781"/>
              <a:gd name="connsiteY84" fmla="*/ 3044015 h 4188509"/>
              <a:gd name="connsiteX85" fmla="*/ 3090886 w 6358781"/>
              <a:gd name="connsiteY85" fmla="*/ 2966010 h 4188509"/>
              <a:gd name="connsiteX86" fmla="*/ 3112555 w 6358781"/>
              <a:gd name="connsiteY86" fmla="*/ 2935674 h 4188509"/>
              <a:gd name="connsiteX87" fmla="*/ 3173226 w 6358781"/>
              <a:gd name="connsiteY87" fmla="*/ 2805664 h 4188509"/>
              <a:gd name="connsiteX88" fmla="*/ 3229563 w 6358781"/>
              <a:gd name="connsiteY88" fmla="*/ 2818665 h 4188509"/>
              <a:gd name="connsiteX89" fmla="*/ 3346572 w 6358781"/>
              <a:gd name="connsiteY89" fmla="*/ 2762328 h 4188509"/>
              <a:gd name="connsiteX90" fmla="*/ 3415910 w 6358781"/>
              <a:gd name="connsiteY90" fmla="*/ 2766661 h 4188509"/>
              <a:gd name="connsiteX91" fmla="*/ 3459247 w 6358781"/>
              <a:gd name="connsiteY91" fmla="*/ 2679988 h 4188509"/>
              <a:gd name="connsiteX92" fmla="*/ 3519917 w 6358781"/>
              <a:gd name="connsiteY92" fmla="*/ 2636652 h 4188509"/>
              <a:gd name="connsiteX93" fmla="*/ 3892611 w 6358781"/>
              <a:gd name="connsiteY93" fmla="*/ 2471973 h 4188509"/>
              <a:gd name="connsiteX94" fmla="*/ 3966284 w 6358781"/>
              <a:gd name="connsiteY94" fmla="*/ 2424303 h 4188509"/>
              <a:gd name="connsiteX95" fmla="*/ 4031503 w 6358781"/>
              <a:gd name="connsiteY95" fmla="*/ 2453994 h 4188509"/>
              <a:gd name="connsiteX96" fmla="*/ 4152630 w 6358781"/>
              <a:gd name="connsiteY96" fmla="*/ 2523977 h 4188509"/>
              <a:gd name="connsiteX97" fmla="*/ 4234970 w 6358781"/>
              <a:gd name="connsiteY97" fmla="*/ 2463306 h 4188509"/>
              <a:gd name="connsiteX98" fmla="*/ 4360646 w 6358781"/>
              <a:gd name="connsiteY98" fmla="*/ 2502309 h 4188509"/>
              <a:gd name="connsiteX99" fmla="*/ 4347644 w 6358781"/>
              <a:gd name="connsiteY99" fmla="*/ 2593316 h 4188509"/>
              <a:gd name="connsiteX100" fmla="*/ 4362578 w 6358781"/>
              <a:gd name="connsiteY100" fmla="*/ 2657891 h 4188509"/>
              <a:gd name="connsiteX101" fmla="*/ 4351979 w 6358781"/>
              <a:gd name="connsiteY101" fmla="*/ 2753660 h 4188509"/>
              <a:gd name="connsiteX102" fmla="*/ 4295641 w 6358781"/>
              <a:gd name="connsiteY102" fmla="*/ 2853334 h 4188509"/>
              <a:gd name="connsiteX103" fmla="*/ 4421317 w 6358781"/>
              <a:gd name="connsiteY103" fmla="*/ 2922672 h 4188509"/>
              <a:gd name="connsiteX104" fmla="*/ 4418356 w 6358781"/>
              <a:gd name="connsiteY104" fmla="*/ 2922372 h 4188509"/>
              <a:gd name="connsiteX0" fmla="*/ 4416494 w 6356919"/>
              <a:gd name="connsiteY0" fmla="*/ 2922372 h 4188509"/>
              <a:gd name="connsiteX1" fmla="*/ 4702035 w 6356919"/>
              <a:gd name="connsiteY1" fmla="*/ 2964512 h 4188509"/>
              <a:gd name="connsiteX2" fmla="*/ 4977809 w 6356919"/>
              <a:gd name="connsiteY2" fmla="*/ 3012907 h 4188509"/>
              <a:gd name="connsiteX3" fmla="*/ 5683979 w 6356919"/>
              <a:gd name="connsiteY3" fmla="*/ 2813731 h 4188509"/>
              <a:gd name="connsiteX4" fmla="*/ 6218134 w 6356919"/>
              <a:gd name="connsiteY4" fmla="*/ 2677929 h 4188509"/>
              <a:gd name="connsiteX5" fmla="*/ 6127599 w 6356919"/>
              <a:gd name="connsiteY5" fmla="*/ 179172 h 4188509"/>
              <a:gd name="connsiteX6" fmla="*/ 3782752 w 6356919"/>
              <a:gd name="connsiteY6" fmla="*/ 197279 h 4188509"/>
              <a:gd name="connsiteX7" fmla="*/ 1546546 w 6356919"/>
              <a:gd name="connsiteY7" fmla="*/ 188226 h 4188509"/>
              <a:gd name="connsiteX8" fmla="*/ 107045 w 6356919"/>
              <a:gd name="connsiteY8" fmla="*/ 269707 h 4188509"/>
              <a:gd name="connsiteX9" fmla="*/ 103077 w 6356919"/>
              <a:gd name="connsiteY9" fmla="*/ 757374 h 4188509"/>
              <a:gd name="connsiteX10" fmla="*/ 82529 w 6356919"/>
              <a:gd name="connsiteY10" fmla="*/ 1247481 h 4188509"/>
              <a:gd name="connsiteX11" fmla="*/ 61981 w 6356919"/>
              <a:gd name="connsiteY11" fmla="*/ 1820291 h 4188509"/>
              <a:gd name="connsiteX12" fmla="*/ 80596 w 6356919"/>
              <a:gd name="connsiteY12" fmla="*/ 2359837 h 4188509"/>
              <a:gd name="connsiteX13" fmla="*/ 88937 w 6356919"/>
              <a:gd name="connsiteY13" fmla="*/ 2741304 h 4188509"/>
              <a:gd name="connsiteX14" fmla="*/ 246854 w 6356919"/>
              <a:gd name="connsiteY14" fmla="*/ 2748541 h 4188509"/>
              <a:gd name="connsiteX15" fmla="*/ 281020 w 6356919"/>
              <a:gd name="connsiteY15" fmla="*/ 2696036 h 4188509"/>
              <a:gd name="connsiteX16" fmla="*/ 409932 w 6356919"/>
              <a:gd name="connsiteY16" fmla="*/ 2640793 h 4188509"/>
              <a:gd name="connsiteX17" fmla="*/ 478237 w 6356919"/>
              <a:gd name="connsiteY17" fmla="*/ 2596449 h 4188509"/>
              <a:gd name="connsiteX18" fmla="*/ 535152 w 6356919"/>
              <a:gd name="connsiteY18" fmla="*/ 2556342 h 4188509"/>
              <a:gd name="connsiteX19" fmla="*/ 628858 w 6356919"/>
              <a:gd name="connsiteY19" fmla="*/ 2565425 h 4188509"/>
              <a:gd name="connsiteX20" fmla="*/ 686582 w 6356919"/>
              <a:gd name="connsiteY20" fmla="*/ 2515573 h 4188509"/>
              <a:gd name="connsiteX21" fmla="*/ 741912 w 6356919"/>
              <a:gd name="connsiteY21" fmla="*/ 2535958 h 4188509"/>
              <a:gd name="connsiteX22" fmla="*/ 803066 w 6356919"/>
              <a:gd name="connsiteY22" fmla="*/ 2486452 h 4188509"/>
              <a:gd name="connsiteX23" fmla="*/ 858396 w 6356919"/>
              <a:gd name="connsiteY23" fmla="*/ 2495188 h 4188509"/>
              <a:gd name="connsiteX24" fmla="*/ 916033 w 6356919"/>
              <a:gd name="connsiteY24" fmla="*/ 2439944 h 4188509"/>
              <a:gd name="connsiteX25" fmla="*/ 1139140 w 6356919"/>
              <a:gd name="connsiteY25" fmla="*/ 2424433 h 4188509"/>
              <a:gd name="connsiteX26" fmla="*/ 1257470 w 6356919"/>
              <a:gd name="connsiteY26" fmla="*/ 2379799 h 4188509"/>
              <a:gd name="connsiteX27" fmla="*/ 1292097 w 6356919"/>
              <a:gd name="connsiteY27" fmla="*/ 2434495 h 4188509"/>
              <a:gd name="connsiteX28" fmla="*/ 1114660 w 6356919"/>
              <a:gd name="connsiteY28" fmla="*/ 2503924 h 4188509"/>
              <a:gd name="connsiteX29" fmla="*/ 1135046 w 6356919"/>
              <a:gd name="connsiteY29" fmla="*/ 2533046 h 4188509"/>
              <a:gd name="connsiteX30" fmla="*/ 1143781 w 6356919"/>
              <a:gd name="connsiteY30" fmla="*/ 2562167 h 4188509"/>
              <a:gd name="connsiteX31" fmla="*/ 1065155 w 6356919"/>
              <a:gd name="connsiteY31" fmla="*/ 2535958 h 4188509"/>
              <a:gd name="connsiteX32" fmla="*/ 948671 w 6356919"/>
              <a:gd name="connsiteY32" fmla="*/ 2553430 h 4188509"/>
              <a:gd name="connsiteX33" fmla="*/ 992352 w 6356919"/>
              <a:gd name="connsiteY33" fmla="*/ 2634969 h 4188509"/>
              <a:gd name="connsiteX34" fmla="*/ 1070979 w 6356919"/>
              <a:gd name="connsiteY34" fmla="*/ 2672826 h 4188509"/>
              <a:gd name="connsiteX35" fmla="*/ 995265 w 6356919"/>
              <a:gd name="connsiteY35" fmla="*/ 2736893 h 4188509"/>
              <a:gd name="connsiteX36" fmla="*/ 977792 w 6356919"/>
              <a:gd name="connsiteY36" fmla="*/ 2806783 h 4188509"/>
              <a:gd name="connsiteX37" fmla="*/ 925374 w 6356919"/>
              <a:gd name="connsiteY37" fmla="*/ 2824256 h 4188509"/>
              <a:gd name="connsiteX38" fmla="*/ 887517 w 6356919"/>
              <a:gd name="connsiteY38" fmla="*/ 2911619 h 4188509"/>
              <a:gd name="connsiteX39" fmla="*/ 747736 w 6356919"/>
              <a:gd name="connsiteY39" fmla="*/ 2897058 h 4188509"/>
              <a:gd name="connsiteX40" fmla="*/ 744823 w 6356919"/>
              <a:gd name="connsiteY40" fmla="*/ 2932004 h 4188509"/>
              <a:gd name="connsiteX41" fmla="*/ 782681 w 6356919"/>
              <a:gd name="connsiteY41" fmla="*/ 2923267 h 4188509"/>
              <a:gd name="connsiteX42" fmla="*/ 689494 w 6356919"/>
              <a:gd name="connsiteY42" fmla="*/ 2966949 h 4188509"/>
              <a:gd name="connsiteX43" fmla="*/ 835527 w 6356919"/>
              <a:gd name="connsiteY43" fmla="*/ 3022348 h 4188509"/>
              <a:gd name="connsiteX44" fmla="*/ 874530 w 6356919"/>
              <a:gd name="connsiteY44" fmla="*/ 3074351 h 4188509"/>
              <a:gd name="connsiteX45" fmla="*/ 974204 w 6356919"/>
              <a:gd name="connsiteY45" fmla="*/ 3091686 h 4188509"/>
              <a:gd name="connsiteX46" fmla="*/ 1056543 w 6356919"/>
              <a:gd name="connsiteY46" fmla="*/ 3182692 h 4188509"/>
              <a:gd name="connsiteX47" fmla="*/ 1247223 w 6356919"/>
              <a:gd name="connsiteY47" fmla="*/ 3260698 h 4188509"/>
              <a:gd name="connsiteX48" fmla="*/ 1476908 w 6356919"/>
              <a:gd name="connsiteY48" fmla="*/ 3412376 h 4188509"/>
              <a:gd name="connsiteX49" fmla="*/ 1580914 w 6356919"/>
              <a:gd name="connsiteY49" fmla="*/ 3473047 h 4188509"/>
              <a:gd name="connsiteX50" fmla="*/ 1697923 w 6356919"/>
              <a:gd name="connsiteY50" fmla="*/ 3525051 h 4188509"/>
              <a:gd name="connsiteX51" fmla="*/ 1767261 w 6356919"/>
              <a:gd name="connsiteY51" fmla="*/ 3486048 h 4188509"/>
              <a:gd name="connsiteX52" fmla="*/ 1827932 w 6356919"/>
              <a:gd name="connsiteY52" fmla="*/ 3520717 h 4188509"/>
              <a:gd name="connsiteX53" fmla="*/ 1892937 w 6356919"/>
              <a:gd name="connsiteY53" fmla="*/ 3529385 h 4188509"/>
              <a:gd name="connsiteX54" fmla="*/ 1914605 w 6356919"/>
              <a:gd name="connsiteY54" fmla="*/ 3616058 h 4188509"/>
              <a:gd name="connsiteX55" fmla="*/ 2274298 w 6356919"/>
              <a:gd name="connsiteY55" fmla="*/ 3603057 h 4188509"/>
              <a:gd name="connsiteX56" fmla="*/ 2291633 w 6356919"/>
              <a:gd name="connsiteY56" fmla="*/ 3711398 h 4188509"/>
              <a:gd name="connsiteX57" fmla="*/ 2252630 w 6356919"/>
              <a:gd name="connsiteY57" fmla="*/ 3815406 h 4188509"/>
              <a:gd name="connsiteX58" fmla="*/ 2161624 w 6356919"/>
              <a:gd name="connsiteY58" fmla="*/ 3902079 h 4188509"/>
              <a:gd name="connsiteX59" fmla="*/ 2330636 w 6356919"/>
              <a:gd name="connsiteY59" fmla="*/ 3997419 h 4188509"/>
              <a:gd name="connsiteX60" fmla="*/ 2291633 w 6356919"/>
              <a:gd name="connsiteY60" fmla="*/ 4162097 h 4188509"/>
              <a:gd name="connsiteX61" fmla="*/ 2482314 w 6356919"/>
              <a:gd name="connsiteY61" fmla="*/ 4188099 h 4188509"/>
              <a:gd name="connsiteX62" fmla="*/ 2499648 w 6356919"/>
              <a:gd name="connsiteY62" fmla="*/ 4149096 h 4188509"/>
              <a:gd name="connsiteX63" fmla="*/ 2529984 w 6356919"/>
              <a:gd name="connsiteY63" fmla="*/ 4136095 h 4188509"/>
              <a:gd name="connsiteX64" fmla="*/ 2529984 w 6356919"/>
              <a:gd name="connsiteY64" fmla="*/ 4079757 h 4188509"/>
              <a:gd name="connsiteX65" fmla="*/ 2620990 w 6356919"/>
              <a:gd name="connsiteY65" fmla="*/ 3967082 h 4188509"/>
              <a:gd name="connsiteX66" fmla="*/ 2733665 w 6356919"/>
              <a:gd name="connsiteY66" fmla="*/ 4019086 h 4188509"/>
              <a:gd name="connsiteX67" fmla="*/ 2811671 w 6356919"/>
              <a:gd name="connsiteY67" fmla="*/ 4110093 h 4188509"/>
              <a:gd name="connsiteX68" fmla="*/ 2905136 w 6356919"/>
              <a:gd name="connsiteY68" fmla="*/ 4152399 h 4188509"/>
              <a:gd name="connsiteX69" fmla="*/ 2959014 w 6356919"/>
              <a:gd name="connsiteY69" fmla="*/ 4114427 h 4188509"/>
              <a:gd name="connsiteX70" fmla="*/ 2976350 w 6356919"/>
              <a:gd name="connsiteY70" fmla="*/ 3910745 h 4188509"/>
              <a:gd name="connsiteX71" fmla="*/ 3036045 w 6356919"/>
              <a:gd name="connsiteY71" fmla="*/ 3957771 h 4188509"/>
              <a:gd name="connsiteX72" fmla="*/ 3085920 w 6356919"/>
              <a:gd name="connsiteY72" fmla="*/ 4018776 h 4188509"/>
              <a:gd name="connsiteX73" fmla="*/ 3194746 w 6356919"/>
              <a:gd name="connsiteY73" fmla="*/ 4066147 h 4188509"/>
              <a:gd name="connsiteX74" fmla="*/ 3266704 w 6356919"/>
              <a:gd name="connsiteY74" fmla="*/ 3962749 h 4188509"/>
              <a:gd name="connsiteX75" fmla="*/ 3349043 w 6356919"/>
              <a:gd name="connsiteY75" fmla="*/ 3936747 h 4188509"/>
              <a:gd name="connsiteX76" fmla="*/ 3321327 w 6356919"/>
              <a:gd name="connsiteY76" fmla="*/ 3844027 h 4188509"/>
              <a:gd name="connsiteX77" fmla="*/ 3206033 w 6356919"/>
              <a:gd name="connsiteY77" fmla="*/ 3659393 h 4188509"/>
              <a:gd name="connsiteX78" fmla="*/ 3123694 w 6356919"/>
              <a:gd name="connsiteY78" fmla="*/ 3546718 h 4188509"/>
              <a:gd name="connsiteX79" fmla="*/ 3149695 w 6356919"/>
              <a:gd name="connsiteY79" fmla="*/ 3507715 h 4188509"/>
              <a:gd name="connsiteX80" fmla="*/ 3162696 w 6356919"/>
              <a:gd name="connsiteY80" fmla="*/ 3304034 h 4188509"/>
              <a:gd name="connsiteX81" fmla="*/ 3093358 w 6356919"/>
              <a:gd name="connsiteY81" fmla="*/ 3395040 h 4188509"/>
              <a:gd name="connsiteX82" fmla="*/ 3119360 w 6356919"/>
              <a:gd name="connsiteY82" fmla="*/ 3291033 h 4188509"/>
              <a:gd name="connsiteX83" fmla="*/ 2950347 w 6356919"/>
              <a:gd name="connsiteY83" fmla="*/ 3143689 h 4188509"/>
              <a:gd name="connsiteX84" fmla="*/ 3050022 w 6356919"/>
              <a:gd name="connsiteY84" fmla="*/ 3044015 h 4188509"/>
              <a:gd name="connsiteX85" fmla="*/ 3089024 w 6356919"/>
              <a:gd name="connsiteY85" fmla="*/ 2966010 h 4188509"/>
              <a:gd name="connsiteX86" fmla="*/ 3110693 w 6356919"/>
              <a:gd name="connsiteY86" fmla="*/ 2935674 h 4188509"/>
              <a:gd name="connsiteX87" fmla="*/ 3171364 w 6356919"/>
              <a:gd name="connsiteY87" fmla="*/ 2805664 h 4188509"/>
              <a:gd name="connsiteX88" fmla="*/ 3227701 w 6356919"/>
              <a:gd name="connsiteY88" fmla="*/ 2818665 h 4188509"/>
              <a:gd name="connsiteX89" fmla="*/ 3344710 w 6356919"/>
              <a:gd name="connsiteY89" fmla="*/ 2762328 h 4188509"/>
              <a:gd name="connsiteX90" fmla="*/ 3414048 w 6356919"/>
              <a:gd name="connsiteY90" fmla="*/ 2766661 h 4188509"/>
              <a:gd name="connsiteX91" fmla="*/ 3457385 w 6356919"/>
              <a:gd name="connsiteY91" fmla="*/ 2679988 h 4188509"/>
              <a:gd name="connsiteX92" fmla="*/ 3518055 w 6356919"/>
              <a:gd name="connsiteY92" fmla="*/ 2636652 h 4188509"/>
              <a:gd name="connsiteX93" fmla="*/ 3890749 w 6356919"/>
              <a:gd name="connsiteY93" fmla="*/ 2471973 h 4188509"/>
              <a:gd name="connsiteX94" fmla="*/ 3964422 w 6356919"/>
              <a:gd name="connsiteY94" fmla="*/ 2424303 h 4188509"/>
              <a:gd name="connsiteX95" fmla="*/ 4029641 w 6356919"/>
              <a:gd name="connsiteY95" fmla="*/ 2453994 h 4188509"/>
              <a:gd name="connsiteX96" fmla="*/ 4150768 w 6356919"/>
              <a:gd name="connsiteY96" fmla="*/ 2523977 h 4188509"/>
              <a:gd name="connsiteX97" fmla="*/ 4233108 w 6356919"/>
              <a:gd name="connsiteY97" fmla="*/ 2463306 h 4188509"/>
              <a:gd name="connsiteX98" fmla="*/ 4358784 w 6356919"/>
              <a:gd name="connsiteY98" fmla="*/ 2502309 h 4188509"/>
              <a:gd name="connsiteX99" fmla="*/ 4345782 w 6356919"/>
              <a:gd name="connsiteY99" fmla="*/ 2593316 h 4188509"/>
              <a:gd name="connsiteX100" fmla="*/ 4360716 w 6356919"/>
              <a:gd name="connsiteY100" fmla="*/ 2657891 h 4188509"/>
              <a:gd name="connsiteX101" fmla="*/ 4350117 w 6356919"/>
              <a:gd name="connsiteY101" fmla="*/ 2753660 h 4188509"/>
              <a:gd name="connsiteX102" fmla="*/ 4293779 w 6356919"/>
              <a:gd name="connsiteY102" fmla="*/ 2853334 h 4188509"/>
              <a:gd name="connsiteX103" fmla="*/ 4419455 w 6356919"/>
              <a:gd name="connsiteY103" fmla="*/ 2922672 h 4188509"/>
              <a:gd name="connsiteX104" fmla="*/ 4416494 w 6356919"/>
              <a:gd name="connsiteY104" fmla="*/ 2922372 h 4188509"/>
              <a:gd name="connsiteX0" fmla="*/ 4416494 w 6356919"/>
              <a:gd name="connsiteY0" fmla="*/ 2922372 h 4188509"/>
              <a:gd name="connsiteX1" fmla="*/ 4702035 w 6356919"/>
              <a:gd name="connsiteY1" fmla="*/ 2964512 h 4188509"/>
              <a:gd name="connsiteX2" fmla="*/ 4977809 w 6356919"/>
              <a:gd name="connsiteY2" fmla="*/ 3012907 h 4188509"/>
              <a:gd name="connsiteX3" fmla="*/ 5683979 w 6356919"/>
              <a:gd name="connsiteY3" fmla="*/ 2813731 h 4188509"/>
              <a:gd name="connsiteX4" fmla="*/ 6218134 w 6356919"/>
              <a:gd name="connsiteY4" fmla="*/ 2677929 h 4188509"/>
              <a:gd name="connsiteX5" fmla="*/ 6127599 w 6356919"/>
              <a:gd name="connsiteY5" fmla="*/ 179172 h 4188509"/>
              <a:gd name="connsiteX6" fmla="*/ 3782752 w 6356919"/>
              <a:gd name="connsiteY6" fmla="*/ 197279 h 4188509"/>
              <a:gd name="connsiteX7" fmla="*/ 1546546 w 6356919"/>
              <a:gd name="connsiteY7" fmla="*/ 188226 h 4188509"/>
              <a:gd name="connsiteX8" fmla="*/ 107045 w 6356919"/>
              <a:gd name="connsiteY8" fmla="*/ 269707 h 4188509"/>
              <a:gd name="connsiteX9" fmla="*/ 103077 w 6356919"/>
              <a:gd name="connsiteY9" fmla="*/ 757374 h 4188509"/>
              <a:gd name="connsiteX10" fmla="*/ 82529 w 6356919"/>
              <a:gd name="connsiteY10" fmla="*/ 1247481 h 4188509"/>
              <a:gd name="connsiteX11" fmla="*/ 61981 w 6356919"/>
              <a:gd name="connsiteY11" fmla="*/ 1820291 h 4188509"/>
              <a:gd name="connsiteX12" fmla="*/ 80596 w 6356919"/>
              <a:gd name="connsiteY12" fmla="*/ 2359837 h 4188509"/>
              <a:gd name="connsiteX13" fmla="*/ 88937 w 6356919"/>
              <a:gd name="connsiteY13" fmla="*/ 2669384 h 4188509"/>
              <a:gd name="connsiteX14" fmla="*/ 246854 w 6356919"/>
              <a:gd name="connsiteY14" fmla="*/ 2748541 h 4188509"/>
              <a:gd name="connsiteX15" fmla="*/ 281020 w 6356919"/>
              <a:gd name="connsiteY15" fmla="*/ 2696036 h 4188509"/>
              <a:gd name="connsiteX16" fmla="*/ 409932 w 6356919"/>
              <a:gd name="connsiteY16" fmla="*/ 2640793 h 4188509"/>
              <a:gd name="connsiteX17" fmla="*/ 478237 w 6356919"/>
              <a:gd name="connsiteY17" fmla="*/ 2596449 h 4188509"/>
              <a:gd name="connsiteX18" fmla="*/ 535152 w 6356919"/>
              <a:gd name="connsiteY18" fmla="*/ 2556342 h 4188509"/>
              <a:gd name="connsiteX19" fmla="*/ 628858 w 6356919"/>
              <a:gd name="connsiteY19" fmla="*/ 2565425 h 4188509"/>
              <a:gd name="connsiteX20" fmla="*/ 686582 w 6356919"/>
              <a:gd name="connsiteY20" fmla="*/ 2515573 h 4188509"/>
              <a:gd name="connsiteX21" fmla="*/ 741912 w 6356919"/>
              <a:gd name="connsiteY21" fmla="*/ 2535958 h 4188509"/>
              <a:gd name="connsiteX22" fmla="*/ 803066 w 6356919"/>
              <a:gd name="connsiteY22" fmla="*/ 2486452 h 4188509"/>
              <a:gd name="connsiteX23" fmla="*/ 858396 w 6356919"/>
              <a:gd name="connsiteY23" fmla="*/ 2495188 h 4188509"/>
              <a:gd name="connsiteX24" fmla="*/ 916033 w 6356919"/>
              <a:gd name="connsiteY24" fmla="*/ 2439944 h 4188509"/>
              <a:gd name="connsiteX25" fmla="*/ 1139140 w 6356919"/>
              <a:gd name="connsiteY25" fmla="*/ 2424433 h 4188509"/>
              <a:gd name="connsiteX26" fmla="*/ 1257470 w 6356919"/>
              <a:gd name="connsiteY26" fmla="*/ 2379799 h 4188509"/>
              <a:gd name="connsiteX27" fmla="*/ 1292097 w 6356919"/>
              <a:gd name="connsiteY27" fmla="*/ 2434495 h 4188509"/>
              <a:gd name="connsiteX28" fmla="*/ 1114660 w 6356919"/>
              <a:gd name="connsiteY28" fmla="*/ 2503924 h 4188509"/>
              <a:gd name="connsiteX29" fmla="*/ 1135046 w 6356919"/>
              <a:gd name="connsiteY29" fmla="*/ 2533046 h 4188509"/>
              <a:gd name="connsiteX30" fmla="*/ 1143781 w 6356919"/>
              <a:gd name="connsiteY30" fmla="*/ 2562167 h 4188509"/>
              <a:gd name="connsiteX31" fmla="*/ 1065155 w 6356919"/>
              <a:gd name="connsiteY31" fmla="*/ 2535958 h 4188509"/>
              <a:gd name="connsiteX32" fmla="*/ 948671 w 6356919"/>
              <a:gd name="connsiteY32" fmla="*/ 2553430 h 4188509"/>
              <a:gd name="connsiteX33" fmla="*/ 992352 w 6356919"/>
              <a:gd name="connsiteY33" fmla="*/ 2634969 h 4188509"/>
              <a:gd name="connsiteX34" fmla="*/ 1070979 w 6356919"/>
              <a:gd name="connsiteY34" fmla="*/ 2672826 h 4188509"/>
              <a:gd name="connsiteX35" fmla="*/ 995265 w 6356919"/>
              <a:gd name="connsiteY35" fmla="*/ 2736893 h 4188509"/>
              <a:gd name="connsiteX36" fmla="*/ 977792 w 6356919"/>
              <a:gd name="connsiteY36" fmla="*/ 2806783 h 4188509"/>
              <a:gd name="connsiteX37" fmla="*/ 925374 w 6356919"/>
              <a:gd name="connsiteY37" fmla="*/ 2824256 h 4188509"/>
              <a:gd name="connsiteX38" fmla="*/ 887517 w 6356919"/>
              <a:gd name="connsiteY38" fmla="*/ 2911619 h 4188509"/>
              <a:gd name="connsiteX39" fmla="*/ 747736 w 6356919"/>
              <a:gd name="connsiteY39" fmla="*/ 2897058 h 4188509"/>
              <a:gd name="connsiteX40" fmla="*/ 744823 w 6356919"/>
              <a:gd name="connsiteY40" fmla="*/ 2932004 h 4188509"/>
              <a:gd name="connsiteX41" fmla="*/ 782681 w 6356919"/>
              <a:gd name="connsiteY41" fmla="*/ 2923267 h 4188509"/>
              <a:gd name="connsiteX42" fmla="*/ 689494 w 6356919"/>
              <a:gd name="connsiteY42" fmla="*/ 2966949 h 4188509"/>
              <a:gd name="connsiteX43" fmla="*/ 835527 w 6356919"/>
              <a:gd name="connsiteY43" fmla="*/ 3022348 h 4188509"/>
              <a:gd name="connsiteX44" fmla="*/ 874530 w 6356919"/>
              <a:gd name="connsiteY44" fmla="*/ 3074351 h 4188509"/>
              <a:gd name="connsiteX45" fmla="*/ 974204 w 6356919"/>
              <a:gd name="connsiteY45" fmla="*/ 3091686 h 4188509"/>
              <a:gd name="connsiteX46" fmla="*/ 1056543 w 6356919"/>
              <a:gd name="connsiteY46" fmla="*/ 3182692 h 4188509"/>
              <a:gd name="connsiteX47" fmla="*/ 1247223 w 6356919"/>
              <a:gd name="connsiteY47" fmla="*/ 3260698 h 4188509"/>
              <a:gd name="connsiteX48" fmla="*/ 1476908 w 6356919"/>
              <a:gd name="connsiteY48" fmla="*/ 3412376 h 4188509"/>
              <a:gd name="connsiteX49" fmla="*/ 1580914 w 6356919"/>
              <a:gd name="connsiteY49" fmla="*/ 3473047 h 4188509"/>
              <a:gd name="connsiteX50" fmla="*/ 1697923 w 6356919"/>
              <a:gd name="connsiteY50" fmla="*/ 3525051 h 4188509"/>
              <a:gd name="connsiteX51" fmla="*/ 1767261 w 6356919"/>
              <a:gd name="connsiteY51" fmla="*/ 3486048 h 4188509"/>
              <a:gd name="connsiteX52" fmla="*/ 1827932 w 6356919"/>
              <a:gd name="connsiteY52" fmla="*/ 3520717 h 4188509"/>
              <a:gd name="connsiteX53" fmla="*/ 1892937 w 6356919"/>
              <a:gd name="connsiteY53" fmla="*/ 3529385 h 4188509"/>
              <a:gd name="connsiteX54" fmla="*/ 1914605 w 6356919"/>
              <a:gd name="connsiteY54" fmla="*/ 3616058 h 4188509"/>
              <a:gd name="connsiteX55" fmla="*/ 2274298 w 6356919"/>
              <a:gd name="connsiteY55" fmla="*/ 3603057 h 4188509"/>
              <a:gd name="connsiteX56" fmla="*/ 2291633 w 6356919"/>
              <a:gd name="connsiteY56" fmla="*/ 3711398 h 4188509"/>
              <a:gd name="connsiteX57" fmla="*/ 2252630 w 6356919"/>
              <a:gd name="connsiteY57" fmla="*/ 3815406 h 4188509"/>
              <a:gd name="connsiteX58" fmla="*/ 2161624 w 6356919"/>
              <a:gd name="connsiteY58" fmla="*/ 3902079 h 4188509"/>
              <a:gd name="connsiteX59" fmla="*/ 2330636 w 6356919"/>
              <a:gd name="connsiteY59" fmla="*/ 3997419 h 4188509"/>
              <a:gd name="connsiteX60" fmla="*/ 2291633 w 6356919"/>
              <a:gd name="connsiteY60" fmla="*/ 4162097 h 4188509"/>
              <a:gd name="connsiteX61" fmla="*/ 2482314 w 6356919"/>
              <a:gd name="connsiteY61" fmla="*/ 4188099 h 4188509"/>
              <a:gd name="connsiteX62" fmla="*/ 2499648 w 6356919"/>
              <a:gd name="connsiteY62" fmla="*/ 4149096 h 4188509"/>
              <a:gd name="connsiteX63" fmla="*/ 2529984 w 6356919"/>
              <a:gd name="connsiteY63" fmla="*/ 4136095 h 4188509"/>
              <a:gd name="connsiteX64" fmla="*/ 2529984 w 6356919"/>
              <a:gd name="connsiteY64" fmla="*/ 4079757 h 4188509"/>
              <a:gd name="connsiteX65" fmla="*/ 2620990 w 6356919"/>
              <a:gd name="connsiteY65" fmla="*/ 3967082 h 4188509"/>
              <a:gd name="connsiteX66" fmla="*/ 2733665 w 6356919"/>
              <a:gd name="connsiteY66" fmla="*/ 4019086 h 4188509"/>
              <a:gd name="connsiteX67" fmla="*/ 2811671 w 6356919"/>
              <a:gd name="connsiteY67" fmla="*/ 4110093 h 4188509"/>
              <a:gd name="connsiteX68" fmla="*/ 2905136 w 6356919"/>
              <a:gd name="connsiteY68" fmla="*/ 4152399 h 4188509"/>
              <a:gd name="connsiteX69" fmla="*/ 2959014 w 6356919"/>
              <a:gd name="connsiteY69" fmla="*/ 4114427 h 4188509"/>
              <a:gd name="connsiteX70" fmla="*/ 2976350 w 6356919"/>
              <a:gd name="connsiteY70" fmla="*/ 3910745 h 4188509"/>
              <a:gd name="connsiteX71" fmla="*/ 3036045 w 6356919"/>
              <a:gd name="connsiteY71" fmla="*/ 3957771 h 4188509"/>
              <a:gd name="connsiteX72" fmla="*/ 3085920 w 6356919"/>
              <a:gd name="connsiteY72" fmla="*/ 4018776 h 4188509"/>
              <a:gd name="connsiteX73" fmla="*/ 3194746 w 6356919"/>
              <a:gd name="connsiteY73" fmla="*/ 4066147 h 4188509"/>
              <a:gd name="connsiteX74" fmla="*/ 3266704 w 6356919"/>
              <a:gd name="connsiteY74" fmla="*/ 3962749 h 4188509"/>
              <a:gd name="connsiteX75" fmla="*/ 3349043 w 6356919"/>
              <a:gd name="connsiteY75" fmla="*/ 3936747 h 4188509"/>
              <a:gd name="connsiteX76" fmla="*/ 3321327 w 6356919"/>
              <a:gd name="connsiteY76" fmla="*/ 3844027 h 4188509"/>
              <a:gd name="connsiteX77" fmla="*/ 3206033 w 6356919"/>
              <a:gd name="connsiteY77" fmla="*/ 3659393 h 4188509"/>
              <a:gd name="connsiteX78" fmla="*/ 3123694 w 6356919"/>
              <a:gd name="connsiteY78" fmla="*/ 3546718 h 4188509"/>
              <a:gd name="connsiteX79" fmla="*/ 3149695 w 6356919"/>
              <a:gd name="connsiteY79" fmla="*/ 3507715 h 4188509"/>
              <a:gd name="connsiteX80" fmla="*/ 3162696 w 6356919"/>
              <a:gd name="connsiteY80" fmla="*/ 3304034 h 4188509"/>
              <a:gd name="connsiteX81" fmla="*/ 3093358 w 6356919"/>
              <a:gd name="connsiteY81" fmla="*/ 3395040 h 4188509"/>
              <a:gd name="connsiteX82" fmla="*/ 3119360 w 6356919"/>
              <a:gd name="connsiteY82" fmla="*/ 3291033 h 4188509"/>
              <a:gd name="connsiteX83" fmla="*/ 2950347 w 6356919"/>
              <a:gd name="connsiteY83" fmla="*/ 3143689 h 4188509"/>
              <a:gd name="connsiteX84" fmla="*/ 3050022 w 6356919"/>
              <a:gd name="connsiteY84" fmla="*/ 3044015 h 4188509"/>
              <a:gd name="connsiteX85" fmla="*/ 3089024 w 6356919"/>
              <a:gd name="connsiteY85" fmla="*/ 2966010 h 4188509"/>
              <a:gd name="connsiteX86" fmla="*/ 3110693 w 6356919"/>
              <a:gd name="connsiteY86" fmla="*/ 2935674 h 4188509"/>
              <a:gd name="connsiteX87" fmla="*/ 3171364 w 6356919"/>
              <a:gd name="connsiteY87" fmla="*/ 2805664 h 4188509"/>
              <a:gd name="connsiteX88" fmla="*/ 3227701 w 6356919"/>
              <a:gd name="connsiteY88" fmla="*/ 2818665 h 4188509"/>
              <a:gd name="connsiteX89" fmla="*/ 3344710 w 6356919"/>
              <a:gd name="connsiteY89" fmla="*/ 2762328 h 4188509"/>
              <a:gd name="connsiteX90" fmla="*/ 3414048 w 6356919"/>
              <a:gd name="connsiteY90" fmla="*/ 2766661 h 4188509"/>
              <a:gd name="connsiteX91" fmla="*/ 3457385 w 6356919"/>
              <a:gd name="connsiteY91" fmla="*/ 2679988 h 4188509"/>
              <a:gd name="connsiteX92" fmla="*/ 3518055 w 6356919"/>
              <a:gd name="connsiteY92" fmla="*/ 2636652 h 4188509"/>
              <a:gd name="connsiteX93" fmla="*/ 3890749 w 6356919"/>
              <a:gd name="connsiteY93" fmla="*/ 2471973 h 4188509"/>
              <a:gd name="connsiteX94" fmla="*/ 3964422 w 6356919"/>
              <a:gd name="connsiteY94" fmla="*/ 2424303 h 4188509"/>
              <a:gd name="connsiteX95" fmla="*/ 4029641 w 6356919"/>
              <a:gd name="connsiteY95" fmla="*/ 2453994 h 4188509"/>
              <a:gd name="connsiteX96" fmla="*/ 4150768 w 6356919"/>
              <a:gd name="connsiteY96" fmla="*/ 2523977 h 4188509"/>
              <a:gd name="connsiteX97" fmla="*/ 4233108 w 6356919"/>
              <a:gd name="connsiteY97" fmla="*/ 2463306 h 4188509"/>
              <a:gd name="connsiteX98" fmla="*/ 4358784 w 6356919"/>
              <a:gd name="connsiteY98" fmla="*/ 2502309 h 4188509"/>
              <a:gd name="connsiteX99" fmla="*/ 4345782 w 6356919"/>
              <a:gd name="connsiteY99" fmla="*/ 2593316 h 4188509"/>
              <a:gd name="connsiteX100" fmla="*/ 4360716 w 6356919"/>
              <a:gd name="connsiteY100" fmla="*/ 2657891 h 4188509"/>
              <a:gd name="connsiteX101" fmla="*/ 4350117 w 6356919"/>
              <a:gd name="connsiteY101" fmla="*/ 2753660 h 4188509"/>
              <a:gd name="connsiteX102" fmla="*/ 4293779 w 6356919"/>
              <a:gd name="connsiteY102" fmla="*/ 2853334 h 4188509"/>
              <a:gd name="connsiteX103" fmla="*/ 4419455 w 6356919"/>
              <a:gd name="connsiteY103" fmla="*/ 2922672 h 4188509"/>
              <a:gd name="connsiteX104" fmla="*/ 4416494 w 6356919"/>
              <a:gd name="connsiteY104" fmla="*/ 2922372 h 4188509"/>
              <a:gd name="connsiteX0" fmla="*/ 4416494 w 6252045"/>
              <a:gd name="connsiteY0" fmla="*/ 2834470 h 4100607"/>
              <a:gd name="connsiteX1" fmla="*/ 4702035 w 6252045"/>
              <a:gd name="connsiteY1" fmla="*/ 2876610 h 4100607"/>
              <a:gd name="connsiteX2" fmla="*/ 4977809 w 6252045"/>
              <a:gd name="connsiteY2" fmla="*/ 2925005 h 4100607"/>
              <a:gd name="connsiteX3" fmla="*/ 5683979 w 6252045"/>
              <a:gd name="connsiteY3" fmla="*/ 2725829 h 4100607"/>
              <a:gd name="connsiteX4" fmla="*/ 6218134 w 6252045"/>
              <a:gd name="connsiteY4" fmla="*/ 2590027 h 4100607"/>
              <a:gd name="connsiteX5" fmla="*/ 5958533 w 6252045"/>
              <a:gd name="connsiteY5" fmla="*/ 1401988 h 4100607"/>
              <a:gd name="connsiteX6" fmla="*/ 6127599 w 6252045"/>
              <a:gd name="connsiteY6" fmla="*/ 91270 h 4100607"/>
              <a:gd name="connsiteX7" fmla="*/ 3782752 w 6252045"/>
              <a:gd name="connsiteY7" fmla="*/ 109377 h 4100607"/>
              <a:gd name="connsiteX8" fmla="*/ 1546546 w 6252045"/>
              <a:gd name="connsiteY8" fmla="*/ 100324 h 4100607"/>
              <a:gd name="connsiteX9" fmla="*/ 107045 w 6252045"/>
              <a:gd name="connsiteY9" fmla="*/ 181805 h 4100607"/>
              <a:gd name="connsiteX10" fmla="*/ 103077 w 6252045"/>
              <a:gd name="connsiteY10" fmla="*/ 669472 h 4100607"/>
              <a:gd name="connsiteX11" fmla="*/ 82529 w 6252045"/>
              <a:gd name="connsiteY11" fmla="*/ 1159579 h 4100607"/>
              <a:gd name="connsiteX12" fmla="*/ 61981 w 6252045"/>
              <a:gd name="connsiteY12" fmla="*/ 1732389 h 4100607"/>
              <a:gd name="connsiteX13" fmla="*/ 80596 w 6252045"/>
              <a:gd name="connsiteY13" fmla="*/ 2271935 h 4100607"/>
              <a:gd name="connsiteX14" fmla="*/ 88937 w 6252045"/>
              <a:gd name="connsiteY14" fmla="*/ 2581482 h 4100607"/>
              <a:gd name="connsiteX15" fmla="*/ 246854 w 6252045"/>
              <a:gd name="connsiteY15" fmla="*/ 2660639 h 4100607"/>
              <a:gd name="connsiteX16" fmla="*/ 281020 w 6252045"/>
              <a:gd name="connsiteY16" fmla="*/ 2608134 h 4100607"/>
              <a:gd name="connsiteX17" fmla="*/ 409932 w 6252045"/>
              <a:gd name="connsiteY17" fmla="*/ 2552891 h 4100607"/>
              <a:gd name="connsiteX18" fmla="*/ 478237 w 6252045"/>
              <a:gd name="connsiteY18" fmla="*/ 2508547 h 4100607"/>
              <a:gd name="connsiteX19" fmla="*/ 535152 w 6252045"/>
              <a:gd name="connsiteY19" fmla="*/ 2468440 h 4100607"/>
              <a:gd name="connsiteX20" fmla="*/ 628858 w 6252045"/>
              <a:gd name="connsiteY20" fmla="*/ 2477523 h 4100607"/>
              <a:gd name="connsiteX21" fmla="*/ 686582 w 6252045"/>
              <a:gd name="connsiteY21" fmla="*/ 2427671 h 4100607"/>
              <a:gd name="connsiteX22" fmla="*/ 741912 w 6252045"/>
              <a:gd name="connsiteY22" fmla="*/ 2448056 h 4100607"/>
              <a:gd name="connsiteX23" fmla="*/ 803066 w 6252045"/>
              <a:gd name="connsiteY23" fmla="*/ 2398550 h 4100607"/>
              <a:gd name="connsiteX24" fmla="*/ 858396 w 6252045"/>
              <a:gd name="connsiteY24" fmla="*/ 2407286 h 4100607"/>
              <a:gd name="connsiteX25" fmla="*/ 916033 w 6252045"/>
              <a:gd name="connsiteY25" fmla="*/ 2352042 h 4100607"/>
              <a:gd name="connsiteX26" fmla="*/ 1139140 w 6252045"/>
              <a:gd name="connsiteY26" fmla="*/ 2336531 h 4100607"/>
              <a:gd name="connsiteX27" fmla="*/ 1257470 w 6252045"/>
              <a:gd name="connsiteY27" fmla="*/ 2291897 h 4100607"/>
              <a:gd name="connsiteX28" fmla="*/ 1292097 w 6252045"/>
              <a:gd name="connsiteY28" fmla="*/ 2346593 h 4100607"/>
              <a:gd name="connsiteX29" fmla="*/ 1114660 w 6252045"/>
              <a:gd name="connsiteY29" fmla="*/ 2416022 h 4100607"/>
              <a:gd name="connsiteX30" fmla="*/ 1135046 w 6252045"/>
              <a:gd name="connsiteY30" fmla="*/ 2445144 h 4100607"/>
              <a:gd name="connsiteX31" fmla="*/ 1143781 w 6252045"/>
              <a:gd name="connsiteY31" fmla="*/ 2474265 h 4100607"/>
              <a:gd name="connsiteX32" fmla="*/ 1065155 w 6252045"/>
              <a:gd name="connsiteY32" fmla="*/ 2448056 h 4100607"/>
              <a:gd name="connsiteX33" fmla="*/ 948671 w 6252045"/>
              <a:gd name="connsiteY33" fmla="*/ 2465528 h 4100607"/>
              <a:gd name="connsiteX34" fmla="*/ 992352 w 6252045"/>
              <a:gd name="connsiteY34" fmla="*/ 2547067 h 4100607"/>
              <a:gd name="connsiteX35" fmla="*/ 1070979 w 6252045"/>
              <a:gd name="connsiteY35" fmla="*/ 2584924 h 4100607"/>
              <a:gd name="connsiteX36" fmla="*/ 995265 w 6252045"/>
              <a:gd name="connsiteY36" fmla="*/ 2648991 h 4100607"/>
              <a:gd name="connsiteX37" fmla="*/ 977792 w 6252045"/>
              <a:gd name="connsiteY37" fmla="*/ 2718881 h 4100607"/>
              <a:gd name="connsiteX38" fmla="*/ 925374 w 6252045"/>
              <a:gd name="connsiteY38" fmla="*/ 2736354 h 4100607"/>
              <a:gd name="connsiteX39" fmla="*/ 887517 w 6252045"/>
              <a:gd name="connsiteY39" fmla="*/ 2823717 h 4100607"/>
              <a:gd name="connsiteX40" fmla="*/ 747736 w 6252045"/>
              <a:gd name="connsiteY40" fmla="*/ 2809156 h 4100607"/>
              <a:gd name="connsiteX41" fmla="*/ 744823 w 6252045"/>
              <a:gd name="connsiteY41" fmla="*/ 2844102 h 4100607"/>
              <a:gd name="connsiteX42" fmla="*/ 782681 w 6252045"/>
              <a:gd name="connsiteY42" fmla="*/ 2835365 h 4100607"/>
              <a:gd name="connsiteX43" fmla="*/ 689494 w 6252045"/>
              <a:gd name="connsiteY43" fmla="*/ 2879047 h 4100607"/>
              <a:gd name="connsiteX44" fmla="*/ 835527 w 6252045"/>
              <a:gd name="connsiteY44" fmla="*/ 2934446 h 4100607"/>
              <a:gd name="connsiteX45" fmla="*/ 874530 w 6252045"/>
              <a:gd name="connsiteY45" fmla="*/ 2986449 h 4100607"/>
              <a:gd name="connsiteX46" fmla="*/ 974204 w 6252045"/>
              <a:gd name="connsiteY46" fmla="*/ 3003784 h 4100607"/>
              <a:gd name="connsiteX47" fmla="*/ 1056543 w 6252045"/>
              <a:gd name="connsiteY47" fmla="*/ 3094790 h 4100607"/>
              <a:gd name="connsiteX48" fmla="*/ 1247223 w 6252045"/>
              <a:gd name="connsiteY48" fmla="*/ 3172796 h 4100607"/>
              <a:gd name="connsiteX49" fmla="*/ 1476908 w 6252045"/>
              <a:gd name="connsiteY49" fmla="*/ 3324474 h 4100607"/>
              <a:gd name="connsiteX50" fmla="*/ 1580914 w 6252045"/>
              <a:gd name="connsiteY50" fmla="*/ 3385145 h 4100607"/>
              <a:gd name="connsiteX51" fmla="*/ 1697923 w 6252045"/>
              <a:gd name="connsiteY51" fmla="*/ 3437149 h 4100607"/>
              <a:gd name="connsiteX52" fmla="*/ 1767261 w 6252045"/>
              <a:gd name="connsiteY52" fmla="*/ 3398146 h 4100607"/>
              <a:gd name="connsiteX53" fmla="*/ 1827932 w 6252045"/>
              <a:gd name="connsiteY53" fmla="*/ 3432815 h 4100607"/>
              <a:gd name="connsiteX54" fmla="*/ 1892937 w 6252045"/>
              <a:gd name="connsiteY54" fmla="*/ 3441483 h 4100607"/>
              <a:gd name="connsiteX55" fmla="*/ 1914605 w 6252045"/>
              <a:gd name="connsiteY55" fmla="*/ 3528156 h 4100607"/>
              <a:gd name="connsiteX56" fmla="*/ 2274298 w 6252045"/>
              <a:gd name="connsiteY56" fmla="*/ 3515155 h 4100607"/>
              <a:gd name="connsiteX57" fmla="*/ 2291633 w 6252045"/>
              <a:gd name="connsiteY57" fmla="*/ 3623496 h 4100607"/>
              <a:gd name="connsiteX58" fmla="*/ 2252630 w 6252045"/>
              <a:gd name="connsiteY58" fmla="*/ 3727504 h 4100607"/>
              <a:gd name="connsiteX59" fmla="*/ 2161624 w 6252045"/>
              <a:gd name="connsiteY59" fmla="*/ 3814177 h 4100607"/>
              <a:gd name="connsiteX60" fmla="*/ 2330636 w 6252045"/>
              <a:gd name="connsiteY60" fmla="*/ 3909517 h 4100607"/>
              <a:gd name="connsiteX61" fmla="*/ 2291633 w 6252045"/>
              <a:gd name="connsiteY61" fmla="*/ 4074195 h 4100607"/>
              <a:gd name="connsiteX62" fmla="*/ 2482314 w 6252045"/>
              <a:gd name="connsiteY62" fmla="*/ 4100197 h 4100607"/>
              <a:gd name="connsiteX63" fmla="*/ 2499648 w 6252045"/>
              <a:gd name="connsiteY63" fmla="*/ 4061194 h 4100607"/>
              <a:gd name="connsiteX64" fmla="*/ 2529984 w 6252045"/>
              <a:gd name="connsiteY64" fmla="*/ 4048193 h 4100607"/>
              <a:gd name="connsiteX65" fmla="*/ 2529984 w 6252045"/>
              <a:gd name="connsiteY65" fmla="*/ 3991855 h 4100607"/>
              <a:gd name="connsiteX66" fmla="*/ 2620990 w 6252045"/>
              <a:gd name="connsiteY66" fmla="*/ 3879180 h 4100607"/>
              <a:gd name="connsiteX67" fmla="*/ 2733665 w 6252045"/>
              <a:gd name="connsiteY67" fmla="*/ 3931184 h 4100607"/>
              <a:gd name="connsiteX68" fmla="*/ 2811671 w 6252045"/>
              <a:gd name="connsiteY68" fmla="*/ 4022191 h 4100607"/>
              <a:gd name="connsiteX69" fmla="*/ 2905136 w 6252045"/>
              <a:gd name="connsiteY69" fmla="*/ 4064497 h 4100607"/>
              <a:gd name="connsiteX70" fmla="*/ 2959014 w 6252045"/>
              <a:gd name="connsiteY70" fmla="*/ 4026525 h 4100607"/>
              <a:gd name="connsiteX71" fmla="*/ 2976350 w 6252045"/>
              <a:gd name="connsiteY71" fmla="*/ 3822843 h 4100607"/>
              <a:gd name="connsiteX72" fmla="*/ 3036045 w 6252045"/>
              <a:gd name="connsiteY72" fmla="*/ 3869869 h 4100607"/>
              <a:gd name="connsiteX73" fmla="*/ 3085920 w 6252045"/>
              <a:gd name="connsiteY73" fmla="*/ 3930874 h 4100607"/>
              <a:gd name="connsiteX74" fmla="*/ 3194746 w 6252045"/>
              <a:gd name="connsiteY74" fmla="*/ 3978245 h 4100607"/>
              <a:gd name="connsiteX75" fmla="*/ 3266704 w 6252045"/>
              <a:gd name="connsiteY75" fmla="*/ 3874847 h 4100607"/>
              <a:gd name="connsiteX76" fmla="*/ 3349043 w 6252045"/>
              <a:gd name="connsiteY76" fmla="*/ 3848845 h 4100607"/>
              <a:gd name="connsiteX77" fmla="*/ 3321327 w 6252045"/>
              <a:gd name="connsiteY77" fmla="*/ 3756125 h 4100607"/>
              <a:gd name="connsiteX78" fmla="*/ 3206033 w 6252045"/>
              <a:gd name="connsiteY78" fmla="*/ 3571491 h 4100607"/>
              <a:gd name="connsiteX79" fmla="*/ 3123694 w 6252045"/>
              <a:gd name="connsiteY79" fmla="*/ 3458816 h 4100607"/>
              <a:gd name="connsiteX80" fmla="*/ 3149695 w 6252045"/>
              <a:gd name="connsiteY80" fmla="*/ 3419813 h 4100607"/>
              <a:gd name="connsiteX81" fmla="*/ 3162696 w 6252045"/>
              <a:gd name="connsiteY81" fmla="*/ 3216132 h 4100607"/>
              <a:gd name="connsiteX82" fmla="*/ 3093358 w 6252045"/>
              <a:gd name="connsiteY82" fmla="*/ 3307138 h 4100607"/>
              <a:gd name="connsiteX83" fmla="*/ 3119360 w 6252045"/>
              <a:gd name="connsiteY83" fmla="*/ 3203131 h 4100607"/>
              <a:gd name="connsiteX84" fmla="*/ 2950347 w 6252045"/>
              <a:gd name="connsiteY84" fmla="*/ 3055787 h 4100607"/>
              <a:gd name="connsiteX85" fmla="*/ 3050022 w 6252045"/>
              <a:gd name="connsiteY85" fmla="*/ 2956113 h 4100607"/>
              <a:gd name="connsiteX86" fmla="*/ 3089024 w 6252045"/>
              <a:gd name="connsiteY86" fmla="*/ 2878108 h 4100607"/>
              <a:gd name="connsiteX87" fmla="*/ 3110693 w 6252045"/>
              <a:gd name="connsiteY87" fmla="*/ 2847772 h 4100607"/>
              <a:gd name="connsiteX88" fmla="*/ 3171364 w 6252045"/>
              <a:gd name="connsiteY88" fmla="*/ 2717762 h 4100607"/>
              <a:gd name="connsiteX89" fmla="*/ 3227701 w 6252045"/>
              <a:gd name="connsiteY89" fmla="*/ 2730763 h 4100607"/>
              <a:gd name="connsiteX90" fmla="*/ 3344710 w 6252045"/>
              <a:gd name="connsiteY90" fmla="*/ 2674426 h 4100607"/>
              <a:gd name="connsiteX91" fmla="*/ 3414048 w 6252045"/>
              <a:gd name="connsiteY91" fmla="*/ 2678759 h 4100607"/>
              <a:gd name="connsiteX92" fmla="*/ 3457385 w 6252045"/>
              <a:gd name="connsiteY92" fmla="*/ 2592086 h 4100607"/>
              <a:gd name="connsiteX93" fmla="*/ 3518055 w 6252045"/>
              <a:gd name="connsiteY93" fmla="*/ 2548750 h 4100607"/>
              <a:gd name="connsiteX94" fmla="*/ 3890749 w 6252045"/>
              <a:gd name="connsiteY94" fmla="*/ 2384071 h 4100607"/>
              <a:gd name="connsiteX95" fmla="*/ 3964422 w 6252045"/>
              <a:gd name="connsiteY95" fmla="*/ 2336401 h 4100607"/>
              <a:gd name="connsiteX96" fmla="*/ 4029641 w 6252045"/>
              <a:gd name="connsiteY96" fmla="*/ 2366092 h 4100607"/>
              <a:gd name="connsiteX97" fmla="*/ 4150768 w 6252045"/>
              <a:gd name="connsiteY97" fmla="*/ 2436075 h 4100607"/>
              <a:gd name="connsiteX98" fmla="*/ 4233108 w 6252045"/>
              <a:gd name="connsiteY98" fmla="*/ 2375404 h 4100607"/>
              <a:gd name="connsiteX99" fmla="*/ 4358784 w 6252045"/>
              <a:gd name="connsiteY99" fmla="*/ 2414407 h 4100607"/>
              <a:gd name="connsiteX100" fmla="*/ 4345782 w 6252045"/>
              <a:gd name="connsiteY100" fmla="*/ 2505414 h 4100607"/>
              <a:gd name="connsiteX101" fmla="*/ 4360716 w 6252045"/>
              <a:gd name="connsiteY101" fmla="*/ 2569989 h 4100607"/>
              <a:gd name="connsiteX102" fmla="*/ 4350117 w 6252045"/>
              <a:gd name="connsiteY102" fmla="*/ 2665758 h 4100607"/>
              <a:gd name="connsiteX103" fmla="*/ 4293779 w 6252045"/>
              <a:gd name="connsiteY103" fmla="*/ 2765432 h 4100607"/>
              <a:gd name="connsiteX104" fmla="*/ 4419455 w 6252045"/>
              <a:gd name="connsiteY104" fmla="*/ 2834770 h 4100607"/>
              <a:gd name="connsiteX105" fmla="*/ 4416494 w 6252045"/>
              <a:gd name="connsiteY105" fmla="*/ 2834470 h 4100607"/>
              <a:gd name="connsiteX0" fmla="*/ 4416494 w 6269590"/>
              <a:gd name="connsiteY0" fmla="*/ 2835229 h 4101366"/>
              <a:gd name="connsiteX1" fmla="*/ 4702035 w 6269590"/>
              <a:gd name="connsiteY1" fmla="*/ 2877369 h 4101366"/>
              <a:gd name="connsiteX2" fmla="*/ 4977809 w 6269590"/>
              <a:gd name="connsiteY2" fmla="*/ 2925764 h 4101366"/>
              <a:gd name="connsiteX3" fmla="*/ 5683979 w 6269590"/>
              <a:gd name="connsiteY3" fmla="*/ 2726588 h 4101366"/>
              <a:gd name="connsiteX4" fmla="*/ 6218134 w 6269590"/>
              <a:gd name="connsiteY4" fmla="*/ 2590786 h 4101366"/>
              <a:gd name="connsiteX5" fmla="*/ 6030452 w 6269590"/>
              <a:gd name="connsiteY5" fmla="*/ 1413021 h 4101366"/>
              <a:gd name="connsiteX6" fmla="*/ 6127599 w 6269590"/>
              <a:gd name="connsiteY6" fmla="*/ 92029 h 4101366"/>
              <a:gd name="connsiteX7" fmla="*/ 3782752 w 6269590"/>
              <a:gd name="connsiteY7" fmla="*/ 110136 h 4101366"/>
              <a:gd name="connsiteX8" fmla="*/ 1546546 w 6269590"/>
              <a:gd name="connsiteY8" fmla="*/ 101083 h 4101366"/>
              <a:gd name="connsiteX9" fmla="*/ 107045 w 6269590"/>
              <a:gd name="connsiteY9" fmla="*/ 182564 h 4101366"/>
              <a:gd name="connsiteX10" fmla="*/ 103077 w 6269590"/>
              <a:gd name="connsiteY10" fmla="*/ 670231 h 4101366"/>
              <a:gd name="connsiteX11" fmla="*/ 82529 w 6269590"/>
              <a:gd name="connsiteY11" fmla="*/ 1160338 h 4101366"/>
              <a:gd name="connsiteX12" fmla="*/ 61981 w 6269590"/>
              <a:gd name="connsiteY12" fmla="*/ 1733148 h 4101366"/>
              <a:gd name="connsiteX13" fmla="*/ 80596 w 6269590"/>
              <a:gd name="connsiteY13" fmla="*/ 2272694 h 4101366"/>
              <a:gd name="connsiteX14" fmla="*/ 88937 w 6269590"/>
              <a:gd name="connsiteY14" fmla="*/ 2582241 h 4101366"/>
              <a:gd name="connsiteX15" fmla="*/ 246854 w 6269590"/>
              <a:gd name="connsiteY15" fmla="*/ 2661398 h 4101366"/>
              <a:gd name="connsiteX16" fmla="*/ 281020 w 6269590"/>
              <a:gd name="connsiteY16" fmla="*/ 2608893 h 4101366"/>
              <a:gd name="connsiteX17" fmla="*/ 409932 w 6269590"/>
              <a:gd name="connsiteY17" fmla="*/ 2553650 h 4101366"/>
              <a:gd name="connsiteX18" fmla="*/ 478237 w 6269590"/>
              <a:gd name="connsiteY18" fmla="*/ 2509306 h 4101366"/>
              <a:gd name="connsiteX19" fmla="*/ 535152 w 6269590"/>
              <a:gd name="connsiteY19" fmla="*/ 2469199 h 4101366"/>
              <a:gd name="connsiteX20" fmla="*/ 628858 w 6269590"/>
              <a:gd name="connsiteY20" fmla="*/ 2478282 h 4101366"/>
              <a:gd name="connsiteX21" fmla="*/ 686582 w 6269590"/>
              <a:gd name="connsiteY21" fmla="*/ 2428430 h 4101366"/>
              <a:gd name="connsiteX22" fmla="*/ 741912 w 6269590"/>
              <a:gd name="connsiteY22" fmla="*/ 2448815 h 4101366"/>
              <a:gd name="connsiteX23" fmla="*/ 803066 w 6269590"/>
              <a:gd name="connsiteY23" fmla="*/ 2399309 h 4101366"/>
              <a:gd name="connsiteX24" fmla="*/ 858396 w 6269590"/>
              <a:gd name="connsiteY24" fmla="*/ 2408045 h 4101366"/>
              <a:gd name="connsiteX25" fmla="*/ 916033 w 6269590"/>
              <a:gd name="connsiteY25" fmla="*/ 2352801 h 4101366"/>
              <a:gd name="connsiteX26" fmla="*/ 1139140 w 6269590"/>
              <a:gd name="connsiteY26" fmla="*/ 2337290 h 4101366"/>
              <a:gd name="connsiteX27" fmla="*/ 1257470 w 6269590"/>
              <a:gd name="connsiteY27" fmla="*/ 2292656 h 4101366"/>
              <a:gd name="connsiteX28" fmla="*/ 1292097 w 6269590"/>
              <a:gd name="connsiteY28" fmla="*/ 2347352 h 4101366"/>
              <a:gd name="connsiteX29" fmla="*/ 1114660 w 6269590"/>
              <a:gd name="connsiteY29" fmla="*/ 2416781 h 4101366"/>
              <a:gd name="connsiteX30" fmla="*/ 1135046 w 6269590"/>
              <a:gd name="connsiteY30" fmla="*/ 2445903 h 4101366"/>
              <a:gd name="connsiteX31" fmla="*/ 1143781 w 6269590"/>
              <a:gd name="connsiteY31" fmla="*/ 2475024 h 4101366"/>
              <a:gd name="connsiteX32" fmla="*/ 1065155 w 6269590"/>
              <a:gd name="connsiteY32" fmla="*/ 2448815 h 4101366"/>
              <a:gd name="connsiteX33" fmla="*/ 948671 w 6269590"/>
              <a:gd name="connsiteY33" fmla="*/ 2466287 h 4101366"/>
              <a:gd name="connsiteX34" fmla="*/ 992352 w 6269590"/>
              <a:gd name="connsiteY34" fmla="*/ 2547826 h 4101366"/>
              <a:gd name="connsiteX35" fmla="*/ 1070979 w 6269590"/>
              <a:gd name="connsiteY35" fmla="*/ 2585683 h 4101366"/>
              <a:gd name="connsiteX36" fmla="*/ 995265 w 6269590"/>
              <a:gd name="connsiteY36" fmla="*/ 2649750 h 4101366"/>
              <a:gd name="connsiteX37" fmla="*/ 977792 w 6269590"/>
              <a:gd name="connsiteY37" fmla="*/ 2719640 h 4101366"/>
              <a:gd name="connsiteX38" fmla="*/ 925374 w 6269590"/>
              <a:gd name="connsiteY38" fmla="*/ 2737113 h 4101366"/>
              <a:gd name="connsiteX39" fmla="*/ 887517 w 6269590"/>
              <a:gd name="connsiteY39" fmla="*/ 2824476 h 4101366"/>
              <a:gd name="connsiteX40" fmla="*/ 747736 w 6269590"/>
              <a:gd name="connsiteY40" fmla="*/ 2809915 h 4101366"/>
              <a:gd name="connsiteX41" fmla="*/ 744823 w 6269590"/>
              <a:gd name="connsiteY41" fmla="*/ 2844861 h 4101366"/>
              <a:gd name="connsiteX42" fmla="*/ 782681 w 6269590"/>
              <a:gd name="connsiteY42" fmla="*/ 2836124 h 4101366"/>
              <a:gd name="connsiteX43" fmla="*/ 689494 w 6269590"/>
              <a:gd name="connsiteY43" fmla="*/ 2879806 h 4101366"/>
              <a:gd name="connsiteX44" fmla="*/ 835527 w 6269590"/>
              <a:gd name="connsiteY44" fmla="*/ 2935205 h 4101366"/>
              <a:gd name="connsiteX45" fmla="*/ 874530 w 6269590"/>
              <a:gd name="connsiteY45" fmla="*/ 2987208 h 4101366"/>
              <a:gd name="connsiteX46" fmla="*/ 974204 w 6269590"/>
              <a:gd name="connsiteY46" fmla="*/ 3004543 h 4101366"/>
              <a:gd name="connsiteX47" fmla="*/ 1056543 w 6269590"/>
              <a:gd name="connsiteY47" fmla="*/ 3095549 h 4101366"/>
              <a:gd name="connsiteX48" fmla="*/ 1247223 w 6269590"/>
              <a:gd name="connsiteY48" fmla="*/ 3173555 h 4101366"/>
              <a:gd name="connsiteX49" fmla="*/ 1476908 w 6269590"/>
              <a:gd name="connsiteY49" fmla="*/ 3325233 h 4101366"/>
              <a:gd name="connsiteX50" fmla="*/ 1580914 w 6269590"/>
              <a:gd name="connsiteY50" fmla="*/ 3385904 h 4101366"/>
              <a:gd name="connsiteX51" fmla="*/ 1697923 w 6269590"/>
              <a:gd name="connsiteY51" fmla="*/ 3437908 h 4101366"/>
              <a:gd name="connsiteX52" fmla="*/ 1767261 w 6269590"/>
              <a:gd name="connsiteY52" fmla="*/ 3398905 h 4101366"/>
              <a:gd name="connsiteX53" fmla="*/ 1827932 w 6269590"/>
              <a:gd name="connsiteY53" fmla="*/ 3433574 h 4101366"/>
              <a:gd name="connsiteX54" fmla="*/ 1892937 w 6269590"/>
              <a:gd name="connsiteY54" fmla="*/ 3442242 h 4101366"/>
              <a:gd name="connsiteX55" fmla="*/ 1914605 w 6269590"/>
              <a:gd name="connsiteY55" fmla="*/ 3528915 h 4101366"/>
              <a:gd name="connsiteX56" fmla="*/ 2274298 w 6269590"/>
              <a:gd name="connsiteY56" fmla="*/ 3515914 h 4101366"/>
              <a:gd name="connsiteX57" fmla="*/ 2291633 w 6269590"/>
              <a:gd name="connsiteY57" fmla="*/ 3624255 h 4101366"/>
              <a:gd name="connsiteX58" fmla="*/ 2252630 w 6269590"/>
              <a:gd name="connsiteY58" fmla="*/ 3728263 h 4101366"/>
              <a:gd name="connsiteX59" fmla="*/ 2161624 w 6269590"/>
              <a:gd name="connsiteY59" fmla="*/ 3814936 h 4101366"/>
              <a:gd name="connsiteX60" fmla="*/ 2330636 w 6269590"/>
              <a:gd name="connsiteY60" fmla="*/ 3910276 h 4101366"/>
              <a:gd name="connsiteX61" fmla="*/ 2291633 w 6269590"/>
              <a:gd name="connsiteY61" fmla="*/ 4074954 h 4101366"/>
              <a:gd name="connsiteX62" fmla="*/ 2482314 w 6269590"/>
              <a:gd name="connsiteY62" fmla="*/ 4100956 h 4101366"/>
              <a:gd name="connsiteX63" fmla="*/ 2499648 w 6269590"/>
              <a:gd name="connsiteY63" fmla="*/ 4061953 h 4101366"/>
              <a:gd name="connsiteX64" fmla="*/ 2529984 w 6269590"/>
              <a:gd name="connsiteY64" fmla="*/ 4048952 h 4101366"/>
              <a:gd name="connsiteX65" fmla="*/ 2529984 w 6269590"/>
              <a:gd name="connsiteY65" fmla="*/ 3992614 h 4101366"/>
              <a:gd name="connsiteX66" fmla="*/ 2620990 w 6269590"/>
              <a:gd name="connsiteY66" fmla="*/ 3879939 h 4101366"/>
              <a:gd name="connsiteX67" fmla="*/ 2733665 w 6269590"/>
              <a:gd name="connsiteY67" fmla="*/ 3931943 h 4101366"/>
              <a:gd name="connsiteX68" fmla="*/ 2811671 w 6269590"/>
              <a:gd name="connsiteY68" fmla="*/ 4022950 h 4101366"/>
              <a:gd name="connsiteX69" fmla="*/ 2905136 w 6269590"/>
              <a:gd name="connsiteY69" fmla="*/ 4065256 h 4101366"/>
              <a:gd name="connsiteX70" fmla="*/ 2959014 w 6269590"/>
              <a:gd name="connsiteY70" fmla="*/ 4027284 h 4101366"/>
              <a:gd name="connsiteX71" fmla="*/ 2976350 w 6269590"/>
              <a:gd name="connsiteY71" fmla="*/ 3823602 h 4101366"/>
              <a:gd name="connsiteX72" fmla="*/ 3036045 w 6269590"/>
              <a:gd name="connsiteY72" fmla="*/ 3870628 h 4101366"/>
              <a:gd name="connsiteX73" fmla="*/ 3085920 w 6269590"/>
              <a:gd name="connsiteY73" fmla="*/ 3931633 h 4101366"/>
              <a:gd name="connsiteX74" fmla="*/ 3194746 w 6269590"/>
              <a:gd name="connsiteY74" fmla="*/ 3979004 h 4101366"/>
              <a:gd name="connsiteX75" fmla="*/ 3266704 w 6269590"/>
              <a:gd name="connsiteY75" fmla="*/ 3875606 h 4101366"/>
              <a:gd name="connsiteX76" fmla="*/ 3349043 w 6269590"/>
              <a:gd name="connsiteY76" fmla="*/ 3849604 h 4101366"/>
              <a:gd name="connsiteX77" fmla="*/ 3321327 w 6269590"/>
              <a:gd name="connsiteY77" fmla="*/ 3756884 h 4101366"/>
              <a:gd name="connsiteX78" fmla="*/ 3206033 w 6269590"/>
              <a:gd name="connsiteY78" fmla="*/ 3572250 h 4101366"/>
              <a:gd name="connsiteX79" fmla="*/ 3123694 w 6269590"/>
              <a:gd name="connsiteY79" fmla="*/ 3459575 h 4101366"/>
              <a:gd name="connsiteX80" fmla="*/ 3149695 w 6269590"/>
              <a:gd name="connsiteY80" fmla="*/ 3420572 h 4101366"/>
              <a:gd name="connsiteX81" fmla="*/ 3162696 w 6269590"/>
              <a:gd name="connsiteY81" fmla="*/ 3216891 h 4101366"/>
              <a:gd name="connsiteX82" fmla="*/ 3093358 w 6269590"/>
              <a:gd name="connsiteY82" fmla="*/ 3307897 h 4101366"/>
              <a:gd name="connsiteX83" fmla="*/ 3119360 w 6269590"/>
              <a:gd name="connsiteY83" fmla="*/ 3203890 h 4101366"/>
              <a:gd name="connsiteX84" fmla="*/ 2950347 w 6269590"/>
              <a:gd name="connsiteY84" fmla="*/ 3056546 h 4101366"/>
              <a:gd name="connsiteX85" fmla="*/ 3050022 w 6269590"/>
              <a:gd name="connsiteY85" fmla="*/ 2956872 h 4101366"/>
              <a:gd name="connsiteX86" fmla="*/ 3089024 w 6269590"/>
              <a:gd name="connsiteY86" fmla="*/ 2878867 h 4101366"/>
              <a:gd name="connsiteX87" fmla="*/ 3110693 w 6269590"/>
              <a:gd name="connsiteY87" fmla="*/ 2848531 h 4101366"/>
              <a:gd name="connsiteX88" fmla="*/ 3171364 w 6269590"/>
              <a:gd name="connsiteY88" fmla="*/ 2718521 h 4101366"/>
              <a:gd name="connsiteX89" fmla="*/ 3227701 w 6269590"/>
              <a:gd name="connsiteY89" fmla="*/ 2731522 h 4101366"/>
              <a:gd name="connsiteX90" fmla="*/ 3344710 w 6269590"/>
              <a:gd name="connsiteY90" fmla="*/ 2675185 h 4101366"/>
              <a:gd name="connsiteX91" fmla="*/ 3414048 w 6269590"/>
              <a:gd name="connsiteY91" fmla="*/ 2679518 h 4101366"/>
              <a:gd name="connsiteX92" fmla="*/ 3457385 w 6269590"/>
              <a:gd name="connsiteY92" fmla="*/ 2592845 h 4101366"/>
              <a:gd name="connsiteX93" fmla="*/ 3518055 w 6269590"/>
              <a:gd name="connsiteY93" fmla="*/ 2549509 h 4101366"/>
              <a:gd name="connsiteX94" fmla="*/ 3890749 w 6269590"/>
              <a:gd name="connsiteY94" fmla="*/ 2384830 h 4101366"/>
              <a:gd name="connsiteX95" fmla="*/ 3964422 w 6269590"/>
              <a:gd name="connsiteY95" fmla="*/ 2337160 h 4101366"/>
              <a:gd name="connsiteX96" fmla="*/ 4029641 w 6269590"/>
              <a:gd name="connsiteY96" fmla="*/ 2366851 h 4101366"/>
              <a:gd name="connsiteX97" fmla="*/ 4150768 w 6269590"/>
              <a:gd name="connsiteY97" fmla="*/ 2436834 h 4101366"/>
              <a:gd name="connsiteX98" fmla="*/ 4233108 w 6269590"/>
              <a:gd name="connsiteY98" fmla="*/ 2376163 h 4101366"/>
              <a:gd name="connsiteX99" fmla="*/ 4358784 w 6269590"/>
              <a:gd name="connsiteY99" fmla="*/ 2415166 h 4101366"/>
              <a:gd name="connsiteX100" fmla="*/ 4345782 w 6269590"/>
              <a:gd name="connsiteY100" fmla="*/ 2506173 h 4101366"/>
              <a:gd name="connsiteX101" fmla="*/ 4360716 w 6269590"/>
              <a:gd name="connsiteY101" fmla="*/ 2570748 h 4101366"/>
              <a:gd name="connsiteX102" fmla="*/ 4350117 w 6269590"/>
              <a:gd name="connsiteY102" fmla="*/ 2666517 h 4101366"/>
              <a:gd name="connsiteX103" fmla="*/ 4293779 w 6269590"/>
              <a:gd name="connsiteY103" fmla="*/ 2766191 h 4101366"/>
              <a:gd name="connsiteX104" fmla="*/ 4419455 w 6269590"/>
              <a:gd name="connsiteY104" fmla="*/ 2835529 h 4101366"/>
              <a:gd name="connsiteX105" fmla="*/ 4416494 w 6269590"/>
              <a:gd name="connsiteY105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218134 w 6270246"/>
              <a:gd name="connsiteY4" fmla="*/ 2590786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33199 w 6270246"/>
              <a:gd name="connsiteY4" fmla="*/ 2631883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33199 w 6270246"/>
              <a:gd name="connsiteY4" fmla="*/ 2631883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8244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70246"/>
              <a:gd name="connsiteY0" fmla="*/ 2835229 h 4101366"/>
              <a:gd name="connsiteX1" fmla="*/ 4702035 w 6270246"/>
              <a:gd name="connsiteY1" fmla="*/ 2877369 h 4101366"/>
              <a:gd name="connsiteX2" fmla="*/ 4977809 w 6270246"/>
              <a:gd name="connsiteY2" fmla="*/ 2925764 h 4101366"/>
              <a:gd name="connsiteX3" fmla="*/ 5683979 w 6270246"/>
              <a:gd name="connsiteY3" fmla="*/ 2726588 h 4101366"/>
              <a:gd name="connsiteX4" fmla="*/ 6009293 w 6270246"/>
              <a:gd name="connsiteY4" fmla="*/ 2643836 h 4101366"/>
              <a:gd name="connsiteX5" fmla="*/ 6020177 w 6270246"/>
              <a:gd name="connsiteY5" fmla="*/ 2352267 h 4101366"/>
              <a:gd name="connsiteX6" fmla="*/ 6030452 w 6270246"/>
              <a:gd name="connsiteY6" fmla="*/ 1413021 h 4101366"/>
              <a:gd name="connsiteX7" fmla="*/ 6127599 w 6270246"/>
              <a:gd name="connsiteY7" fmla="*/ 92029 h 4101366"/>
              <a:gd name="connsiteX8" fmla="*/ 3782752 w 6270246"/>
              <a:gd name="connsiteY8" fmla="*/ 110136 h 4101366"/>
              <a:gd name="connsiteX9" fmla="*/ 1546546 w 6270246"/>
              <a:gd name="connsiteY9" fmla="*/ 101083 h 4101366"/>
              <a:gd name="connsiteX10" fmla="*/ 107045 w 6270246"/>
              <a:gd name="connsiteY10" fmla="*/ 182564 h 4101366"/>
              <a:gd name="connsiteX11" fmla="*/ 103077 w 6270246"/>
              <a:gd name="connsiteY11" fmla="*/ 670231 h 4101366"/>
              <a:gd name="connsiteX12" fmla="*/ 82529 w 6270246"/>
              <a:gd name="connsiteY12" fmla="*/ 1160338 h 4101366"/>
              <a:gd name="connsiteX13" fmla="*/ 61981 w 6270246"/>
              <a:gd name="connsiteY13" fmla="*/ 1733148 h 4101366"/>
              <a:gd name="connsiteX14" fmla="*/ 80596 w 6270246"/>
              <a:gd name="connsiteY14" fmla="*/ 2272694 h 4101366"/>
              <a:gd name="connsiteX15" fmla="*/ 88937 w 6270246"/>
              <a:gd name="connsiteY15" fmla="*/ 2582241 h 4101366"/>
              <a:gd name="connsiteX16" fmla="*/ 246854 w 6270246"/>
              <a:gd name="connsiteY16" fmla="*/ 2661398 h 4101366"/>
              <a:gd name="connsiteX17" fmla="*/ 281020 w 6270246"/>
              <a:gd name="connsiteY17" fmla="*/ 2608893 h 4101366"/>
              <a:gd name="connsiteX18" fmla="*/ 409932 w 6270246"/>
              <a:gd name="connsiteY18" fmla="*/ 2553650 h 4101366"/>
              <a:gd name="connsiteX19" fmla="*/ 478237 w 6270246"/>
              <a:gd name="connsiteY19" fmla="*/ 2509306 h 4101366"/>
              <a:gd name="connsiteX20" fmla="*/ 535152 w 6270246"/>
              <a:gd name="connsiteY20" fmla="*/ 2469199 h 4101366"/>
              <a:gd name="connsiteX21" fmla="*/ 628858 w 6270246"/>
              <a:gd name="connsiteY21" fmla="*/ 2478282 h 4101366"/>
              <a:gd name="connsiteX22" fmla="*/ 686582 w 6270246"/>
              <a:gd name="connsiteY22" fmla="*/ 2428430 h 4101366"/>
              <a:gd name="connsiteX23" fmla="*/ 741912 w 6270246"/>
              <a:gd name="connsiteY23" fmla="*/ 2448815 h 4101366"/>
              <a:gd name="connsiteX24" fmla="*/ 803066 w 6270246"/>
              <a:gd name="connsiteY24" fmla="*/ 2399309 h 4101366"/>
              <a:gd name="connsiteX25" fmla="*/ 858396 w 6270246"/>
              <a:gd name="connsiteY25" fmla="*/ 2408045 h 4101366"/>
              <a:gd name="connsiteX26" fmla="*/ 916033 w 6270246"/>
              <a:gd name="connsiteY26" fmla="*/ 2352801 h 4101366"/>
              <a:gd name="connsiteX27" fmla="*/ 1139140 w 6270246"/>
              <a:gd name="connsiteY27" fmla="*/ 2337290 h 4101366"/>
              <a:gd name="connsiteX28" fmla="*/ 1257470 w 6270246"/>
              <a:gd name="connsiteY28" fmla="*/ 2292656 h 4101366"/>
              <a:gd name="connsiteX29" fmla="*/ 1292097 w 6270246"/>
              <a:gd name="connsiteY29" fmla="*/ 2347352 h 4101366"/>
              <a:gd name="connsiteX30" fmla="*/ 1114660 w 6270246"/>
              <a:gd name="connsiteY30" fmla="*/ 2416781 h 4101366"/>
              <a:gd name="connsiteX31" fmla="*/ 1135046 w 6270246"/>
              <a:gd name="connsiteY31" fmla="*/ 2445903 h 4101366"/>
              <a:gd name="connsiteX32" fmla="*/ 1143781 w 6270246"/>
              <a:gd name="connsiteY32" fmla="*/ 2475024 h 4101366"/>
              <a:gd name="connsiteX33" fmla="*/ 1065155 w 6270246"/>
              <a:gd name="connsiteY33" fmla="*/ 2448815 h 4101366"/>
              <a:gd name="connsiteX34" fmla="*/ 948671 w 6270246"/>
              <a:gd name="connsiteY34" fmla="*/ 2466287 h 4101366"/>
              <a:gd name="connsiteX35" fmla="*/ 992352 w 6270246"/>
              <a:gd name="connsiteY35" fmla="*/ 2547826 h 4101366"/>
              <a:gd name="connsiteX36" fmla="*/ 1070979 w 6270246"/>
              <a:gd name="connsiteY36" fmla="*/ 2585683 h 4101366"/>
              <a:gd name="connsiteX37" fmla="*/ 995265 w 6270246"/>
              <a:gd name="connsiteY37" fmla="*/ 2649750 h 4101366"/>
              <a:gd name="connsiteX38" fmla="*/ 977792 w 6270246"/>
              <a:gd name="connsiteY38" fmla="*/ 2719640 h 4101366"/>
              <a:gd name="connsiteX39" fmla="*/ 925374 w 6270246"/>
              <a:gd name="connsiteY39" fmla="*/ 2737113 h 4101366"/>
              <a:gd name="connsiteX40" fmla="*/ 887517 w 6270246"/>
              <a:gd name="connsiteY40" fmla="*/ 2824476 h 4101366"/>
              <a:gd name="connsiteX41" fmla="*/ 747736 w 6270246"/>
              <a:gd name="connsiteY41" fmla="*/ 2809915 h 4101366"/>
              <a:gd name="connsiteX42" fmla="*/ 744823 w 6270246"/>
              <a:gd name="connsiteY42" fmla="*/ 2844861 h 4101366"/>
              <a:gd name="connsiteX43" fmla="*/ 782681 w 6270246"/>
              <a:gd name="connsiteY43" fmla="*/ 2836124 h 4101366"/>
              <a:gd name="connsiteX44" fmla="*/ 689494 w 6270246"/>
              <a:gd name="connsiteY44" fmla="*/ 2879806 h 4101366"/>
              <a:gd name="connsiteX45" fmla="*/ 835527 w 6270246"/>
              <a:gd name="connsiteY45" fmla="*/ 2935205 h 4101366"/>
              <a:gd name="connsiteX46" fmla="*/ 874530 w 6270246"/>
              <a:gd name="connsiteY46" fmla="*/ 2987208 h 4101366"/>
              <a:gd name="connsiteX47" fmla="*/ 974204 w 6270246"/>
              <a:gd name="connsiteY47" fmla="*/ 3004543 h 4101366"/>
              <a:gd name="connsiteX48" fmla="*/ 1056543 w 6270246"/>
              <a:gd name="connsiteY48" fmla="*/ 3095549 h 4101366"/>
              <a:gd name="connsiteX49" fmla="*/ 1247223 w 6270246"/>
              <a:gd name="connsiteY49" fmla="*/ 3173555 h 4101366"/>
              <a:gd name="connsiteX50" fmla="*/ 1476908 w 6270246"/>
              <a:gd name="connsiteY50" fmla="*/ 3325233 h 4101366"/>
              <a:gd name="connsiteX51" fmla="*/ 1580914 w 6270246"/>
              <a:gd name="connsiteY51" fmla="*/ 3385904 h 4101366"/>
              <a:gd name="connsiteX52" fmla="*/ 1697923 w 6270246"/>
              <a:gd name="connsiteY52" fmla="*/ 3437908 h 4101366"/>
              <a:gd name="connsiteX53" fmla="*/ 1767261 w 6270246"/>
              <a:gd name="connsiteY53" fmla="*/ 3398905 h 4101366"/>
              <a:gd name="connsiteX54" fmla="*/ 1827932 w 6270246"/>
              <a:gd name="connsiteY54" fmla="*/ 3433574 h 4101366"/>
              <a:gd name="connsiteX55" fmla="*/ 1892937 w 6270246"/>
              <a:gd name="connsiteY55" fmla="*/ 3442242 h 4101366"/>
              <a:gd name="connsiteX56" fmla="*/ 1914605 w 6270246"/>
              <a:gd name="connsiteY56" fmla="*/ 3528915 h 4101366"/>
              <a:gd name="connsiteX57" fmla="*/ 2274298 w 6270246"/>
              <a:gd name="connsiteY57" fmla="*/ 3515914 h 4101366"/>
              <a:gd name="connsiteX58" fmla="*/ 2291633 w 6270246"/>
              <a:gd name="connsiteY58" fmla="*/ 3624255 h 4101366"/>
              <a:gd name="connsiteX59" fmla="*/ 2252630 w 6270246"/>
              <a:gd name="connsiteY59" fmla="*/ 3728263 h 4101366"/>
              <a:gd name="connsiteX60" fmla="*/ 2161624 w 6270246"/>
              <a:gd name="connsiteY60" fmla="*/ 3814936 h 4101366"/>
              <a:gd name="connsiteX61" fmla="*/ 2330636 w 6270246"/>
              <a:gd name="connsiteY61" fmla="*/ 3910276 h 4101366"/>
              <a:gd name="connsiteX62" fmla="*/ 2291633 w 6270246"/>
              <a:gd name="connsiteY62" fmla="*/ 4074954 h 4101366"/>
              <a:gd name="connsiteX63" fmla="*/ 2482314 w 6270246"/>
              <a:gd name="connsiteY63" fmla="*/ 4100956 h 4101366"/>
              <a:gd name="connsiteX64" fmla="*/ 2499648 w 6270246"/>
              <a:gd name="connsiteY64" fmla="*/ 4061953 h 4101366"/>
              <a:gd name="connsiteX65" fmla="*/ 2529984 w 6270246"/>
              <a:gd name="connsiteY65" fmla="*/ 4048952 h 4101366"/>
              <a:gd name="connsiteX66" fmla="*/ 2529984 w 6270246"/>
              <a:gd name="connsiteY66" fmla="*/ 3992614 h 4101366"/>
              <a:gd name="connsiteX67" fmla="*/ 2620990 w 6270246"/>
              <a:gd name="connsiteY67" fmla="*/ 3879939 h 4101366"/>
              <a:gd name="connsiteX68" fmla="*/ 2733665 w 6270246"/>
              <a:gd name="connsiteY68" fmla="*/ 3931943 h 4101366"/>
              <a:gd name="connsiteX69" fmla="*/ 2811671 w 6270246"/>
              <a:gd name="connsiteY69" fmla="*/ 4022950 h 4101366"/>
              <a:gd name="connsiteX70" fmla="*/ 2905136 w 6270246"/>
              <a:gd name="connsiteY70" fmla="*/ 4065256 h 4101366"/>
              <a:gd name="connsiteX71" fmla="*/ 2959014 w 6270246"/>
              <a:gd name="connsiteY71" fmla="*/ 4027284 h 4101366"/>
              <a:gd name="connsiteX72" fmla="*/ 2976350 w 6270246"/>
              <a:gd name="connsiteY72" fmla="*/ 3823602 h 4101366"/>
              <a:gd name="connsiteX73" fmla="*/ 3036045 w 6270246"/>
              <a:gd name="connsiteY73" fmla="*/ 3870628 h 4101366"/>
              <a:gd name="connsiteX74" fmla="*/ 3085920 w 6270246"/>
              <a:gd name="connsiteY74" fmla="*/ 3931633 h 4101366"/>
              <a:gd name="connsiteX75" fmla="*/ 3194746 w 6270246"/>
              <a:gd name="connsiteY75" fmla="*/ 3979004 h 4101366"/>
              <a:gd name="connsiteX76" fmla="*/ 3266704 w 6270246"/>
              <a:gd name="connsiteY76" fmla="*/ 3875606 h 4101366"/>
              <a:gd name="connsiteX77" fmla="*/ 3349043 w 6270246"/>
              <a:gd name="connsiteY77" fmla="*/ 3849604 h 4101366"/>
              <a:gd name="connsiteX78" fmla="*/ 3321327 w 6270246"/>
              <a:gd name="connsiteY78" fmla="*/ 3756884 h 4101366"/>
              <a:gd name="connsiteX79" fmla="*/ 3206033 w 6270246"/>
              <a:gd name="connsiteY79" fmla="*/ 3572250 h 4101366"/>
              <a:gd name="connsiteX80" fmla="*/ 3123694 w 6270246"/>
              <a:gd name="connsiteY80" fmla="*/ 3459575 h 4101366"/>
              <a:gd name="connsiteX81" fmla="*/ 3149695 w 6270246"/>
              <a:gd name="connsiteY81" fmla="*/ 3420572 h 4101366"/>
              <a:gd name="connsiteX82" fmla="*/ 3162696 w 6270246"/>
              <a:gd name="connsiteY82" fmla="*/ 3216891 h 4101366"/>
              <a:gd name="connsiteX83" fmla="*/ 3093358 w 6270246"/>
              <a:gd name="connsiteY83" fmla="*/ 3307897 h 4101366"/>
              <a:gd name="connsiteX84" fmla="*/ 3119360 w 6270246"/>
              <a:gd name="connsiteY84" fmla="*/ 3203890 h 4101366"/>
              <a:gd name="connsiteX85" fmla="*/ 2950347 w 6270246"/>
              <a:gd name="connsiteY85" fmla="*/ 3056546 h 4101366"/>
              <a:gd name="connsiteX86" fmla="*/ 3050022 w 6270246"/>
              <a:gd name="connsiteY86" fmla="*/ 2956872 h 4101366"/>
              <a:gd name="connsiteX87" fmla="*/ 3089024 w 6270246"/>
              <a:gd name="connsiteY87" fmla="*/ 2878867 h 4101366"/>
              <a:gd name="connsiteX88" fmla="*/ 3110693 w 6270246"/>
              <a:gd name="connsiteY88" fmla="*/ 2848531 h 4101366"/>
              <a:gd name="connsiteX89" fmla="*/ 3171364 w 6270246"/>
              <a:gd name="connsiteY89" fmla="*/ 2718521 h 4101366"/>
              <a:gd name="connsiteX90" fmla="*/ 3227701 w 6270246"/>
              <a:gd name="connsiteY90" fmla="*/ 2731522 h 4101366"/>
              <a:gd name="connsiteX91" fmla="*/ 3344710 w 6270246"/>
              <a:gd name="connsiteY91" fmla="*/ 2675185 h 4101366"/>
              <a:gd name="connsiteX92" fmla="*/ 3414048 w 6270246"/>
              <a:gd name="connsiteY92" fmla="*/ 2679518 h 4101366"/>
              <a:gd name="connsiteX93" fmla="*/ 3457385 w 6270246"/>
              <a:gd name="connsiteY93" fmla="*/ 2592845 h 4101366"/>
              <a:gd name="connsiteX94" fmla="*/ 3518055 w 6270246"/>
              <a:gd name="connsiteY94" fmla="*/ 2549509 h 4101366"/>
              <a:gd name="connsiteX95" fmla="*/ 3890749 w 6270246"/>
              <a:gd name="connsiteY95" fmla="*/ 2384830 h 4101366"/>
              <a:gd name="connsiteX96" fmla="*/ 3964422 w 6270246"/>
              <a:gd name="connsiteY96" fmla="*/ 2337160 h 4101366"/>
              <a:gd name="connsiteX97" fmla="*/ 4029641 w 6270246"/>
              <a:gd name="connsiteY97" fmla="*/ 2366851 h 4101366"/>
              <a:gd name="connsiteX98" fmla="*/ 4150768 w 6270246"/>
              <a:gd name="connsiteY98" fmla="*/ 2436834 h 4101366"/>
              <a:gd name="connsiteX99" fmla="*/ 4233108 w 6270246"/>
              <a:gd name="connsiteY99" fmla="*/ 2376163 h 4101366"/>
              <a:gd name="connsiteX100" fmla="*/ 4358784 w 6270246"/>
              <a:gd name="connsiteY100" fmla="*/ 2415166 h 4101366"/>
              <a:gd name="connsiteX101" fmla="*/ 4345782 w 6270246"/>
              <a:gd name="connsiteY101" fmla="*/ 2506173 h 4101366"/>
              <a:gd name="connsiteX102" fmla="*/ 4360716 w 6270246"/>
              <a:gd name="connsiteY102" fmla="*/ 2570748 h 4101366"/>
              <a:gd name="connsiteX103" fmla="*/ 4350117 w 6270246"/>
              <a:gd name="connsiteY103" fmla="*/ 2666517 h 4101366"/>
              <a:gd name="connsiteX104" fmla="*/ 4293779 w 6270246"/>
              <a:gd name="connsiteY104" fmla="*/ 2766191 h 4101366"/>
              <a:gd name="connsiteX105" fmla="*/ 4419455 w 6270246"/>
              <a:gd name="connsiteY105" fmla="*/ 2835529 h 4101366"/>
              <a:gd name="connsiteX106" fmla="*/ 4416494 w 6270246"/>
              <a:gd name="connsiteY106" fmla="*/ 2835229 h 4101366"/>
              <a:gd name="connsiteX0" fmla="*/ 4416494 w 6247319"/>
              <a:gd name="connsiteY0" fmla="*/ 2835229 h 4101366"/>
              <a:gd name="connsiteX1" fmla="*/ 4702035 w 6247319"/>
              <a:gd name="connsiteY1" fmla="*/ 2877369 h 4101366"/>
              <a:gd name="connsiteX2" fmla="*/ 4977809 w 6247319"/>
              <a:gd name="connsiteY2" fmla="*/ 2925764 h 4101366"/>
              <a:gd name="connsiteX3" fmla="*/ 5683979 w 6247319"/>
              <a:gd name="connsiteY3" fmla="*/ 2726588 h 4101366"/>
              <a:gd name="connsiteX4" fmla="*/ 6009293 w 6247319"/>
              <a:gd name="connsiteY4" fmla="*/ 2643836 h 4101366"/>
              <a:gd name="connsiteX5" fmla="*/ 6020177 w 6247319"/>
              <a:gd name="connsiteY5" fmla="*/ 2352267 h 4101366"/>
              <a:gd name="connsiteX6" fmla="*/ 5934828 w 6247319"/>
              <a:gd name="connsiteY6" fmla="*/ 1413021 h 4101366"/>
              <a:gd name="connsiteX7" fmla="*/ 6127599 w 6247319"/>
              <a:gd name="connsiteY7" fmla="*/ 92029 h 4101366"/>
              <a:gd name="connsiteX8" fmla="*/ 3782752 w 6247319"/>
              <a:gd name="connsiteY8" fmla="*/ 110136 h 4101366"/>
              <a:gd name="connsiteX9" fmla="*/ 1546546 w 6247319"/>
              <a:gd name="connsiteY9" fmla="*/ 101083 h 4101366"/>
              <a:gd name="connsiteX10" fmla="*/ 107045 w 6247319"/>
              <a:gd name="connsiteY10" fmla="*/ 182564 h 4101366"/>
              <a:gd name="connsiteX11" fmla="*/ 103077 w 6247319"/>
              <a:gd name="connsiteY11" fmla="*/ 670231 h 4101366"/>
              <a:gd name="connsiteX12" fmla="*/ 82529 w 6247319"/>
              <a:gd name="connsiteY12" fmla="*/ 1160338 h 4101366"/>
              <a:gd name="connsiteX13" fmla="*/ 61981 w 6247319"/>
              <a:gd name="connsiteY13" fmla="*/ 1733148 h 4101366"/>
              <a:gd name="connsiteX14" fmla="*/ 80596 w 6247319"/>
              <a:gd name="connsiteY14" fmla="*/ 2272694 h 4101366"/>
              <a:gd name="connsiteX15" fmla="*/ 88937 w 6247319"/>
              <a:gd name="connsiteY15" fmla="*/ 2582241 h 4101366"/>
              <a:gd name="connsiteX16" fmla="*/ 246854 w 6247319"/>
              <a:gd name="connsiteY16" fmla="*/ 2661398 h 4101366"/>
              <a:gd name="connsiteX17" fmla="*/ 281020 w 6247319"/>
              <a:gd name="connsiteY17" fmla="*/ 2608893 h 4101366"/>
              <a:gd name="connsiteX18" fmla="*/ 409932 w 6247319"/>
              <a:gd name="connsiteY18" fmla="*/ 2553650 h 4101366"/>
              <a:gd name="connsiteX19" fmla="*/ 478237 w 6247319"/>
              <a:gd name="connsiteY19" fmla="*/ 2509306 h 4101366"/>
              <a:gd name="connsiteX20" fmla="*/ 535152 w 6247319"/>
              <a:gd name="connsiteY20" fmla="*/ 2469199 h 4101366"/>
              <a:gd name="connsiteX21" fmla="*/ 628858 w 6247319"/>
              <a:gd name="connsiteY21" fmla="*/ 2478282 h 4101366"/>
              <a:gd name="connsiteX22" fmla="*/ 686582 w 6247319"/>
              <a:gd name="connsiteY22" fmla="*/ 2428430 h 4101366"/>
              <a:gd name="connsiteX23" fmla="*/ 741912 w 6247319"/>
              <a:gd name="connsiteY23" fmla="*/ 2448815 h 4101366"/>
              <a:gd name="connsiteX24" fmla="*/ 803066 w 6247319"/>
              <a:gd name="connsiteY24" fmla="*/ 2399309 h 4101366"/>
              <a:gd name="connsiteX25" fmla="*/ 858396 w 6247319"/>
              <a:gd name="connsiteY25" fmla="*/ 2408045 h 4101366"/>
              <a:gd name="connsiteX26" fmla="*/ 916033 w 6247319"/>
              <a:gd name="connsiteY26" fmla="*/ 2352801 h 4101366"/>
              <a:gd name="connsiteX27" fmla="*/ 1139140 w 6247319"/>
              <a:gd name="connsiteY27" fmla="*/ 2337290 h 4101366"/>
              <a:gd name="connsiteX28" fmla="*/ 1257470 w 6247319"/>
              <a:gd name="connsiteY28" fmla="*/ 2292656 h 4101366"/>
              <a:gd name="connsiteX29" fmla="*/ 1292097 w 6247319"/>
              <a:gd name="connsiteY29" fmla="*/ 2347352 h 4101366"/>
              <a:gd name="connsiteX30" fmla="*/ 1114660 w 6247319"/>
              <a:gd name="connsiteY30" fmla="*/ 2416781 h 4101366"/>
              <a:gd name="connsiteX31" fmla="*/ 1135046 w 6247319"/>
              <a:gd name="connsiteY31" fmla="*/ 2445903 h 4101366"/>
              <a:gd name="connsiteX32" fmla="*/ 1143781 w 6247319"/>
              <a:gd name="connsiteY32" fmla="*/ 2475024 h 4101366"/>
              <a:gd name="connsiteX33" fmla="*/ 1065155 w 6247319"/>
              <a:gd name="connsiteY33" fmla="*/ 2448815 h 4101366"/>
              <a:gd name="connsiteX34" fmla="*/ 948671 w 6247319"/>
              <a:gd name="connsiteY34" fmla="*/ 2466287 h 4101366"/>
              <a:gd name="connsiteX35" fmla="*/ 992352 w 6247319"/>
              <a:gd name="connsiteY35" fmla="*/ 2547826 h 4101366"/>
              <a:gd name="connsiteX36" fmla="*/ 1070979 w 6247319"/>
              <a:gd name="connsiteY36" fmla="*/ 2585683 h 4101366"/>
              <a:gd name="connsiteX37" fmla="*/ 995265 w 6247319"/>
              <a:gd name="connsiteY37" fmla="*/ 2649750 h 4101366"/>
              <a:gd name="connsiteX38" fmla="*/ 977792 w 6247319"/>
              <a:gd name="connsiteY38" fmla="*/ 2719640 h 4101366"/>
              <a:gd name="connsiteX39" fmla="*/ 925374 w 6247319"/>
              <a:gd name="connsiteY39" fmla="*/ 2737113 h 4101366"/>
              <a:gd name="connsiteX40" fmla="*/ 887517 w 6247319"/>
              <a:gd name="connsiteY40" fmla="*/ 2824476 h 4101366"/>
              <a:gd name="connsiteX41" fmla="*/ 747736 w 6247319"/>
              <a:gd name="connsiteY41" fmla="*/ 2809915 h 4101366"/>
              <a:gd name="connsiteX42" fmla="*/ 744823 w 6247319"/>
              <a:gd name="connsiteY42" fmla="*/ 2844861 h 4101366"/>
              <a:gd name="connsiteX43" fmla="*/ 782681 w 6247319"/>
              <a:gd name="connsiteY43" fmla="*/ 2836124 h 4101366"/>
              <a:gd name="connsiteX44" fmla="*/ 689494 w 6247319"/>
              <a:gd name="connsiteY44" fmla="*/ 2879806 h 4101366"/>
              <a:gd name="connsiteX45" fmla="*/ 835527 w 6247319"/>
              <a:gd name="connsiteY45" fmla="*/ 2935205 h 4101366"/>
              <a:gd name="connsiteX46" fmla="*/ 874530 w 6247319"/>
              <a:gd name="connsiteY46" fmla="*/ 2987208 h 4101366"/>
              <a:gd name="connsiteX47" fmla="*/ 974204 w 6247319"/>
              <a:gd name="connsiteY47" fmla="*/ 3004543 h 4101366"/>
              <a:gd name="connsiteX48" fmla="*/ 1056543 w 6247319"/>
              <a:gd name="connsiteY48" fmla="*/ 3095549 h 4101366"/>
              <a:gd name="connsiteX49" fmla="*/ 1247223 w 6247319"/>
              <a:gd name="connsiteY49" fmla="*/ 3173555 h 4101366"/>
              <a:gd name="connsiteX50" fmla="*/ 1476908 w 6247319"/>
              <a:gd name="connsiteY50" fmla="*/ 3325233 h 4101366"/>
              <a:gd name="connsiteX51" fmla="*/ 1580914 w 6247319"/>
              <a:gd name="connsiteY51" fmla="*/ 3385904 h 4101366"/>
              <a:gd name="connsiteX52" fmla="*/ 1697923 w 6247319"/>
              <a:gd name="connsiteY52" fmla="*/ 3437908 h 4101366"/>
              <a:gd name="connsiteX53" fmla="*/ 1767261 w 6247319"/>
              <a:gd name="connsiteY53" fmla="*/ 3398905 h 4101366"/>
              <a:gd name="connsiteX54" fmla="*/ 1827932 w 6247319"/>
              <a:gd name="connsiteY54" fmla="*/ 3433574 h 4101366"/>
              <a:gd name="connsiteX55" fmla="*/ 1892937 w 6247319"/>
              <a:gd name="connsiteY55" fmla="*/ 3442242 h 4101366"/>
              <a:gd name="connsiteX56" fmla="*/ 1914605 w 6247319"/>
              <a:gd name="connsiteY56" fmla="*/ 3528915 h 4101366"/>
              <a:gd name="connsiteX57" fmla="*/ 2274298 w 6247319"/>
              <a:gd name="connsiteY57" fmla="*/ 3515914 h 4101366"/>
              <a:gd name="connsiteX58" fmla="*/ 2291633 w 6247319"/>
              <a:gd name="connsiteY58" fmla="*/ 3624255 h 4101366"/>
              <a:gd name="connsiteX59" fmla="*/ 2252630 w 6247319"/>
              <a:gd name="connsiteY59" fmla="*/ 3728263 h 4101366"/>
              <a:gd name="connsiteX60" fmla="*/ 2161624 w 6247319"/>
              <a:gd name="connsiteY60" fmla="*/ 3814936 h 4101366"/>
              <a:gd name="connsiteX61" fmla="*/ 2330636 w 6247319"/>
              <a:gd name="connsiteY61" fmla="*/ 3910276 h 4101366"/>
              <a:gd name="connsiteX62" fmla="*/ 2291633 w 6247319"/>
              <a:gd name="connsiteY62" fmla="*/ 4074954 h 4101366"/>
              <a:gd name="connsiteX63" fmla="*/ 2482314 w 6247319"/>
              <a:gd name="connsiteY63" fmla="*/ 4100956 h 4101366"/>
              <a:gd name="connsiteX64" fmla="*/ 2499648 w 6247319"/>
              <a:gd name="connsiteY64" fmla="*/ 4061953 h 4101366"/>
              <a:gd name="connsiteX65" fmla="*/ 2529984 w 6247319"/>
              <a:gd name="connsiteY65" fmla="*/ 4048952 h 4101366"/>
              <a:gd name="connsiteX66" fmla="*/ 2529984 w 6247319"/>
              <a:gd name="connsiteY66" fmla="*/ 3992614 h 4101366"/>
              <a:gd name="connsiteX67" fmla="*/ 2620990 w 6247319"/>
              <a:gd name="connsiteY67" fmla="*/ 3879939 h 4101366"/>
              <a:gd name="connsiteX68" fmla="*/ 2733665 w 6247319"/>
              <a:gd name="connsiteY68" fmla="*/ 3931943 h 4101366"/>
              <a:gd name="connsiteX69" fmla="*/ 2811671 w 6247319"/>
              <a:gd name="connsiteY69" fmla="*/ 4022950 h 4101366"/>
              <a:gd name="connsiteX70" fmla="*/ 2905136 w 6247319"/>
              <a:gd name="connsiteY70" fmla="*/ 4065256 h 4101366"/>
              <a:gd name="connsiteX71" fmla="*/ 2959014 w 6247319"/>
              <a:gd name="connsiteY71" fmla="*/ 4027284 h 4101366"/>
              <a:gd name="connsiteX72" fmla="*/ 2976350 w 6247319"/>
              <a:gd name="connsiteY72" fmla="*/ 3823602 h 4101366"/>
              <a:gd name="connsiteX73" fmla="*/ 3036045 w 6247319"/>
              <a:gd name="connsiteY73" fmla="*/ 3870628 h 4101366"/>
              <a:gd name="connsiteX74" fmla="*/ 3085920 w 6247319"/>
              <a:gd name="connsiteY74" fmla="*/ 3931633 h 4101366"/>
              <a:gd name="connsiteX75" fmla="*/ 3194746 w 6247319"/>
              <a:gd name="connsiteY75" fmla="*/ 3979004 h 4101366"/>
              <a:gd name="connsiteX76" fmla="*/ 3266704 w 6247319"/>
              <a:gd name="connsiteY76" fmla="*/ 3875606 h 4101366"/>
              <a:gd name="connsiteX77" fmla="*/ 3349043 w 6247319"/>
              <a:gd name="connsiteY77" fmla="*/ 3849604 h 4101366"/>
              <a:gd name="connsiteX78" fmla="*/ 3321327 w 6247319"/>
              <a:gd name="connsiteY78" fmla="*/ 3756884 h 4101366"/>
              <a:gd name="connsiteX79" fmla="*/ 3206033 w 6247319"/>
              <a:gd name="connsiteY79" fmla="*/ 3572250 h 4101366"/>
              <a:gd name="connsiteX80" fmla="*/ 3123694 w 6247319"/>
              <a:gd name="connsiteY80" fmla="*/ 3459575 h 4101366"/>
              <a:gd name="connsiteX81" fmla="*/ 3149695 w 6247319"/>
              <a:gd name="connsiteY81" fmla="*/ 3420572 h 4101366"/>
              <a:gd name="connsiteX82" fmla="*/ 3162696 w 6247319"/>
              <a:gd name="connsiteY82" fmla="*/ 3216891 h 4101366"/>
              <a:gd name="connsiteX83" fmla="*/ 3093358 w 6247319"/>
              <a:gd name="connsiteY83" fmla="*/ 3307897 h 4101366"/>
              <a:gd name="connsiteX84" fmla="*/ 3119360 w 6247319"/>
              <a:gd name="connsiteY84" fmla="*/ 3203890 h 4101366"/>
              <a:gd name="connsiteX85" fmla="*/ 2950347 w 6247319"/>
              <a:gd name="connsiteY85" fmla="*/ 3056546 h 4101366"/>
              <a:gd name="connsiteX86" fmla="*/ 3050022 w 6247319"/>
              <a:gd name="connsiteY86" fmla="*/ 2956872 h 4101366"/>
              <a:gd name="connsiteX87" fmla="*/ 3089024 w 6247319"/>
              <a:gd name="connsiteY87" fmla="*/ 2878867 h 4101366"/>
              <a:gd name="connsiteX88" fmla="*/ 3110693 w 6247319"/>
              <a:gd name="connsiteY88" fmla="*/ 2848531 h 4101366"/>
              <a:gd name="connsiteX89" fmla="*/ 3171364 w 6247319"/>
              <a:gd name="connsiteY89" fmla="*/ 2718521 h 4101366"/>
              <a:gd name="connsiteX90" fmla="*/ 3227701 w 6247319"/>
              <a:gd name="connsiteY90" fmla="*/ 2731522 h 4101366"/>
              <a:gd name="connsiteX91" fmla="*/ 3344710 w 6247319"/>
              <a:gd name="connsiteY91" fmla="*/ 2675185 h 4101366"/>
              <a:gd name="connsiteX92" fmla="*/ 3414048 w 6247319"/>
              <a:gd name="connsiteY92" fmla="*/ 2679518 h 4101366"/>
              <a:gd name="connsiteX93" fmla="*/ 3457385 w 6247319"/>
              <a:gd name="connsiteY93" fmla="*/ 2592845 h 4101366"/>
              <a:gd name="connsiteX94" fmla="*/ 3518055 w 6247319"/>
              <a:gd name="connsiteY94" fmla="*/ 2549509 h 4101366"/>
              <a:gd name="connsiteX95" fmla="*/ 3890749 w 6247319"/>
              <a:gd name="connsiteY95" fmla="*/ 2384830 h 4101366"/>
              <a:gd name="connsiteX96" fmla="*/ 3964422 w 6247319"/>
              <a:gd name="connsiteY96" fmla="*/ 2337160 h 4101366"/>
              <a:gd name="connsiteX97" fmla="*/ 4029641 w 6247319"/>
              <a:gd name="connsiteY97" fmla="*/ 2366851 h 4101366"/>
              <a:gd name="connsiteX98" fmla="*/ 4150768 w 6247319"/>
              <a:gd name="connsiteY98" fmla="*/ 2436834 h 4101366"/>
              <a:gd name="connsiteX99" fmla="*/ 4233108 w 6247319"/>
              <a:gd name="connsiteY99" fmla="*/ 2376163 h 4101366"/>
              <a:gd name="connsiteX100" fmla="*/ 4358784 w 6247319"/>
              <a:gd name="connsiteY100" fmla="*/ 2415166 h 4101366"/>
              <a:gd name="connsiteX101" fmla="*/ 4345782 w 6247319"/>
              <a:gd name="connsiteY101" fmla="*/ 2506173 h 4101366"/>
              <a:gd name="connsiteX102" fmla="*/ 4360716 w 6247319"/>
              <a:gd name="connsiteY102" fmla="*/ 2570748 h 4101366"/>
              <a:gd name="connsiteX103" fmla="*/ 4350117 w 6247319"/>
              <a:gd name="connsiteY103" fmla="*/ 2666517 h 4101366"/>
              <a:gd name="connsiteX104" fmla="*/ 4293779 w 6247319"/>
              <a:gd name="connsiteY104" fmla="*/ 2766191 h 4101366"/>
              <a:gd name="connsiteX105" fmla="*/ 4419455 w 6247319"/>
              <a:gd name="connsiteY105" fmla="*/ 2835529 h 4101366"/>
              <a:gd name="connsiteX106" fmla="*/ 4416494 w 6247319"/>
              <a:gd name="connsiteY106" fmla="*/ 2835229 h 4101366"/>
              <a:gd name="connsiteX0" fmla="*/ 4416494 w 6265595"/>
              <a:gd name="connsiteY0" fmla="*/ 2836554 h 4102691"/>
              <a:gd name="connsiteX1" fmla="*/ 4702035 w 6265595"/>
              <a:gd name="connsiteY1" fmla="*/ 2878694 h 4102691"/>
              <a:gd name="connsiteX2" fmla="*/ 4977809 w 6265595"/>
              <a:gd name="connsiteY2" fmla="*/ 2927089 h 4102691"/>
              <a:gd name="connsiteX3" fmla="*/ 5683979 w 6265595"/>
              <a:gd name="connsiteY3" fmla="*/ 2727913 h 4102691"/>
              <a:gd name="connsiteX4" fmla="*/ 6009293 w 6265595"/>
              <a:gd name="connsiteY4" fmla="*/ 2645161 h 4102691"/>
              <a:gd name="connsiteX5" fmla="*/ 6020177 w 6265595"/>
              <a:gd name="connsiteY5" fmla="*/ 2353592 h 4102691"/>
              <a:gd name="connsiteX6" fmla="*/ 6012523 w 6265595"/>
              <a:gd name="connsiteY6" fmla="*/ 1432275 h 4102691"/>
              <a:gd name="connsiteX7" fmla="*/ 6127599 w 6265595"/>
              <a:gd name="connsiteY7" fmla="*/ 93354 h 4102691"/>
              <a:gd name="connsiteX8" fmla="*/ 3782752 w 6265595"/>
              <a:gd name="connsiteY8" fmla="*/ 111461 h 4102691"/>
              <a:gd name="connsiteX9" fmla="*/ 1546546 w 6265595"/>
              <a:gd name="connsiteY9" fmla="*/ 102408 h 4102691"/>
              <a:gd name="connsiteX10" fmla="*/ 107045 w 6265595"/>
              <a:gd name="connsiteY10" fmla="*/ 183889 h 4102691"/>
              <a:gd name="connsiteX11" fmla="*/ 103077 w 6265595"/>
              <a:gd name="connsiteY11" fmla="*/ 671556 h 4102691"/>
              <a:gd name="connsiteX12" fmla="*/ 82529 w 6265595"/>
              <a:gd name="connsiteY12" fmla="*/ 1161663 h 4102691"/>
              <a:gd name="connsiteX13" fmla="*/ 61981 w 6265595"/>
              <a:gd name="connsiteY13" fmla="*/ 1734473 h 4102691"/>
              <a:gd name="connsiteX14" fmla="*/ 80596 w 6265595"/>
              <a:gd name="connsiteY14" fmla="*/ 2274019 h 4102691"/>
              <a:gd name="connsiteX15" fmla="*/ 88937 w 6265595"/>
              <a:gd name="connsiteY15" fmla="*/ 2583566 h 4102691"/>
              <a:gd name="connsiteX16" fmla="*/ 246854 w 6265595"/>
              <a:gd name="connsiteY16" fmla="*/ 2662723 h 4102691"/>
              <a:gd name="connsiteX17" fmla="*/ 281020 w 6265595"/>
              <a:gd name="connsiteY17" fmla="*/ 2610218 h 4102691"/>
              <a:gd name="connsiteX18" fmla="*/ 409932 w 6265595"/>
              <a:gd name="connsiteY18" fmla="*/ 2554975 h 4102691"/>
              <a:gd name="connsiteX19" fmla="*/ 478237 w 6265595"/>
              <a:gd name="connsiteY19" fmla="*/ 2510631 h 4102691"/>
              <a:gd name="connsiteX20" fmla="*/ 535152 w 6265595"/>
              <a:gd name="connsiteY20" fmla="*/ 2470524 h 4102691"/>
              <a:gd name="connsiteX21" fmla="*/ 628858 w 6265595"/>
              <a:gd name="connsiteY21" fmla="*/ 2479607 h 4102691"/>
              <a:gd name="connsiteX22" fmla="*/ 686582 w 6265595"/>
              <a:gd name="connsiteY22" fmla="*/ 2429755 h 4102691"/>
              <a:gd name="connsiteX23" fmla="*/ 741912 w 6265595"/>
              <a:gd name="connsiteY23" fmla="*/ 2450140 h 4102691"/>
              <a:gd name="connsiteX24" fmla="*/ 803066 w 6265595"/>
              <a:gd name="connsiteY24" fmla="*/ 2400634 h 4102691"/>
              <a:gd name="connsiteX25" fmla="*/ 858396 w 6265595"/>
              <a:gd name="connsiteY25" fmla="*/ 2409370 h 4102691"/>
              <a:gd name="connsiteX26" fmla="*/ 916033 w 6265595"/>
              <a:gd name="connsiteY26" fmla="*/ 2354126 h 4102691"/>
              <a:gd name="connsiteX27" fmla="*/ 1139140 w 6265595"/>
              <a:gd name="connsiteY27" fmla="*/ 2338615 h 4102691"/>
              <a:gd name="connsiteX28" fmla="*/ 1257470 w 6265595"/>
              <a:gd name="connsiteY28" fmla="*/ 2293981 h 4102691"/>
              <a:gd name="connsiteX29" fmla="*/ 1292097 w 6265595"/>
              <a:gd name="connsiteY29" fmla="*/ 2348677 h 4102691"/>
              <a:gd name="connsiteX30" fmla="*/ 1114660 w 6265595"/>
              <a:gd name="connsiteY30" fmla="*/ 2418106 h 4102691"/>
              <a:gd name="connsiteX31" fmla="*/ 1135046 w 6265595"/>
              <a:gd name="connsiteY31" fmla="*/ 2447228 h 4102691"/>
              <a:gd name="connsiteX32" fmla="*/ 1143781 w 6265595"/>
              <a:gd name="connsiteY32" fmla="*/ 2476349 h 4102691"/>
              <a:gd name="connsiteX33" fmla="*/ 1065155 w 6265595"/>
              <a:gd name="connsiteY33" fmla="*/ 2450140 h 4102691"/>
              <a:gd name="connsiteX34" fmla="*/ 948671 w 6265595"/>
              <a:gd name="connsiteY34" fmla="*/ 2467612 h 4102691"/>
              <a:gd name="connsiteX35" fmla="*/ 992352 w 6265595"/>
              <a:gd name="connsiteY35" fmla="*/ 2549151 h 4102691"/>
              <a:gd name="connsiteX36" fmla="*/ 1070979 w 6265595"/>
              <a:gd name="connsiteY36" fmla="*/ 2587008 h 4102691"/>
              <a:gd name="connsiteX37" fmla="*/ 995265 w 6265595"/>
              <a:gd name="connsiteY37" fmla="*/ 2651075 h 4102691"/>
              <a:gd name="connsiteX38" fmla="*/ 977792 w 6265595"/>
              <a:gd name="connsiteY38" fmla="*/ 2720965 h 4102691"/>
              <a:gd name="connsiteX39" fmla="*/ 925374 w 6265595"/>
              <a:gd name="connsiteY39" fmla="*/ 2738438 h 4102691"/>
              <a:gd name="connsiteX40" fmla="*/ 887517 w 6265595"/>
              <a:gd name="connsiteY40" fmla="*/ 2825801 h 4102691"/>
              <a:gd name="connsiteX41" fmla="*/ 747736 w 6265595"/>
              <a:gd name="connsiteY41" fmla="*/ 2811240 h 4102691"/>
              <a:gd name="connsiteX42" fmla="*/ 744823 w 6265595"/>
              <a:gd name="connsiteY42" fmla="*/ 2846186 h 4102691"/>
              <a:gd name="connsiteX43" fmla="*/ 782681 w 6265595"/>
              <a:gd name="connsiteY43" fmla="*/ 2837449 h 4102691"/>
              <a:gd name="connsiteX44" fmla="*/ 689494 w 6265595"/>
              <a:gd name="connsiteY44" fmla="*/ 2881131 h 4102691"/>
              <a:gd name="connsiteX45" fmla="*/ 835527 w 6265595"/>
              <a:gd name="connsiteY45" fmla="*/ 2936530 h 4102691"/>
              <a:gd name="connsiteX46" fmla="*/ 874530 w 6265595"/>
              <a:gd name="connsiteY46" fmla="*/ 2988533 h 4102691"/>
              <a:gd name="connsiteX47" fmla="*/ 974204 w 6265595"/>
              <a:gd name="connsiteY47" fmla="*/ 3005868 h 4102691"/>
              <a:gd name="connsiteX48" fmla="*/ 1056543 w 6265595"/>
              <a:gd name="connsiteY48" fmla="*/ 3096874 h 4102691"/>
              <a:gd name="connsiteX49" fmla="*/ 1247223 w 6265595"/>
              <a:gd name="connsiteY49" fmla="*/ 3174880 h 4102691"/>
              <a:gd name="connsiteX50" fmla="*/ 1476908 w 6265595"/>
              <a:gd name="connsiteY50" fmla="*/ 3326558 h 4102691"/>
              <a:gd name="connsiteX51" fmla="*/ 1580914 w 6265595"/>
              <a:gd name="connsiteY51" fmla="*/ 3387229 h 4102691"/>
              <a:gd name="connsiteX52" fmla="*/ 1697923 w 6265595"/>
              <a:gd name="connsiteY52" fmla="*/ 3439233 h 4102691"/>
              <a:gd name="connsiteX53" fmla="*/ 1767261 w 6265595"/>
              <a:gd name="connsiteY53" fmla="*/ 3400230 h 4102691"/>
              <a:gd name="connsiteX54" fmla="*/ 1827932 w 6265595"/>
              <a:gd name="connsiteY54" fmla="*/ 3434899 h 4102691"/>
              <a:gd name="connsiteX55" fmla="*/ 1892937 w 6265595"/>
              <a:gd name="connsiteY55" fmla="*/ 3443567 h 4102691"/>
              <a:gd name="connsiteX56" fmla="*/ 1914605 w 6265595"/>
              <a:gd name="connsiteY56" fmla="*/ 3530240 h 4102691"/>
              <a:gd name="connsiteX57" fmla="*/ 2274298 w 6265595"/>
              <a:gd name="connsiteY57" fmla="*/ 3517239 h 4102691"/>
              <a:gd name="connsiteX58" fmla="*/ 2291633 w 6265595"/>
              <a:gd name="connsiteY58" fmla="*/ 3625580 h 4102691"/>
              <a:gd name="connsiteX59" fmla="*/ 2252630 w 6265595"/>
              <a:gd name="connsiteY59" fmla="*/ 3729588 h 4102691"/>
              <a:gd name="connsiteX60" fmla="*/ 2161624 w 6265595"/>
              <a:gd name="connsiteY60" fmla="*/ 3816261 h 4102691"/>
              <a:gd name="connsiteX61" fmla="*/ 2330636 w 6265595"/>
              <a:gd name="connsiteY61" fmla="*/ 3911601 h 4102691"/>
              <a:gd name="connsiteX62" fmla="*/ 2291633 w 6265595"/>
              <a:gd name="connsiteY62" fmla="*/ 4076279 h 4102691"/>
              <a:gd name="connsiteX63" fmla="*/ 2482314 w 6265595"/>
              <a:gd name="connsiteY63" fmla="*/ 4102281 h 4102691"/>
              <a:gd name="connsiteX64" fmla="*/ 2499648 w 6265595"/>
              <a:gd name="connsiteY64" fmla="*/ 4063278 h 4102691"/>
              <a:gd name="connsiteX65" fmla="*/ 2529984 w 6265595"/>
              <a:gd name="connsiteY65" fmla="*/ 4050277 h 4102691"/>
              <a:gd name="connsiteX66" fmla="*/ 2529984 w 6265595"/>
              <a:gd name="connsiteY66" fmla="*/ 3993939 h 4102691"/>
              <a:gd name="connsiteX67" fmla="*/ 2620990 w 6265595"/>
              <a:gd name="connsiteY67" fmla="*/ 3881264 h 4102691"/>
              <a:gd name="connsiteX68" fmla="*/ 2733665 w 6265595"/>
              <a:gd name="connsiteY68" fmla="*/ 3933268 h 4102691"/>
              <a:gd name="connsiteX69" fmla="*/ 2811671 w 6265595"/>
              <a:gd name="connsiteY69" fmla="*/ 4024275 h 4102691"/>
              <a:gd name="connsiteX70" fmla="*/ 2905136 w 6265595"/>
              <a:gd name="connsiteY70" fmla="*/ 4066581 h 4102691"/>
              <a:gd name="connsiteX71" fmla="*/ 2959014 w 6265595"/>
              <a:gd name="connsiteY71" fmla="*/ 4028609 h 4102691"/>
              <a:gd name="connsiteX72" fmla="*/ 2976350 w 6265595"/>
              <a:gd name="connsiteY72" fmla="*/ 3824927 h 4102691"/>
              <a:gd name="connsiteX73" fmla="*/ 3036045 w 6265595"/>
              <a:gd name="connsiteY73" fmla="*/ 3871953 h 4102691"/>
              <a:gd name="connsiteX74" fmla="*/ 3085920 w 6265595"/>
              <a:gd name="connsiteY74" fmla="*/ 3932958 h 4102691"/>
              <a:gd name="connsiteX75" fmla="*/ 3194746 w 6265595"/>
              <a:gd name="connsiteY75" fmla="*/ 3980329 h 4102691"/>
              <a:gd name="connsiteX76" fmla="*/ 3266704 w 6265595"/>
              <a:gd name="connsiteY76" fmla="*/ 3876931 h 4102691"/>
              <a:gd name="connsiteX77" fmla="*/ 3349043 w 6265595"/>
              <a:gd name="connsiteY77" fmla="*/ 3850929 h 4102691"/>
              <a:gd name="connsiteX78" fmla="*/ 3321327 w 6265595"/>
              <a:gd name="connsiteY78" fmla="*/ 3758209 h 4102691"/>
              <a:gd name="connsiteX79" fmla="*/ 3206033 w 6265595"/>
              <a:gd name="connsiteY79" fmla="*/ 3573575 h 4102691"/>
              <a:gd name="connsiteX80" fmla="*/ 3123694 w 6265595"/>
              <a:gd name="connsiteY80" fmla="*/ 3460900 h 4102691"/>
              <a:gd name="connsiteX81" fmla="*/ 3149695 w 6265595"/>
              <a:gd name="connsiteY81" fmla="*/ 3421897 h 4102691"/>
              <a:gd name="connsiteX82" fmla="*/ 3162696 w 6265595"/>
              <a:gd name="connsiteY82" fmla="*/ 3218216 h 4102691"/>
              <a:gd name="connsiteX83" fmla="*/ 3093358 w 6265595"/>
              <a:gd name="connsiteY83" fmla="*/ 3309222 h 4102691"/>
              <a:gd name="connsiteX84" fmla="*/ 3119360 w 6265595"/>
              <a:gd name="connsiteY84" fmla="*/ 3205215 h 4102691"/>
              <a:gd name="connsiteX85" fmla="*/ 2950347 w 6265595"/>
              <a:gd name="connsiteY85" fmla="*/ 3057871 h 4102691"/>
              <a:gd name="connsiteX86" fmla="*/ 3050022 w 6265595"/>
              <a:gd name="connsiteY86" fmla="*/ 2958197 h 4102691"/>
              <a:gd name="connsiteX87" fmla="*/ 3089024 w 6265595"/>
              <a:gd name="connsiteY87" fmla="*/ 2880192 h 4102691"/>
              <a:gd name="connsiteX88" fmla="*/ 3110693 w 6265595"/>
              <a:gd name="connsiteY88" fmla="*/ 2849856 h 4102691"/>
              <a:gd name="connsiteX89" fmla="*/ 3171364 w 6265595"/>
              <a:gd name="connsiteY89" fmla="*/ 2719846 h 4102691"/>
              <a:gd name="connsiteX90" fmla="*/ 3227701 w 6265595"/>
              <a:gd name="connsiteY90" fmla="*/ 2732847 h 4102691"/>
              <a:gd name="connsiteX91" fmla="*/ 3344710 w 6265595"/>
              <a:gd name="connsiteY91" fmla="*/ 2676510 h 4102691"/>
              <a:gd name="connsiteX92" fmla="*/ 3414048 w 6265595"/>
              <a:gd name="connsiteY92" fmla="*/ 2680843 h 4102691"/>
              <a:gd name="connsiteX93" fmla="*/ 3457385 w 6265595"/>
              <a:gd name="connsiteY93" fmla="*/ 2594170 h 4102691"/>
              <a:gd name="connsiteX94" fmla="*/ 3518055 w 6265595"/>
              <a:gd name="connsiteY94" fmla="*/ 2550834 h 4102691"/>
              <a:gd name="connsiteX95" fmla="*/ 3890749 w 6265595"/>
              <a:gd name="connsiteY95" fmla="*/ 2386155 h 4102691"/>
              <a:gd name="connsiteX96" fmla="*/ 3964422 w 6265595"/>
              <a:gd name="connsiteY96" fmla="*/ 2338485 h 4102691"/>
              <a:gd name="connsiteX97" fmla="*/ 4029641 w 6265595"/>
              <a:gd name="connsiteY97" fmla="*/ 2368176 h 4102691"/>
              <a:gd name="connsiteX98" fmla="*/ 4150768 w 6265595"/>
              <a:gd name="connsiteY98" fmla="*/ 2438159 h 4102691"/>
              <a:gd name="connsiteX99" fmla="*/ 4233108 w 6265595"/>
              <a:gd name="connsiteY99" fmla="*/ 2377488 h 4102691"/>
              <a:gd name="connsiteX100" fmla="*/ 4358784 w 6265595"/>
              <a:gd name="connsiteY100" fmla="*/ 2416491 h 4102691"/>
              <a:gd name="connsiteX101" fmla="*/ 4345782 w 6265595"/>
              <a:gd name="connsiteY101" fmla="*/ 2507498 h 4102691"/>
              <a:gd name="connsiteX102" fmla="*/ 4360716 w 6265595"/>
              <a:gd name="connsiteY102" fmla="*/ 2572073 h 4102691"/>
              <a:gd name="connsiteX103" fmla="*/ 4350117 w 6265595"/>
              <a:gd name="connsiteY103" fmla="*/ 2667842 h 4102691"/>
              <a:gd name="connsiteX104" fmla="*/ 4293779 w 6265595"/>
              <a:gd name="connsiteY104" fmla="*/ 2767516 h 4102691"/>
              <a:gd name="connsiteX105" fmla="*/ 4419455 w 6265595"/>
              <a:gd name="connsiteY105" fmla="*/ 2836854 h 4102691"/>
              <a:gd name="connsiteX106" fmla="*/ 4416494 w 6265595"/>
              <a:gd name="connsiteY106" fmla="*/ 2836554 h 4102691"/>
              <a:gd name="connsiteX0" fmla="*/ 4416494 w 6265595"/>
              <a:gd name="connsiteY0" fmla="*/ 2836554 h 4102691"/>
              <a:gd name="connsiteX1" fmla="*/ 4702035 w 6265595"/>
              <a:gd name="connsiteY1" fmla="*/ 2878694 h 4102691"/>
              <a:gd name="connsiteX2" fmla="*/ 4977809 w 6265595"/>
              <a:gd name="connsiteY2" fmla="*/ 2927089 h 4102691"/>
              <a:gd name="connsiteX3" fmla="*/ 5388351 w 6265595"/>
              <a:gd name="connsiteY3" fmla="*/ 2855550 h 4102691"/>
              <a:gd name="connsiteX4" fmla="*/ 5683979 w 6265595"/>
              <a:gd name="connsiteY4" fmla="*/ 2727913 h 4102691"/>
              <a:gd name="connsiteX5" fmla="*/ 6009293 w 6265595"/>
              <a:gd name="connsiteY5" fmla="*/ 2645161 h 4102691"/>
              <a:gd name="connsiteX6" fmla="*/ 6020177 w 6265595"/>
              <a:gd name="connsiteY6" fmla="*/ 2353592 h 4102691"/>
              <a:gd name="connsiteX7" fmla="*/ 6012523 w 6265595"/>
              <a:gd name="connsiteY7" fmla="*/ 1432275 h 4102691"/>
              <a:gd name="connsiteX8" fmla="*/ 6127599 w 6265595"/>
              <a:gd name="connsiteY8" fmla="*/ 93354 h 4102691"/>
              <a:gd name="connsiteX9" fmla="*/ 3782752 w 6265595"/>
              <a:gd name="connsiteY9" fmla="*/ 111461 h 4102691"/>
              <a:gd name="connsiteX10" fmla="*/ 1546546 w 6265595"/>
              <a:gd name="connsiteY10" fmla="*/ 102408 h 4102691"/>
              <a:gd name="connsiteX11" fmla="*/ 107045 w 6265595"/>
              <a:gd name="connsiteY11" fmla="*/ 183889 h 4102691"/>
              <a:gd name="connsiteX12" fmla="*/ 103077 w 6265595"/>
              <a:gd name="connsiteY12" fmla="*/ 671556 h 4102691"/>
              <a:gd name="connsiteX13" fmla="*/ 82529 w 6265595"/>
              <a:gd name="connsiteY13" fmla="*/ 1161663 h 4102691"/>
              <a:gd name="connsiteX14" fmla="*/ 61981 w 6265595"/>
              <a:gd name="connsiteY14" fmla="*/ 1734473 h 4102691"/>
              <a:gd name="connsiteX15" fmla="*/ 80596 w 6265595"/>
              <a:gd name="connsiteY15" fmla="*/ 2274019 h 4102691"/>
              <a:gd name="connsiteX16" fmla="*/ 88937 w 6265595"/>
              <a:gd name="connsiteY16" fmla="*/ 2583566 h 4102691"/>
              <a:gd name="connsiteX17" fmla="*/ 246854 w 6265595"/>
              <a:gd name="connsiteY17" fmla="*/ 2662723 h 4102691"/>
              <a:gd name="connsiteX18" fmla="*/ 281020 w 6265595"/>
              <a:gd name="connsiteY18" fmla="*/ 2610218 h 4102691"/>
              <a:gd name="connsiteX19" fmla="*/ 409932 w 6265595"/>
              <a:gd name="connsiteY19" fmla="*/ 2554975 h 4102691"/>
              <a:gd name="connsiteX20" fmla="*/ 478237 w 6265595"/>
              <a:gd name="connsiteY20" fmla="*/ 2510631 h 4102691"/>
              <a:gd name="connsiteX21" fmla="*/ 535152 w 6265595"/>
              <a:gd name="connsiteY21" fmla="*/ 2470524 h 4102691"/>
              <a:gd name="connsiteX22" fmla="*/ 628858 w 6265595"/>
              <a:gd name="connsiteY22" fmla="*/ 2479607 h 4102691"/>
              <a:gd name="connsiteX23" fmla="*/ 686582 w 6265595"/>
              <a:gd name="connsiteY23" fmla="*/ 2429755 h 4102691"/>
              <a:gd name="connsiteX24" fmla="*/ 741912 w 6265595"/>
              <a:gd name="connsiteY24" fmla="*/ 2450140 h 4102691"/>
              <a:gd name="connsiteX25" fmla="*/ 803066 w 6265595"/>
              <a:gd name="connsiteY25" fmla="*/ 2400634 h 4102691"/>
              <a:gd name="connsiteX26" fmla="*/ 858396 w 6265595"/>
              <a:gd name="connsiteY26" fmla="*/ 2409370 h 4102691"/>
              <a:gd name="connsiteX27" fmla="*/ 916033 w 6265595"/>
              <a:gd name="connsiteY27" fmla="*/ 2354126 h 4102691"/>
              <a:gd name="connsiteX28" fmla="*/ 1139140 w 6265595"/>
              <a:gd name="connsiteY28" fmla="*/ 2338615 h 4102691"/>
              <a:gd name="connsiteX29" fmla="*/ 1257470 w 6265595"/>
              <a:gd name="connsiteY29" fmla="*/ 2293981 h 4102691"/>
              <a:gd name="connsiteX30" fmla="*/ 1292097 w 6265595"/>
              <a:gd name="connsiteY30" fmla="*/ 2348677 h 4102691"/>
              <a:gd name="connsiteX31" fmla="*/ 1114660 w 6265595"/>
              <a:gd name="connsiteY31" fmla="*/ 2418106 h 4102691"/>
              <a:gd name="connsiteX32" fmla="*/ 1135046 w 6265595"/>
              <a:gd name="connsiteY32" fmla="*/ 2447228 h 4102691"/>
              <a:gd name="connsiteX33" fmla="*/ 1143781 w 6265595"/>
              <a:gd name="connsiteY33" fmla="*/ 2476349 h 4102691"/>
              <a:gd name="connsiteX34" fmla="*/ 1065155 w 6265595"/>
              <a:gd name="connsiteY34" fmla="*/ 2450140 h 4102691"/>
              <a:gd name="connsiteX35" fmla="*/ 948671 w 6265595"/>
              <a:gd name="connsiteY35" fmla="*/ 2467612 h 4102691"/>
              <a:gd name="connsiteX36" fmla="*/ 992352 w 6265595"/>
              <a:gd name="connsiteY36" fmla="*/ 2549151 h 4102691"/>
              <a:gd name="connsiteX37" fmla="*/ 1070979 w 6265595"/>
              <a:gd name="connsiteY37" fmla="*/ 2587008 h 4102691"/>
              <a:gd name="connsiteX38" fmla="*/ 995265 w 6265595"/>
              <a:gd name="connsiteY38" fmla="*/ 2651075 h 4102691"/>
              <a:gd name="connsiteX39" fmla="*/ 977792 w 6265595"/>
              <a:gd name="connsiteY39" fmla="*/ 2720965 h 4102691"/>
              <a:gd name="connsiteX40" fmla="*/ 925374 w 6265595"/>
              <a:gd name="connsiteY40" fmla="*/ 2738438 h 4102691"/>
              <a:gd name="connsiteX41" fmla="*/ 887517 w 6265595"/>
              <a:gd name="connsiteY41" fmla="*/ 2825801 h 4102691"/>
              <a:gd name="connsiteX42" fmla="*/ 747736 w 6265595"/>
              <a:gd name="connsiteY42" fmla="*/ 2811240 h 4102691"/>
              <a:gd name="connsiteX43" fmla="*/ 744823 w 6265595"/>
              <a:gd name="connsiteY43" fmla="*/ 2846186 h 4102691"/>
              <a:gd name="connsiteX44" fmla="*/ 782681 w 6265595"/>
              <a:gd name="connsiteY44" fmla="*/ 2837449 h 4102691"/>
              <a:gd name="connsiteX45" fmla="*/ 689494 w 6265595"/>
              <a:gd name="connsiteY45" fmla="*/ 2881131 h 4102691"/>
              <a:gd name="connsiteX46" fmla="*/ 835527 w 6265595"/>
              <a:gd name="connsiteY46" fmla="*/ 2936530 h 4102691"/>
              <a:gd name="connsiteX47" fmla="*/ 874530 w 6265595"/>
              <a:gd name="connsiteY47" fmla="*/ 2988533 h 4102691"/>
              <a:gd name="connsiteX48" fmla="*/ 974204 w 6265595"/>
              <a:gd name="connsiteY48" fmla="*/ 3005868 h 4102691"/>
              <a:gd name="connsiteX49" fmla="*/ 1056543 w 6265595"/>
              <a:gd name="connsiteY49" fmla="*/ 3096874 h 4102691"/>
              <a:gd name="connsiteX50" fmla="*/ 1247223 w 6265595"/>
              <a:gd name="connsiteY50" fmla="*/ 3174880 h 4102691"/>
              <a:gd name="connsiteX51" fmla="*/ 1476908 w 6265595"/>
              <a:gd name="connsiteY51" fmla="*/ 3326558 h 4102691"/>
              <a:gd name="connsiteX52" fmla="*/ 1580914 w 6265595"/>
              <a:gd name="connsiteY52" fmla="*/ 3387229 h 4102691"/>
              <a:gd name="connsiteX53" fmla="*/ 1697923 w 6265595"/>
              <a:gd name="connsiteY53" fmla="*/ 3439233 h 4102691"/>
              <a:gd name="connsiteX54" fmla="*/ 1767261 w 6265595"/>
              <a:gd name="connsiteY54" fmla="*/ 3400230 h 4102691"/>
              <a:gd name="connsiteX55" fmla="*/ 1827932 w 6265595"/>
              <a:gd name="connsiteY55" fmla="*/ 3434899 h 4102691"/>
              <a:gd name="connsiteX56" fmla="*/ 1892937 w 6265595"/>
              <a:gd name="connsiteY56" fmla="*/ 3443567 h 4102691"/>
              <a:gd name="connsiteX57" fmla="*/ 1914605 w 6265595"/>
              <a:gd name="connsiteY57" fmla="*/ 3530240 h 4102691"/>
              <a:gd name="connsiteX58" fmla="*/ 2274298 w 6265595"/>
              <a:gd name="connsiteY58" fmla="*/ 3517239 h 4102691"/>
              <a:gd name="connsiteX59" fmla="*/ 2291633 w 6265595"/>
              <a:gd name="connsiteY59" fmla="*/ 3625580 h 4102691"/>
              <a:gd name="connsiteX60" fmla="*/ 2252630 w 6265595"/>
              <a:gd name="connsiteY60" fmla="*/ 3729588 h 4102691"/>
              <a:gd name="connsiteX61" fmla="*/ 2161624 w 6265595"/>
              <a:gd name="connsiteY61" fmla="*/ 3816261 h 4102691"/>
              <a:gd name="connsiteX62" fmla="*/ 2330636 w 6265595"/>
              <a:gd name="connsiteY62" fmla="*/ 3911601 h 4102691"/>
              <a:gd name="connsiteX63" fmla="*/ 2291633 w 6265595"/>
              <a:gd name="connsiteY63" fmla="*/ 4076279 h 4102691"/>
              <a:gd name="connsiteX64" fmla="*/ 2482314 w 6265595"/>
              <a:gd name="connsiteY64" fmla="*/ 4102281 h 4102691"/>
              <a:gd name="connsiteX65" fmla="*/ 2499648 w 6265595"/>
              <a:gd name="connsiteY65" fmla="*/ 4063278 h 4102691"/>
              <a:gd name="connsiteX66" fmla="*/ 2529984 w 6265595"/>
              <a:gd name="connsiteY66" fmla="*/ 4050277 h 4102691"/>
              <a:gd name="connsiteX67" fmla="*/ 2529984 w 6265595"/>
              <a:gd name="connsiteY67" fmla="*/ 3993939 h 4102691"/>
              <a:gd name="connsiteX68" fmla="*/ 2620990 w 6265595"/>
              <a:gd name="connsiteY68" fmla="*/ 3881264 h 4102691"/>
              <a:gd name="connsiteX69" fmla="*/ 2733665 w 6265595"/>
              <a:gd name="connsiteY69" fmla="*/ 3933268 h 4102691"/>
              <a:gd name="connsiteX70" fmla="*/ 2811671 w 6265595"/>
              <a:gd name="connsiteY70" fmla="*/ 4024275 h 4102691"/>
              <a:gd name="connsiteX71" fmla="*/ 2905136 w 6265595"/>
              <a:gd name="connsiteY71" fmla="*/ 4066581 h 4102691"/>
              <a:gd name="connsiteX72" fmla="*/ 2959014 w 6265595"/>
              <a:gd name="connsiteY72" fmla="*/ 4028609 h 4102691"/>
              <a:gd name="connsiteX73" fmla="*/ 2976350 w 6265595"/>
              <a:gd name="connsiteY73" fmla="*/ 3824927 h 4102691"/>
              <a:gd name="connsiteX74" fmla="*/ 3036045 w 6265595"/>
              <a:gd name="connsiteY74" fmla="*/ 3871953 h 4102691"/>
              <a:gd name="connsiteX75" fmla="*/ 3085920 w 6265595"/>
              <a:gd name="connsiteY75" fmla="*/ 3932958 h 4102691"/>
              <a:gd name="connsiteX76" fmla="*/ 3194746 w 6265595"/>
              <a:gd name="connsiteY76" fmla="*/ 3980329 h 4102691"/>
              <a:gd name="connsiteX77" fmla="*/ 3266704 w 6265595"/>
              <a:gd name="connsiteY77" fmla="*/ 3876931 h 4102691"/>
              <a:gd name="connsiteX78" fmla="*/ 3349043 w 6265595"/>
              <a:gd name="connsiteY78" fmla="*/ 3850929 h 4102691"/>
              <a:gd name="connsiteX79" fmla="*/ 3321327 w 6265595"/>
              <a:gd name="connsiteY79" fmla="*/ 3758209 h 4102691"/>
              <a:gd name="connsiteX80" fmla="*/ 3206033 w 6265595"/>
              <a:gd name="connsiteY80" fmla="*/ 3573575 h 4102691"/>
              <a:gd name="connsiteX81" fmla="*/ 3123694 w 6265595"/>
              <a:gd name="connsiteY81" fmla="*/ 3460900 h 4102691"/>
              <a:gd name="connsiteX82" fmla="*/ 3149695 w 6265595"/>
              <a:gd name="connsiteY82" fmla="*/ 3421897 h 4102691"/>
              <a:gd name="connsiteX83" fmla="*/ 3162696 w 6265595"/>
              <a:gd name="connsiteY83" fmla="*/ 3218216 h 4102691"/>
              <a:gd name="connsiteX84" fmla="*/ 3093358 w 6265595"/>
              <a:gd name="connsiteY84" fmla="*/ 3309222 h 4102691"/>
              <a:gd name="connsiteX85" fmla="*/ 3119360 w 6265595"/>
              <a:gd name="connsiteY85" fmla="*/ 3205215 h 4102691"/>
              <a:gd name="connsiteX86" fmla="*/ 2950347 w 6265595"/>
              <a:gd name="connsiteY86" fmla="*/ 3057871 h 4102691"/>
              <a:gd name="connsiteX87" fmla="*/ 3050022 w 6265595"/>
              <a:gd name="connsiteY87" fmla="*/ 2958197 h 4102691"/>
              <a:gd name="connsiteX88" fmla="*/ 3089024 w 6265595"/>
              <a:gd name="connsiteY88" fmla="*/ 2880192 h 4102691"/>
              <a:gd name="connsiteX89" fmla="*/ 3110693 w 6265595"/>
              <a:gd name="connsiteY89" fmla="*/ 2849856 h 4102691"/>
              <a:gd name="connsiteX90" fmla="*/ 3171364 w 6265595"/>
              <a:gd name="connsiteY90" fmla="*/ 2719846 h 4102691"/>
              <a:gd name="connsiteX91" fmla="*/ 3227701 w 6265595"/>
              <a:gd name="connsiteY91" fmla="*/ 2732847 h 4102691"/>
              <a:gd name="connsiteX92" fmla="*/ 3344710 w 6265595"/>
              <a:gd name="connsiteY92" fmla="*/ 2676510 h 4102691"/>
              <a:gd name="connsiteX93" fmla="*/ 3414048 w 6265595"/>
              <a:gd name="connsiteY93" fmla="*/ 2680843 h 4102691"/>
              <a:gd name="connsiteX94" fmla="*/ 3457385 w 6265595"/>
              <a:gd name="connsiteY94" fmla="*/ 2594170 h 4102691"/>
              <a:gd name="connsiteX95" fmla="*/ 3518055 w 6265595"/>
              <a:gd name="connsiteY95" fmla="*/ 2550834 h 4102691"/>
              <a:gd name="connsiteX96" fmla="*/ 3890749 w 6265595"/>
              <a:gd name="connsiteY96" fmla="*/ 2386155 h 4102691"/>
              <a:gd name="connsiteX97" fmla="*/ 3964422 w 6265595"/>
              <a:gd name="connsiteY97" fmla="*/ 2338485 h 4102691"/>
              <a:gd name="connsiteX98" fmla="*/ 4029641 w 6265595"/>
              <a:gd name="connsiteY98" fmla="*/ 2368176 h 4102691"/>
              <a:gd name="connsiteX99" fmla="*/ 4150768 w 6265595"/>
              <a:gd name="connsiteY99" fmla="*/ 2438159 h 4102691"/>
              <a:gd name="connsiteX100" fmla="*/ 4233108 w 6265595"/>
              <a:gd name="connsiteY100" fmla="*/ 2377488 h 4102691"/>
              <a:gd name="connsiteX101" fmla="*/ 4358784 w 6265595"/>
              <a:gd name="connsiteY101" fmla="*/ 2416491 h 4102691"/>
              <a:gd name="connsiteX102" fmla="*/ 4345782 w 6265595"/>
              <a:gd name="connsiteY102" fmla="*/ 2507498 h 4102691"/>
              <a:gd name="connsiteX103" fmla="*/ 4360716 w 6265595"/>
              <a:gd name="connsiteY103" fmla="*/ 2572073 h 4102691"/>
              <a:gd name="connsiteX104" fmla="*/ 4350117 w 6265595"/>
              <a:gd name="connsiteY104" fmla="*/ 2667842 h 4102691"/>
              <a:gd name="connsiteX105" fmla="*/ 4293779 w 6265595"/>
              <a:gd name="connsiteY105" fmla="*/ 2767516 h 4102691"/>
              <a:gd name="connsiteX106" fmla="*/ 4419455 w 6265595"/>
              <a:gd name="connsiteY106" fmla="*/ 2836854 h 4102691"/>
              <a:gd name="connsiteX107" fmla="*/ 4416494 w 6265595"/>
              <a:gd name="connsiteY107" fmla="*/ 2836554 h 4102691"/>
              <a:gd name="connsiteX0" fmla="*/ 4416494 w 6265595"/>
              <a:gd name="connsiteY0" fmla="*/ 2844089 h 4110226"/>
              <a:gd name="connsiteX1" fmla="*/ 4702035 w 6265595"/>
              <a:gd name="connsiteY1" fmla="*/ 2886229 h 4110226"/>
              <a:gd name="connsiteX2" fmla="*/ 4977809 w 6265595"/>
              <a:gd name="connsiteY2" fmla="*/ 2934624 h 4110226"/>
              <a:gd name="connsiteX3" fmla="*/ 5388351 w 6265595"/>
              <a:gd name="connsiteY3" fmla="*/ 2863085 h 4110226"/>
              <a:gd name="connsiteX4" fmla="*/ 5683979 w 6265595"/>
              <a:gd name="connsiteY4" fmla="*/ 2735448 h 4110226"/>
              <a:gd name="connsiteX5" fmla="*/ 6009293 w 6265595"/>
              <a:gd name="connsiteY5" fmla="*/ 2652696 h 4110226"/>
              <a:gd name="connsiteX6" fmla="*/ 6020177 w 6265595"/>
              <a:gd name="connsiteY6" fmla="*/ 2361127 h 4110226"/>
              <a:gd name="connsiteX7" fmla="*/ 6012523 w 6265595"/>
              <a:gd name="connsiteY7" fmla="*/ 1439810 h 4110226"/>
              <a:gd name="connsiteX8" fmla="*/ 6127599 w 6265595"/>
              <a:gd name="connsiteY8" fmla="*/ 100889 h 4110226"/>
              <a:gd name="connsiteX9" fmla="*/ 3782752 w 6265595"/>
              <a:gd name="connsiteY9" fmla="*/ 118996 h 4110226"/>
              <a:gd name="connsiteX10" fmla="*/ 3256765 w 6265595"/>
              <a:gd name="connsiteY10" fmla="*/ 308923 h 4110226"/>
              <a:gd name="connsiteX11" fmla="*/ 1546546 w 6265595"/>
              <a:gd name="connsiteY11" fmla="*/ 109943 h 4110226"/>
              <a:gd name="connsiteX12" fmla="*/ 107045 w 6265595"/>
              <a:gd name="connsiteY12" fmla="*/ 191424 h 4110226"/>
              <a:gd name="connsiteX13" fmla="*/ 103077 w 6265595"/>
              <a:gd name="connsiteY13" fmla="*/ 679091 h 4110226"/>
              <a:gd name="connsiteX14" fmla="*/ 82529 w 6265595"/>
              <a:gd name="connsiteY14" fmla="*/ 1169198 h 4110226"/>
              <a:gd name="connsiteX15" fmla="*/ 61981 w 6265595"/>
              <a:gd name="connsiteY15" fmla="*/ 1742008 h 4110226"/>
              <a:gd name="connsiteX16" fmla="*/ 80596 w 6265595"/>
              <a:gd name="connsiteY16" fmla="*/ 2281554 h 4110226"/>
              <a:gd name="connsiteX17" fmla="*/ 88937 w 6265595"/>
              <a:gd name="connsiteY17" fmla="*/ 2591101 h 4110226"/>
              <a:gd name="connsiteX18" fmla="*/ 246854 w 6265595"/>
              <a:gd name="connsiteY18" fmla="*/ 2670258 h 4110226"/>
              <a:gd name="connsiteX19" fmla="*/ 281020 w 6265595"/>
              <a:gd name="connsiteY19" fmla="*/ 2617753 h 4110226"/>
              <a:gd name="connsiteX20" fmla="*/ 409932 w 6265595"/>
              <a:gd name="connsiteY20" fmla="*/ 2562510 h 4110226"/>
              <a:gd name="connsiteX21" fmla="*/ 478237 w 6265595"/>
              <a:gd name="connsiteY21" fmla="*/ 2518166 h 4110226"/>
              <a:gd name="connsiteX22" fmla="*/ 535152 w 6265595"/>
              <a:gd name="connsiteY22" fmla="*/ 2478059 h 4110226"/>
              <a:gd name="connsiteX23" fmla="*/ 628858 w 6265595"/>
              <a:gd name="connsiteY23" fmla="*/ 2487142 h 4110226"/>
              <a:gd name="connsiteX24" fmla="*/ 686582 w 6265595"/>
              <a:gd name="connsiteY24" fmla="*/ 2437290 h 4110226"/>
              <a:gd name="connsiteX25" fmla="*/ 741912 w 6265595"/>
              <a:gd name="connsiteY25" fmla="*/ 2457675 h 4110226"/>
              <a:gd name="connsiteX26" fmla="*/ 803066 w 6265595"/>
              <a:gd name="connsiteY26" fmla="*/ 2408169 h 4110226"/>
              <a:gd name="connsiteX27" fmla="*/ 858396 w 6265595"/>
              <a:gd name="connsiteY27" fmla="*/ 2416905 h 4110226"/>
              <a:gd name="connsiteX28" fmla="*/ 916033 w 6265595"/>
              <a:gd name="connsiteY28" fmla="*/ 2361661 h 4110226"/>
              <a:gd name="connsiteX29" fmla="*/ 1139140 w 6265595"/>
              <a:gd name="connsiteY29" fmla="*/ 2346150 h 4110226"/>
              <a:gd name="connsiteX30" fmla="*/ 1257470 w 6265595"/>
              <a:gd name="connsiteY30" fmla="*/ 2301516 h 4110226"/>
              <a:gd name="connsiteX31" fmla="*/ 1292097 w 6265595"/>
              <a:gd name="connsiteY31" fmla="*/ 2356212 h 4110226"/>
              <a:gd name="connsiteX32" fmla="*/ 1114660 w 6265595"/>
              <a:gd name="connsiteY32" fmla="*/ 2425641 h 4110226"/>
              <a:gd name="connsiteX33" fmla="*/ 1135046 w 6265595"/>
              <a:gd name="connsiteY33" fmla="*/ 2454763 h 4110226"/>
              <a:gd name="connsiteX34" fmla="*/ 1143781 w 6265595"/>
              <a:gd name="connsiteY34" fmla="*/ 2483884 h 4110226"/>
              <a:gd name="connsiteX35" fmla="*/ 1065155 w 6265595"/>
              <a:gd name="connsiteY35" fmla="*/ 2457675 h 4110226"/>
              <a:gd name="connsiteX36" fmla="*/ 948671 w 6265595"/>
              <a:gd name="connsiteY36" fmla="*/ 2475147 h 4110226"/>
              <a:gd name="connsiteX37" fmla="*/ 992352 w 6265595"/>
              <a:gd name="connsiteY37" fmla="*/ 2556686 h 4110226"/>
              <a:gd name="connsiteX38" fmla="*/ 1070979 w 6265595"/>
              <a:gd name="connsiteY38" fmla="*/ 2594543 h 4110226"/>
              <a:gd name="connsiteX39" fmla="*/ 995265 w 6265595"/>
              <a:gd name="connsiteY39" fmla="*/ 2658610 h 4110226"/>
              <a:gd name="connsiteX40" fmla="*/ 977792 w 6265595"/>
              <a:gd name="connsiteY40" fmla="*/ 2728500 h 4110226"/>
              <a:gd name="connsiteX41" fmla="*/ 925374 w 6265595"/>
              <a:gd name="connsiteY41" fmla="*/ 2745973 h 4110226"/>
              <a:gd name="connsiteX42" fmla="*/ 887517 w 6265595"/>
              <a:gd name="connsiteY42" fmla="*/ 2833336 h 4110226"/>
              <a:gd name="connsiteX43" fmla="*/ 747736 w 6265595"/>
              <a:gd name="connsiteY43" fmla="*/ 2818775 h 4110226"/>
              <a:gd name="connsiteX44" fmla="*/ 744823 w 6265595"/>
              <a:gd name="connsiteY44" fmla="*/ 2853721 h 4110226"/>
              <a:gd name="connsiteX45" fmla="*/ 782681 w 6265595"/>
              <a:gd name="connsiteY45" fmla="*/ 2844984 h 4110226"/>
              <a:gd name="connsiteX46" fmla="*/ 689494 w 6265595"/>
              <a:gd name="connsiteY46" fmla="*/ 2888666 h 4110226"/>
              <a:gd name="connsiteX47" fmla="*/ 835527 w 6265595"/>
              <a:gd name="connsiteY47" fmla="*/ 2944065 h 4110226"/>
              <a:gd name="connsiteX48" fmla="*/ 874530 w 6265595"/>
              <a:gd name="connsiteY48" fmla="*/ 2996068 h 4110226"/>
              <a:gd name="connsiteX49" fmla="*/ 974204 w 6265595"/>
              <a:gd name="connsiteY49" fmla="*/ 3013403 h 4110226"/>
              <a:gd name="connsiteX50" fmla="*/ 1056543 w 6265595"/>
              <a:gd name="connsiteY50" fmla="*/ 3104409 h 4110226"/>
              <a:gd name="connsiteX51" fmla="*/ 1247223 w 6265595"/>
              <a:gd name="connsiteY51" fmla="*/ 3182415 h 4110226"/>
              <a:gd name="connsiteX52" fmla="*/ 1476908 w 6265595"/>
              <a:gd name="connsiteY52" fmla="*/ 3334093 h 4110226"/>
              <a:gd name="connsiteX53" fmla="*/ 1580914 w 6265595"/>
              <a:gd name="connsiteY53" fmla="*/ 3394764 h 4110226"/>
              <a:gd name="connsiteX54" fmla="*/ 1697923 w 6265595"/>
              <a:gd name="connsiteY54" fmla="*/ 3446768 h 4110226"/>
              <a:gd name="connsiteX55" fmla="*/ 1767261 w 6265595"/>
              <a:gd name="connsiteY55" fmla="*/ 3407765 h 4110226"/>
              <a:gd name="connsiteX56" fmla="*/ 1827932 w 6265595"/>
              <a:gd name="connsiteY56" fmla="*/ 3442434 h 4110226"/>
              <a:gd name="connsiteX57" fmla="*/ 1892937 w 6265595"/>
              <a:gd name="connsiteY57" fmla="*/ 3451102 h 4110226"/>
              <a:gd name="connsiteX58" fmla="*/ 1914605 w 6265595"/>
              <a:gd name="connsiteY58" fmla="*/ 3537775 h 4110226"/>
              <a:gd name="connsiteX59" fmla="*/ 2274298 w 6265595"/>
              <a:gd name="connsiteY59" fmla="*/ 3524774 h 4110226"/>
              <a:gd name="connsiteX60" fmla="*/ 2291633 w 6265595"/>
              <a:gd name="connsiteY60" fmla="*/ 3633115 h 4110226"/>
              <a:gd name="connsiteX61" fmla="*/ 2252630 w 6265595"/>
              <a:gd name="connsiteY61" fmla="*/ 3737123 h 4110226"/>
              <a:gd name="connsiteX62" fmla="*/ 2161624 w 6265595"/>
              <a:gd name="connsiteY62" fmla="*/ 3823796 h 4110226"/>
              <a:gd name="connsiteX63" fmla="*/ 2330636 w 6265595"/>
              <a:gd name="connsiteY63" fmla="*/ 3919136 h 4110226"/>
              <a:gd name="connsiteX64" fmla="*/ 2291633 w 6265595"/>
              <a:gd name="connsiteY64" fmla="*/ 4083814 h 4110226"/>
              <a:gd name="connsiteX65" fmla="*/ 2482314 w 6265595"/>
              <a:gd name="connsiteY65" fmla="*/ 4109816 h 4110226"/>
              <a:gd name="connsiteX66" fmla="*/ 2499648 w 6265595"/>
              <a:gd name="connsiteY66" fmla="*/ 4070813 h 4110226"/>
              <a:gd name="connsiteX67" fmla="*/ 2529984 w 6265595"/>
              <a:gd name="connsiteY67" fmla="*/ 4057812 h 4110226"/>
              <a:gd name="connsiteX68" fmla="*/ 2529984 w 6265595"/>
              <a:gd name="connsiteY68" fmla="*/ 4001474 h 4110226"/>
              <a:gd name="connsiteX69" fmla="*/ 2620990 w 6265595"/>
              <a:gd name="connsiteY69" fmla="*/ 3888799 h 4110226"/>
              <a:gd name="connsiteX70" fmla="*/ 2733665 w 6265595"/>
              <a:gd name="connsiteY70" fmla="*/ 3940803 h 4110226"/>
              <a:gd name="connsiteX71" fmla="*/ 2811671 w 6265595"/>
              <a:gd name="connsiteY71" fmla="*/ 4031810 h 4110226"/>
              <a:gd name="connsiteX72" fmla="*/ 2905136 w 6265595"/>
              <a:gd name="connsiteY72" fmla="*/ 4074116 h 4110226"/>
              <a:gd name="connsiteX73" fmla="*/ 2959014 w 6265595"/>
              <a:gd name="connsiteY73" fmla="*/ 4036144 h 4110226"/>
              <a:gd name="connsiteX74" fmla="*/ 2976350 w 6265595"/>
              <a:gd name="connsiteY74" fmla="*/ 3832462 h 4110226"/>
              <a:gd name="connsiteX75" fmla="*/ 3036045 w 6265595"/>
              <a:gd name="connsiteY75" fmla="*/ 3879488 h 4110226"/>
              <a:gd name="connsiteX76" fmla="*/ 3085920 w 6265595"/>
              <a:gd name="connsiteY76" fmla="*/ 3940493 h 4110226"/>
              <a:gd name="connsiteX77" fmla="*/ 3194746 w 6265595"/>
              <a:gd name="connsiteY77" fmla="*/ 3987864 h 4110226"/>
              <a:gd name="connsiteX78" fmla="*/ 3266704 w 6265595"/>
              <a:gd name="connsiteY78" fmla="*/ 3884466 h 4110226"/>
              <a:gd name="connsiteX79" fmla="*/ 3349043 w 6265595"/>
              <a:gd name="connsiteY79" fmla="*/ 3858464 h 4110226"/>
              <a:gd name="connsiteX80" fmla="*/ 3321327 w 6265595"/>
              <a:gd name="connsiteY80" fmla="*/ 3765744 h 4110226"/>
              <a:gd name="connsiteX81" fmla="*/ 3206033 w 6265595"/>
              <a:gd name="connsiteY81" fmla="*/ 3581110 h 4110226"/>
              <a:gd name="connsiteX82" fmla="*/ 3123694 w 6265595"/>
              <a:gd name="connsiteY82" fmla="*/ 3468435 h 4110226"/>
              <a:gd name="connsiteX83" fmla="*/ 3149695 w 6265595"/>
              <a:gd name="connsiteY83" fmla="*/ 3429432 h 4110226"/>
              <a:gd name="connsiteX84" fmla="*/ 3162696 w 6265595"/>
              <a:gd name="connsiteY84" fmla="*/ 3225751 h 4110226"/>
              <a:gd name="connsiteX85" fmla="*/ 3093358 w 6265595"/>
              <a:gd name="connsiteY85" fmla="*/ 3316757 h 4110226"/>
              <a:gd name="connsiteX86" fmla="*/ 3119360 w 6265595"/>
              <a:gd name="connsiteY86" fmla="*/ 3212750 h 4110226"/>
              <a:gd name="connsiteX87" fmla="*/ 2950347 w 6265595"/>
              <a:gd name="connsiteY87" fmla="*/ 3065406 h 4110226"/>
              <a:gd name="connsiteX88" fmla="*/ 3050022 w 6265595"/>
              <a:gd name="connsiteY88" fmla="*/ 2965732 h 4110226"/>
              <a:gd name="connsiteX89" fmla="*/ 3089024 w 6265595"/>
              <a:gd name="connsiteY89" fmla="*/ 2887727 h 4110226"/>
              <a:gd name="connsiteX90" fmla="*/ 3110693 w 6265595"/>
              <a:gd name="connsiteY90" fmla="*/ 2857391 h 4110226"/>
              <a:gd name="connsiteX91" fmla="*/ 3171364 w 6265595"/>
              <a:gd name="connsiteY91" fmla="*/ 2727381 h 4110226"/>
              <a:gd name="connsiteX92" fmla="*/ 3227701 w 6265595"/>
              <a:gd name="connsiteY92" fmla="*/ 2740382 h 4110226"/>
              <a:gd name="connsiteX93" fmla="*/ 3344710 w 6265595"/>
              <a:gd name="connsiteY93" fmla="*/ 2684045 h 4110226"/>
              <a:gd name="connsiteX94" fmla="*/ 3414048 w 6265595"/>
              <a:gd name="connsiteY94" fmla="*/ 2688378 h 4110226"/>
              <a:gd name="connsiteX95" fmla="*/ 3457385 w 6265595"/>
              <a:gd name="connsiteY95" fmla="*/ 2601705 h 4110226"/>
              <a:gd name="connsiteX96" fmla="*/ 3518055 w 6265595"/>
              <a:gd name="connsiteY96" fmla="*/ 2558369 h 4110226"/>
              <a:gd name="connsiteX97" fmla="*/ 3890749 w 6265595"/>
              <a:gd name="connsiteY97" fmla="*/ 2393690 h 4110226"/>
              <a:gd name="connsiteX98" fmla="*/ 3964422 w 6265595"/>
              <a:gd name="connsiteY98" fmla="*/ 2346020 h 4110226"/>
              <a:gd name="connsiteX99" fmla="*/ 4029641 w 6265595"/>
              <a:gd name="connsiteY99" fmla="*/ 2375711 h 4110226"/>
              <a:gd name="connsiteX100" fmla="*/ 4150768 w 6265595"/>
              <a:gd name="connsiteY100" fmla="*/ 2445694 h 4110226"/>
              <a:gd name="connsiteX101" fmla="*/ 4233108 w 6265595"/>
              <a:gd name="connsiteY101" fmla="*/ 2385023 h 4110226"/>
              <a:gd name="connsiteX102" fmla="*/ 4358784 w 6265595"/>
              <a:gd name="connsiteY102" fmla="*/ 2424026 h 4110226"/>
              <a:gd name="connsiteX103" fmla="*/ 4345782 w 6265595"/>
              <a:gd name="connsiteY103" fmla="*/ 2515033 h 4110226"/>
              <a:gd name="connsiteX104" fmla="*/ 4360716 w 6265595"/>
              <a:gd name="connsiteY104" fmla="*/ 2579608 h 4110226"/>
              <a:gd name="connsiteX105" fmla="*/ 4350117 w 6265595"/>
              <a:gd name="connsiteY105" fmla="*/ 2675377 h 4110226"/>
              <a:gd name="connsiteX106" fmla="*/ 4293779 w 6265595"/>
              <a:gd name="connsiteY106" fmla="*/ 2775051 h 4110226"/>
              <a:gd name="connsiteX107" fmla="*/ 4419455 w 6265595"/>
              <a:gd name="connsiteY107" fmla="*/ 2844389 h 4110226"/>
              <a:gd name="connsiteX108" fmla="*/ 4416494 w 6265595"/>
              <a:gd name="connsiteY108" fmla="*/ 2844089 h 4110226"/>
              <a:gd name="connsiteX0" fmla="*/ 4416494 w 6265595"/>
              <a:gd name="connsiteY0" fmla="*/ 2840743 h 4106880"/>
              <a:gd name="connsiteX1" fmla="*/ 4702035 w 6265595"/>
              <a:gd name="connsiteY1" fmla="*/ 2882883 h 4106880"/>
              <a:gd name="connsiteX2" fmla="*/ 4977809 w 6265595"/>
              <a:gd name="connsiteY2" fmla="*/ 2931278 h 4106880"/>
              <a:gd name="connsiteX3" fmla="*/ 5388351 w 6265595"/>
              <a:gd name="connsiteY3" fmla="*/ 2859739 h 4106880"/>
              <a:gd name="connsiteX4" fmla="*/ 5683979 w 6265595"/>
              <a:gd name="connsiteY4" fmla="*/ 2732102 h 4106880"/>
              <a:gd name="connsiteX5" fmla="*/ 6009293 w 6265595"/>
              <a:gd name="connsiteY5" fmla="*/ 2649350 h 4106880"/>
              <a:gd name="connsiteX6" fmla="*/ 6020177 w 6265595"/>
              <a:gd name="connsiteY6" fmla="*/ 2357781 h 4106880"/>
              <a:gd name="connsiteX7" fmla="*/ 6012523 w 6265595"/>
              <a:gd name="connsiteY7" fmla="*/ 1436464 h 4106880"/>
              <a:gd name="connsiteX8" fmla="*/ 6127599 w 6265595"/>
              <a:gd name="connsiteY8" fmla="*/ 97543 h 4106880"/>
              <a:gd name="connsiteX9" fmla="*/ 3782752 w 6265595"/>
              <a:gd name="connsiteY9" fmla="*/ 115650 h 4106880"/>
              <a:gd name="connsiteX10" fmla="*/ 3236887 w 6265595"/>
              <a:gd name="connsiteY10" fmla="*/ 216124 h 4106880"/>
              <a:gd name="connsiteX11" fmla="*/ 1546546 w 6265595"/>
              <a:gd name="connsiteY11" fmla="*/ 106597 h 4106880"/>
              <a:gd name="connsiteX12" fmla="*/ 107045 w 6265595"/>
              <a:gd name="connsiteY12" fmla="*/ 188078 h 4106880"/>
              <a:gd name="connsiteX13" fmla="*/ 103077 w 6265595"/>
              <a:gd name="connsiteY13" fmla="*/ 675745 h 4106880"/>
              <a:gd name="connsiteX14" fmla="*/ 82529 w 6265595"/>
              <a:gd name="connsiteY14" fmla="*/ 1165852 h 4106880"/>
              <a:gd name="connsiteX15" fmla="*/ 61981 w 6265595"/>
              <a:gd name="connsiteY15" fmla="*/ 1738662 h 4106880"/>
              <a:gd name="connsiteX16" fmla="*/ 80596 w 6265595"/>
              <a:gd name="connsiteY16" fmla="*/ 2278208 h 4106880"/>
              <a:gd name="connsiteX17" fmla="*/ 88937 w 6265595"/>
              <a:gd name="connsiteY17" fmla="*/ 2587755 h 4106880"/>
              <a:gd name="connsiteX18" fmla="*/ 246854 w 6265595"/>
              <a:gd name="connsiteY18" fmla="*/ 2666912 h 4106880"/>
              <a:gd name="connsiteX19" fmla="*/ 281020 w 6265595"/>
              <a:gd name="connsiteY19" fmla="*/ 2614407 h 4106880"/>
              <a:gd name="connsiteX20" fmla="*/ 409932 w 6265595"/>
              <a:gd name="connsiteY20" fmla="*/ 2559164 h 4106880"/>
              <a:gd name="connsiteX21" fmla="*/ 478237 w 6265595"/>
              <a:gd name="connsiteY21" fmla="*/ 2514820 h 4106880"/>
              <a:gd name="connsiteX22" fmla="*/ 535152 w 6265595"/>
              <a:gd name="connsiteY22" fmla="*/ 2474713 h 4106880"/>
              <a:gd name="connsiteX23" fmla="*/ 628858 w 6265595"/>
              <a:gd name="connsiteY23" fmla="*/ 2483796 h 4106880"/>
              <a:gd name="connsiteX24" fmla="*/ 686582 w 6265595"/>
              <a:gd name="connsiteY24" fmla="*/ 2433944 h 4106880"/>
              <a:gd name="connsiteX25" fmla="*/ 741912 w 6265595"/>
              <a:gd name="connsiteY25" fmla="*/ 2454329 h 4106880"/>
              <a:gd name="connsiteX26" fmla="*/ 803066 w 6265595"/>
              <a:gd name="connsiteY26" fmla="*/ 2404823 h 4106880"/>
              <a:gd name="connsiteX27" fmla="*/ 858396 w 6265595"/>
              <a:gd name="connsiteY27" fmla="*/ 2413559 h 4106880"/>
              <a:gd name="connsiteX28" fmla="*/ 916033 w 6265595"/>
              <a:gd name="connsiteY28" fmla="*/ 2358315 h 4106880"/>
              <a:gd name="connsiteX29" fmla="*/ 1139140 w 6265595"/>
              <a:gd name="connsiteY29" fmla="*/ 2342804 h 4106880"/>
              <a:gd name="connsiteX30" fmla="*/ 1257470 w 6265595"/>
              <a:gd name="connsiteY30" fmla="*/ 2298170 h 4106880"/>
              <a:gd name="connsiteX31" fmla="*/ 1292097 w 6265595"/>
              <a:gd name="connsiteY31" fmla="*/ 2352866 h 4106880"/>
              <a:gd name="connsiteX32" fmla="*/ 1114660 w 6265595"/>
              <a:gd name="connsiteY32" fmla="*/ 2422295 h 4106880"/>
              <a:gd name="connsiteX33" fmla="*/ 1135046 w 6265595"/>
              <a:gd name="connsiteY33" fmla="*/ 2451417 h 4106880"/>
              <a:gd name="connsiteX34" fmla="*/ 1143781 w 6265595"/>
              <a:gd name="connsiteY34" fmla="*/ 2480538 h 4106880"/>
              <a:gd name="connsiteX35" fmla="*/ 1065155 w 6265595"/>
              <a:gd name="connsiteY35" fmla="*/ 2454329 h 4106880"/>
              <a:gd name="connsiteX36" fmla="*/ 948671 w 6265595"/>
              <a:gd name="connsiteY36" fmla="*/ 2471801 h 4106880"/>
              <a:gd name="connsiteX37" fmla="*/ 992352 w 6265595"/>
              <a:gd name="connsiteY37" fmla="*/ 2553340 h 4106880"/>
              <a:gd name="connsiteX38" fmla="*/ 1070979 w 6265595"/>
              <a:gd name="connsiteY38" fmla="*/ 2591197 h 4106880"/>
              <a:gd name="connsiteX39" fmla="*/ 995265 w 6265595"/>
              <a:gd name="connsiteY39" fmla="*/ 2655264 h 4106880"/>
              <a:gd name="connsiteX40" fmla="*/ 977792 w 6265595"/>
              <a:gd name="connsiteY40" fmla="*/ 2725154 h 4106880"/>
              <a:gd name="connsiteX41" fmla="*/ 925374 w 6265595"/>
              <a:gd name="connsiteY41" fmla="*/ 2742627 h 4106880"/>
              <a:gd name="connsiteX42" fmla="*/ 887517 w 6265595"/>
              <a:gd name="connsiteY42" fmla="*/ 2829990 h 4106880"/>
              <a:gd name="connsiteX43" fmla="*/ 747736 w 6265595"/>
              <a:gd name="connsiteY43" fmla="*/ 2815429 h 4106880"/>
              <a:gd name="connsiteX44" fmla="*/ 744823 w 6265595"/>
              <a:gd name="connsiteY44" fmla="*/ 2850375 h 4106880"/>
              <a:gd name="connsiteX45" fmla="*/ 782681 w 6265595"/>
              <a:gd name="connsiteY45" fmla="*/ 2841638 h 4106880"/>
              <a:gd name="connsiteX46" fmla="*/ 689494 w 6265595"/>
              <a:gd name="connsiteY46" fmla="*/ 2885320 h 4106880"/>
              <a:gd name="connsiteX47" fmla="*/ 835527 w 6265595"/>
              <a:gd name="connsiteY47" fmla="*/ 2940719 h 4106880"/>
              <a:gd name="connsiteX48" fmla="*/ 874530 w 6265595"/>
              <a:gd name="connsiteY48" fmla="*/ 2992722 h 4106880"/>
              <a:gd name="connsiteX49" fmla="*/ 974204 w 6265595"/>
              <a:gd name="connsiteY49" fmla="*/ 3010057 h 4106880"/>
              <a:gd name="connsiteX50" fmla="*/ 1056543 w 6265595"/>
              <a:gd name="connsiteY50" fmla="*/ 3101063 h 4106880"/>
              <a:gd name="connsiteX51" fmla="*/ 1247223 w 6265595"/>
              <a:gd name="connsiteY51" fmla="*/ 3179069 h 4106880"/>
              <a:gd name="connsiteX52" fmla="*/ 1476908 w 6265595"/>
              <a:gd name="connsiteY52" fmla="*/ 3330747 h 4106880"/>
              <a:gd name="connsiteX53" fmla="*/ 1580914 w 6265595"/>
              <a:gd name="connsiteY53" fmla="*/ 3391418 h 4106880"/>
              <a:gd name="connsiteX54" fmla="*/ 1697923 w 6265595"/>
              <a:gd name="connsiteY54" fmla="*/ 3443422 h 4106880"/>
              <a:gd name="connsiteX55" fmla="*/ 1767261 w 6265595"/>
              <a:gd name="connsiteY55" fmla="*/ 3404419 h 4106880"/>
              <a:gd name="connsiteX56" fmla="*/ 1827932 w 6265595"/>
              <a:gd name="connsiteY56" fmla="*/ 3439088 h 4106880"/>
              <a:gd name="connsiteX57" fmla="*/ 1892937 w 6265595"/>
              <a:gd name="connsiteY57" fmla="*/ 3447756 h 4106880"/>
              <a:gd name="connsiteX58" fmla="*/ 1914605 w 6265595"/>
              <a:gd name="connsiteY58" fmla="*/ 3534429 h 4106880"/>
              <a:gd name="connsiteX59" fmla="*/ 2274298 w 6265595"/>
              <a:gd name="connsiteY59" fmla="*/ 3521428 h 4106880"/>
              <a:gd name="connsiteX60" fmla="*/ 2291633 w 6265595"/>
              <a:gd name="connsiteY60" fmla="*/ 3629769 h 4106880"/>
              <a:gd name="connsiteX61" fmla="*/ 2252630 w 6265595"/>
              <a:gd name="connsiteY61" fmla="*/ 3733777 h 4106880"/>
              <a:gd name="connsiteX62" fmla="*/ 2161624 w 6265595"/>
              <a:gd name="connsiteY62" fmla="*/ 3820450 h 4106880"/>
              <a:gd name="connsiteX63" fmla="*/ 2330636 w 6265595"/>
              <a:gd name="connsiteY63" fmla="*/ 3915790 h 4106880"/>
              <a:gd name="connsiteX64" fmla="*/ 2291633 w 6265595"/>
              <a:gd name="connsiteY64" fmla="*/ 4080468 h 4106880"/>
              <a:gd name="connsiteX65" fmla="*/ 2482314 w 6265595"/>
              <a:gd name="connsiteY65" fmla="*/ 4106470 h 4106880"/>
              <a:gd name="connsiteX66" fmla="*/ 2499648 w 6265595"/>
              <a:gd name="connsiteY66" fmla="*/ 4067467 h 4106880"/>
              <a:gd name="connsiteX67" fmla="*/ 2529984 w 6265595"/>
              <a:gd name="connsiteY67" fmla="*/ 4054466 h 4106880"/>
              <a:gd name="connsiteX68" fmla="*/ 2529984 w 6265595"/>
              <a:gd name="connsiteY68" fmla="*/ 3998128 h 4106880"/>
              <a:gd name="connsiteX69" fmla="*/ 2620990 w 6265595"/>
              <a:gd name="connsiteY69" fmla="*/ 3885453 h 4106880"/>
              <a:gd name="connsiteX70" fmla="*/ 2733665 w 6265595"/>
              <a:gd name="connsiteY70" fmla="*/ 3937457 h 4106880"/>
              <a:gd name="connsiteX71" fmla="*/ 2811671 w 6265595"/>
              <a:gd name="connsiteY71" fmla="*/ 4028464 h 4106880"/>
              <a:gd name="connsiteX72" fmla="*/ 2905136 w 6265595"/>
              <a:gd name="connsiteY72" fmla="*/ 4070770 h 4106880"/>
              <a:gd name="connsiteX73" fmla="*/ 2959014 w 6265595"/>
              <a:gd name="connsiteY73" fmla="*/ 4032798 h 4106880"/>
              <a:gd name="connsiteX74" fmla="*/ 2976350 w 6265595"/>
              <a:gd name="connsiteY74" fmla="*/ 3829116 h 4106880"/>
              <a:gd name="connsiteX75" fmla="*/ 3036045 w 6265595"/>
              <a:gd name="connsiteY75" fmla="*/ 3876142 h 4106880"/>
              <a:gd name="connsiteX76" fmla="*/ 3085920 w 6265595"/>
              <a:gd name="connsiteY76" fmla="*/ 3937147 h 4106880"/>
              <a:gd name="connsiteX77" fmla="*/ 3194746 w 6265595"/>
              <a:gd name="connsiteY77" fmla="*/ 3984518 h 4106880"/>
              <a:gd name="connsiteX78" fmla="*/ 3266704 w 6265595"/>
              <a:gd name="connsiteY78" fmla="*/ 3881120 h 4106880"/>
              <a:gd name="connsiteX79" fmla="*/ 3349043 w 6265595"/>
              <a:gd name="connsiteY79" fmla="*/ 3855118 h 4106880"/>
              <a:gd name="connsiteX80" fmla="*/ 3321327 w 6265595"/>
              <a:gd name="connsiteY80" fmla="*/ 3762398 h 4106880"/>
              <a:gd name="connsiteX81" fmla="*/ 3206033 w 6265595"/>
              <a:gd name="connsiteY81" fmla="*/ 3577764 h 4106880"/>
              <a:gd name="connsiteX82" fmla="*/ 3123694 w 6265595"/>
              <a:gd name="connsiteY82" fmla="*/ 3465089 h 4106880"/>
              <a:gd name="connsiteX83" fmla="*/ 3149695 w 6265595"/>
              <a:gd name="connsiteY83" fmla="*/ 3426086 h 4106880"/>
              <a:gd name="connsiteX84" fmla="*/ 3162696 w 6265595"/>
              <a:gd name="connsiteY84" fmla="*/ 3222405 h 4106880"/>
              <a:gd name="connsiteX85" fmla="*/ 3093358 w 6265595"/>
              <a:gd name="connsiteY85" fmla="*/ 3313411 h 4106880"/>
              <a:gd name="connsiteX86" fmla="*/ 3119360 w 6265595"/>
              <a:gd name="connsiteY86" fmla="*/ 3209404 h 4106880"/>
              <a:gd name="connsiteX87" fmla="*/ 2950347 w 6265595"/>
              <a:gd name="connsiteY87" fmla="*/ 3062060 h 4106880"/>
              <a:gd name="connsiteX88" fmla="*/ 3050022 w 6265595"/>
              <a:gd name="connsiteY88" fmla="*/ 2962386 h 4106880"/>
              <a:gd name="connsiteX89" fmla="*/ 3089024 w 6265595"/>
              <a:gd name="connsiteY89" fmla="*/ 2884381 h 4106880"/>
              <a:gd name="connsiteX90" fmla="*/ 3110693 w 6265595"/>
              <a:gd name="connsiteY90" fmla="*/ 2854045 h 4106880"/>
              <a:gd name="connsiteX91" fmla="*/ 3171364 w 6265595"/>
              <a:gd name="connsiteY91" fmla="*/ 2724035 h 4106880"/>
              <a:gd name="connsiteX92" fmla="*/ 3227701 w 6265595"/>
              <a:gd name="connsiteY92" fmla="*/ 2737036 h 4106880"/>
              <a:gd name="connsiteX93" fmla="*/ 3344710 w 6265595"/>
              <a:gd name="connsiteY93" fmla="*/ 2680699 h 4106880"/>
              <a:gd name="connsiteX94" fmla="*/ 3414048 w 6265595"/>
              <a:gd name="connsiteY94" fmla="*/ 2685032 h 4106880"/>
              <a:gd name="connsiteX95" fmla="*/ 3457385 w 6265595"/>
              <a:gd name="connsiteY95" fmla="*/ 2598359 h 4106880"/>
              <a:gd name="connsiteX96" fmla="*/ 3518055 w 6265595"/>
              <a:gd name="connsiteY96" fmla="*/ 2555023 h 4106880"/>
              <a:gd name="connsiteX97" fmla="*/ 3890749 w 6265595"/>
              <a:gd name="connsiteY97" fmla="*/ 2390344 h 4106880"/>
              <a:gd name="connsiteX98" fmla="*/ 3964422 w 6265595"/>
              <a:gd name="connsiteY98" fmla="*/ 2342674 h 4106880"/>
              <a:gd name="connsiteX99" fmla="*/ 4029641 w 6265595"/>
              <a:gd name="connsiteY99" fmla="*/ 2372365 h 4106880"/>
              <a:gd name="connsiteX100" fmla="*/ 4150768 w 6265595"/>
              <a:gd name="connsiteY100" fmla="*/ 2442348 h 4106880"/>
              <a:gd name="connsiteX101" fmla="*/ 4233108 w 6265595"/>
              <a:gd name="connsiteY101" fmla="*/ 2381677 h 4106880"/>
              <a:gd name="connsiteX102" fmla="*/ 4358784 w 6265595"/>
              <a:gd name="connsiteY102" fmla="*/ 2420680 h 4106880"/>
              <a:gd name="connsiteX103" fmla="*/ 4345782 w 6265595"/>
              <a:gd name="connsiteY103" fmla="*/ 2511687 h 4106880"/>
              <a:gd name="connsiteX104" fmla="*/ 4360716 w 6265595"/>
              <a:gd name="connsiteY104" fmla="*/ 2576262 h 4106880"/>
              <a:gd name="connsiteX105" fmla="*/ 4350117 w 6265595"/>
              <a:gd name="connsiteY105" fmla="*/ 2672031 h 4106880"/>
              <a:gd name="connsiteX106" fmla="*/ 4293779 w 6265595"/>
              <a:gd name="connsiteY106" fmla="*/ 2771705 h 4106880"/>
              <a:gd name="connsiteX107" fmla="*/ 4419455 w 6265595"/>
              <a:gd name="connsiteY107" fmla="*/ 2841043 h 4106880"/>
              <a:gd name="connsiteX108" fmla="*/ 4416494 w 6265595"/>
              <a:gd name="connsiteY108" fmla="*/ 2840743 h 4106880"/>
              <a:gd name="connsiteX0" fmla="*/ 4416494 w 6265595"/>
              <a:gd name="connsiteY0" fmla="*/ 2840743 h 4106880"/>
              <a:gd name="connsiteX1" fmla="*/ 4702035 w 6265595"/>
              <a:gd name="connsiteY1" fmla="*/ 2882883 h 4106880"/>
              <a:gd name="connsiteX2" fmla="*/ 4977809 w 6265595"/>
              <a:gd name="connsiteY2" fmla="*/ 2931278 h 4106880"/>
              <a:gd name="connsiteX3" fmla="*/ 5388351 w 6265595"/>
              <a:gd name="connsiteY3" fmla="*/ 2859739 h 4106880"/>
              <a:gd name="connsiteX4" fmla="*/ 5683979 w 6265595"/>
              <a:gd name="connsiteY4" fmla="*/ 2732102 h 4106880"/>
              <a:gd name="connsiteX5" fmla="*/ 6009293 w 6265595"/>
              <a:gd name="connsiteY5" fmla="*/ 2649350 h 4106880"/>
              <a:gd name="connsiteX6" fmla="*/ 6020177 w 6265595"/>
              <a:gd name="connsiteY6" fmla="*/ 2357781 h 4106880"/>
              <a:gd name="connsiteX7" fmla="*/ 6012523 w 6265595"/>
              <a:gd name="connsiteY7" fmla="*/ 1436464 h 4106880"/>
              <a:gd name="connsiteX8" fmla="*/ 6127599 w 6265595"/>
              <a:gd name="connsiteY8" fmla="*/ 97543 h 4106880"/>
              <a:gd name="connsiteX9" fmla="*/ 3782752 w 6265595"/>
              <a:gd name="connsiteY9" fmla="*/ 115650 h 4106880"/>
              <a:gd name="connsiteX10" fmla="*/ 3236887 w 6265595"/>
              <a:gd name="connsiteY10" fmla="*/ 216124 h 4106880"/>
              <a:gd name="connsiteX11" fmla="*/ 1546546 w 6265595"/>
              <a:gd name="connsiteY11" fmla="*/ 106597 h 4106880"/>
              <a:gd name="connsiteX12" fmla="*/ 107045 w 6265595"/>
              <a:gd name="connsiteY12" fmla="*/ 188078 h 4106880"/>
              <a:gd name="connsiteX13" fmla="*/ 103077 w 6265595"/>
              <a:gd name="connsiteY13" fmla="*/ 675745 h 4106880"/>
              <a:gd name="connsiteX14" fmla="*/ 82529 w 6265595"/>
              <a:gd name="connsiteY14" fmla="*/ 1165852 h 4106880"/>
              <a:gd name="connsiteX15" fmla="*/ 61981 w 6265595"/>
              <a:gd name="connsiteY15" fmla="*/ 1738662 h 4106880"/>
              <a:gd name="connsiteX16" fmla="*/ 80596 w 6265595"/>
              <a:gd name="connsiteY16" fmla="*/ 2278208 h 4106880"/>
              <a:gd name="connsiteX17" fmla="*/ 88937 w 6265595"/>
              <a:gd name="connsiteY17" fmla="*/ 2587755 h 4106880"/>
              <a:gd name="connsiteX18" fmla="*/ 246854 w 6265595"/>
              <a:gd name="connsiteY18" fmla="*/ 2666912 h 4106880"/>
              <a:gd name="connsiteX19" fmla="*/ 281020 w 6265595"/>
              <a:gd name="connsiteY19" fmla="*/ 2614407 h 4106880"/>
              <a:gd name="connsiteX20" fmla="*/ 409932 w 6265595"/>
              <a:gd name="connsiteY20" fmla="*/ 2559164 h 4106880"/>
              <a:gd name="connsiteX21" fmla="*/ 478237 w 6265595"/>
              <a:gd name="connsiteY21" fmla="*/ 2514820 h 4106880"/>
              <a:gd name="connsiteX22" fmla="*/ 535152 w 6265595"/>
              <a:gd name="connsiteY22" fmla="*/ 2474713 h 4106880"/>
              <a:gd name="connsiteX23" fmla="*/ 628858 w 6265595"/>
              <a:gd name="connsiteY23" fmla="*/ 2483796 h 4106880"/>
              <a:gd name="connsiteX24" fmla="*/ 686582 w 6265595"/>
              <a:gd name="connsiteY24" fmla="*/ 2433944 h 4106880"/>
              <a:gd name="connsiteX25" fmla="*/ 741912 w 6265595"/>
              <a:gd name="connsiteY25" fmla="*/ 2454329 h 4106880"/>
              <a:gd name="connsiteX26" fmla="*/ 803066 w 6265595"/>
              <a:gd name="connsiteY26" fmla="*/ 2404823 h 4106880"/>
              <a:gd name="connsiteX27" fmla="*/ 858396 w 6265595"/>
              <a:gd name="connsiteY27" fmla="*/ 2413559 h 4106880"/>
              <a:gd name="connsiteX28" fmla="*/ 916033 w 6265595"/>
              <a:gd name="connsiteY28" fmla="*/ 2358315 h 4106880"/>
              <a:gd name="connsiteX29" fmla="*/ 1139140 w 6265595"/>
              <a:gd name="connsiteY29" fmla="*/ 2342804 h 4106880"/>
              <a:gd name="connsiteX30" fmla="*/ 1257470 w 6265595"/>
              <a:gd name="connsiteY30" fmla="*/ 2298170 h 4106880"/>
              <a:gd name="connsiteX31" fmla="*/ 1292097 w 6265595"/>
              <a:gd name="connsiteY31" fmla="*/ 2352866 h 4106880"/>
              <a:gd name="connsiteX32" fmla="*/ 1114660 w 6265595"/>
              <a:gd name="connsiteY32" fmla="*/ 2422295 h 4106880"/>
              <a:gd name="connsiteX33" fmla="*/ 1135046 w 6265595"/>
              <a:gd name="connsiteY33" fmla="*/ 2451417 h 4106880"/>
              <a:gd name="connsiteX34" fmla="*/ 1143781 w 6265595"/>
              <a:gd name="connsiteY34" fmla="*/ 2480538 h 4106880"/>
              <a:gd name="connsiteX35" fmla="*/ 1065155 w 6265595"/>
              <a:gd name="connsiteY35" fmla="*/ 2454329 h 4106880"/>
              <a:gd name="connsiteX36" fmla="*/ 948671 w 6265595"/>
              <a:gd name="connsiteY36" fmla="*/ 2471801 h 4106880"/>
              <a:gd name="connsiteX37" fmla="*/ 992352 w 6265595"/>
              <a:gd name="connsiteY37" fmla="*/ 2553340 h 4106880"/>
              <a:gd name="connsiteX38" fmla="*/ 1070979 w 6265595"/>
              <a:gd name="connsiteY38" fmla="*/ 2591197 h 4106880"/>
              <a:gd name="connsiteX39" fmla="*/ 995265 w 6265595"/>
              <a:gd name="connsiteY39" fmla="*/ 2655264 h 4106880"/>
              <a:gd name="connsiteX40" fmla="*/ 977792 w 6265595"/>
              <a:gd name="connsiteY40" fmla="*/ 2725154 h 4106880"/>
              <a:gd name="connsiteX41" fmla="*/ 925374 w 6265595"/>
              <a:gd name="connsiteY41" fmla="*/ 2742627 h 4106880"/>
              <a:gd name="connsiteX42" fmla="*/ 887517 w 6265595"/>
              <a:gd name="connsiteY42" fmla="*/ 2829990 h 4106880"/>
              <a:gd name="connsiteX43" fmla="*/ 747736 w 6265595"/>
              <a:gd name="connsiteY43" fmla="*/ 2815429 h 4106880"/>
              <a:gd name="connsiteX44" fmla="*/ 744823 w 6265595"/>
              <a:gd name="connsiteY44" fmla="*/ 2850375 h 4106880"/>
              <a:gd name="connsiteX45" fmla="*/ 782681 w 6265595"/>
              <a:gd name="connsiteY45" fmla="*/ 2841638 h 4106880"/>
              <a:gd name="connsiteX46" fmla="*/ 689494 w 6265595"/>
              <a:gd name="connsiteY46" fmla="*/ 2885320 h 4106880"/>
              <a:gd name="connsiteX47" fmla="*/ 835527 w 6265595"/>
              <a:gd name="connsiteY47" fmla="*/ 2940719 h 4106880"/>
              <a:gd name="connsiteX48" fmla="*/ 874530 w 6265595"/>
              <a:gd name="connsiteY48" fmla="*/ 2992722 h 4106880"/>
              <a:gd name="connsiteX49" fmla="*/ 974204 w 6265595"/>
              <a:gd name="connsiteY49" fmla="*/ 3010057 h 4106880"/>
              <a:gd name="connsiteX50" fmla="*/ 1056543 w 6265595"/>
              <a:gd name="connsiteY50" fmla="*/ 3101063 h 4106880"/>
              <a:gd name="connsiteX51" fmla="*/ 1247223 w 6265595"/>
              <a:gd name="connsiteY51" fmla="*/ 3179069 h 4106880"/>
              <a:gd name="connsiteX52" fmla="*/ 1476908 w 6265595"/>
              <a:gd name="connsiteY52" fmla="*/ 3330747 h 4106880"/>
              <a:gd name="connsiteX53" fmla="*/ 1580914 w 6265595"/>
              <a:gd name="connsiteY53" fmla="*/ 3391418 h 4106880"/>
              <a:gd name="connsiteX54" fmla="*/ 1697923 w 6265595"/>
              <a:gd name="connsiteY54" fmla="*/ 3443422 h 4106880"/>
              <a:gd name="connsiteX55" fmla="*/ 1767261 w 6265595"/>
              <a:gd name="connsiteY55" fmla="*/ 3404419 h 4106880"/>
              <a:gd name="connsiteX56" fmla="*/ 1827932 w 6265595"/>
              <a:gd name="connsiteY56" fmla="*/ 3439088 h 4106880"/>
              <a:gd name="connsiteX57" fmla="*/ 1892937 w 6265595"/>
              <a:gd name="connsiteY57" fmla="*/ 3447756 h 4106880"/>
              <a:gd name="connsiteX58" fmla="*/ 1914605 w 6265595"/>
              <a:gd name="connsiteY58" fmla="*/ 3534429 h 4106880"/>
              <a:gd name="connsiteX59" fmla="*/ 2274298 w 6265595"/>
              <a:gd name="connsiteY59" fmla="*/ 3521428 h 4106880"/>
              <a:gd name="connsiteX60" fmla="*/ 2291633 w 6265595"/>
              <a:gd name="connsiteY60" fmla="*/ 3629769 h 4106880"/>
              <a:gd name="connsiteX61" fmla="*/ 2252630 w 6265595"/>
              <a:gd name="connsiteY61" fmla="*/ 3733777 h 4106880"/>
              <a:gd name="connsiteX62" fmla="*/ 2161624 w 6265595"/>
              <a:gd name="connsiteY62" fmla="*/ 3820450 h 4106880"/>
              <a:gd name="connsiteX63" fmla="*/ 2330636 w 6265595"/>
              <a:gd name="connsiteY63" fmla="*/ 3915790 h 4106880"/>
              <a:gd name="connsiteX64" fmla="*/ 2291633 w 6265595"/>
              <a:gd name="connsiteY64" fmla="*/ 4080468 h 4106880"/>
              <a:gd name="connsiteX65" fmla="*/ 2482314 w 6265595"/>
              <a:gd name="connsiteY65" fmla="*/ 4106470 h 4106880"/>
              <a:gd name="connsiteX66" fmla="*/ 2499648 w 6265595"/>
              <a:gd name="connsiteY66" fmla="*/ 4067467 h 4106880"/>
              <a:gd name="connsiteX67" fmla="*/ 2529984 w 6265595"/>
              <a:gd name="connsiteY67" fmla="*/ 4054466 h 4106880"/>
              <a:gd name="connsiteX68" fmla="*/ 2529984 w 6265595"/>
              <a:gd name="connsiteY68" fmla="*/ 3998128 h 4106880"/>
              <a:gd name="connsiteX69" fmla="*/ 2620990 w 6265595"/>
              <a:gd name="connsiteY69" fmla="*/ 3885453 h 4106880"/>
              <a:gd name="connsiteX70" fmla="*/ 2733665 w 6265595"/>
              <a:gd name="connsiteY70" fmla="*/ 3937457 h 4106880"/>
              <a:gd name="connsiteX71" fmla="*/ 2811671 w 6265595"/>
              <a:gd name="connsiteY71" fmla="*/ 4028464 h 4106880"/>
              <a:gd name="connsiteX72" fmla="*/ 2905136 w 6265595"/>
              <a:gd name="connsiteY72" fmla="*/ 4070770 h 4106880"/>
              <a:gd name="connsiteX73" fmla="*/ 2959014 w 6265595"/>
              <a:gd name="connsiteY73" fmla="*/ 4032798 h 4106880"/>
              <a:gd name="connsiteX74" fmla="*/ 2976350 w 6265595"/>
              <a:gd name="connsiteY74" fmla="*/ 3829116 h 4106880"/>
              <a:gd name="connsiteX75" fmla="*/ 3036045 w 6265595"/>
              <a:gd name="connsiteY75" fmla="*/ 3876142 h 4106880"/>
              <a:gd name="connsiteX76" fmla="*/ 3085920 w 6265595"/>
              <a:gd name="connsiteY76" fmla="*/ 3937147 h 4106880"/>
              <a:gd name="connsiteX77" fmla="*/ 3194746 w 6265595"/>
              <a:gd name="connsiteY77" fmla="*/ 3984518 h 4106880"/>
              <a:gd name="connsiteX78" fmla="*/ 3266704 w 6265595"/>
              <a:gd name="connsiteY78" fmla="*/ 3881120 h 4106880"/>
              <a:gd name="connsiteX79" fmla="*/ 3349043 w 6265595"/>
              <a:gd name="connsiteY79" fmla="*/ 3855118 h 4106880"/>
              <a:gd name="connsiteX80" fmla="*/ 3321327 w 6265595"/>
              <a:gd name="connsiteY80" fmla="*/ 3762398 h 4106880"/>
              <a:gd name="connsiteX81" fmla="*/ 3206033 w 6265595"/>
              <a:gd name="connsiteY81" fmla="*/ 3577764 h 4106880"/>
              <a:gd name="connsiteX82" fmla="*/ 3123694 w 6265595"/>
              <a:gd name="connsiteY82" fmla="*/ 3465089 h 4106880"/>
              <a:gd name="connsiteX83" fmla="*/ 3149695 w 6265595"/>
              <a:gd name="connsiteY83" fmla="*/ 3426086 h 4106880"/>
              <a:gd name="connsiteX84" fmla="*/ 3162696 w 6265595"/>
              <a:gd name="connsiteY84" fmla="*/ 3222405 h 4106880"/>
              <a:gd name="connsiteX85" fmla="*/ 3093358 w 6265595"/>
              <a:gd name="connsiteY85" fmla="*/ 3313411 h 4106880"/>
              <a:gd name="connsiteX86" fmla="*/ 3119360 w 6265595"/>
              <a:gd name="connsiteY86" fmla="*/ 3209404 h 4106880"/>
              <a:gd name="connsiteX87" fmla="*/ 2950347 w 6265595"/>
              <a:gd name="connsiteY87" fmla="*/ 3062060 h 4106880"/>
              <a:gd name="connsiteX88" fmla="*/ 3050022 w 6265595"/>
              <a:gd name="connsiteY88" fmla="*/ 2962386 h 4106880"/>
              <a:gd name="connsiteX89" fmla="*/ 3089024 w 6265595"/>
              <a:gd name="connsiteY89" fmla="*/ 2884381 h 4106880"/>
              <a:gd name="connsiteX90" fmla="*/ 3110693 w 6265595"/>
              <a:gd name="connsiteY90" fmla="*/ 2854045 h 4106880"/>
              <a:gd name="connsiteX91" fmla="*/ 3171364 w 6265595"/>
              <a:gd name="connsiteY91" fmla="*/ 2724035 h 4106880"/>
              <a:gd name="connsiteX92" fmla="*/ 3227701 w 6265595"/>
              <a:gd name="connsiteY92" fmla="*/ 2737036 h 4106880"/>
              <a:gd name="connsiteX93" fmla="*/ 3344710 w 6265595"/>
              <a:gd name="connsiteY93" fmla="*/ 2680699 h 4106880"/>
              <a:gd name="connsiteX94" fmla="*/ 3414048 w 6265595"/>
              <a:gd name="connsiteY94" fmla="*/ 2685032 h 4106880"/>
              <a:gd name="connsiteX95" fmla="*/ 3457385 w 6265595"/>
              <a:gd name="connsiteY95" fmla="*/ 2598359 h 4106880"/>
              <a:gd name="connsiteX96" fmla="*/ 3518055 w 6265595"/>
              <a:gd name="connsiteY96" fmla="*/ 2555023 h 4106880"/>
              <a:gd name="connsiteX97" fmla="*/ 3890749 w 6265595"/>
              <a:gd name="connsiteY97" fmla="*/ 2390344 h 4106880"/>
              <a:gd name="connsiteX98" fmla="*/ 3964422 w 6265595"/>
              <a:gd name="connsiteY98" fmla="*/ 2342674 h 4106880"/>
              <a:gd name="connsiteX99" fmla="*/ 4029641 w 6265595"/>
              <a:gd name="connsiteY99" fmla="*/ 2372365 h 4106880"/>
              <a:gd name="connsiteX100" fmla="*/ 4150768 w 6265595"/>
              <a:gd name="connsiteY100" fmla="*/ 2442348 h 4106880"/>
              <a:gd name="connsiteX101" fmla="*/ 4233108 w 6265595"/>
              <a:gd name="connsiteY101" fmla="*/ 2381677 h 4106880"/>
              <a:gd name="connsiteX102" fmla="*/ 4358784 w 6265595"/>
              <a:gd name="connsiteY102" fmla="*/ 2420680 h 4106880"/>
              <a:gd name="connsiteX103" fmla="*/ 4345782 w 6265595"/>
              <a:gd name="connsiteY103" fmla="*/ 2511687 h 4106880"/>
              <a:gd name="connsiteX104" fmla="*/ 4360716 w 6265595"/>
              <a:gd name="connsiteY104" fmla="*/ 2576262 h 4106880"/>
              <a:gd name="connsiteX105" fmla="*/ 4350117 w 6265595"/>
              <a:gd name="connsiteY105" fmla="*/ 2672031 h 4106880"/>
              <a:gd name="connsiteX106" fmla="*/ 4293779 w 6265595"/>
              <a:gd name="connsiteY106" fmla="*/ 2771705 h 4106880"/>
              <a:gd name="connsiteX107" fmla="*/ 4419455 w 6265595"/>
              <a:gd name="connsiteY107" fmla="*/ 2841043 h 4106880"/>
              <a:gd name="connsiteX108" fmla="*/ 4416494 w 6265595"/>
              <a:gd name="connsiteY108" fmla="*/ 2840743 h 4106880"/>
              <a:gd name="connsiteX0" fmla="*/ 4410605 w 6259706"/>
              <a:gd name="connsiteY0" fmla="*/ 2840743 h 4106880"/>
              <a:gd name="connsiteX1" fmla="*/ 4696146 w 6259706"/>
              <a:gd name="connsiteY1" fmla="*/ 2882883 h 4106880"/>
              <a:gd name="connsiteX2" fmla="*/ 4971920 w 6259706"/>
              <a:gd name="connsiteY2" fmla="*/ 2931278 h 4106880"/>
              <a:gd name="connsiteX3" fmla="*/ 5382462 w 6259706"/>
              <a:gd name="connsiteY3" fmla="*/ 2859739 h 4106880"/>
              <a:gd name="connsiteX4" fmla="*/ 5678090 w 6259706"/>
              <a:gd name="connsiteY4" fmla="*/ 2732102 h 4106880"/>
              <a:gd name="connsiteX5" fmla="*/ 6003404 w 6259706"/>
              <a:gd name="connsiteY5" fmla="*/ 2649350 h 4106880"/>
              <a:gd name="connsiteX6" fmla="*/ 6014288 w 6259706"/>
              <a:gd name="connsiteY6" fmla="*/ 2357781 h 4106880"/>
              <a:gd name="connsiteX7" fmla="*/ 6006634 w 6259706"/>
              <a:gd name="connsiteY7" fmla="*/ 1436464 h 4106880"/>
              <a:gd name="connsiteX8" fmla="*/ 6121710 w 6259706"/>
              <a:gd name="connsiteY8" fmla="*/ 97543 h 4106880"/>
              <a:gd name="connsiteX9" fmla="*/ 3776863 w 6259706"/>
              <a:gd name="connsiteY9" fmla="*/ 115650 h 4106880"/>
              <a:gd name="connsiteX10" fmla="*/ 3230998 w 6259706"/>
              <a:gd name="connsiteY10" fmla="*/ 216124 h 4106880"/>
              <a:gd name="connsiteX11" fmla="*/ 1461144 w 6259706"/>
              <a:gd name="connsiteY11" fmla="*/ 186110 h 4106880"/>
              <a:gd name="connsiteX12" fmla="*/ 101156 w 6259706"/>
              <a:gd name="connsiteY12" fmla="*/ 188078 h 4106880"/>
              <a:gd name="connsiteX13" fmla="*/ 97188 w 6259706"/>
              <a:gd name="connsiteY13" fmla="*/ 675745 h 4106880"/>
              <a:gd name="connsiteX14" fmla="*/ 76640 w 6259706"/>
              <a:gd name="connsiteY14" fmla="*/ 1165852 h 4106880"/>
              <a:gd name="connsiteX15" fmla="*/ 56092 w 6259706"/>
              <a:gd name="connsiteY15" fmla="*/ 1738662 h 4106880"/>
              <a:gd name="connsiteX16" fmla="*/ 74707 w 6259706"/>
              <a:gd name="connsiteY16" fmla="*/ 2278208 h 4106880"/>
              <a:gd name="connsiteX17" fmla="*/ 83048 w 6259706"/>
              <a:gd name="connsiteY17" fmla="*/ 2587755 h 4106880"/>
              <a:gd name="connsiteX18" fmla="*/ 240965 w 6259706"/>
              <a:gd name="connsiteY18" fmla="*/ 2666912 h 4106880"/>
              <a:gd name="connsiteX19" fmla="*/ 275131 w 6259706"/>
              <a:gd name="connsiteY19" fmla="*/ 2614407 h 4106880"/>
              <a:gd name="connsiteX20" fmla="*/ 404043 w 6259706"/>
              <a:gd name="connsiteY20" fmla="*/ 2559164 h 4106880"/>
              <a:gd name="connsiteX21" fmla="*/ 472348 w 6259706"/>
              <a:gd name="connsiteY21" fmla="*/ 2514820 h 4106880"/>
              <a:gd name="connsiteX22" fmla="*/ 529263 w 6259706"/>
              <a:gd name="connsiteY22" fmla="*/ 2474713 h 4106880"/>
              <a:gd name="connsiteX23" fmla="*/ 622969 w 6259706"/>
              <a:gd name="connsiteY23" fmla="*/ 2483796 h 4106880"/>
              <a:gd name="connsiteX24" fmla="*/ 680693 w 6259706"/>
              <a:gd name="connsiteY24" fmla="*/ 2433944 h 4106880"/>
              <a:gd name="connsiteX25" fmla="*/ 736023 w 6259706"/>
              <a:gd name="connsiteY25" fmla="*/ 2454329 h 4106880"/>
              <a:gd name="connsiteX26" fmla="*/ 797177 w 6259706"/>
              <a:gd name="connsiteY26" fmla="*/ 2404823 h 4106880"/>
              <a:gd name="connsiteX27" fmla="*/ 852507 w 6259706"/>
              <a:gd name="connsiteY27" fmla="*/ 2413559 h 4106880"/>
              <a:gd name="connsiteX28" fmla="*/ 910144 w 6259706"/>
              <a:gd name="connsiteY28" fmla="*/ 2358315 h 4106880"/>
              <a:gd name="connsiteX29" fmla="*/ 1133251 w 6259706"/>
              <a:gd name="connsiteY29" fmla="*/ 2342804 h 4106880"/>
              <a:gd name="connsiteX30" fmla="*/ 1251581 w 6259706"/>
              <a:gd name="connsiteY30" fmla="*/ 2298170 h 4106880"/>
              <a:gd name="connsiteX31" fmla="*/ 1286208 w 6259706"/>
              <a:gd name="connsiteY31" fmla="*/ 2352866 h 4106880"/>
              <a:gd name="connsiteX32" fmla="*/ 1108771 w 6259706"/>
              <a:gd name="connsiteY32" fmla="*/ 2422295 h 4106880"/>
              <a:gd name="connsiteX33" fmla="*/ 1129157 w 6259706"/>
              <a:gd name="connsiteY33" fmla="*/ 2451417 h 4106880"/>
              <a:gd name="connsiteX34" fmla="*/ 1137892 w 6259706"/>
              <a:gd name="connsiteY34" fmla="*/ 2480538 h 4106880"/>
              <a:gd name="connsiteX35" fmla="*/ 1059266 w 6259706"/>
              <a:gd name="connsiteY35" fmla="*/ 2454329 h 4106880"/>
              <a:gd name="connsiteX36" fmla="*/ 942782 w 6259706"/>
              <a:gd name="connsiteY36" fmla="*/ 2471801 h 4106880"/>
              <a:gd name="connsiteX37" fmla="*/ 986463 w 6259706"/>
              <a:gd name="connsiteY37" fmla="*/ 2553340 h 4106880"/>
              <a:gd name="connsiteX38" fmla="*/ 1065090 w 6259706"/>
              <a:gd name="connsiteY38" fmla="*/ 2591197 h 4106880"/>
              <a:gd name="connsiteX39" fmla="*/ 989376 w 6259706"/>
              <a:gd name="connsiteY39" fmla="*/ 2655264 h 4106880"/>
              <a:gd name="connsiteX40" fmla="*/ 971903 w 6259706"/>
              <a:gd name="connsiteY40" fmla="*/ 2725154 h 4106880"/>
              <a:gd name="connsiteX41" fmla="*/ 919485 w 6259706"/>
              <a:gd name="connsiteY41" fmla="*/ 2742627 h 4106880"/>
              <a:gd name="connsiteX42" fmla="*/ 881628 w 6259706"/>
              <a:gd name="connsiteY42" fmla="*/ 2829990 h 4106880"/>
              <a:gd name="connsiteX43" fmla="*/ 741847 w 6259706"/>
              <a:gd name="connsiteY43" fmla="*/ 2815429 h 4106880"/>
              <a:gd name="connsiteX44" fmla="*/ 738934 w 6259706"/>
              <a:gd name="connsiteY44" fmla="*/ 2850375 h 4106880"/>
              <a:gd name="connsiteX45" fmla="*/ 776792 w 6259706"/>
              <a:gd name="connsiteY45" fmla="*/ 2841638 h 4106880"/>
              <a:gd name="connsiteX46" fmla="*/ 683605 w 6259706"/>
              <a:gd name="connsiteY46" fmla="*/ 2885320 h 4106880"/>
              <a:gd name="connsiteX47" fmla="*/ 829638 w 6259706"/>
              <a:gd name="connsiteY47" fmla="*/ 2940719 h 4106880"/>
              <a:gd name="connsiteX48" fmla="*/ 868641 w 6259706"/>
              <a:gd name="connsiteY48" fmla="*/ 2992722 h 4106880"/>
              <a:gd name="connsiteX49" fmla="*/ 968315 w 6259706"/>
              <a:gd name="connsiteY49" fmla="*/ 3010057 h 4106880"/>
              <a:gd name="connsiteX50" fmla="*/ 1050654 w 6259706"/>
              <a:gd name="connsiteY50" fmla="*/ 3101063 h 4106880"/>
              <a:gd name="connsiteX51" fmla="*/ 1241334 w 6259706"/>
              <a:gd name="connsiteY51" fmla="*/ 3179069 h 4106880"/>
              <a:gd name="connsiteX52" fmla="*/ 1471019 w 6259706"/>
              <a:gd name="connsiteY52" fmla="*/ 3330747 h 4106880"/>
              <a:gd name="connsiteX53" fmla="*/ 1575025 w 6259706"/>
              <a:gd name="connsiteY53" fmla="*/ 3391418 h 4106880"/>
              <a:gd name="connsiteX54" fmla="*/ 1692034 w 6259706"/>
              <a:gd name="connsiteY54" fmla="*/ 3443422 h 4106880"/>
              <a:gd name="connsiteX55" fmla="*/ 1761372 w 6259706"/>
              <a:gd name="connsiteY55" fmla="*/ 3404419 h 4106880"/>
              <a:gd name="connsiteX56" fmla="*/ 1822043 w 6259706"/>
              <a:gd name="connsiteY56" fmla="*/ 3439088 h 4106880"/>
              <a:gd name="connsiteX57" fmla="*/ 1887048 w 6259706"/>
              <a:gd name="connsiteY57" fmla="*/ 3447756 h 4106880"/>
              <a:gd name="connsiteX58" fmla="*/ 1908716 w 6259706"/>
              <a:gd name="connsiteY58" fmla="*/ 3534429 h 4106880"/>
              <a:gd name="connsiteX59" fmla="*/ 2268409 w 6259706"/>
              <a:gd name="connsiteY59" fmla="*/ 3521428 h 4106880"/>
              <a:gd name="connsiteX60" fmla="*/ 2285744 w 6259706"/>
              <a:gd name="connsiteY60" fmla="*/ 3629769 h 4106880"/>
              <a:gd name="connsiteX61" fmla="*/ 2246741 w 6259706"/>
              <a:gd name="connsiteY61" fmla="*/ 3733777 h 4106880"/>
              <a:gd name="connsiteX62" fmla="*/ 2155735 w 6259706"/>
              <a:gd name="connsiteY62" fmla="*/ 3820450 h 4106880"/>
              <a:gd name="connsiteX63" fmla="*/ 2324747 w 6259706"/>
              <a:gd name="connsiteY63" fmla="*/ 3915790 h 4106880"/>
              <a:gd name="connsiteX64" fmla="*/ 2285744 w 6259706"/>
              <a:gd name="connsiteY64" fmla="*/ 4080468 h 4106880"/>
              <a:gd name="connsiteX65" fmla="*/ 2476425 w 6259706"/>
              <a:gd name="connsiteY65" fmla="*/ 4106470 h 4106880"/>
              <a:gd name="connsiteX66" fmla="*/ 2493759 w 6259706"/>
              <a:gd name="connsiteY66" fmla="*/ 4067467 h 4106880"/>
              <a:gd name="connsiteX67" fmla="*/ 2524095 w 6259706"/>
              <a:gd name="connsiteY67" fmla="*/ 4054466 h 4106880"/>
              <a:gd name="connsiteX68" fmla="*/ 2524095 w 6259706"/>
              <a:gd name="connsiteY68" fmla="*/ 3998128 h 4106880"/>
              <a:gd name="connsiteX69" fmla="*/ 2615101 w 6259706"/>
              <a:gd name="connsiteY69" fmla="*/ 3885453 h 4106880"/>
              <a:gd name="connsiteX70" fmla="*/ 2727776 w 6259706"/>
              <a:gd name="connsiteY70" fmla="*/ 3937457 h 4106880"/>
              <a:gd name="connsiteX71" fmla="*/ 2805782 w 6259706"/>
              <a:gd name="connsiteY71" fmla="*/ 4028464 h 4106880"/>
              <a:gd name="connsiteX72" fmla="*/ 2899247 w 6259706"/>
              <a:gd name="connsiteY72" fmla="*/ 4070770 h 4106880"/>
              <a:gd name="connsiteX73" fmla="*/ 2953125 w 6259706"/>
              <a:gd name="connsiteY73" fmla="*/ 4032798 h 4106880"/>
              <a:gd name="connsiteX74" fmla="*/ 2970461 w 6259706"/>
              <a:gd name="connsiteY74" fmla="*/ 3829116 h 4106880"/>
              <a:gd name="connsiteX75" fmla="*/ 3030156 w 6259706"/>
              <a:gd name="connsiteY75" fmla="*/ 3876142 h 4106880"/>
              <a:gd name="connsiteX76" fmla="*/ 3080031 w 6259706"/>
              <a:gd name="connsiteY76" fmla="*/ 3937147 h 4106880"/>
              <a:gd name="connsiteX77" fmla="*/ 3188857 w 6259706"/>
              <a:gd name="connsiteY77" fmla="*/ 3984518 h 4106880"/>
              <a:gd name="connsiteX78" fmla="*/ 3260815 w 6259706"/>
              <a:gd name="connsiteY78" fmla="*/ 3881120 h 4106880"/>
              <a:gd name="connsiteX79" fmla="*/ 3343154 w 6259706"/>
              <a:gd name="connsiteY79" fmla="*/ 3855118 h 4106880"/>
              <a:gd name="connsiteX80" fmla="*/ 3315438 w 6259706"/>
              <a:gd name="connsiteY80" fmla="*/ 3762398 h 4106880"/>
              <a:gd name="connsiteX81" fmla="*/ 3200144 w 6259706"/>
              <a:gd name="connsiteY81" fmla="*/ 3577764 h 4106880"/>
              <a:gd name="connsiteX82" fmla="*/ 3117805 w 6259706"/>
              <a:gd name="connsiteY82" fmla="*/ 3465089 h 4106880"/>
              <a:gd name="connsiteX83" fmla="*/ 3143806 w 6259706"/>
              <a:gd name="connsiteY83" fmla="*/ 3426086 h 4106880"/>
              <a:gd name="connsiteX84" fmla="*/ 3156807 w 6259706"/>
              <a:gd name="connsiteY84" fmla="*/ 3222405 h 4106880"/>
              <a:gd name="connsiteX85" fmla="*/ 3087469 w 6259706"/>
              <a:gd name="connsiteY85" fmla="*/ 3313411 h 4106880"/>
              <a:gd name="connsiteX86" fmla="*/ 3113471 w 6259706"/>
              <a:gd name="connsiteY86" fmla="*/ 3209404 h 4106880"/>
              <a:gd name="connsiteX87" fmla="*/ 2944458 w 6259706"/>
              <a:gd name="connsiteY87" fmla="*/ 3062060 h 4106880"/>
              <a:gd name="connsiteX88" fmla="*/ 3044133 w 6259706"/>
              <a:gd name="connsiteY88" fmla="*/ 2962386 h 4106880"/>
              <a:gd name="connsiteX89" fmla="*/ 3083135 w 6259706"/>
              <a:gd name="connsiteY89" fmla="*/ 2884381 h 4106880"/>
              <a:gd name="connsiteX90" fmla="*/ 3104804 w 6259706"/>
              <a:gd name="connsiteY90" fmla="*/ 2854045 h 4106880"/>
              <a:gd name="connsiteX91" fmla="*/ 3165475 w 6259706"/>
              <a:gd name="connsiteY91" fmla="*/ 2724035 h 4106880"/>
              <a:gd name="connsiteX92" fmla="*/ 3221812 w 6259706"/>
              <a:gd name="connsiteY92" fmla="*/ 2737036 h 4106880"/>
              <a:gd name="connsiteX93" fmla="*/ 3338821 w 6259706"/>
              <a:gd name="connsiteY93" fmla="*/ 2680699 h 4106880"/>
              <a:gd name="connsiteX94" fmla="*/ 3408159 w 6259706"/>
              <a:gd name="connsiteY94" fmla="*/ 2685032 h 4106880"/>
              <a:gd name="connsiteX95" fmla="*/ 3451496 w 6259706"/>
              <a:gd name="connsiteY95" fmla="*/ 2598359 h 4106880"/>
              <a:gd name="connsiteX96" fmla="*/ 3512166 w 6259706"/>
              <a:gd name="connsiteY96" fmla="*/ 2555023 h 4106880"/>
              <a:gd name="connsiteX97" fmla="*/ 3884860 w 6259706"/>
              <a:gd name="connsiteY97" fmla="*/ 2390344 h 4106880"/>
              <a:gd name="connsiteX98" fmla="*/ 3958533 w 6259706"/>
              <a:gd name="connsiteY98" fmla="*/ 2342674 h 4106880"/>
              <a:gd name="connsiteX99" fmla="*/ 4023752 w 6259706"/>
              <a:gd name="connsiteY99" fmla="*/ 2372365 h 4106880"/>
              <a:gd name="connsiteX100" fmla="*/ 4144879 w 6259706"/>
              <a:gd name="connsiteY100" fmla="*/ 2442348 h 4106880"/>
              <a:gd name="connsiteX101" fmla="*/ 4227219 w 6259706"/>
              <a:gd name="connsiteY101" fmla="*/ 2381677 h 4106880"/>
              <a:gd name="connsiteX102" fmla="*/ 4352895 w 6259706"/>
              <a:gd name="connsiteY102" fmla="*/ 2420680 h 4106880"/>
              <a:gd name="connsiteX103" fmla="*/ 4339893 w 6259706"/>
              <a:gd name="connsiteY103" fmla="*/ 2511687 h 4106880"/>
              <a:gd name="connsiteX104" fmla="*/ 4354827 w 6259706"/>
              <a:gd name="connsiteY104" fmla="*/ 2576262 h 4106880"/>
              <a:gd name="connsiteX105" fmla="*/ 4344228 w 6259706"/>
              <a:gd name="connsiteY105" fmla="*/ 2672031 h 4106880"/>
              <a:gd name="connsiteX106" fmla="*/ 4287890 w 6259706"/>
              <a:gd name="connsiteY106" fmla="*/ 2771705 h 4106880"/>
              <a:gd name="connsiteX107" fmla="*/ 4413566 w 6259706"/>
              <a:gd name="connsiteY107" fmla="*/ 2841043 h 4106880"/>
              <a:gd name="connsiteX108" fmla="*/ 4410605 w 6259706"/>
              <a:gd name="connsiteY108" fmla="*/ 2840743 h 4106880"/>
              <a:gd name="connsiteX0" fmla="*/ 4357647 w 6206748"/>
              <a:gd name="connsiteY0" fmla="*/ 2840743 h 4106880"/>
              <a:gd name="connsiteX1" fmla="*/ 4643188 w 6206748"/>
              <a:gd name="connsiteY1" fmla="*/ 2882883 h 4106880"/>
              <a:gd name="connsiteX2" fmla="*/ 4918962 w 6206748"/>
              <a:gd name="connsiteY2" fmla="*/ 2931278 h 4106880"/>
              <a:gd name="connsiteX3" fmla="*/ 5329504 w 6206748"/>
              <a:gd name="connsiteY3" fmla="*/ 2859739 h 4106880"/>
              <a:gd name="connsiteX4" fmla="*/ 5625132 w 6206748"/>
              <a:gd name="connsiteY4" fmla="*/ 2732102 h 4106880"/>
              <a:gd name="connsiteX5" fmla="*/ 5950446 w 6206748"/>
              <a:gd name="connsiteY5" fmla="*/ 2649350 h 4106880"/>
              <a:gd name="connsiteX6" fmla="*/ 5961330 w 6206748"/>
              <a:gd name="connsiteY6" fmla="*/ 2357781 h 4106880"/>
              <a:gd name="connsiteX7" fmla="*/ 5953676 w 6206748"/>
              <a:gd name="connsiteY7" fmla="*/ 1436464 h 4106880"/>
              <a:gd name="connsiteX8" fmla="*/ 6068752 w 6206748"/>
              <a:gd name="connsiteY8" fmla="*/ 97543 h 4106880"/>
              <a:gd name="connsiteX9" fmla="*/ 3723905 w 6206748"/>
              <a:gd name="connsiteY9" fmla="*/ 115650 h 4106880"/>
              <a:gd name="connsiteX10" fmla="*/ 3178040 w 6206748"/>
              <a:gd name="connsiteY10" fmla="*/ 216124 h 4106880"/>
              <a:gd name="connsiteX11" fmla="*/ 1408186 w 6206748"/>
              <a:gd name="connsiteY11" fmla="*/ 186110 h 4106880"/>
              <a:gd name="connsiteX12" fmla="*/ 693256 w 6206748"/>
              <a:gd name="connsiteY12" fmla="*/ 196247 h 4106880"/>
              <a:gd name="connsiteX13" fmla="*/ 48198 w 6206748"/>
              <a:gd name="connsiteY13" fmla="*/ 188078 h 4106880"/>
              <a:gd name="connsiteX14" fmla="*/ 44230 w 6206748"/>
              <a:gd name="connsiteY14" fmla="*/ 675745 h 4106880"/>
              <a:gd name="connsiteX15" fmla="*/ 23682 w 6206748"/>
              <a:gd name="connsiteY15" fmla="*/ 1165852 h 4106880"/>
              <a:gd name="connsiteX16" fmla="*/ 3134 w 6206748"/>
              <a:gd name="connsiteY16" fmla="*/ 1738662 h 4106880"/>
              <a:gd name="connsiteX17" fmla="*/ 21749 w 6206748"/>
              <a:gd name="connsiteY17" fmla="*/ 2278208 h 4106880"/>
              <a:gd name="connsiteX18" fmla="*/ 30090 w 6206748"/>
              <a:gd name="connsiteY18" fmla="*/ 2587755 h 4106880"/>
              <a:gd name="connsiteX19" fmla="*/ 188007 w 6206748"/>
              <a:gd name="connsiteY19" fmla="*/ 2666912 h 4106880"/>
              <a:gd name="connsiteX20" fmla="*/ 222173 w 6206748"/>
              <a:gd name="connsiteY20" fmla="*/ 2614407 h 4106880"/>
              <a:gd name="connsiteX21" fmla="*/ 351085 w 6206748"/>
              <a:gd name="connsiteY21" fmla="*/ 2559164 h 4106880"/>
              <a:gd name="connsiteX22" fmla="*/ 419390 w 6206748"/>
              <a:gd name="connsiteY22" fmla="*/ 2514820 h 4106880"/>
              <a:gd name="connsiteX23" fmla="*/ 476305 w 6206748"/>
              <a:gd name="connsiteY23" fmla="*/ 2474713 h 4106880"/>
              <a:gd name="connsiteX24" fmla="*/ 570011 w 6206748"/>
              <a:gd name="connsiteY24" fmla="*/ 2483796 h 4106880"/>
              <a:gd name="connsiteX25" fmla="*/ 627735 w 6206748"/>
              <a:gd name="connsiteY25" fmla="*/ 2433944 h 4106880"/>
              <a:gd name="connsiteX26" fmla="*/ 683065 w 6206748"/>
              <a:gd name="connsiteY26" fmla="*/ 2454329 h 4106880"/>
              <a:gd name="connsiteX27" fmla="*/ 744219 w 6206748"/>
              <a:gd name="connsiteY27" fmla="*/ 2404823 h 4106880"/>
              <a:gd name="connsiteX28" fmla="*/ 799549 w 6206748"/>
              <a:gd name="connsiteY28" fmla="*/ 2413559 h 4106880"/>
              <a:gd name="connsiteX29" fmla="*/ 857186 w 6206748"/>
              <a:gd name="connsiteY29" fmla="*/ 2358315 h 4106880"/>
              <a:gd name="connsiteX30" fmla="*/ 1080293 w 6206748"/>
              <a:gd name="connsiteY30" fmla="*/ 2342804 h 4106880"/>
              <a:gd name="connsiteX31" fmla="*/ 1198623 w 6206748"/>
              <a:gd name="connsiteY31" fmla="*/ 2298170 h 4106880"/>
              <a:gd name="connsiteX32" fmla="*/ 1233250 w 6206748"/>
              <a:gd name="connsiteY32" fmla="*/ 2352866 h 4106880"/>
              <a:gd name="connsiteX33" fmla="*/ 1055813 w 6206748"/>
              <a:gd name="connsiteY33" fmla="*/ 2422295 h 4106880"/>
              <a:gd name="connsiteX34" fmla="*/ 1076199 w 6206748"/>
              <a:gd name="connsiteY34" fmla="*/ 2451417 h 4106880"/>
              <a:gd name="connsiteX35" fmla="*/ 1084934 w 6206748"/>
              <a:gd name="connsiteY35" fmla="*/ 2480538 h 4106880"/>
              <a:gd name="connsiteX36" fmla="*/ 1006308 w 6206748"/>
              <a:gd name="connsiteY36" fmla="*/ 2454329 h 4106880"/>
              <a:gd name="connsiteX37" fmla="*/ 889824 w 6206748"/>
              <a:gd name="connsiteY37" fmla="*/ 2471801 h 4106880"/>
              <a:gd name="connsiteX38" fmla="*/ 933505 w 6206748"/>
              <a:gd name="connsiteY38" fmla="*/ 2553340 h 4106880"/>
              <a:gd name="connsiteX39" fmla="*/ 1012132 w 6206748"/>
              <a:gd name="connsiteY39" fmla="*/ 2591197 h 4106880"/>
              <a:gd name="connsiteX40" fmla="*/ 936418 w 6206748"/>
              <a:gd name="connsiteY40" fmla="*/ 2655264 h 4106880"/>
              <a:gd name="connsiteX41" fmla="*/ 918945 w 6206748"/>
              <a:gd name="connsiteY41" fmla="*/ 2725154 h 4106880"/>
              <a:gd name="connsiteX42" fmla="*/ 866527 w 6206748"/>
              <a:gd name="connsiteY42" fmla="*/ 2742627 h 4106880"/>
              <a:gd name="connsiteX43" fmla="*/ 828670 w 6206748"/>
              <a:gd name="connsiteY43" fmla="*/ 2829990 h 4106880"/>
              <a:gd name="connsiteX44" fmla="*/ 688889 w 6206748"/>
              <a:gd name="connsiteY44" fmla="*/ 2815429 h 4106880"/>
              <a:gd name="connsiteX45" fmla="*/ 685976 w 6206748"/>
              <a:gd name="connsiteY45" fmla="*/ 2850375 h 4106880"/>
              <a:gd name="connsiteX46" fmla="*/ 723834 w 6206748"/>
              <a:gd name="connsiteY46" fmla="*/ 2841638 h 4106880"/>
              <a:gd name="connsiteX47" fmla="*/ 630647 w 6206748"/>
              <a:gd name="connsiteY47" fmla="*/ 2885320 h 4106880"/>
              <a:gd name="connsiteX48" fmla="*/ 776680 w 6206748"/>
              <a:gd name="connsiteY48" fmla="*/ 2940719 h 4106880"/>
              <a:gd name="connsiteX49" fmla="*/ 815683 w 6206748"/>
              <a:gd name="connsiteY49" fmla="*/ 2992722 h 4106880"/>
              <a:gd name="connsiteX50" fmla="*/ 915357 w 6206748"/>
              <a:gd name="connsiteY50" fmla="*/ 3010057 h 4106880"/>
              <a:gd name="connsiteX51" fmla="*/ 997696 w 6206748"/>
              <a:gd name="connsiteY51" fmla="*/ 3101063 h 4106880"/>
              <a:gd name="connsiteX52" fmla="*/ 1188376 w 6206748"/>
              <a:gd name="connsiteY52" fmla="*/ 3179069 h 4106880"/>
              <a:gd name="connsiteX53" fmla="*/ 1418061 w 6206748"/>
              <a:gd name="connsiteY53" fmla="*/ 3330747 h 4106880"/>
              <a:gd name="connsiteX54" fmla="*/ 1522067 w 6206748"/>
              <a:gd name="connsiteY54" fmla="*/ 3391418 h 4106880"/>
              <a:gd name="connsiteX55" fmla="*/ 1639076 w 6206748"/>
              <a:gd name="connsiteY55" fmla="*/ 3443422 h 4106880"/>
              <a:gd name="connsiteX56" fmla="*/ 1708414 w 6206748"/>
              <a:gd name="connsiteY56" fmla="*/ 3404419 h 4106880"/>
              <a:gd name="connsiteX57" fmla="*/ 1769085 w 6206748"/>
              <a:gd name="connsiteY57" fmla="*/ 3439088 h 4106880"/>
              <a:gd name="connsiteX58" fmla="*/ 1834090 w 6206748"/>
              <a:gd name="connsiteY58" fmla="*/ 3447756 h 4106880"/>
              <a:gd name="connsiteX59" fmla="*/ 1855758 w 6206748"/>
              <a:gd name="connsiteY59" fmla="*/ 3534429 h 4106880"/>
              <a:gd name="connsiteX60" fmla="*/ 2215451 w 6206748"/>
              <a:gd name="connsiteY60" fmla="*/ 3521428 h 4106880"/>
              <a:gd name="connsiteX61" fmla="*/ 2232786 w 6206748"/>
              <a:gd name="connsiteY61" fmla="*/ 3629769 h 4106880"/>
              <a:gd name="connsiteX62" fmla="*/ 2193783 w 6206748"/>
              <a:gd name="connsiteY62" fmla="*/ 3733777 h 4106880"/>
              <a:gd name="connsiteX63" fmla="*/ 2102777 w 6206748"/>
              <a:gd name="connsiteY63" fmla="*/ 3820450 h 4106880"/>
              <a:gd name="connsiteX64" fmla="*/ 2271789 w 6206748"/>
              <a:gd name="connsiteY64" fmla="*/ 3915790 h 4106880"/>
              <a:gd name="connsiteX65" fmla="*/ 2232786 w 6206748"/>
              <a:gd name="connsiteY65" fmla="*/ 4080468 h 4106880"/>
              <a:gd name="connsiteX66" fmla="*/ 2423467 w 6206748"/>
              <a:gd name="connsiteY66" fmla="*/ 4106470 h 4106880"/>
              <a:gd name="connsiteX67" fmla="*/ 2440801 w 6206748"/>
              <a:gd name="connsiteY67" fmla="*/ 4067467 h 4106880"/>
              <a:gd name="connsiteX68" fmla="*/ 2471137 w 6206748"/>
              <a:gd name="connsiteY68" fmla="*/ 4054466 h 4106880"/>
              <a:gd name="connsiteX69" fmla="*/ 2471137 w 6206748"/>
              <a:gd name="connsiteY69" fmla="*/ 3998128 h 4106880"/>
              <a:gd name="connsiteX70" fmla="*/ 2562143 w 6206748"/>
              <a:gd name="connsiteY70" fmla="*/ 3885453 h 4106880"/>
              <a:gd name="connsiteX71" fmla="*/ 2674818 w 6206748"/>
              <a:gd name="connsiteY71" fmla="*/ 3937457 h 4106880"/>
              <a:gd name="connsiteX72" fmla="*/ 2752824 w 6206748"/>
              <a:gd name="connsiteY72" fmla="*/ 4028464 h 4106880"/>
              <a:gd name="connsiteX73" fmla="*/ 2846289 w 6206748"/>
              <a:gd name="connsiteY73" fmla="*/ 4070770 h 4106880"/>
              <a:gd name="connsiteX74" fmla="*/ 2900167 w 6206748"/>
              <a:gd name="connsiteY74" fmla="*/ 4032798 h 4106880"/>
              <a:gd name="connsiteX75" fmla="*/ 2917503 w 6206748"/>
              <a:gd name="connsiteY75" fmla="*/ 3829116 h 4106880"/>
              <a:gd name="connsiteX76" fmla="*/ 2977198 w 6206748"/>
              <a:gd name="connsiteY76" fmla="*/ 3876142 h 4106880"/>
              <a:gd name="connsiteX77" fmla="*/ 3027073 w 6206748"/>
              <a:gd name="connsiteY77" fmla="*/ 3937147 h 4106880"/>
              <a:gd name="connsiteX78" fmla="*/ 3135899 w 6206748"/>
              <a:gd name="connsiteY78" fmla="*/ 3984518 h 4106880"/>
              <a:gd name="connsiteX79" fmla="*/ 3207857 w 6206748"/>
              <a:gd name="connsiteY79" fmla="*/ 3881120 h 4106880"/>
              <a:gd name="connsiteX80" fmla="*/ 3290196 w 6206748"/>
              <a:gd name="connsiteY80" fmla="*/ 3855118 h 4106880"/>
              <a:gd name="connsiteX81" fmla="*/ 3262480 w 6206748"/>
              <a:gd name="connsiteY81" fmla="*/ 3762398 h 4106880"/>
              <a:gd name="connsiteX82" fmla="*/ 3147186 w 6206748"/>
              <a:gd name="connsiteY82" fmla="*/ 3577764 h 4106880"/>
              <a:gd name="connsiteX83" fmla="*/ 3064847 w 6206748"/>
              <a:gd name="connsiteY83" fmla="*/ 3465089 h 4106880"/>
              <a:gd name="connsiteX84" fmla="*/ 3090848 w 6206748"/>
              <a:gd name="connsiteY84" fmla="*/ 3426086 h 4106880"/>
              <a:gd name="connsiteX85" fmla="*/ 3103849 w 6206748"/>
              <a:gd name="connsiteY85" fmla="*/ 3222405 h 4106880"/>
              <a:gd name="connsiteX86" fmla="*/ 3034511 w 6206748"/>
              <a:gd name="connsiteY86" fmla="*/ 3313411 h 4106880"/>
              <a:gd name="connsiteX87" fmla="*/ 3060513 w 6206748"/>
              <a:gd name="connsiteY87" fmla="*/ 3209404 h 4106880"/>
              <a:gd name="connsiteX88" fmla="*/ 2891500 w 6206748"/>
              <a:gd name="connsiteY88" fmla="*/ 3062060 h 4106880"/>
              <a:gd name="connsiteX89" fmla="*/ 2991175 w 6206748"/>
              <a:gd name="connsiteY89" fmla="*/ 2962386 h 4106880"/>
              <a:gd name="connsiteX90" fmla="*/ 3030177 w 6206748"/>
              <a:gd name="connsiteY90" fmla="*/ 2884381 h 4106880"/>
              <a:gd name="connsiteX91" fmla="*/ 3051846 w 6206748"/>
              <a:gd name="connsiteY91" fmla="*/ 2854045 h 4106880"/>
              <a:gd name="connsiteX92" fmla="*/ 3112517 w 6206748"/>
              <a:gd name="connsiteY92" fmla="*/ 2724035 h 4106880"/>
              <a:gd name="connsiteX93" fmla="*/ 3168854 w 6206748"/>
              <a:gd name="connsiteY93" fmla="*/ 2737036 h 4106880"/>
              <a:gd name="connsiteX94" fmla="*/ 3285863 w 6206748"/>
              <a:gd name="connsiteY94" fmla="*/ 2680699 h 4106880"/>
              <a:gd name="connsiteX95" fmla="*/ 3355201 w 6206748"/>
              <a:gd name="connsiteY95" fmla="*/ 2685032 h 4106880"/>
              <a:gd name="connsiteX96" fmla="*/ 3398538 w 6206748"/>
              <a:gd name="connsiteY96" fmla="*/ 2598359 h 4106880"/>
              <a:gd name="connsiteX97" fmla="*/ 3459208 w 6206748"/>
              <a:gd name="connsiteY97" fmla="*/ 2555023 h 4106880"/>
              <a:gd name="connsiteX98" fmla="*/ 3831902 w 6206748"/>
              <a:gd name="connsiteY98" fmla="*/ 2390344 h 4106880"/>
              <a:gd name="connsiteX99" fmla="*/ 3905575 w 6206748"/>
              <a:gd name="connsiteY99" fmla="*/ 2342674 h 4106880"/>
              <a:gd name="connsiteX100" fmla="*/ 3970794 w 6206748"/>
              <a:gd name="connsiteY100" fmla="*/ 2372365 h 4106880"/>
              <a:gd name="connsiteX101" fmla="*/ 4091921 w 6206748"/>
              <a:gd name="connsiteY101" fmla="*/ 2442348 h 4106880"/>
              <a:gd name="connsiteX102" fmla="*/ 4174261 w 6206748"/>
              <a:gd name="connsiteY102" fmla="*/ 2381677 h 4106880"/>
              <a:gd name="connsiteX103" fmla="*/ 4299937 w 6206748"/>
              <a:gd name="connsiteY103" fmla="*/ 2420680 h 4106880"/>
              <a:gd name="connsiteX104" fmla="*/ 4286935 w 6206748"/>
              <a:gd name="connsiteY104" fmla="*/ 2511687 h 4106880"/>
              <a:gd name="connsiteX105" fmla="*/ 4301869 w 6206748"/>
              <a:gd name="connsiteY105" fmla="*/ 2576262 h 4106880"/>
              <a:gd name="connsiteX106" fmla="*/ 4291270 w 6206748"/>
              <a:gd name="connsiteY106" fmla="*/ 2672031 h 4106880"/>
              <a:gd name="connsiteX107" fmla="*/ 4234932 w 6206748"/>
              <a:gd name="connsiteY107" fmla="*/ 2771705 h 4106880"/>
              <a:gd name="connsiteX108" fmla="*/ 4360608 w 6206748"/>
              <a:gd name="connsiteY108" fmla="*/ 2841043 h 4106880"/>
              <a:gd name="connsiteX109" fmla="*/ 4357647 w 6206748"/>
              <a:gd name="connsiteY109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45070 w 6203620"/>
              <a:gd name="connsiteY14" fmla="*/ 188078 h 4106880"/>
              <a:gd name="connsiteX15" fmla="*/ 41102 w 6203620"/>
              <a:gd name="connsiteY15" fmla="*/ 675745 h 4106880"/>
              <a:gd name="connsiteX16" fmla="*/ 20554 w 6203620"/>
              <a:gd name="connsiteY16" fmla="*/ 1165852 h 4106880"/>
              <a:gd name="connsiteX17" fmla="*/ 6 w 6203620"/>
              <a:gd name="connsiteY17" fmla="*/ 1738662 h 4106880"/>
              <a:gd name="connsiteX18" fmla="*/ 18621 w 6203620"/>
              <a:gd name="connsiteY18" fmla="*/ 2278208 h 4106880"/>
              <a:gd name="connsiteX19" fmla="*/ 26962 w 6203620"/>
              <a:gd name="connsiteY19" fmla="*/ 2587755 h 4106880"/>
              <a:gd name="connsiteX20" fmla="*/ 184879 w 6203620"/>
              <a:gd name="connsiteY20" fmla="*/ 2666912 h 4106880"/>
              <a:gd name="connsiteX21" fmla="*/ 219045 w 6203620"/>
              <a:gd name="connsiteY21" fmla="*/ 2614407 h 4106880"/>
              <a:gd name="connsiteX22" fmla="*/ 347957 w 6203620"/>
              <a:gd name="connsiteY22" fmla="*/ 2559164 h 4106880"/>
              <a:gd name="connsiteX23" fmla="*/ 416262 w 6203620"/>
              <a:gd name="connsiteY23" fmla="*/ 2514820 h 4106880"/>
              <a:gd name="connsiteX24" fmla="*/ 473177 w 6203620"/>
              <a:gd name="connsiteY24" fmla="*/ 2474713 h 4106880"/>
              <a:gd name="connsiteX25" fmla="*/ 566883 w 6203620"/>
              <a:gd name="connsiteY25" fmla="*/ 2483796 h 4106880"/>
              <a:gd name="connsiteX26" fmla="*/ 624607 w 6203620"/>
              <a:gd name="connsiteY26" fmla="*/ 2433944 h 4106880"/>
              <a:gd name="connsiteX27" fmla="*/ 679937 w 6203620"/>
              <a:gd name="connsiteY27" fmla="*/ 2454329 h 4106880"/>
              <a:gd name="connsiteX28" fmla="*/ 741091 w 6203620"/>
              <a:gd name="connsiteY28" fmla="*/ 2404823 h 4106880"/>
              <a:gd name="connsiteX29" fmla="*/ 796421 w 6203620"/>
              <a:gd name="connsiteY29" fmla="*/ 2413559 h 4106880"/>
              <a:gd name="connsiteX30" fmla="*/ 854058 w 6203620"/>
              <a:gd name="connsiteY30" fmla="*/ 2358315 h 4106880"/>
              <a:gd name="connsiteX31" fmla="*/ 1077165 w 6203620"/>
              <a:gd name="connsiteY31" fmla="*/ 2342804 h 4106880"/>
              <a:gd name="connsiteX32" fmla="*/ 1195495 w 6203620"/>
              <a:gd name="connsiteY32" fmla="*/ 2298170 h 4106880"/>
              <a:gd name="connsiteX33" fmla="*/ 1230122 w 6203620"/>
              <a:gd name="connsiteY33" fmla="*/ 2352866 h 4106880"/>
              <a:gd name="connsiteX34" fmla="*/ 1052685 w 6203620"/>
              <a:gd name="connsiteY34" fmla="*/ 2422295 h 4106880"/>
              <a:gd name="connsiteX35" fmla="*/ 1073071 w 6203620"/>
              <a:gd name="connsiteY35" fmla="*/ 2451417 h 4106880"/>
              <a:gd name="connsiteX36" fmla="*/ 1081806 w 6203620"/>
              <a:gd name="connsiteY36" fmla="*/ 2480538 h 4106880"/>
              <a:gd name="connsiteX37" fmla="*/ 1003180 w 6203620"/>
              <a:gd name="connsiteY37" fmla="*/ 2454329 h 4106880"/>
              <a:gd name="connsiteX38" fmla="*/ 886696 w 6203620"/>
              <a:gd name="connsiteY38" fmla="*/ 2471801 h 4106880"/>
              <a:gd name="connsiteX39" fmla="*/ 930377 w 6203620"/>
              <a:gd name="connsiteY39" fmla="*/ 2553340 h 4106880"/>
              <a:gd name="connsiteX40" fmla="*/ 1009004 w 6203620"/>
              <a:gd name="connsiteY40" fmla="*/ 2591197 h 4106880"/>
              <a:gd name="connsiteX41" fmla="*/ 933290 w 6203620"/>
              <a:gd name="connsiteY41" fmla="*/ 2655264 h 4106880"/>
              <a:gd name="connsiteX42" fmla="*/ 915817 w 6203620"/>
              <a:gd name="connsiteY42" fmla="*/ 2725154 h 4106880"/>
              <a:gd name="connsiteX43" fmla="*/ 863399 w 6203620"/>
              <a:gd name="connsiteY43" fmla="*/ 2742627 h 4106880"/>
              <a:gd name="connsiteX44" fmla="*/ 825542 w 6203620"/>
              <a:gd name="connsiteY44" fmla="*/ 2829990 h 4106880"/>
              <a:gd name="connsiteX45" fmla="*/ 685761 w 6203620"/>
              <a:gd name="connsiteY45" fmla="*/ 2815429 h 4106880"/>
              <a:gd name="connsiteX46" fmla="*/ 682848 w 6203620"/>
              <a:gd name="connsiteY46" fmla="*/ 2850375 h 4106880"/>
              <a:gd name="connsiteX47" fmla="*/ 720706 w 6203620"/>
              <a:gd name="connsiteY47" fmla="*/ 2841638 h 4106880"/>
              <a:gd name="connsiteX48" fmla="*/ 627519 w 6203620"/>
              <a:gd name="connsiteY48" fmla="*/ 2885320 h 4106880"/>
              <a:gd name="connsiteX49" fmla="*/ 773552 w 6203620"/>
              <a:gd name="connsiteY49" fmla="*/ 2940719 h 4106880"/>
              <a:gd name="connsiteX50" fmla="*/ 812555 w 6203620"/>
              <a:gd name="connsiteY50" fmla="*/ 2992722 h 4106880"/>
              <a:gd name="connsiteX51" fmla="*/ 912229 w 6203620"/>
              <a:gd name="connsiteY51" fmla="*/ 3010057 h 4106880"/>
              <a:gd name="connsiteX52" fmla="*/ 994568 w 6203620"/>
              <a:gd name="connsiteY52" fmla="*/ 3101063 h 4106880"/>
              <a:gd name="connsiteX53" fmla="*/ 1185248 w 6203620"/>
              <a:gd name="connsiteY53" fmla="*/ 3179069 h 4106880"/>
              <a:gd name="connsiteX54" fmla="*/ 1414933 w 6203620"/>
              <a:gd name="connsiteY54" fmla="*/ 3330747 h 4106880"/>
              <a:gd name="connsiteX55" fmla="*/ 1518939 w 6203620"/>
              <a:gd name="connsiteY55" fmla="*/ 3391418 h 4106880"/>
              <a:gd name="connsiteX56" fmla="*/ 1635948 w 6203620"/>
              <a:gd name="connsiteY56" fmla="*/ 3443422 h 4106880"/>
              <a:gd name="connsiteX57" fmla="*/ 1705286 w 6203620"/>
              <a:gd name="connsiteY57" fmla="*/ 3404419 h 4106880"/>
              <a:gd name="connsiteX58" fmla="*/ 1765957 w 6203620"/>
              <a:gd name="connsiteY58" fmla="*/ 3439088 h 4106880"/>
              <a:gd name="connsiteX59" fmla="*/ 1830962 w 6203620"/>
              <a:gd name="connsiteY59" fmla="*/ 3447756 h 4106880"/>
              <a:gd name="connsiteX60" fmla="*/ 1852630 w 6203620"/>
              <a:gd name="connsiteY60" fmla="*/ 3534429 h 4106880"/>
              <a:gd name="connsiteX61" fmla="*/ 2212323 w 6203620"/>
              <a:gd name="connsiteY61" fmla="*/ 3521428 h 4106880"/>
              <a:gd name="connsiteX62" fmla="*/ 2229658 w 6203620"/>
              <a:gd name="connsiteY62" fmla="*/ 3629769 h 4106880"/>
              <a:gd name="connsiteX63" fmla="*/ 2190655 w 6203620"/>
              <a:gd name="connsiteY63" fmla="*/ 3733777 h 4106880"/>
              <a:gd name="connsiteX64" fmla="*/ 2099649 w 6203620"/>
              <a:gd name="connsiteY64" fmla="*/ 3820450 h 4106880"/>
              <a:gd name="connsiteX65" fmla="*/ 2268661 w 6203620"/>
              <a:gd name="connsiteY65" fmla="*/ 3915790 h 4106880"/>
              <a:gd name="connsiteX66" fmla="*/ 2229658 w 6203620"/>
              <a:gd name="connsiteY66" fmla="*/ 4080468 h 4106880"/>
              <a:gd name="connsiteX67" fmla="*/ 2420339 w 6203620"/>
              <a:gd name="connsiteY67" fmla="*/ 4106470 h 4106880"/>
              <a:gd name="connsiteX68" fmla="*/ 2437673 w 6203620"/>
              <a:gd name="connsiteY68" fmla="*/ 4067467 h 4106880"/>
              <a:gd name="connsiteX69" fmla="*/ 2468009 w 6203620"/>
              <a:gd name="connsiteY69" fmla="*/ 4054466 h 4106880"/>
              <a:gd name="connsiteX70" fmla="*/ 2468009 w 6203620"/>
              <a:gd name="connsiteY70" fmla="*/ 3998128 h 4106880"/>
              <a:gd name="connsiteX71" fmla="*/ 2559015 w 6203620"/>
              <a:gd name="connsiteY71" fmla="*/ 3885453 h 4106880"/>
              <a:gd name="connsiteX72" fmla="*/ 2671690 w 6203620"/>
              <a:gd name="connsiteY72" fmla="*/ 3937457 h 4106880"/>
              <a:gd name="connsiteX73" fmla="*/ 2749696 w 6203620"/>
              <a:gd name="connsiteY73" fmla="*/ 4028464 h 4106880"/>
              <a:gd name="connsiteX74" fmla="*/ 2843161 w 6203620"/>
              <a:gd name="connsiteY74" fmla="*/ 4070770 h 4106880"/>
              <a:gd name="connsiteX75" fmla="*/ 2897039 w 6203620"/>
              <a:gd name="connsiteY75" fmla="*/ 4032798 h 4106880"/>
              <a:gd name="connsiteX76" fmla="*/ 2914375 w 6203620"/>
              <a:gd name="connsiteY76" fmla="*/ 3829116 h 4106880"/>
              <a:gd name="connsiteX77" fmla="*/ 2974070 w 6203620"/>
              <a:gd name="connsiteY77" fmla="*/ 3876142 h 4106880"/>
              <a:gd name="connsiteX78" fmla="*/ 3023945 w 6203620"/>
              <a:gd name="connsiteY78" fmla="*/ 3937147 h 4106880"/>
              <a:gd name="connsiteX79" fmla="*/ 3132771 w 6203620"/>
              <a:gd name="connsiteY79" fmla="*/ 3984518 h 4106880"/>
              <a:gd name="connsiteX80" fmla="*/ 3204729 w 6203620"/>
              <a:gd name="connsiteY80" fmla="*/ 3881120 h 4106880"/>
              <a:gd name="connsiteX81" fmla="*/ 3287068 w 6203620"/>
              <a:gd name="connsiteY81" fmla="*/ 3855118 h 4106880"/>
              <a:gd name="connsiteX82" fmla="*/ 3259352 w 6203620"/>
              <a:gd name="connsiteY82" fmla="*/ 3762398 h 4106880"/>
              <a:gd name="connsiteX83" fmla="*/ 3144058 w 6203620"/>
              <a:gd name="connsiteY83" fmla="*/ 3577764 h 4106880"/>
              <a:gd name="connsiteX84" fmla="*/ 3061719 w 6203620"/>
              <a:gd name="connsiteY84" fmla="*/ 3465089 h 4106880"/>
              <a:gd name="connsiteX85" fmla="*/ 3087720 w 6203620"/>
              <a:gd name="connsiteY85" fmla="*/ 3426086 h 4106880"/>
              <a:gd name="connsiteX86" fmla="*/ 3100721 w 6203620"/>
              <a:gd name="connsiteY86" fmla="*/ 3222405 h 4106880"/>
              <a:gd name="connsiteX87" fmla="*/ 3031383 w 6203620"/>
              <a:gd name="connsiteY87" fmla="*/ 3313411 h 4106880"/>
              <a:gd name="connsiteX88" fmla="*/ 3057385 w 6203620"/>
              <a:gd name="connsiteY88" fmla="*/ 3209404 h 4106880"/>
              <a:gd name="connsiteX89" fmla="*/ 2888372 w 6203620"/>
              <a:gd name="connsiteY89" fmla="*/ 3062060 h 4106880"/>
              <a:gd name="connsiteX90" fmla="*/ 2988047 w 6203620"/>
              <a:gd name="connsiteY90" fmla="*/ 2962386 h 4106880"/>
              <a:gd name="connsiteX91" fmla="*/ 3027049 w 6203620"/>
              <a:gd name="connsiteY91" fmla="*/ 2884381 h 4106880"/>
              <a:gd name="connsiteX92" fmla="*/ 3048718 w 6203620"/>
              <a:gd name="connsiteY92" fmla="*/ 2854045 h 4106880"/>
              <a:gd name="connsiteX93" fmla="*/ 3109389 w 6203620"/>
              <a:gd name="connsiteY93" fmla="*/ 2724035 h 4106880"/>
              <a:gd name="connsiteX94" fmla="*/ 3165726 w 6203620"/>
              <a:gd name="connsiteY94" fmla="*/ 2737036 h 4106880"/>
              <a:gd name="connsiteX95" fmla="*/ 3282735 w 6203620"/>
              <a:gd name="connsiteY95" fmla="*/ 2680699 h 4106880"/>
              <a:gd name="connsiteX96" fmla="*/ 3352073 w 6203620"/>
              <a:gd name="connsiteY96" fmla="*/ 2685032 h 4106880"/>
              <a:gd name="connsiteX97" fmla="*/ 3395410 w 6203620"/>
              <a:gd name="connsiteY97" fmla="*/ 2598359 h 4106880"/>
              <a:gd name="connsiteX98" fmla="*/ 3456080 w 6203620"/>
              <a:gd name="connsiteY98" fmla="*/ 2555023 h 4106880"/>
              <a:gd name="connsiteX99" fmla="*/ 3828774 w 6203620"/>
              <a:gd name="connsiteY99" fmla="*/ 2390344 h 4106880"/>
              <a:gd name="connsiteX100" fmla="*/ 3902447 w 6203620"/>
              <a:gd name="connsiteY100" fmla="*/ 2342674 h 4106880"/>
              <a:gd name="connsiteX101" fmla="*/ 3967666 w 6203620"/>
              <a:gd name="connsiteY101" fmla="*/ 2372365 h 4106880"/>
              <a:gd name="connsiteX102" fmla="*/ 4088793 w 6203620"/>
              <a:gd name="connsiteY102" fmla="*/ 2442348 h 4106880"/>
              <a:gd name="connsiteX103" fmla="*/ 4171133 w 6203620"/>
              <a:gd name="connsiteY103" fmla="*/ 2381677 h 4106880"/>
              <a:gd name="connsiteX104" fmla="*/ 4296809 w 6203620"/>
              <a:gd name="connsiteY104" fmla="*/ 2420680 h 4106880"/>
              <a:gd name="connsiteX105" fmla="*/ 4283807 w 6203620"/>
              <a:gd name="connsiteY105" fmla="*/ 2511687 h 4106880"/>
              <a:gd name="connsiteX106" fmla="*/ 4298741 w 6203620"/>
              <a:gd name="connsiteY106" fmla="*/ 2576262 h 4106880"/>
              <a:gd name="connsiteX107" fmla="*/ 4288142 w 6203620"/>
              <a:gd name="connsiteY107" fmla="*/ 2672031 h 4106880"/>
              <a:gd name="connsiteX108" fmla="*/ 4231804 w 6203620"/>
              <a:gd name="connsiteY108" fmla="*/ 2771705 h 4106880"/>
              <a:gd name="connsiteX109" fmla="*/ 4357480 w 6203620"/>
              <a:gd name="connsiteY109" fmla="*/ 2841043 h 4106880"/>
              <a:gd name="connsiteX110" fmla="*/ 4354519 w 6203620"/>
              <a:gd name="connsiteY110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41102 w 6203620"/>
              <a:gd name="connsiteY14" fmla="*/ 675745 h 4106880"/>
              <a:gd name="connsiteX15" fmla="*/ 20554 w 6203620"/>
              <a:gd name="connsiteY15" fmla="*/ 1165852 h 4106880"/>
              <a:gd name="connsiteX16" fmla="*/ 6 w 6203620"/>
              <a:gd name="connsiteY16" fmla="*/ 1738662 h 4106880"/>
              <a:gd name="connsiteX17" fmla="*/ 18621 w 6203620"/>
              <a:gd name="connsiteY17" fmla="*/ 2278208 h 4106880"/>
              <a:gd name="connsiteX18" fmla="*/ 26962 w 6203620"/>
              <a:gd name="connsiteY18" fmla="*/ 2587755 h 4106880"/>
              <a:gd name="connsiteX19" fmla="*/ 184879 w 6203620"/>
              <a:gd name="connsiteY19" fmla="*/ 2666912 h 4106880"/>
              <a:gd name="connsiteX20" fmla="*/ 219045 w 6203620"/>
              <a:gd name="connsiteY20" fmla="*/ 2614407 h 4106880"/>
              <a:gd name="connsiteX21" fmla="*/ 347957 w 6203620"/>
              <a:gd name="connsiteY21" fmla="*/ 2559164 h 4106880"/>
              <a:gd name="connsiteX22" fmla="*/ 416262 w 6203620"/>
              <a:gd name="connsiteY22" fmla="*/ 2514820 h 4106880"/>
              <a:gd name="connsiteX23" fmla="*/ 473177 w 6203620"/>
              <a:gd name="connsiteY23" fmla="*/ 2474713 h 4106880"/>
              <a:gd name="connsiteX24" fmla="*/ 566883 w 6203620"/>
              <a:gd name="connsiteY24" fmla="*/ 2483796 h 4106880"/>
              <a:gd name="connsiteX25" fmla="*/ 624607 w 6203620"/>
              <a:gd name="connsiteY25" fmla="*/ 2433944 h 4106880"/>
              <a:gd name="connsiteX26" fmla="*/ 679937 w 6203620"/>
              <a:gd name="connsiteY26" fmla="*/ 2454329 h 4106880"/>
              <a:gd name="connsiteX27" fmla="*/ 741091 w 6203620"/>
              <a:gd name="connsiteY27" fmla="*/ 2404823 h 4106880"/>
              <a:gd name="connsiteX28" fmla="*/ 796421 w 6203620"/>
              <a:gd name="connsiteY28" fmla="*/ 2413559 h 4106880"/>
              <a:gd name="connsiteX29" fmla="*/ 854058 w 6203620"/>
              <a:gd name="connsiteY29" fmla="*/ 2358315 h 4106880"/>
              <a:gd name="connsiteX30" fmla="*/ 1077165 w 6203620"/>
              <a:gd name="connsiteY30" fmla="*/ 2342804 h 4106880"/>
              <a:gd name="connsiteX31" fmla="*/ 1195495 w 6203620"/>
              <a:gd name="connsiteY31" fmla="*/ 2298170 h 4106880"/>
              <a:gd name="connsiteX32" fmla="*/ 1230122 w 6203620"/>
              <a:gd name="connsiteY32" fmla="*/ 2352866 h 4106880"/>
              <a:gd name="connsiteX33" fmla="*/ 1052685 w 6203620"/>
              <a:gd name="connsiteY33" fmla="*/ 2422295 h 4106880"/>
              <a:gd name="connsiteX34" fmla="*/ 1073071 w 6203620"/>
              <a:gd name="connsiteY34" fmla="*/ 2451417 h 4106880"/>
              <a:gd name="connsiteX35" fmla="*/ 1081806 w 6203620"/>
              <a:gd name="connsiteY35" fmla="*/ 2480538 h 4106880"/>
              <a:gd name="connsiteX36" fmla="*/ 1003180 w 6203620"/>
              <a:gd name="connsiteY36" fmla="*/ 2454329 h 4106880"/>
              <a:gd name="connsiteX37" fmla="*/ 886696 w 6203620"/>
              <a:gd name="connsiteY37" fmla="*/ 2471801 h 4106880"/>
              <a:gd name="connsiteX38" fmla="*/ 930377 w 6203620"/>
              <a:gd name="connsiteY38" fmla="*/ 2553340 h 4106880"/>
              <a:gd name="connsiteX39" fmla="*/ 1009004 w 6203620"/>
              <a:gd name="connsiteY39" fmla="*/ 2591197 h 4106880"/>
              <a:gd name="connsiteX40" fmla="*/ 933290 w 6203620"/>
              <a:gd name="connsiteY40" fmla="*/ 2655264 h 4106880"/>
              <a:gd name="connsiteX41" fmla="*/ 915817 w 6203620"/>
              <a:gd name="connsiteY41" fmla="*/ 2725154 h 4106880"/>
              <a:gd name="connsiteX42" fmla="*/ 863399 w 6203620"/>
              <a:gd name="connsiteY42" fmla="*/ 2742627 h 4106880"/>
              <a:gd name="connsiteX43" fmla="*/ 825542 w 6203620"/>
              <a:gd name="connsiteY43" fmla="*/ 2829990 h 4106880"/>
              <a:gd name="connsiteX44" fmla="*/ 685761 w 6203620"/>
              <a:gd name="connsiteY44" fmla="*/ 2815429 h 4106880"/>
              <a:gd name="connsiteX45" fmla="*/ 682848 w 6203620"/>
              <a:gd name="connsiteY45" fmla="*/ 2850375 h 4106880"/>
              <a:gd name="connsiteX46" fmla="*/ 720706 w 6203620"/>
              <a:gd name="connsiteY46" fmla="*/ 2841638 h 4106880"/>
              <a:gd name="connsiteX47" fmla="*/ 627519 w 6203620"/>
              <a:gd name="connsiteY47" fmla="*/ 2885320 h 4106880"/>
              <a:gd name="connsiteX48" fmla="*/ 773552 w 6203620"/>
              <a:gd name="connsiteY48" fmla="*/ 2940719 h 4106880"/>
              <a:gd name="connsiteX49" fmla="*/ 812555 w 6203620"/>
              <a:gd name="connsiteY49" fmla="*/ 2992722 h 4106880"/>
              <a:gd name="connsiteX50" fmla="*/ 912229 w 6203620"/>
              <a:gd name="connsiteY50" fmla="*/ 3010057 h 4106880"/>
              <a:gd name="connsiteX51" fmla="*/ 994568 w 6203620"/>
              <a:gd name="connsiteY51" fmla="*/ 3101063 h 4106880"/>
              <a:gd name="connsiteX52" fmla="*/ 1185248 w 6203620"/>
              <a:gd name="connsiteY52" fmla="*/ 3179069 h 4106880"/>
              <a:gd name="connsiteX53" fmla="*/ 1414933 w 6203620"/>
              <a:gd name="connsiteY53" fmla="*/ 3330747 h 4106880"/>
              <a:gd name="connsiteX54" fmla="*/ 1518939 w 6203620"/>
              <a:gd name="connsiteY54" fmla="*/ 3391418 h 4106880"/>
              <a:gd name="connsiteX55" fmla="*/ 1635948 w 6203620"/>
              <a:gd name="connsiteY55" fmla="*/ 3443422 h 4106880"/>
              <a:gd name="connsiteX56" fmla="*/ 1705286 w 6203620"/>
              <a:gd name="connsiteY56" fmla="*/ 3404419 h 4106880"/>
              <a:gd name="connsiteX57" fmla="*/ 1765957 w 6203620"/>
              <a:gd name="connsiteY57" fmla="*/ 3439088 h 4106880"/>
              <a:gd name="connsiteX58" fmla="*/ 1830962 w 6203620"/>
              <a:gd name="connsiteY58" fmla="*/ 3447756 h 4106880"/>
              <a:gd name="connsiteX59" fmla="*/ 1852630 w 6203620"/>
              <a:gd name="connsiteY59" fmla="*/ 3534429 h 4106880"/>
              <a:gd name="connsiteX60" fmla="*/ 2212323 w 6203620"/>
              <a:gd name="connsiteY60" fmla="*/ 3521428 h 4106880"/>
              <a:gd name="connsiteX61" fmla="*/ 2229658 w 6203620"/>
              <a:gd name="connsiteY61" fmla="*/ 3629769 h 4106880"/>
              <a:gd name="connsiteX62" fmla="*/ 2190655 w 6203620"/>
              <a:gd name="connsiteY62" fmla="*/ 3733777 h 4106880"/>
              <a:gd name="connsiteX63" fmla="*/ 2099649 w 6203620"/>
              <a:gd name="connsiteY63" fmla="*/ 3820450 h 4106880"/>
              <a:gd name="connsiteX64" fmla="*/ 2268661 w 6203620"/>
              <a:gd name="connsiteY64" fmla="*/ 3915790 h 4106880"/>
              <a:gd name="connsiteX65" fmla="*/ 2229658 w 6203620"/>
              <a:gd name="connsiteY65" fmla="*/ 4080468 h 4106880"/>
              <a:gd name="connsiteX66" fmla="*/ 2420339 w 6203620"/>
              <a:gd name="connsiteY66" fmla="*/ 4106470 h 4106880"/>
              <a:gd name="connsiteX67" fmla="*/ 2437673 w 6203620"/>
              <a:gd name="connsiteY67" fmla="*/ 4067467 h 4106880"/>
              <a:gd name="connsiteX68" fmla="*/ 2468009 w 6203620"/>
              <a:gd name="connsiteY68" fmla="*/ 4054466 h 4106880"/>
              <a:gd name="connsiteX69" fmla="*/ 2468009 w 6203620"/>
              <a:gd name="connsiteY69" fmla="*/ 3998128 h 4106880"/>
              <a:gd name="connsiteX70" fmla="*/ 2559015 w 6203620"/>
              <a:gd name="connsiteY70" fmla="*/ 3885453 h 4106880"/>
              <a:gd name="connsiteX71" fmla="*/ 2671690 w 6203620"/>
              <a:gd name="connsiteY71" fmla="*/ 3937457 h 4106880"/>
              <a:gd name="connsiteX72" fmla="*/ 2749696 w 6203620"/>
              <a:gd name="connsiteY72" fmla="*/ 4028464 h 4106880"/>
              <a:gd name="connsiteX73" fmla="*/ 2843161 w 6203620"/>
              <a:gd name="connsiteY73" fmla="*/ 4070770 h 4106880"/>
              <a:gd name="connsiteX74" fmla="*/ 2897039 w 6203620"/>
              <a:gd name="connsiteY74" fmla="*/ 4032798 h 4106880"/>
              <a:gd name="connsiteX75" fmla="*/ 2914375 w 6203620"/>
              <a:gd name="connsiteY75" fmla="*/ 3829116 h 4106880"/>
              <a:gd name="connsiteX76" fmla="*/ 2974070 w 6203620"/>
              <a:gd name="connsiteY76" fmla="*/ 3876142 h 4106880"/>
              <a:gd name="connsiteX77" fmla="*/ 3023945 w 6203620"/>
              <a:gd name="connsiteY77" fmla="*/ 3937147 h 4106880"/>
              <a:gd name="connsiteX78" fmla="*/ 3132771 w 6203620"/>
              <a:gd name="connsiteY78" fmla="*/ 3984518 h 4106880"/>
              <a:gd name="connsiteX79" fmla="*/ 3204729 w 6203620"/>
              <a:gd name="connsiteY79" fmla="*/ 3881120 h 4106880"/>
              <a:gd name="connsiteX80" fmla="*/ 3287068 w 6203620"/>
              <a:gd name="connsiteY80" fmla="*/ 3855118 h 4106880"/>
              <a:gd name="connsiteX81" fmla="*/ 3259352 w 6203620"/>
              <a:gd name="connsiteY81" fmla="*/ 3762398 h 4106880"/>
              <a:gd name="connsiteX82" fmla="*/ 3144058 w 6203620"/>
              <a:gd name="connsiteY82" fmla="*/ 3577764 h 4106880"/>
              <a:gd name="connsiteX83" fmla="*/ 3061719 w 6203620"/>
              <a:gd name="connsiteY83" fmla="*/ 3465089 h 4106880"/>
              <a:gd name="connsiteX84" fmla="*/ 3087720 w 6203620"/>
              <a:gd name="connsiteY84" fmla="*/ 3426086 h 4106880"/>
              <a:gd name="connsiteX85" fmla="*/ 3100721 w 6203620"/>
              <a:gd name="connsiteY85" fmla="*/ 3222405 h 4106880"/>
              <a:gd name="connsiteX86" fmla="*/ 3031383 w 6203620"/>
              <a:gd name="connsiteY86" fmla="*/ 3313411 h 4106880"/>
              <a:gd name="connsiteX87" fmla="*/ 3057385 w 6203620"/>
              <a:gd name="connsiteY87" fmla="*/ 3209404 h 4106880"/>
              <a:gd name="connsiteX88" fmla="*/ 2888372 w 6203620"/>
              <a:gd name="connsiteY88" fmla="*/ 3062060 h 4106880"/>
              <a:gd name="connsiteX89" fmla="*/ 2988047 w 6203620"/>
              <a:gd name="connsiteY89" fmla="*/ 2962386 h 4106880"/>
              <a:gd name="connsiteX90" fmla="*/ 3027049 w 6203620"/>
              <a:gd name="connsiteY90" fmla="*/ 2884381 h 4106880"/>
              <a:gd name="connsiteX91" fmla="*/ 3048718 w 6203620"/>
              <a:gd name="connsiteY91" fmla="*/ 2854045 h 4106880"/>
              <a:gd name="connsiteX92" fmla="*/ 3109389 w 6203620"/>
              <a:gd name="connsiteY92" fmla="*/ 2724035 h 4106880"/>
              <a:gd name="connsiteX93" fmla="*/ 3165726 w 6203620"/>
              <a:gd name="connsiteY93" fmla="*/ 2737036 h 4106880"/>
              <a:gd name="connsiteX94" fmla="*/ 3282735 w 6203620"/>
              <a:gd name="connsiteY94" fmla="*/ 2680699 h 4106880"/>
              <a:gd name="connsiteX95" fmla="*/ 3352073 w 6203620"/>
              <a:gd name="connsiteY95" fmla="*/ 2685032 h 4106880"/>
              <a:gd name="connsiteX96" fmla="*/ 3395410 w 6203620"/>
              <a:gd name="connsiteY96" fmla="*/ 2598359 h 4106880"/>
              <a:gd name="connsiteX97" fmla="*/ 3456080 w 6203620"/>
              <a:gd name="connsiteY97" fmla="*/ 2555023 h 4106880"/>
              <a:gd name="connsiteX98" fmla="*/ 3828774 w 6203620"/>
              <a:gd name="connsiteY98" fmla="*/ 2390344 h 4106880"/>
              <a:gd name="connsiteX99" fmla="*/ 3902447 w 6203620"/>
              <a:gd name="connsiteY99" fmla="*/ 2342674 h 4106880"/>
              <a:gd name="connsiteX100" fmla="*/ 3967666 w 6203620"/>
              <a:gd name="connsiteY100" fmla="*/ 2372365 h 4106880"/>
              <a:gd name="connsiteX101" fmla="*/ 4088793 w 6203620"/>
              <a:gd name="connsiteY101" fmla="*/ 2442348 h 4106880"/>
              <a:gd name="connsiteX102" fmla="*/ 4171133 w 6203620"/>
              <a:gd name="connsiteY102" fmla="*/ 2381677 h 4106880"/>
              <a:gd name="connsiteX103" fmla="*/ 4296809 w 6203620"/>
              <a:gd name="connsiteY103" fmla="*/ 2420680 h 4106880"/>
              <a:gd name="connsiteX104" fmla="*/ 4283807 w 6203620"/>
              <a:gd name="connsiteY104" fmla="*/ 2511687 h 4106880"/>
              <a:gd name="connsiteX105" fmla="*/ 4298741 w 6203620"/>
              <a:gd name="connsiteY105" fmla="*/ 2576262 h 4106880"/>
              <a:gd name="connsiteX106" fmla="*/ 4288142 w 6203620"/>
              <a:gd name="connsiteY106" fmla="*/ 2672031 h 4106880"/>
              <a:gd name="connsiteX107" fmla="*/ 4231804 w 6203620"/>
              <a:gd name="connsiteY107" fmla="*/ 2771705 h 4106880"/>
              <a:gd name="connsiteX108" fmla="*/ 4357480 w 6203620"/>
              <a:gd name="connsiteY108" fmla="*/ 2841043 h 4106880"/>
              <a:gd name="connsiteX109" fmla="*/ 4354519 w 6203620"/>
              <a:gd name="connsiteY109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13050 w 6203620"/>
              <a:gd name="connsiteY13" fmla="*/ 196247 h 4106880"/>
              <a:gd name="connsiteX14" fmla="*/ 63963 w 6203620"/>
              <a:gd name="connsiteY14" fmla="*/ 275760 h 4106880"/>
              <a:gd name="connsiteX15" fmla="*/ 41102 w 6203620"/>
              <a:gd name="connsiteY15" fmla="*/ 675745 h 4106880"/>
              <a:gd name="connsiteX16" fmla="*/ 20554 w 6203620"/>
              <a:gd name="connsiteY16" fmla="*/ 1165852 h 4106880"/>
              <a:gd name="connsiteX17" fmla="*/ 6 w 6203620"/>
              <a:gd name="connsiteY17" fmla="*/ 1738662 h 4106880"/>
              <a:gd name="connsiteX18" fmla="*/ 18621 w 6203620"/>
              <a:gd name="connsiteY18" fmla="*/ 2278208 h 4106880"/>
              <a:gd name="connsiteX19" fmla="*/ 26962 w 6203620"/>
              <a:gd name="connsiteY19" fmla="*/ 2587755 h 4106880"/>
              <a:gd name="connsiteX20" fmla="*/ 184879 w 6203620"/>
              <a:gd name="connsiteY20" fmla="*/ 2666912 h 4106880"/>
              <a:gd name="connsiteX21" fmla="*/ 219045 w 6203620"/>
              <a:gd name="connsiteY21" fmla="*/ 2614407 h 4106880"/>
              <a:gd name="connsiteX22" fmla="*/ 347957 w 6203620"/>
              <a:gd name="connsiteY22" fmla="*/ 2559164 h 4106880"/>
              <a:gd name="connsiteX23" fmla="*/ 416262 w 6203620"/>
              <a:gd name="connsiteY23" fmla="*/ 2514820 h 4106880"/>
              <a:gd name="connsiteX24" fmla="*/ 473177 w 6203620"/>
              <a:gd name="connsiteY24" fmla="*/ 2474713 h 4106880"/>
              <a:gd name="connsiteX25" fmla="*/ 566883 w 6203620"/>
              <a:gd name="connsiteY25" fmla="*/ 2483796 h 4106880"/>
              <a:gd name="connsiteX26" fmla="*/ 624607 w 6203620"/>
              <a:gd name="connsiteY26" fmla="*/ 2433944 h 4106880"/>
              <a:gd name="connsiteX27" fmla="*/ 679937 w 6203620"/>
              <a:gd name="connsiteY27" fmla="*/ 2454329 h 4106880"/>
              <a:gd name="connsiteX28" fmla="*/ 741091 w 6203620"/>
              <a:gd name="connsiteY28" fmla="*/ 2404823 h 4106880"/>
              <a:gd name="connsiteX29" fmla="*/ 796421 w 6203620"/>
              <a:gd name="connsiteY29" fmla="*/ 2413559 h 4106880"/>
              <a:gd name="connsiteX30" fmla="*/ 854058 w 6203620"/>
              <a:gd name="connsiteY30" fmla="*/ 2358315 h 4106880"/>
              <a:gd name="connsiteX31" fmla="*/ 1077165 w 6203620"/>
              <a:gd name="connsiteY31" fmla="*/ 2342804 h 4106880"/>
              <a:gd name="connsiteX32" fmla="*/ 1195495 w 6203620"/>
              <a:gd name="connsiteY32" fmla="*/ 2298170 h 4106880"/>
              <a:gd name="connsiteX33" fmla="*/ 1230122 w 6203620"/>
              <a:gd name="connsiteY33" fmla="*/ 2352866 h 4106880"/>
              <a:gd name="connsiteX34" fmla="*/ 1052685 w 6203620"/>
              <a:gd name="connsiteY34" fmla="*/ 2422295 h 4106880"/>
              <a:gd name="connsiteX35" fmla="*/ 1073071 w 6203620"/>
              <a:gd name="connsiteY35" fmla="*/ 2451417 h 4106880"/>
              <a:gd name="connsiteX36" fmla="*/ 1081806 w 6203620"/>
              <a:gd name="connsiteY36" fmla="*/ 2480538 h 4106880"/>
              <a:gd name="connsiteX37" fmla="*/ 1003180 w 6203620"/>
              <a:gd name="connsiteY37" fmla="*/ 2454329 h 4106880"/>
              <a:gd name="connsiteX38" fmla="*/ 886696 w 6203620"/>
              <a:gd name="connsiteY38" fmla="*/ 2471801 h 4106880"/>
              <a:gd name="connsiteX39" fmla="*/ 930377 w 6203620"/>
              <a:gd name="connsiteY39" fmla="*/ 2553340 h 4106880"/>
              <a:gd name="connsiteX40" fmla="*/ 1009004 w 6203620"/>
              <a:gd name="connsiteY40" fmla="*/ 2591197 h 4106880"/>
              <a:gd name="connsiteX41" fmla="*/ 933290 w 6203620"/>
              <a:gd name="connsiteY41" fmla="*/ 2655264 h 4106880"/>
              <a:gd name="connsiteX42" fmla="*/ 915817 w 6203620"/>
              <a:gd name="connsiteY42" fmla="*/ 2725154 h 4106880"/>
              <a:gd name="connsiteX43" fmla="*/ 863399 w 6203620"/>
              <a:gd name="connsiteY43" fmla="*/ 2742627 h 4106880"/>
              <a:gd name="connsiteX44" fmla="*/ 825542 w 6203620"/>
              <a:gd name="connsiteY44" fmla="*/ 2829990 h 4106880"/>
              <a:gd name="connsiteX45" fmla="*/ 685761 w 6203620"/>
              <a:gd name="connsiteY45" fmla="*/ 2815429 h 4106880"/>
              <a:gd name="connsiteX46" fmla="*/ 682848 w 6203620"/>
              <a:gd name="connsiteY46" fmla="*/ 2850375 h 4106880"/>
              <a:gd name="connsiteX47" fmla="*/ 720706 w 6203620"/>
              <a:gd name="connsiteY47" fmla="*/ 2841638 h 4106880"/>
              <a:gd name="connsiteX48" fmla="*/ 627519 w 6203620"/>
              <a:gd name="connsiteY48" fmla="*/ 2885320 h 4106880"/>
              <a:gd name="connsiteX49" fmla="*/ 773552 w 6203620"/>
              <a:gd name="connsiteY49" fmla="*/ 2940719 h 4106880"/>
              <a:gd name="connsiteX50" fmla="*/ 812555 w 6203620"/>
              <a:gd name="connsiteY50" fmla="*/ 2992722 h 4106880"/>
              <a:gd name="connsiteX51" fmla="*/ 912229 w 6203620"/>
              <a:gd name="connsiteY51" fmla="*/ 3010057 h 4106880"/>
              <a:gd name="connsiteX52" fmla="*/ 994568 w 6203620"/>
              <a:gd name="connsiteY52" fmla="*/ 3101063 h 4106880"/>
              <a:gd name="connsiteX53" fmla="*/ 1185248 w 6203620"/>
              <a:gd name="connsiteY53" fmla="*/ 3179069 h 4106880"/>
              <a:gd name="connsiteX54" fmla="*/ 1414933 w 6203620"/>
              <a:gd name="connsiteY54" fmla="*/ 3330747 h 4106880"/>
              <a:gd name="connsiteX55" fmla="*/ 1518939 w 6203620"/>
              <a:gd name="connsiteY55" fmla="*/ 3391418 h 4106880"/>
              <a:gd name="connsiteX56" fmla="*/ 1635948 w 6203620"/>
              <a:gd name="connsiteY56" fmla="*/ 3443422 h 4106880"/>
              <a:gd name="connsiteX57" fmla="*/ 1705286 w 6203620"/>
              <a:gd name="connsiteY57" fmla="*/ 3404419 h 4106880"/>
              <a:gd name="connsiteX58" fmla="*/ 1765957 w 6203620"/>
              <a:gd name="connsiteY58" fmla="*/ 3439088 h 4106880"/>
              <a:gd name="connsiteX59" fmla="*/ 1830962 w 6203620"/>
              <a:gd name="connsiteY59" fmla="*/ 3447756 h 4106880"/>
              <a:gd name="connsiteX60" fmla="*/ 1852630 w 6203620"/>
              <a:gd name="connsiteY60" fmla="*/ 3534429 h 4106880"/>
              <a:gd name="connsiteX61" fmla="*/ 2212323 w 6203620"/>
              <a:gd name="connsiteY61" fmla="*/ 3521428 h 4106880"/>
              <a:gd name="connsiteX62" fmla="*/ 2229658 w 6203620"/>
              <a:gd name="connsiteY62" fmla="*/ 3629769 h 4106880"/>
              <a:gd name="connsiteX63" fmla="*/ 2190655 w 6203620"/>
              <a:gd name="connsiteY63" fmla="*/ 3733777 h 4106880"/>
              <a:gd name="connsiteX64" fmla="*/ 2099649 w 6203620"/>
              <a:gd name="connsiteY64" fmla="*/ 3820450 h 4106880"/>
              <a:gd name="connsiteX65" fmla="*/ 2268661 w 6203620"/>
              <a:gd name="connsiteY65" fmla="*/ 3915790 h 4106880"/>
              <a:gd name="connsiteX66" fmla="*/ 2229658 w 6203620"/>
              <a:gd name="connsiteY66" fmla="*/ 4080468 h 4106880"/>
              <a:gd name="connsiteX67" fmla="*/ 2420339 w 6203620"/>
              <a:gd name="connsiteY67" fmla="*/ 4106470 h 4106880"/>
              <a:gd name="connsiteX68" fmla="*/ 2437673 w 6203620"/>
              <a:gd name="connsiteY68" fmla="*/ 4067467 h 4106880"/>
              <a:gd name="connsiteX69" fmla="*/ 2468009 w 6203620"/>
              <a:gd name="connsiteY69" fmla="*/ 4054466 h 4106880"/>
              <a:gd name="connsiteX70" fmla="*/ 2468009 w 6203620"/>
              <a:gd name="connsiteY70" fmla="*/ 3998128 h 4106880"/>
              <a:gd name="connsiteX71" fmla="*/ 2559015 w 6203620"/>
              <a:gd name="connsiteY71" fmla="*/ 3885453 h 4106880"/>
              <a:gd name="connsiteX72" fmla="*/ 2671690 w 6203620"/>
              <a:gd name="connsiteY72" fmla="*/ 3937457 h 4106880"/>
              <a:gd name="connsiteX73" fmla="*/ 2749696 w 6203620"/>
              <a:gd name="connsiteY73" fmla="*/ 4028464 h 4106880"/>
              <a:gd name="connsiteX74" fmla="*/ 2843161 w 6203620"/>
              <a:gd name="connsiteY74" fmla="*/ 4070770 h 4106880"/>
              <a:gd name="connsiteX75" fmla="*/ 2897039 w 6203620"/>
              <a:gd name="connsiteY75" fmla="*/ 4032798 h 4106880"/>
              <a:gd name="connsiteX76" fmla="*/ 2914375 w 6203620"/>
              <a:gd name="connsiteY76" fmla="*/ 3829116 h 4106880"/>
              <a:gd name="connsiteX77" fmla="*/ 2974070 w 6203620"/>
              <a:gd name="connsiteY77" fmla="*/ 3876142 h 4106880"/>
              <a:gd name="connsiteX78" fmla="*/ 3023945 w 6203620"/>
              <a:gd name="connsiteY78" fmla="*/ 3937147 h 4106880"/>
              <a:gd name="connsiteX79" fmla="*/ 3132771 w 6203620"/>
              <a:gd name="connsiteY79" fmla="*/ 3984518 h 4106880"/>
              <a:gd name="connsiteX80" fmla="*/ 3204729 w 6203620"/>
              <a:gd name="connsiteY80" fmla="*/ 3881120 h 4106880"/>
              <a:gd name="connsiteX81" fmla="*/ 3287068 w 6203620"/>
              <a:gd name="connsiteY81" fmla="*/ 3855118 h 4106880"/>
              <a:gd name="connsiteX82" fmla="*/ 3259352 w 6203620"/>
              <a:gd name="connsiteY82" fmla="*/ 3762398 h 4106880"/>
              <a:gd name="connsiteX83" fmla="*/ 3144058 w 6203620"/>
              <a:gd name="connsiteY83" fmla="*/ 3577764 h 4106880"/>
              <a:gd name="connsiteX84" fmla="*/ 3061719 w 6203620"/>
              <a:gd name="connsiteY84" fmla="*/ 3465089 h 4106880"/>
              <a:gd name="connsiteX85" fmla="*/ 3087720 w 6203620"/>
              <a:gd name="connsiteY85" fmla="*/ 3426086 h 4106880"/>
              <a:gd name="connsiteX86" fmla="*/ 3100721 w 6203620"/>
              <a:gd name="connsiteY86" fmla="*/ 3222405 h 4106880"/>
              <a:gd name="connsiteX87" fmla="*/ 3031383 w 6203620"/>
              <a:gd name="connsiteY87" fmla="*/ 3313411 h 4106880"/>
              <a:gd name="connsiteX88" fmla="*/ 3057385 w 6203620"/>
              <a:gd name="connsiteY88" fmla="*/ 3209404 h 4106880"/>
              <a:gd name="connsiteX89" fmla="*/ 2888372 w 6203620"/>
              <a:gd name="connsiteY89" fmla="*/ 3062060 h 4106880"/>
              <a:gd name="connsiteX90" fmla="*/ 2988047 w 6203620"/>
              <a:gd name="connsiteY90" fmla="*/ 2962386 h 4106880"/>
              <a:gd name="connsiteX91" fmla="*/ 3027049 w 6203620"/>
              <a:gd name="connsiteY91" fmla="*/ 2884381 h 4106880"/>
              <a:gd name="connsiteX92" fmla="*/ 3048718 w 6203620"/>
              <a:gd name="connsiteY92" fmla="*/ 2854045 h 4106880"/>
              <a:gd name="connsiteX93" fmla="*/ 3109389 w 6203620"/>
              <a:gd name="connsiteY93" fmla="*/ 2724035 h 4106880"/>
              <a:gd name="connsiteX94" fmla="*/ 3165726 w 6203620"/>
              <a:gd name="connsiteY94" fmla="*/ 2737036 h 4106880"/>
              <a:gd name="connsiteX95" fmla="*/ 3282735 w 6203620"/>
              <a:gd name="connsiteY95" fmla="*/ 2680699 h 4106880"/>
              <a:gd name="connsiteX96" fmla="*/ 3352073 w 6203620"/>
              <a:gd name="connsiteY96" fmla="*/ 2685032 h 4106880"/>
              <a:gd name="connsiteX97" fmla="*/ 3395410 w 6203620"/>
              <a:gd name="connsiteY97" fmla="*/ 2598359 h 4106880"/>
              <a:gd name="connsiteX98" fmla="*/ 3456080 w 6203620"/>
              <a:gd name="connsiteY98" fmla="*/ 2555023 h 4106880"/>
              <a:gd name="connsiteX99" fmla="*/ 3828774 w 6203620"/>
              <a:gd name="connsiteY99" fmla="*/ 2390344 h 4106880"/>
              <a:gd name="connsiteX100" fmla="*/ 3902447 w 6203620"/>
              <a:gd name="connsiteY100" fmla="*/ 2342674 h 4106880"/>
              <a:gd name="connsiteX101" fmla="*/ 3967666 w 6203620"/>
              <a:gd name="connsiteY101" fmla="*/ 2372365 h 4106880"/>
              <a:gd name="connsiteX102" fmla="*/ 4088793 w 6203620"/>
              <a:gd name="connsiteY102" fmla="*/ 2442348 h 4106880"/>
              <a:gd name="connsiteX103" fmla="*/ 4171133 w 6203620"/>
              <a:gd name="connsiteY103" fmla="*/ 2381677 h 4106880"/>
              <a:gd name="connsiteX104" fmla="*/ 4296809 w 6203620"/>
              <a:gd name="connsiteY104" fmla="*/ 2420680 h 4106880"/>
              <a:gd name="connsiteX105" fmla="*/ 4283807 w 6203620"/>
              <a:gd name="connsiteY105" fmla="*/ 2511687 h 4106880"/>
              <a:gd name="connsiteX106" fmla="*/ 4298741 w 6203620"/>
              <a:gd name="connsiteY106" fmla="*/ 2576262 h 4106880"/>
              <a:gd name="connsiteX107" fmla="*/ 4288142 w 6203620"/>
              <a:gd name="connsiteY107" fmla="*/ 2672031 h 4106880"/>
              <a:gd name="connsiteX108" fmla="*/ 4231804 w 6203620"/>
              <a:gd name="connsiteY108" fmla="*/ 2771705 h 4106880"/>
              <a:gd name="connsiteX109" fmla="*/ 4357480 w 6203620"/>
              <a:gd name="connsiteY109" fmla="*/ 2841043 h 4106880"/>
              <a:gd name="connsiteX110" fmla="*/ 4354519 w 6203620"/>
              <a:gd name="connsiteY110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92563 w 6203620"/>
              <a:gd name="connsiteY13" fmla="*/ 206186 h 4106880"/>
              <a:gd name="connsiteX14" fmla="*/ 213050 w 6203620"/>
              <a:gd name="connsiteY14" fmla="*/ 196247 h 4106880"/>
              <a:gd name="connsiteX15" fmla="*/ 63963 w 6203620"/>
              <a:gd name="connsiteY15" fmla="*/ 275760 h 4106880"/>
              <a:gd name="connsiteX16" fmla="*/ 41102 w 6203620"/>
              <a:gd name="connsiteY16" fmla="*/ 675745 h 4106880"/>
              <a:gd name="connsiteX17" fmla="*/ 20554 w 6203620"/>
              <a:gd name="connsiteY17" fmla="*/ 1165852 h 4106880"/>
              <a:gd name="connsiteX18" fmla="*/ 6 w 6203620"/>
              <a:gd name="connsiteY18" fmla="*/ 1738662 h 4106880"/>
              <a:gd name="connsiteX19" fmla="*/ 18621 w 6203620"/>
              <a:gd name="connsiteY19" fmla="*/ 2278208 h 4106880"/>
              <a:gd name="connsiteX20" fmla="*/ 26962 w 6203620"/>
              <a:gd name="connsiteY20" fmla="*/ 2587755 h 4106880"/>
              <a:gd name="connsiteX21" fmla="*/ 184879 w 6203620"/>
              <a:gd name="connsiteY21" fmla="*/ 2666912 h 4106880"/>
              <a:gd name="connsiteX22" fmla="*/ 219045 w 6203620"/>
              <a:gd name="connsiteY22" fmla="*/ 2614407 h 4106880"/>
              <a:gd name="connsiteX23" fmla="*/ 347957 w 6203620"/>
              <a:gd name="connsiteY23" fmla="*/ 2559164 h 4106880"/>
              <a:gd name="connsiteX24" fmla="*/ 416262 w 6203620"/>
              <a:gd name="connsiteY24" fmla="*/ 2514820 h 4106880"/>
              <a:gd name="connsiteX25" fmla="*/ 473177 w 6203620"/>
              <a:gd name="connsiteY25" fmla="*/ 2474713 h 4106880"/>
              <a:gd name="connsiteX26" fmla="*/ 566883 w 6203620"/>
              <a:gd name="connsiteY26" fmla="*/ 2483796 h 4106880"/>
              <a:gd name="connsiteX27" fmla="*/ 624607 w 6203620"/>
              <a:gd name="connsiteY27" fmla="*/ 2433944 h 4106880"/>
              <a:gd name="connsiteX28" fmla="*/ 679937 w 6203620"/>
              <a:gd name="connsiteY28" fmla="*/ 2454329 h 4106880"/>
              <a:gd name="connsiteX29" fmla="*/ 741091 w 6203620"/>
              <a:gd name="connsiteY29" fmla="*/ 2404823 h 4106880"/>
              <a:gd name="connsiteX30" fmla="*/ 796421 w 6203620"/>
              <a:gd name="connsiteY30" fmla="*/ 2413559 h 4106880"/>
              <a:gd name="connsiteX31" fmla="*/ 854058 w 6203620"/>
              <a:gd name="connsiteY31" fmla="*/ 2358315 h 4106880"/>
              <a:gd name="connsiteX32" fmla="*/ 1077165 w 6203620"/>
              <a:gd name="connsiteY32" fmla="*/ 2342804 h 4106880"/>
              <a:gd name="connsiteX33" fmla="*/ 1195495 w 6203620"/>
              <a:gd name="connsiteY33" fmla="*/ 2298170 h 4106880"/>
              <a:gd name="connsiteX34" fmla="*/ 1230122 w 6203620"/>
              <a:gd name="connsiteY34" fmla="*/ 2352866 h 4106880"/>
              <a:gd name="connsiteX35" fmla="*/ 1052685 w 6203620"/>
              <a:gd name="connsiteY35" fmla="*/ 2422295 h 4106880"/>
              <a:gd name="connsiteX36" fmla="*/ 1073071 w 6203620"/>
              <a:gd name="connsiteY36" fmla="*/ 2451417 h 4106880"/>
              <a:gd name="connsiteX37" fmla="*/ 1081806 w 6203620"/>
              <a:gd name="connsiteY37" fmla="*/ 2480538 h 4106880"/>
              <a:gd name="connsiteX38" fmla="*/ 1003180 w 6203620"/>
              <a:gd name="connsiteY38" fmla="*/ 2454329 h 4106880"/>
              <a:gd name="connsiteX39" fmla="*/ 886696 w 6203620"/>
              <a:gd name="connsiteY39" fmla="*/ 2471801 h 4106880"/>
              <a:gd name="connsiteX40" fmla="*/ 930377 w 6203620"/>
              <a:gd name="connsiteY40" fmla="*/ 2553340 h 4106880"/>
              <a:gd name="connsiteX41" fmla="*/ 1009004 w 6203620"/>
              <a:gd name="connsiteY41" fmla="*/ 2591197 h 4106880"/>
              <a:gd name="connsiteX42" fmla="*/ 933290 w 6203620"/>
              <a:gd name="connsiteY42" fmla="*/ 2655264 h 4106880"/>
              <a:gd name="connsiteX43" fmla="*/ 915817 w 6203620"/>
              <a:gd name="connsiteY43" fmla="*/ 2725154 h 4106880"/>
              <a:gd name="connsiteX44" fmla="*/ 863399 w 6203620"/>
              <a:gd name="connsiteY44" fmla="*/ 2742627 h 4106880"/>
              <a:gd name="connsiteX45" fmla="*/ 825542 w 6203620"/>
              <a:gd name="connsiteY45" fmla="*/ 2829990 h 4106880"/>
              <a:gd name="connsiteX46" fmla="*/ 685761 w 6203620"/>
              <a:gd name="connsiteY46" fmla="*/ 2815429 h 4106880"/>
              <a:gd name="connsiteX47" fmla="*/ 682848 w 6203620"/>
              <a:gd name="connsiteY47" fmla="*/ 2850375 h 4106880"/>
              <a:gd name="connsiteX48" fmla="*/ 720706 w 6203620"/>
              <a:gd name="connsiteY48" fmla="*/ 2841638 h 4106880"/>
              <a:gd name="connsiteX49" fmla="*/ 627519 w 6203620"/>
              <a:gd name="connsiteY49" fmla="*/ 2885320 h 4106880"/>
              <a:gd name="connsiteX50" fmla="*/ 773552 w 6203620"/>
              <a:gd name="connsiteY50" fmla="*/ 2940719 h 4106880"/>
              <a:gd name="connsiteX51" fmla="*/ 812555 w 6203620"/>
              <a:gd name="connsiteY51" fmla="*/ 2992722 h 4106880"/>
              <a:gd name="connsiteX52" fmla="*/ 912229 w 6203620"/>
              <a:gd name="connsiteY52" fmla="*/ 3010057 h 4106880"/>
              <a:gd name="connsiteX53" fmla="*/ 994568 w 6203620"/>
              <a:gd name="connsiteY53" fmla="*/ 3101063 h 4106880"/>
              <a:gd name="connsiteX54" fmla="*/ 1185248 w 6203620"/>
              <a:gd name="connsiteY54" fmla="*/ 3179069 h 4106880"/>
              <a:gd name="connsiteX55" fmla="*/ 1414933 w 6203620"/>
              <a:gd name="connsiteY55" fmla="*/ 3330747 h 4106880"/>
              <a:gd name="connsiteX56" fmla="*/ 1518939 w 6203620"/>
              <a:gd name="connsiteY56" fmla="*/ 3391418 h 4106880"/>
              <a:gd name="connsiteX57" fmla="*/ 1635948 w 6203620"/>
              <a:gd name="connsiteY57" fmla="*/ 3443422 h 4106880"/>
              <a:gd name="connsiteX58" fmla="*/ 1705286 w 6203620"/>
              <a:gd name="connsiteY58" fmla="*/ 3404419 h 4106880"/>
              <a:gd name="connsiteX59" fmla="*/ 1765957 w 6203620"/>
              <a:gd name="connsiteY59" fmla="*/ 3439088 h 4106880"/>
              <a:gd name="connsiteX60" fmla="*/ 1830962 w 6203620"/>
              <a:gd name="connsiteY60" fmla="*/ 3447756 h 4106880"/>
              <a:gd name="connsiteX61" fmla="*/ 1852630 w 6203620"/>
              <a:gd name="connsiteY61" fmla="*/ 3534429 h 4106880"/>
              <a:gd name="connsiteX62" fmla="*/ 2212323 w 6203620"/>
              <a:gd name="connsiteY62" fmla="*/ 3521428 h 4106880"/>
              <a:gd name="connsiteX63" fmla="*/ 2229658 w 6203620"/>
              <a:gd name="connsiteY63" fmla="*/ 3629769 h 4106880"/>
              <a:gd name="connsiteX64" fmla="*/ 2190655 w 6203620"/>
              <a:gd name="connsiteY64" fmla="*/ 3733777 h 4106880"/>
              <a:gd name="connsiteX65" fmla="*/ 2099649 w 6203620"/>
              <a:gd name="connsiteY65" fmla="*/ 3820450 h 4106880"/>
              <a:gd name="connsiteX66" fmla="*/ 2268661 w 6203620"/>
              <a:gd name="connsiteY66" fmla="*/ 3915790 h 4106880"/>
              <a:gd name="connsiteX67" fmla="*/ 2229658 w 6203620"/>
              <a:gd name="connsiteY67" fmla="*/ 4080468 h 4106880"/>
              <a:gd name="connsiteX68" fmla="*/ 2420339 w 6203620"/>
              <a:gd name="connsiteY68" fmla="*/ 4106470 h 4106880"/>
              <a:gd name="connsiteX69" fmla="*/ 2437673 w 6203620"/>
              <a:gd name="connsiteY69" fmla="*/ 4067467 h 4106880"/>
              <a:gd name="connsiteX70" fmla="*/ 2468009 w 6203620"/>
              <a:gd name="connsiteY70" fmla="*/ 4054466 h 4106880"/>
              <a:gd name="connsiteX71" fmla="*/ 2468009 w 6203620"/>
              <a:gd name="connsiteY71" fmla="*/ 3998128 h 4106880"/>
              <a:gd name="connsiteX72" fmla="*/ 2559015 w 6203620"/>
              <a:gd name="connsiteY72" fmla="*/ 3885453 h 4106880"/>
              <a:gd name="connsiteX73" fmla="*/ 2671690 w 6203620"/>
              <a:gd name="connsiteY73" fmla="*/ 3937457 h 4106880"/>
              <a:gd name="connsiteX74" fmla="*/ 2749696 w 6203620"/>
              <a:gd name="connsiteY74" fmla="*/ 4028464 h 4106880"/>
              <a:gd name="connsiteX75" fmla="*/ 2843161 w 6203620"/>
              <a:gd name="connsiteY75" fmla="*/ 4070770 h 4106880"/>
              <a:gd name="connsiteX76" fmla="*/ 2897039 w 6203620"/>
              <a:gd name="connsiteY76" fmla="*/ 4032798 h 4106880"/>
              <a:gd name="connsiteX77" fmla="*/ 2914375 w 6203620"/>
              <a:gd name="connsiteY77" fmla="*/ 3829116 h 4106880"/>
              <a:gd name="connsiteX78" fmla="*/ 2974070 w 6203620"/>
              <a:gd name="connsiteY78" fmla="*/ 3876142 h 4106880"/>
              <a:gd name="connsiteX79" fmla="*/ 3023945 w 6203620"/>
              <a:gd name="connsiteY79" fmla="*/ 3937147 h 4106880"/>
              <a:gd name="connsiteX80" fmla="*/ 3132771 w 6203620"/>
              <a:gd name="connsiteY80" fmla="*/ 3984518 h 4106880"/>
              <a:gd name="connsiteX81" fmla="*/ 3204729 w 6203620"/>
              <a:gd name="connsiteY81" fmla="*/ 3881120 h 4106880"/>
              <a:gd name="connsiteX82" fmla="*/ 3287068 w 6203620"/>
              <a:gd name="connsiteY82" fmla="*/ 3855118 h 4106880"/>
              <a:gd name="connsiteX83" fmla="*/ 3259352 w 6203620"/>
              <a:gd name="connsiteY83" fmla="*/ 3762398 h 4106880"/>
              <a:gd name="connsiteX84" fmla="*/ 3144058 w 6203620"/>
              <a:gd name="connsiteY84" fmla="*/ 3577764 h 4106880"/>
              <a:gd name="connsiteX85" fmla="*/ 3061719 w 6203620"/>
              <a:gd name="connsiteY85" fmla="*/ 3465089 h 4106880"/>
              <a:gd name="connsiteX86" fmla="*/ 3087720 w 6203620"/>
              <a:gd name="connsiteY86" fmla="*/ 3426086 h 4106880"/>
              <a:gd name="connsiteX87" fmla="*/ 3100721 w 6203620"/>
              <a:gd name="connsiteY87" fmla="*/ 3222405 h 4106880"/>
              <a:gd name="connsiteX88" fmla="*/ 3031383 w 6203620"/>
              <a:gd name="connsiteY88" fmla="*/ 3313411 h 4106880"/>
              <a:gd name="connsiteX89" fmla="*/ 3057385 w 6203620"/>
              <a:gd name="connsiteY89" fmla="*/ 3209404 h 4106880"/>
              <a:gd name="connsiteX90" fmla="*/ 2888372 w 6203620"/>
              <a:gd name="connsiteY90" fmla="*/ 3062060 h 4106880"/>
              <a:gd name="connsiteX91" fmla="*/ 2988047 w 6203620"/>
              <a:gd name="connsiteY91" fmla="*/ 2962386 h 4106880"/>
              <a:gd name="connsiteX92" fmla="*/ 3027049 w 6203620"/>
              <a:gd name="connsiteY92" fmla="*/ 2884381 h 4106880"/>
              <a:gd name="connsiteX93" fmla="*/ 3048718 w 6203620"/>
              <a:gd name="connsiteY93" fmla="*/ 2854045 h 4106880"/>
              <a:gd name="connsiteX94" fmla="*/ 3109389 w 6203620"/>
              <a:gd name="connsiteY94" fmla="*/ 2724035 h 4106880"/>
              <a:gd name="connsiteX95" fmla="*/ 3165726 w 6203620"/>
              <a:gd name="connsiteY95" fmla="*/ 2737036 h 4106880"/>
              <a:gd name="connsiteX96" fmla="*/ 3282735 w 6203620"/>
              <a:gd name="connsiteY96" fmla="*/ 2680699 h 4106880"/>
              <a:gd name="connsiteX97" fmla="*/ 3352073 w 6203620"/>
              <a:gd name="connsiteY97" fmla="*/ 2685032 h 4106880"/>
              <a:gd name="connsiteX98" fmla="*/ 3395410 w 6203620"/>
              <a:gd name="connsiteY98" fmla="*/ 2598359 h 4106880"/>
              <a:gd name="connsiteX99" fmla="*/ 3456080 w 6203620"/>
              <a:gd name="connsiteY99" fmla="*/ 2555023 h 4106880"/>
              <a:gd name="connsiteX100" fmla="*/ 3828774 w 6203620"/>
              <a:gd name="connsiteY100" fmla="*/ 2390344 h 4106880"/>
              <a:gd name="connsiteX101" fmla="*/ 3902447 w 6203620"/>
              <a:gd name="connsiteY101" fmla="*/ 2342674 h 4106880"/>
              <a:gd name="connsiteX102" fmla="*/ 3967666 w 6203620"/>
              <a:gd name="connsiteY102" fmla="*/ 2372365 h 4106880"/>
              <a:gd name="connsiteX103" fmla="*/ 4088793 w 6203620"/>
              <a:gd name="connsiteY103" fmla="*/ 2442348 h 4106880"/>
              <a:gd name="connsiteX104" fmla="*/ 4171133 w 6203620"/>
              <a:gd name="connsiteY104" fmla="*/ 2381677 h 4106880"/>
              <a:gd name="connsiteX105" fmla="*/ 4296809 w 6203620"/>
              <a:gd name="connsiteY105" fmla="*/ 2420680 h 4106880"/>
              <a:gd name="connsiteX106" fmla="*/ 4283807 w 6203620"/>
              <a:gd name="connsiteY106" fmla="*/ 2511687 h 4106880"/>
              <a:gd name="connsiteX107" fmla="*/ 4298741 w 6203620"/>
              <a:gd name="connsiteY107" fmla="*/ 2576262 h 4106880"/>
              <a:gd name="connsiteX108" fmla="*/ 4288142 w 6203620"/>
              <a:gd name="connsiteY108" fmla="*/ 2672031 h 4106880"/>
              <a:gd name="connsiteX109" fmla="*/ 4231804 w 6203620"/>
              <a:gd name="connsiteY109" fmla="*/ 2771705 h 4106880"/>
              <a:gd name="connsiteX110" fmla="*/ 4357480 w 6203620"/>
              <a:gd name="connsiteY110" fmla="*/ 2841043 h 4106880"/>
              <a:gd name="connsiteX111" fmla="*/ 4354519 w 6203620"/>
              <a:gd name="connsiteY111" fmla="*/ 2840743 h 4106880"/>
              <a:gd name="connsiteX0" fmla="*/ 4354519 w 6203620"/>
              <a:gd name="connsiteY0" fmla="*/ 2840743 h 4106880"/>
              <a:gd name="connsiteX1" fmla="*/ 4640060 w 6203620"/>
              <a:gd name="connsiteY1" fmla="*/ 2882883 h 4106880"/>
              <a:gd name="connsiteX2" fmla="*/ 4915834 w 6203620"/>
              <a:gd name="connsiteY2" fmla="*/ 2931278 h 4106880"/>
              <a:gd name="connsiteX3" fmla="*/ 5326376 w 6203620"/>
              <a:gd name="connsiteY3" fmla="*/ 2859739 h 4106880"/>
              <a:gd name="connsiteX4" fmla="*/ 5622004 w 6203620"/>
              <a:gd name="connsiteY4" fmla="*/ 2732102 h 4106880"/>
              <a:gd name="connsiteX5" fmla="*/ 5947318 w 6203620"/>
              <a:gd name="connsiteY5" fmla="*/ 2649350 h 4106880"/>
              <a:gd name="connsiteX6" fmla="*/ 5958202 w 6203620"/>
              <a:gd name="connsiteY6" fmla="*/ 2357781 h 4106880"/>
              <a:gd name="connsiteX7" fmla="*/ 5950548 w 6203620"/>
              <a:gd name="connsiteY7" fmla="*/ 1436464 h 4106880"/>
              <a:gd name="connsiteX8" fmla="*/ 6065624 w 6203620"/>
              <a:gd name="connsiteY8" fmla="*/ 97543 h 4106880"/>
              <a:gd name="connsiteX9" fmla="*/ 3720777 w 6203620"/>
              <a:gd name="connsiteY9" fmla="*/ 115650 h 4106880"/>
              <a:gd name="connsiteX10" fmla="*/ 3174912 w 6203620"/>
              <a:gd name="connsiteY10" fmla="*/ 216124 h 4106880"/>
              <a:gd name="connsiteX11" fmla="*/ 1405058 w 6203620"/>
              <a:gd name="connsiteY11" fmla="*/ 186110 h 4106880"/>
              <a:gd name="connsiteX12" fmla="*/ 690128 w 6203620"/>
              <a:gd name="connsiteY12" fmla="*/ 196247 h 4106880"/>
              <a:gd name="connsiteX13" fmla="*/ 292563 w 6203620"/>
              <a:gd name="connsiteY13" fmla="*/ 206186 h 4106880"/>
              <a:gd name="connsiteX14" fmla="*/ 213050 w 6203620"/>
              <a:gd name="connsiteY14" fmla="*/ 196247 h 4106880"/>
              <a:gd name="connsiteX15" fmla="*/ 34146 w 6203620"/>
              <a:gd name="connsiteY15" fmla="*/ 245943 h 4106880"/>
              <a:gd name="connsiteX16" fmla="*/ 41102 w 6203620"/>
              <a:gd name="connsiteY16" fmla="*/ 675745 h 4106880"/>
              <a:gd name="connsiteX17" fmla="*/ 20554 w 6203620"/>
              <a:gd name="connsiteY17" fmla="*/ 1165852 h 4106880"/>
              <a:gd name="connsiteX18" fmla="*/ 6 w 6203620"/>
              <a:gd name="connsiteY18" fmla="*/ 1738662 h 4106880"/>
              <a:gd name="connsiteX19" fmla="*/ 18621 w 6203620"/>
              <a:gd name="connsiteY19" fmla="*/ 2278208 h 4106880"/>
              <a:gd name="connsiteX20" fmla="*/ 26962 w 6203620"/>
              <a:gd name="connsiteY20" fmla="*/ 2587755 h 4106880"/>
              <a:gd name="connsiteX21" fmla="*/ 184879 w 6203620"/>
              <a:gd name="connsiteY21" fmla="*/ 2666912 h 4106880"/>
              <a:gd name="connsiteX22" fmla="*/ 219045 w 6203620"/>
              <a:gd name="connsiteY22" fmla="*/ 2614407 h 4106880"/>
              <a:gd name="connsiteX23" fmla="*/ 347957 w 6203620"/>
              <a:gd name="connsiteY23" fmla="*/ 2559164 h 4106880"/>
              <a:gd name="connsiteX24" fmla="*/ 416262 w 6203620"/>
              <a:gd name="connsiteY24" fmla="*/ 2514820 h 4106880"/>
              <a:gd name="connsiteX25" fmla="*/ 473177 w 6203620"/>
              <a:gd name="connsiteY25" fmla="*/ 2474713 h 4106880"/>
              <a:gd name="connsiteX26" fmla="*/ 566883 w 6203620"/>
              <a:gd name="connsiteY26" fmla="*/ 2483796 h 4106880"/>
              <a:gd name="connsiteX27" fmla="*/ 624607 w 6203620"/>
              <a:gd name="connsiteY27" fmla="*/ 2433944 h 4106880"/>
              <a:gd name="connsiteX28" fmla="*/ 679937 w 6203620"/>
              <a:gd name="connsiteY28" fmla="*/ 2454329 h 4106880"/>
              <a:gd name="connsiteX29" fmla="*/ 741091 w 6203620"/>
              <a:gd name="connsiteY29" fmla="*/ 2404823 h 4106880"/>
              <a:gd name="connsiteX30" fmla="*/ 796421 w 6203620"/>
              <a:gd name="connsiteY30" fmla="*/ 2413559 h 4106880"/>
              <a:gd name="connsiteX31" fmla="*/ 854058 w 6203620"/>
              <a:gd name="connsiteY31" fmla="*/ 2358315 h 4106880"/>
              <a:gd name="connsiteX32" fmla="*/ 1077165 w 6203620"/>
              <a:gd name="connsiteY32" fmla="*/ 2342804 h 4106880"/>
              <a:gd name="connsiteX33" fmla="*/ 1195495 w 6203620"/>
              <a:gd name="connsiteY33" fmla="*/ 2298170 h 4106880"/>
              <a:gd name="connsiteX34" fmla="*/ 1230122 w 6203620"/>
              <a:gd name="connsiteY34" fmla="*/ 2352866 h 4106880"/>
              <a:gd name="connsiteX35" fmla="*/ 1052685 w 6203620"/>
              <a:gd name="connsiteY35" fmla="*/ 2422295 h 4106880"/>
              <a:gd name="connsiteX36" fmla="*/ 1073071 w 6203620"/>
              <a:gd name="connsiteY36" fmla="*/ 2451417 h 4106880"/>
              <a:gd name="connsiteX37" fmla="*/ 1081806 w 6203620"/>
              <a:gd name="connsiteY37" fmla="*/ 2480538 h 4106880"/>
              <a:gd name="connsiteX38" fmla="*/ 1003180 w 6203620"/>
              <a:gd name="connsiteY38" fmla="*/ 2454329 h 4106880"/>
              <a:gd name="connsiteX39" fmla="*/ 886696 w 6203620"/>
              <a:gd name="connsiteY39" fmla="*/ 2471801 h 4106880"/>
              <a:gd name="connsiteX40" fmla="*/ 930377 w 6203620"/>
              <a:gd name="connsiteY40" fmla="*/ 2553340 h 4106880"/>
              <a:gd name="connsiteX41" fmla="*/ 1009004 w 6203620"/>
              <a:gd name="connsiteY41" fmla="*/ 2591197 h 4106880"/>
              <a:gd name="connsiteX42" fmla="*/ 933290 w 6203620"/>
              <a:gd name="connsiteY42" fmla="*/ 2655264 h 4106880"/>
              <a:gd name="connsiteX43" fmla="*/ 915817 w 6203620"/>
              <a:gd name="connsiteY43" fmla="*/ 2725154 h 4106880"/>
              <a:gd name="connsiteX44" fmla="*/ 863399 w 6203620"/>
              <a:gd name="connsiteY44" fmla="*/ 2742627 h 4106880"/>
              <a:gd name="connsiteX45" fmla="*/ 825542 w 6203620"/>
              <a:gd name="connsiteY45" fmla="*/ 2829990 h 4106880"/>
              <a:gd name="connsiteX46" fmla="*/ 685761 w 6203620"/>
              <a:gd name="connsiteY46" fmla="*/ 2815429 h 4106880"/>
              <a:gd name="connsiteX47" fmla="*/ 682848 w 6203620"/>
              <a:gd name="connsiteY47" fmla="*/ 2850375 h 4106880"/>
              <a:gd name="connsiteX48" fmla="*/ 720706 w 6203620"/>
              <a:gd name="connsiteY48" fmla="*/ 2841638 h 4106880"/>
              <a:gd name="connsiteX49" fmla="*/ 627519 w 6203620"/>
              <a:gd name="connsiteY49" fmla="*/ 2885320 h 4106880"/>
              <a:gd name="connsiteX50" fmla="*/ 773552 w 6203620"/>
              <a:gd name="connsiteY50" fmla="*/ 2940719 h 4106880"/>
              <a:gd name="connsiteX51" fmla="*/ 812555 w 6203620"/>
              <a:gd name="connsiteY51" fmla="*/ 2992722 h 4106880"/>
              <a:gd name="connsiteX52" fmla="*/ 912229 w 6203620"/>
              <a:gd name="connsiteY52" fmla="*/ 3010057 h 4106880"/>
              <a:gd name="connsiteX53" fmla="*/ 994568 w 6203620"/>
              <a:gd name="connsiteY53" fmla="*/ 3101063 h 4106880"/>
              <a:gd name="connsiteX54" fmla="*/ 1185248 w 6203620"/>
              <a:gd name="connsiteY54" fmla="*/ 3179069 h 4106880"/>
              <a:gd name="connsiteX55" fmla="*/ 1414933 w 6203620"/>
              <a:gd name="connsiteY55" fmla="*/ 3330747 h 4106880"/>
              <a:gd name="connsiteX56" fmla="*/ 1518939 w 6203620"/>
              <a:gd name="connsiteY56" fmla="*/ 3391418 h 4106880"/>
              <a:gd name="connsiteX57" fmla="*/ 1635948 w 6203620"/>
              <a:gd name="connsiteY57" fmla="*/ 3443422 h 4106880"/>
              <a:gd name="connsiteX58" fmla="*/ 1705286 w 6203620"/>
              <a:gd name="connsiteY58" fmla="*/ 3404419 h 4106880"/>
              <a:gd name="connsiteX59" fmla="*/ 1765957 w 6203620"/>
              <a:gd name="connsiteY59" fmla="*/ 3439088 h 4106880"/>
              <a:gd name="connsiteX60" fmla="*/ 1830962 w 6203620"/>
              <a:gd name="connsiteY60" fmla="*/ 3447756 h 4106880"/>
              <a:gd name="connsiteX61" fmla="*/ 1852630 w 6203620"/>
              <a:gd name="connsiteY61" fmla="*/ 3534429 h 4106880"/>
              <a:gd name="connsiteX62" fmla="*/ 2212323 w 6203620"/>
              <a:gd name="connsiteY62" fmla="*/ 3521428 h 4106880"/>
              <a:gd name="connsiteX63" fmla="*/ 2229658 w 6203620"/>
              <a:gd name="connsiteY63" fmla="*/ 3629769 h 4106880"/>
              <a:gd name="connsiteX64" fmla="*/ 2190655 w 6203620"/>
              <a:gd name="connsiteY64" fmla="*/ 3733777 h 4106880"/>
              <a:gd name="connsiteX65" fmla="*/ 2099649 w 6203620"/>
              <a:gd name="connsiteY65" fmla="*/ 3820450 h 4106880"/>
              <a:gd name="connsiteX66" fmla="*/ 2268661 w 6203620"/>
              <a:gd name="connsiteY66" fmla="*/ 3915790 h 4106880"/>
              <a:gd name="connsiteX67" fmla="*/ 2229658 w 6203620"/>
              <a:gd name="connsiteY67" fmla="*/ 4080468 h 4106880"/>
              <a:gd name="connsiteX68" fmla="*/ 2420339 w 6203620"/>
              <a:gd name="connsiteY68" fmla="*/ 4106470 h 4106880"/>
              <a:gd name="connsiteX69" fmla="*/ 2437673 w 6203620"/>
              <a:gd name="connsiteY69" fmla="*/ 4067467 h 4106880"/>
              <a:gd name="connsiteX70" fmla="*/ 2468009 w 6203620"/>
              <a:gd name="connsiteY70" fmla="*/ 4054466 h 4106880"/>
              <a:gd name="connsiteX71" fmla="*/ 2468009 w 6203620"/>
              <a:gd name="connsiteY71" fmla="*/ 3998128 h 4106880"/>
              <a:gd name="connsiteX72" fmla="*/ 2559015 w 6203620"/>
              <a:gd name="connsiteY72" fmla="*/ 3885453 h 4106880"/>
              <a:gd name="connsiteX73" fmla="*/ 2671690 w 6203620"/>
              <a:gd name="connsiteY73" fmla="*/ 3937457 h 4106880"/>
              <a:gd name="connsiteX74" fmla="*/ 2749696 w 6203620"/>
              <a:gd name="connsiteY74" fmla="*/ 4028464 h 4106880"/>
              <a:gd name="connsiteX75" fmla="*/ 2843161 w 6203620"/>
              <a:gd name="connsiteY75" fmla="*/ 4070770 h 4106880"/>
              <a:gd name="connsiteX76" fmla="*/ 2897039 w 6203620"/>
              <a:gd name="connsiteY76" fmla="*/ 4032798 h 4106880"/>
              <a:gd name="connsiteX77" fmla="*/ 2914375 w 6203620"/>
              <a:gd name="connsiteY77" fmla="*/ 3829116 h 4106880"/>
              <a:gd name="connsiteX78" fmla="*/ 2974070 w 6203620"/>
              <a:gd name="connsiteY78" fmla="*/ 3876142 h 4106880"/>
              <a:gd name="connsiteX79" fmla="*/ 3023945 w 6203620"/>
              <a:gd name="connsiteY79" fmla="*/ 3937147 h 4106880"/>
              <a:gd name="connsiteX80" fmla="*/ 3132771 w 6203620"/>
              <a:gd name="connsiteY80" fmla="*/ 3984518 h 4106880"/>
              <a:gd name="connsiteX81" fmla="*/ 3204729 w 6203620"/>
              <a:gd name="connsiteY81" fmla="*/ 3881120 h 4106880"/>
              <a:gd name="connsiteX82" fmla="*/ 3287068 w 6203620"/>
              <a:gd name="connsiteY82" fmla="*/ 3855118 h 4106880"/>
              <a:gd name="connsiteX83" fmla="*/ 3259352 w 6203620"/>
              <a:gd name="connsiteY83" fmla="*/ 3762398 h 4106880"/>
              <a:gd name="connsiteX84" fmla="*/ 3144058 w 6203620"/>
              <a:gd name="connsiteY84" fmla="*/ 3577764 h 4106880"/>
              <a:gd name="connsiteX85" fmla="*/ 3061719 w 6203620"/>
              <a:gd name="connsiteY85" fmla="*/ 3465089 h 4106880"/>
              <a:gd name="connsiteX86" fmla="*/ 3087720 w 6203620"/>
              <a:gd name="connsiteY86" fmla="*/ 3426086 h 4106880"/>
              <a:gd name="connsiteX87" fmla="*/ 3100721 w 6203620"/>
              <a:gd name="connsiteY87" fmla="*/ 3222405 h 4106880"/>
              <a:gd name="connsiteX88" fmla="*/ 3031383 w 6203620"/>
              <a:gd name="connsiteY88" fmla="*/ 3313411 h 4106880"/>
              <a:gd name="connsiteX89" fmla="*/ 3057385 w 6203620"/>
              <a:gd name="connsiteY89" fmla="*/ 3209404 h 4106880"/>
              <a:gd name="connsiteX90" fmla="*/ 2888372 w 6203620"/>
              <a:gd name="connsiteY90" fmla="*/ 3062060 h 4106880"/>
              <a:gd name="connsiteX91" fmla="*/ 2988047 w 6203620"/>
              <a:gd name="connsiteY91" fmla="*/ 2962386 h 4106880"/>
              <a:gd name="connsiteX92" fmla="*/ 3027049 w 6203620"/>
              <a:gd name="connsiteY92" fmla="*/ 2884381 h 4106880"/>
              <a:gd name="connsiteX93" fmla="*/ 3048718 w 6203620"/>
              <a:gd name="connsiteY93" fmla="*/ 2854045 h 4106880"/>
              <a:gd name="connsiteX94" fmla="*/ 3109389 w 6203620"/>
              <a:gd name="connsiteY94" fmla="*/ 2724035 h 4106880"/>
              <a:gd name="connsiteX95" fmla="*/ 3165726 w 6203620"/>
              <a:gd name="connsiteY95" fmla="*/ 2737036 h 4106880"/>
              <a:gd name="connsiteX96" fmla="*/ 3282735 w 6203620"/>
              <a:gd name="connsiteY96" fmla="*/ 2680699 h 4106880"/>
              <a:gd name="connsiteX97" fmla="*/ 3352073 w 6203620"/>
              <a:gd name="connsiteY97" fmla="*/ 2685032 h 4106880"/>
              <a:gd name="connsiteX98" fmla="*/ 3395410 w 6203620"/>
              <a:gd name="connsiteY98" fmla="*/ 2598359 h 4106880"/>
              <a:gd name="connsiteX99" fmla="*/ 3456080 w 6203620"/>
              <a:gd name="connsiteY99" fmla="*/ 2555023 h 4106880"/>
              <a:gd name="connsiteX100" fmla="*/ 3828774 w 6203620"/>
              <a:gd name="connsiteY100" fmla="*/ 2390344 h 4106880"/>
              <a:gd name="connsiteX101" fmla="*/ 3902447 w 6203620"/>
              <a:gd name="connsiteY101" fmla="*/ 2342674 h 4106880"/>
              <a:gd name="connsiteX102" fmla="*/ 3967666 w 6203620"/>
              <a:gd name="connsiteY102" fmla="*/ 2372365 h 4106880"/>
              <a:gd name="connsiteX103" fmla="*/ 4088793 w 6203620"/>
              <a:gd name="connsiteY103" fmla="*/ 2442348 h 4106880"/>
              <a:gd name="connsiteX104" fmla="*/ 4171133 w 6203620"/>
              <a:gd name="connsiteY104" fmla="*/ 2381677 h 4106880"/>
              <a:gd name="connsiteX105" fmla="*/ 4296809 w 6203620"/>
              <a:gd name="connsiteY105" fmla="*/ 2420680 h 4106880"/>
              <a:gd name="connsiteX106" fmla="*/ 4283807 w 6203620"/>
              <a:gd name="connsiteY106" fmla="*/ 2511687 h 4106880"/>
              <a:gd name="connsiteX107" fmla="*/ 4298741 w 6203620"/>
              <a:gd name="connsiteY107" fmla="*/ 2576262 h 4106880"/>
              <a:gd name="connsiteX108" fmla="*/ 4288142 w 6203620"/>
              <a:gd name="connsiteY108" fmla="*/ 2672031 h 4106880"/>
              <a:gd name="connsiteX109" fmla="*/ 4231804 w 6203620"/>
              <a:gd name="connsiteY109" fmla="*/ 2771705 h 4106880"/>
              <a:gd name="connsiteX110" fmla="*/ 4357480 w 6203620"/>
              <a:gd name="connsiteY110" fmla="*/ 2841043 h 4106880"/>
              <a:gd name="connsiteX111" fmla="*/ 4354519 w 6203620"/>
              <a:gd name="connsiteY111" fmla="*/ 2840743 h 4106880"/>
              <a:gd name="connsiteX0" fmla="*/ 4354519 w 6090533"/>
              <a:gd name="connsiteY0" fmla="*/ 2808858 h 4074995"/>
              <a:gd name="connsiteX1" fmla="*/ 4640060 w 6090533"/>
              <a:gd name="connsiteY1" fmla="*/ 2850998 h 4074995"/>
              <a:gd name="connsiteX2" fmla="*/ 4915834 w 6090533"/>
              <a:gd name="connsiteY2" fmla="*/ 2899393 h 4074995"/>
              <a:gd name="connsiteX3" fmla="*/ 5326376 w 6090533"/>
              <a:gd name="connsiteY3" fmla="*/ 2827854 h 4074995"/>
              <a:gd name="connsiteX4" fmla="*/ 5622004 w 6090533"/>
              <a:gd name="connsiteY4" fmla="*/ 2700217 h 4074995"/>
              <a:gd name="connsiteX5" fmla="*/ 5947318 w 6090533"/>
              <a:gd name="connsiteY5" fmla="*/ 2617465 h 4074995"/>
              <a:gd name="connsiteX6" fmla="*/ 5958202 w 6090533"/>
              <a:gd name="connsiteY6" fmla="*/ 2325896 h 4074995"/>
              <a:gd name="connsiteX7" fmla="*/ 5950548 w 6090533"/>
              <a:gd name="connsiteY7" fmla="*/ 1404579 h 4074995"/>
              <a:gd name="connsiteX8" fmla="*/ 6065624 w 6090533"/>
              <a:gd name="connsiteY8" fmla="*/ 65658 h 4074995"/>
              <a:gd name="connsiteX9" fmla="*/ 5361519 w 6090533"/>
              <a:gd name="connsiteY9" fmla="*/ 194179 h 4074995"/>
              <a:gd name="connsiteX10" fmla="*/ 3720777 w 6090533"/>
              <a:gd name="connsiteY10" fmla="*/ 83765 h 4074995"/>
              <a:gd name="connsiteX11" fmla="*/ 3174912 w 6090533"/>
              <a:gd name="connsiteY11" fmla="*/ 184239 h 4074995"/>
              <a:gd name="connsiteX12" fmla="*/ 1405058 w 6090533"/>
              <a:gd name="connsiteY12" fmla="*/ 154225 h 4074995"/>
              <a:gd name="connsiteX13" fmla="*/ 690128 w 6090533"/>
              <a:gd name="connsiteY13" fmla="*/ 164362 h 4074995"/>
              <a:gd name="connsiteX14" fmla="*/ 292563 w 6090533"/>
              <a:gd name="connsiteY14" fmla="*/ 174301 h 4074995"/>
              <a:gd name="connsiteX15" fmla="*/ 213050 w 6090533"/>
              <a:gd name="connsiteY15" fmla="*/ 164362 h 4074995"/>
              <a:gd name="connsiteX16" fmla="*/ 34146 w 6090533"/>
              <a:gd name="connsiteY16" fmla="*/ 214058 h 4074995"/>
              <a:gd name="connsiteX17" fmla="*/ 41102 w 6090533"/>
              <a:gd name="connsiteY17" fmla="*/ 643860 h 4074995"/>
              <a:gd name="connsiteX18" fmla="*/ 20554 w 6090533"/>
              <a:gd name="connsiteY18" fmla="*/ 1133967 h 4074995"/>
              <a:gd name="connsiteX19" fmla="*/ 6 w 6090533"/>
              <a:gd name="connsiteY19" fmla="*/ 1706777 h 4074995"/>
              <a:gd name="connsiteX20" fmla="*/ 18621 w 6090533"/>
              <a:gd name="connsiteY20" fmla="*/ 2246323 h 4074995"/>
              <a:gd name="connsiteX21" fmla="*/ 26962 w 6090533"/>
              <a:gd name="connsiteY21" fmla="*/ 2555870 h 4074995"/>
              <a:gd name="connsiteX22" fmla="*/ 184879 w 6090533"/>
              <a:gd name="connsiteY22" fmla="*/ 2635027 h 4074995"/>
              <a:gd name="connsiteX23" fmla="*/ 219045 w 6090533"/>
              <a:gd name="connsiteY23" fmla="*/ 2582522 h 4074995"/>
              <a:gd name="connsiteX24" fmla="*/ 347957 w 6090533"/>
              <a:gd name="connsiteY24" fmla="*/ 2527279 h 4074995"/>
              <a:gd name="connsiteX25" fmla="*/ 416262 w 6090533"/>
              <a:gd name="connsiteY25" fmla="*/ 2482935 h 4074995"/>
              <a:gd name="connsiteX26" fmla="*/ 473177 w 6090533"/>
              <a:gd name="connsiteY26" fmla="*/ 2442828 h 4074995"/>
              <a:gd name="connsiteX27" fmla="*/ 566883 w 6090533"/>
              <a:gd name="connsiteY27" fmla="*/ 2451911 h 4074995"/>
              <a:gd name="connsiteX28" fmla="*/ 624607 w 6090533"/>
              <a:gd name="connsiteY28" fmla="*/ 2402059 h 4074995"/>
              <a:gd name="connsiteX29" fmla="*/ 679937 w 6090533"/>
              <a:gd name="connsiteY29" fmla="*/ 2422444 h 4074995"/>
              <a:gd name="connsiteX30" fmla="*/ 741091 w 6090533"/>
              <a:gd name="connsiteY30" fmla="*/ 2372938 h 4074995"/>
              <a:gd name="connsiteX31" fmla="*/ 796421 w 6090533"/>
              <a:gd name="connsiteY31" fmla="*/ 2381674 h 4074995"/>
              <a:gd name="connsiteX32" fmla="*/ 854058 w 6090533"/>
              <a:gd name="connsiteY32" fmla="*/ 2326430 h 4074995"/>
              <a:gd name="connsiteX33" fmla="*/ 1077165 w 6090533"/>
              <a:gd name="connsiteY33" fmla="*/ 2310919 h 4074995"/>
              <a:gd name="connsiteX34" fmla="*/ 1195495 w 6090533"/>
              <a:gd name="connsiteY34" fmla="*/ 2266285 h 4074995"/>
              <a:gd name="connsiteX35" fmla="*/ 1230122 w 6090533"/>
              <a:gd name="connsiteY35" fmla="*/ 2320981 h 4074995"/>
              <a:gd name="connsiteX36" fmla="*/ 1052685 w 6090533"/>
              <a:gd name="connsiteY36" fmla="*/ 2390410 h 4074995"/>
              <a:gd name="connsiteX37" fmla="*/ 1073071 w 6090533"/>
              <a:gd name="connsiteY37" fmla="*/ 2419532 h 4074995"/>
              <a:gd name="connsiteX38" fmla="*/ 1081806 w 6090533"/>
              <a:gd name="connsiteY38" fmla="*/ 2448653 h 4074995"/>
              <a:gd name="connsiteX39" fmla="*/ 1003180 w 6090533"/>
              <a:gd name="connsiteY39" fmla="*/ 2422444 h 4074995"/>
              <a:gd name="connsiteX40" fmla="*/ 886696 w 6090533"/>
              <a:gd name="connsiteY40" fmla="*/ 2439916 h 4074995"/>
              <a:gd name="connsiteX41" fmla="*/ 930377 w 6090533"/>
              <a:gd name="connsiteY41" fmla="*/ 2521455 h 4074995"/>
              <a:gd name="connsiteX42" fmla="*/ 1009004 w 6090533"/>
              <a:gd name="connsiteY42" fmla="*/ 2559312 h 4074995"/>
              <a:gd name="connsiteX43" fmla="*/ 933290 w 6090533"/>
              <a:gd name="connsiteY43" fmla="*/ 2623379 h 4074995"/>
              <a:gd name="connsiteX44" fmla="*/ 915817 w 6090533"/>
              <a:gd name="connsiteY44" fmla="*/ 2693269 h 4074995"/>
              <a:gd name="connsiteX45" fmla="*/ 863399 w 6090533"/>
              <a:gd name="connsiteY45" fmla="*/ 2710742 h 4074995"/>
              <a:gd name="connsiteX46" fmla="*/ 825542 w 6090533"/>
              <a:gd name="connsiteY46" fmla="*/ 2798105 h 4074995"/>
              <a:gd name="connsiteX47" fmla="*/ 685761 w 6090533"/>
              <a:gd name="connsiteY47" fmla="*/ 2783544 h 4074995"/>
              <a:gd name="connsiteX48" fmla="*/ 682848 w 6090533"/>
              <a:gd name="connsiteY48" fmla="*/ 2818490 h 4074995"/>
              <a:gd name="connsiteX49" fmla="*/ 720706 w 6090533"/>
              <a:gd name="connsiteY49" fmla="*/ 2809753 h 4074995"/>
              <a:gd name="connsiteX50" fmla="*/ 627519 w 6090533"/>
              <a:gd name="connsiteY50" fmla="*/ 2853435 h 4074995"/>
              <a:gd name="connsiteX51" fmla="*/ 773552 w 6090533"/>
              <a:gd name="connsiteY51" fmla="*/ 2908834 h 4074995"/>
              <a:gd name="connsiteX52" fmla="*/ 812555 w 6090533"/>
              <a:gd name="connsiteY52" fmla="*/ 2960837 h 4074995"/>
              <a:gd name="connsiteX53" fmla="*/ 912229 w 6090533"/>
              <a:gd name="connsiteY53" fmla="*/ 2978172 h 4074995"/>
              <a:gd name="connsiteX54" fmla="*/ 994568 w 6090533"/>
              <a:gd name="connsiteY54" fmla="*/ 3069178 h 4074995"/>
              <a:gd name="connsiteX55" fmla="*/ 1185248 w 6090533"/>
              <a:gd name="connsiteY55" fmla="*/ 3147184 h 4074995"/>
              <a:gd name="connsiteX56" fmla="*/ 1414933 w 6090533"/>
              <a:gd name="connsiteY56" fmla="*/ 3298862 h 4074995"/>
              <a:gd name="connsiteX57" fmla="*/ 1518939 w 6090533"/>
              <a:gd name="connsiteY57" fmla="*/ 3359533 h 4074995"/>
              <a:gd name="connsiteX58" fmla="*/ 1635948 w 6090533"/>
              <a:gd name="connsiteY58" fmla="*/ 3411537 h 4074995"/>
              <a:gd name="connsiteX59" fmla="*/ 1705286 w 6090533"/>
              <a:gd name="connsiteY59" fmla="*/ 3372534 h 4074995"/>
              <a:gd name="connsiteX60" fmla="*/ 1765957 w 6090533"/>
              <a:gd name="connsiteY60" fmla="*/ 3407203 h 4074995"/>
              <a:gd name="connsiteX61" fmla="*/ 1830962 w 6090533"/>
              <a:gd name="connsiteY61" fmla="*/ 3415871 h 4074995"/>
              <a:gd name="connsiteX62" fmla="*/ 1852630 w 6090533"/>
              <a:gd name="connsiteY62" fmla="*/ 3502544 h 4074995"/>
              <a:gd name="connsiteX63" fmla="*/ 2212323 w 6090533"/>
              <a:gd name="connsiteY63" fmla="*/ 3489543 h 4074995"/>
              <a:gd name="connsiteX64" fmla="*/ 2229658 w 6090533"/>
              <a:gd name="connsiteY64" fmla="*/ 3597884 h 4074995"/>
              <a:gd name="connsiteX65" fmla="*/ 2190655 w 6090533"/>
              <a:gd name="connsiteY65" fmla="*/ 3701892 h 4074995"/>
              <a:gd name="connsiteX66" fmla="*/ 2099649 w 6090533"/>
              <a:gd name="connsiteY66" fmla="*/ 3788565 h 4074995"/>
              <a:gd name="connsiteX67" fmla="*/ 2268661 w 6090533"/>
              <a:gd name="connsiteY67" fmla="*/ 3883905 h 4074995"/>
              <a:gd name="connsiteX68" fmla="*/ 2229658 w 6090533"/>
              <a:gd name="connsiteY68" fmla="*/ 4048583 h 4074995"/>
              <a:gd name="connsiteX69" fmla="*/ 2420339 w 6090533"/>
              <a:gd name="connsiteY69" fmla="*/ 4074585 h 4074995"/>
              <a:gd name="connsiteX70" fmla="*/ 2437673 w 6090533"/>
              <a:gd name="connsiteY70" fmla="*/ 4035582 h 4074995"/>
              <a:gd name="connsiteX71" fmla="*/ 2468009 w 6090533"/>
              <a:gd name="connsiteY71" fmla="*/ 4022581 h 4074995"/>
              <a:gd name="connsiteX72" fmla="*/ 2468009 w 6090533"/>
              <a:gd name="connsiteY72" fmla="*/ 3966243 h 4074995"/>
              <a:gd name="connsiteX73" fmla="*/ 2559015 w 6090533"/>
              <a:gd name="connsiteY73" fmla="*/ 3853568 h 4074995"/>
              <a:gd name="connsiteX74" fmla="*/ 2671690 w 6090533"/>
              <a:gd name="connsiteY74" fmla="*/ 3905572 h 4074995"/>
              <a:gd name="connsiteX75" fmla="*/ 2749696 w 6090533"/>
              <a:gd name="connsiteY75" fmla="*/ 3996579 h 4074995"/>
              <a:gd name="connsiteX76" fmla="*/ 2843161 w 6090533"/>
              <a:gd name="connsiteY76" fmla="*/ 4038885 h 4074995"/>
              <a:gd name="connsiteX77" fmla="*/ 2897039 w 6090533"/>
              <a:gd name="connsiteY77" fmla="*/ 4000913 h 4074995"/>
              <a:gd name="connsiteX78" fmla="*/ 2914375 w 6090533"/>
              <a:gd name="connsiteY78" fmla="*/ 3797231 h 4074995"/>
              <a:gd name="connsiteX79" fmla="*/ 2974070 w 6090533"/>
              <a:gd name="connsiteY79" fmla="*/ 3844257 h 4074995"/>
              <a:gd name="connsiteX80" fmla="*/ 3023945 w 6090533"/>
              <a:gd name="connsiteY80" fmla="*/ 3905262 h 4074995"/>
              <a:gd name="connsiteX81" fmla="*/ 3132771 w 6090533"/>
              <a:gd name="connsiteY81" fmla="*/ 3952633 h 4074995"/>
              <a:gd name="connsiteX82" fmla="*/ 3204729 w 6090533"/>
              <a:gd name="connsiteY82" fmla="*/ 3849235 h 4074995"/>
              <a:gd name="connsiteX83" fmla="*/ 3287068 w 6090533"/>
              <a:gd name="connsiteY83" fmla="*/ 3823233 h 4074995"/>
              <a:gd name="connsiteX84" fmla="*/ 3259352 w 6090533"/>
              <a:gd name="connsiteY84" fmla="*/ 3730513 h 4074995"/>
              <a:gd name="connsiteX85" fmla="*/ 3144058 w 6090533"/>
              <a:gd name="connsiteY85" fmla="*/ 3545879 h 4074995"/>
              <a:gd name="connsiteX86" fmla="*/ 3061719 w 6090533"/>
              <a:gd name="connsiteY86" fmla="*/ 3433204 h 4074995"/>
              <a:gd name="connsiteX87" fmla="*/ 3087720 w 6090533"/>
              <a:gd name="connsiteY87" fmla="*/ 3394201 h 4074995"/>
              <a:gd name="connsiteX88" fmla="*/ 3100721 w 6090533"/>
              <a:gd name="connsiteY88" fmla="*/ 3190520 h 4074995"/>
              <a:gd name="connsiteX89" fmla="*/ 3031383 w 6090533"/>
              <a:gd name="connsiteY89" fmla="*/ 3281526 h 4074995"/>
              <a:gd name="connsiteX90" fmla="*/ 3057385 w 6090533"/>
              <a:gd name="connsiteY90" fmla="*/ 3177519 h 4074995"/>
              <a:gd name="connsiteX91" fmla="*/ 2888372 w 6090533"/>
              <a:gd name="connsiteY91" fmla="*/ 3030175 h 4074995"/>
              <a:gd name="connsiteX92" fmla="*/ 2988047 w 6090533"/>
              <a:gd name="connsiteY92" fmla="*/ 2930501 h 4074995"/>
              <a:gd name="connsiteX93" fmla="*/ 3027049 w 6090533"/>
              <a:gd name="connsiteY93" fmla="*/ 2852496 h 4074995"/>
              <a:gd name="connsiteX94" fmla="*/ 3048718 w 6090533"/>
              <a:gd name="connsiteY94" fmla="*/ 2822160 h 4074995"/>
              <a:gd name="connsiteX95" fmla="*/ 3109389 w 6090533"/>
              <a:gd name="connsiteY95" fmla="*/ 2692150 h 4074995"/>
              <a:gd name="connsiteX96" fmla="*/ 3165726 w 6090533"/>
              <a:gd name="connsiteY96" fmla="*/ 2705151 h 4074995"/>
              <a:gd name="connsiteX97" fmla="*/ 3282735 w 6090533"/>
              <a:gd name="connsiteY97" fmla="*/ 2648814 h 4074995"/>
              <a:gd name="connsiteX98" fmla="*/ 3352073 w 6090533"/>
              <a:gd name="connsiteY98" fmla="*/ 2653147 h 4074995"/>
              <a:gd name="connsiteX99" fmla="*/ 3395410 w 6090533"/>
              <a:gd name="connsiteY99" fmla="*/ 2566474 h 4074995"/>
              <a:gd name="connsiteX100" fmla="*/ 3456080 w 6090533"/>
              <a:gd name="connsiteY100" fmla="*/ 2523138 h 4074995"/>
              <a:gd name="connsiteX101" fmla="*/ 3828774 w 6090533"/>
              <a:gd name="connsiteY101" fmla="*/ 2358459 h 4074995"/>
              <a:gd name="connsiteX102" fmla="*/ 3902447 w 6090533"/>
              <a:gd name="connsiteY102" fmla="*/ 2310789 h 4074995"/>
              <a:gd name="connsiteX103" fmla="*/ 3967666 w 6090533"/>
              <a:gd name="connsiteY103" fmla="*/ 2340480 h 4074995"/>
              <a:gd name="connsiteX104" fmla="*/ 4088793 w 6090533"/>
              <a:gd name="connsiteY104" fmla="*/ 2410463 h 4074995"/>
              <a:gd name="connsiteX105" fmla="*/ 4171133 w 6090533"/>
              <a:gd name="connsiteY105" fmla="*/ 2349792 h 4074995"/>
              <a:gd name="connsiteX106" fmla="*/ 4296809 w 6090533"/>
              <a:gd name="connsiteY106" fmla="*/ 2388795 h 4074995"/>
              <a:gd name="connsiteX107" fmla="*/ 4283807 w 6090533"/>
              <a:gd name="connsiteY107" fmla="*/ 2479802 h 4074995"/>
              <a:gd name="connsiteX108" fmla="*/ 4298741 w 6090533"/>
              <a:gd name="connsiteY108" fmla="*/ 2544377 h 4074995"/>
              <a:gd name="connsiteX109" fmla="*/ 4288142 w 6090533"/>
              <a:gd name="connsiteY109" fmla="*/ 2640146 h 4074995"/>
              <a:gd name="connsiteX110" fmla="*/ 4231804 w 6090533"/>
              <a:gd name="connsiteY110" fmla="*/ 2739820 h 4074995"/>
              <a:gd name="connsiteX111" fmla="*/ 4357480 w 6090533"/>
              <a:gd name="connsiteY111" fmla="*/ 2809158 h 4074995"/>
              <a:gd name="connsiteX112" fmla="*/ 4354519 w 6090533"/>
              <a:gd name="connsiteY112" fmla="*/ 2808858 h 4074995"/>
              <a:gd name="connsiteX0" fmla="*/ 4354519 w 6090533"/>
              <a:gd name="connsiteY0" fmla="*/ 2808858 h 4074995"/>
              <a:gd name="connsiteX1" fmla="*/ 4640060 w 6090533"/>
              <a:gd name="connsiteY1" fmla="*/ 2850998 h 4074995"/>
              <a:gd name="connsiteX2" fmla="*/ 4915834 w 6090533"/>
              <a:gd name="connsiteY2" fmla="*/ 2899393 h 4074995"/>
              <a:gd name="connsiteX3" fmla="*/ 5326376 w 6090533"/>
              <a:gd name="connsiteY3" fmla="*/ 2827854 h 4074995"/>
              <a:gd name="connsiteX4" fmla="*/ 5622004 w 6090533"/>
              <a:gd name="connsiteY4" fmla="*/ 2700217 h 4074995"/>
              <a:gd name="connsiteX5" fmla="*/ 5947318 w 6090533"/>
              <a:gd name="connsiteY5" fmla="*/ 2617465 h 4074995"/>
              <a:gd name="connsiteX6" fmla="*/ 5958202 w 6090533"/>
              <a:gd name="connsiteY6" fmla="*/ 2325896 h 4074995"/>
              <a:gd name="connsiteX7" fmla="*/ 5950548 w 6090533"/>
              <a:gd name="connsiteY7" fmla="*/ 1404579 h 4074995"/>
              <a:gd name="connsiteX8" fmla="*/ 6065624 w 6090533"/>
              <a:gd name="connsiteY8" fmla="*/ 65658 h 4074995"/>
              <a:gd name="connsiteX9" fmla="*/ 5361519 w 6090533"/>
              <a:gd name="connsiteY9" fmla="*/ 194179 h 4074995"/>
              <a:gd name="connsiteX10" fmla="*/ 3770473 w 6090533"/>
              <a:gd name="connsiteY10" fmla="*/ 183156 h 4074995"/>
              <a:gd name="connsiteX11" fmla="*/ 3174912 w 6090533"/>
              <a:gd name="connsiteY11" fmla="*/ 184239 h 4074995"/>
              <a:gd name="connsiteX12" fmla="*/ 1405058 w 6090533"/>
              <a:gd name="connsiteY12" fmla="*/ 154225 h 4074995"/>
              <a:gd name="connsiteX13" fmla="*/ 690128 w 6090533"/>
              <a:gd name="connsiteY13" fmla="*/ 164362 h 4074995"/>
              <a:gd name="connsiteX14" fmla="*/ 292563 w 6090533"/>
              <a:gd name="connsiteY14" fmla="*/ 174301 h 4074995"/>
              <a:gd name="connsiteX15" fmla="*/ 213050 w 6090533"/>
              <a:gd name="connsiteY15" fmla="*/ 164362 h 4074995"/>
              <a:gd name="connsiteX16" fmla="*/ 34146 w 6090533"/>
              <a:gd name="connsiteY16" fmla="*/ 214058 h 4074995"/>
              <a:gd name="connsiteX17" fmla="*/ 41102 w 6090533"/>
              <a:gd name="connsiteY17" fmla="*/ 643860 h 4074995"/>
              <a:gd name="connsiteX18" fmla="*/ 20554 w 6090533"/>
              <a:gd name="connsiteY18" fmla="*/ 1133967 h 4074995"/>
              <a:gd name="connsiteX19" fmla="*/ 6 w 6090533"/>
              <a:gd name="connsiteY19" fmla="*/ 1706777 h 4074995"/>
              <a:gd name="connsiteX20" fmla="*/ 18621 w 6090533"/>
              <a:gd name="connsiteY20" fmla="*/ 2246323 h 4074995"/>
              <a:gd name="connsiteX21" fmla="*/ 26962 w 6090533"/>
              <a:gd name="connsiteY21" fmla="*/ 2555870 h 4074995"/>
              <a:gd name="connsiteX22" fmla="*/ 184879 w 6090533"/>
              <a:gd name="connsiteY22" fmla="*/ 2635027 h 4074995"/>
              <a:gd name="connsiteX23" fmla="*/ 219045 w 6090533"/>
              <a:gd name="connsiteY23" fmla="*/ 2582522 h 4074995"/>
              <a:gd name="connsiteX24" fmla="*/ 347957 w 6090533"/>
              <a:gd name="connsiteY24" fmla="*/ 2527279 h 4074995"/>
              <a:gd name="connsiteX25" fmla="*/ 416262 w 6090533"/>
              <a:gd name="connsiteY25" fmla="*/ 2482935 h 4074995"/>
              <a:gd name="connsiteX26" fmla="*/ 473177 w 6090533"/>
              <a:gd name="connsiteY26" fmla="*/ 2442828 h 4074995"/>
              <a:gd name="connsiteX27" fmla="*/ 566883 w 6090533"/>
              <a:gd name="connsiteY27" fmla="*/ 2451911 h 4074995"/>
              <a:gd name="connsiteX28" fmla="*/ 624607 w 6090533"/>
              <a:gd name="connsiteY28" fmla="*/ 2402059 h 4074995"/>
              <a:gd name="connsiteX29" fmla="*/ 679937 w 6090533"/>
              <a:gd name="connsiteY29" fmla="*/ 2422444 h 4074995"/>
              <a:gd name="connsiteX30" fmla="*/ 741091 w 6090533"/>
              <a:gd name="connsiteY30" fmla="*/ 2372938 h 4074995"/>
              <a:gd name="connsiteX31" fmla="*/ 796421 w 6090533"/>
              <a:gd name="connsiteY31" fmla="*/ 2381674 h 4074995"/>
              <a:gd name="connsiteX32" fmla="*/ 854058 w 6090533"/>
              <a:gd name="connsiteY32" fmla="*/ 2326430 h 4074995"/>
              <a:gd name="connsiteX33" fmla="*/ 1077165 w 6090533"/>
              <a:gd name="connsiteY33" fmla="*/ 2310919 h 4074995"/>
              <a:gd name="connsiteX34" fmla="*/ 1195495 w 6090533"/>
              <a:gd name="connsiteY34" fmla="*/ 2266285 h 4074995"/>
              <a:gd name="connsiteX35" fmla="*/ 1230122 w 6090533"/>
              <a:gd name="connsiteY35" fmla="*/ 2320981 h 4074995"/>
              <a:gd name="connsiteX36" fmla="*/ 1052685 w 6090533"/>
              <a:gd name="connsiteY36" fmla="*/ 2390410 h 4074995"/>
              <a:gd name="connsiteX37" fmla="*/ 1073071 w 6090533"/>
              <a:gd name="connsiteY37" fmla="*/ 2419532 h 4074995"/>
              <a:gd name="connsiteX38" fmla="*/ 1081806 w 6090533"/>
              <a:gd name="connsiteY38" fmla="*/ 2448653 h 4074995"/>
              <a:gd name="connsiteX39" fmla="*/ 1003180 w 6090533"/>
              <a:gd name="connsiteY39" fmla="*/ 2422444 h 4074995"/>
              <a:gd name="connsiteX40" fmla="*/ 886696 w 6090533"/>
              <a:gd name="connsiteY40" fmla="*/ 2439916 h 4074995"/>
              <a:gd name="connsiteX41" fmla="*/ 930377 w 6090533"/>
              <a:gd name="connsiteY41" fmla="*/ 2521455 h 4074995"/>
              <a:gd name="connsiteX42" fmla="*/ 1009004 w 6090533"/>
              <a:gd name="connsiteY42" fmla="*/ 2559312 h 4074995"/>
              <a:gd name="connsiteX43" fmla="*/ 933290 w 6090533"/>
              <a:gd name="connsiteY43" fmla="*/ 2623379 h 4074995"/>
              <a:gd name="connsiteX44" fmla="*/ 915817 w 6090533"/>
              <a:gd name="connsiteY44" fmla="*/ 2693269 h 4074995"/>
              <a:gd name="connsiteX45" fmla="*/ 863399 w 6090533"/>
              <a:gd name="connsiteY45" fmla="*/ 2710742 h 4074995"/>
              <a:gd name="connsiteX46" fmla="*/ 825542 w 6090533"/>
              <a:gd name="connsiteY46" fmla="*/ 2798105 h 4074995"/>
              <a:gd name="connsiteX47" fmla="*/ 685761 w 6090533"/>
              <a:gd name="connsiteY47" fmla="*/ 2783544 h 4074995"/>
              <a:gd name="connsiteX48" fmla="*/ 682848 w 6090533"/>
              <a:gd name="connsiteY48" fmla="*/ 2818490 h 4074995"/>
              <a:gd name="connsiteX49" fmla="*/ 720706 w 6090533"/>
              <a:gd name="connsiteY49" fmla="*/ 2809753 h 4074995"/>
              <a:gd name="connsiteX50" fmla="*/ 627519 w 6090533"/>
              <a:gd name="connsiteY50" fmla="*/ 2853435 h 4074995"/>
              <a:gd name="connsiteX51" fmla="*/ 773552 w 6090533"/>
              <a:gd name="connsiteY51" fmla="*/ 2908834 h 4074995"/>
              <a:gd name="connsiteX52" fmla="*/ 812555 w 6090533"/>
              <a:gd name="connsiteY52" fmla="*/ 2960837 h 4074995"/>
              <a:gd name="connsiteX53" fmla="*/ 912229 w 6090533"/>
              <a:gd name="connsiteY53" fmla="*/ 2978172 h 4074995"/>
              <a:gd name="connsiteX54" fmla="*/ 994568 w 6090533"/>
              <a:gd name="connsiteY54" fmla="*/ 3069178 h 4074995"/>
              <a:gd name="connsiteX55" fmla="*/ 1185248 w 6090533"/>
              <a:gd name="connsiteY55" fmla="*/ 3147184 h 4074995"/>
              <a:gd name="connsiteX56" fmla="*/ 1414933 w 6090533"/>
              <a:gd name="connsiteY56" fmla="*/ 3298862 h 4074995"/>
              <a:gd name="connsiteX57" fmla="*/ 1518939 w 6090533"/>
              <a:gd name="connsiteY57" fmla="*/ 3359533 h 4074995"/>
              <a:gd name="connsiteX58" fmla="*/ 1635948 w 6090533"/>
              <a:gd name="connsiteY58" fmla="*/ 3411537 h 4074995"/>
              <a:gd name="connsiteX59" fmla="*/ 1705286 w 6090533"/>
              <a:gd name="connsiteY59" fmla="*/ 3372534 h 4074995"/>
              <a:gd name="connsiteX60" fmla="*/ 1765957 w 6090533"/>
              <a:gd name="connsiteY60" fmla="*/ 3407203 h 4074995"/>
              <a:gd name="connsiteX61" fmla="*/ 1830962 w 6090533"/>
              <a:gd name="connsiteY61" fmla="*/ 3415871 h 4074995"/>
              <a:gd name="connsiteX62" fmla="*/ 1852630 w 6090533"/>
              <a:gd name="connsiteY62" fmla="*/ 3502544 h 4074995"/>
              <a:gd name="connsiteX63" fmla="*/ 2212323 w 6090533"/>
              <a:gd name="connsiteY63" fmla="*/ 3489543 h 4074995"/>
              <a:gd name="connsiteX64" fmla="*/ 2229658 w 6090533"/>
              <a:gd name="connsiteY64" fmla="*/ 3597884 h 4074995"/>
              <a:gd name="connsiteX65" fmla="*/ 2190655 w 6090533"/>
              <a:gd name="connsiteY65" fmla="*/ 3701892 h 4074995"/>
              <a:gd name="connsiteX66" fmla="*/ 2099649 w 6090533"/>
              <a:gd name="connsiteY66" fmla="*/ 3788565 h 4074995"/>
              <a:gd name="connsiteX67" fmla="*/ 2268661 w 6090533"/>
              <a:gd name="connsiteY67" fmla="*/ 3883905 h 4074995"/>
              <a:gd name="connsiteX68" fmla="*/ 2229658 w 6090533"/>
              <a:gd name="connsiteY68" fmla="*/ 4048583 h 4074995"/>
              <a:gd name="connsiteX69" fmla="*/ 2420339 w 6090533"/>
              <a:gd name="connsiteY69" fmla="*/ 4074585 h 4074995"/>
              <a:gd name="connsiteX70" fmla="*/ 2437673 w 6090533"/>
              <a:gd name="connsiteY70" fmla="*/ 4035582 h 4074995"/>
              <a:gd name="connsiteX71" fmla="*/ 2468009 w 6090533"/>
              <a:gd name="connsiteY71" fmla="*/ 4022581 h 4074995"/>
              <a:gd name="connsiteX72" fmla="*/ 2468009 w 6090533"/>
              <a:gd name="connsiteY72" fmla="*/ 3966243 h 4074995"/>
              <a:gd name="connsiteX73" fmla="*/ 2559015 w 6090533"/>
              <a:gd name="connsiteY73" fmla="*/ 3853568 h 4074995"/>
              <a:gd name="connsiteX74" fmla="*/ 2671690 w 6090533"/>
              <a:gd name="connsiteY74" fmla="*/ 3905572 h 4074995"/>
              <a:gd name="connsiteX75" fmla="*/ 2749696 w 6090533"/>
              <a:gd name="connsiteY75" fmla="*/ 3996579 h 4074995"/>
              <a:gd name="connsiteX76" fmla="*/ 2843161 w 6090533"/>
              <a:gd name="connsiteY76" fmla="*/ 4038885 h 4074995"/>
              <a:gd name="connsiteX77" fmla="*/ 2897039 w 6090533"/>
              <a:gd name="connsiteY77" fmla="*/ 4000913 h 4074995"/>
              <a:gd name="connsiteX78" fmla="*/ 2914375 w 6090533"/>
              <a:gd name="connsiteY78" fmla="*/ 3797231 h 4074995"/>
              <a:gd name="connsiteX79" fmla="*/ 2974070 w 6090533"/>
              <a:gd name="connsiteY79" fmla="*/ 3844257 h 4074995"/>
              <a:gd name="connsiteX80" fmla="*/ 3023945 w 6090533"/>
              <a:gd name="connsiteY80" fmla="*/ 3905262 h 4074995"/>
              <a:gd name="connsiteX81" fmla="*/ 3132771 w 6090533"/>
              <a:gd name="connsiteY81" fmla="*/ 3952633 h 4074995"/>
              <a:gd name="connsiteX82" fmla="*/ 3204729 w 6090533"/>
              <a:gd name="connsiteY82" fmla="*/ 3849235 h 4074995"/>
              <a:gd name="connsiteX83" fmla="*/ 3287068 w 6090533"/>
              <a:gd name="connsiteY83" fmla="*/ 3823233 h 4074995"/>
              <a:gd name="connsiteX84" fmla="*/ 3259352 w 6090533"/>
              <a:gd name="connsiteY84" fmla="*/ 3730513 h 4074995"/>
              <a:gd name="connsiteX85" fmla="*/ 3144058 w 6090533"/>
              <a:gd name="connsiteY85" fmla="*/ 3545879 h 4074995"/>
              <a:gd name="connsiteX86" fmla="*/ 3061719 w 6090533"/>
              <a:gd name="connsiteY86" fmla="*/ 3433204 h 4074995"/>
              <a:gd name="connsiteX87" fmla="*/ 3087720 w 6090533"/>
              <a:gd name="connsiteY87" fmla="*/ 3394201 h 4074995"/>
              <a:gd name="connsiteX88" fmla="*/ 3100721 w 6090533"/>
              <a:gd name="connsiteY88" fmla="*/ 3190520 h 4074995"/>
              <a:gd name="connsiteX89" fmla="*/ 3031383 w 6090533"/>
              <a:gd name="connsiteY89" fmla="*/ 3281526 h 4074995"/>
              <a:gd name="connsiteX90" fmla="*/ 3057385 w 6090533"/>
              <a:gd name="connsiteY90" fmla="*/ 3177519 h 4074995"/>
              <a:gd name="connsiteX91" fmla="*/ 2888372 w 6090533"/>
              <a:gd name="connsiteY91" fmla="*/ 3030175 h 4074995"/>
              <a:gd name="connsiteX92" fmla="*/ 2988047 w 6090533"/>
              <a:gd name="connsiteY92" fmla="*/ 2930501 h 4074995"/>
              <a:gd name="connsiteX93" fmla="*/ 3027049 w 6090533"/>
              <a:gd name="connsiteY93" fmla="*/ 2852496 h 4074995"/>
              <a:gd name="connsiteX94" fmla="*/ 3048718 w 6090533"/>
              <a:gd name="connsiteY94" fmla="*/ 2822160 h 4074995"/>
              <a:gd name="connsiteX95" fmla="*/ 3109389 w 6090533"/>
              <a:gd name="connsiteY95" fmla="*/ 2692150 h 4074995"/>
              <a:gd name="connsiteX96" fmla="*/ 3165726 w 6090533"/>
              <a:gd name="connsiteY96" fmla="*/ 2705151 h 4074995"/>
              <a:gd name="connsiteX97" fmla="*/ 3282735 w 6090533"/>
              <a:gd name="connsiteY97" fmla="*/ 2648814 h 4074995"/>
              <a:gd name="connsiteX98" fmla="*/ 3352073 w 6090533"/>
              <a:gd name="connsiteY98" fmla="*/ 2653147 h 4074995"/>
              <a:gd name="connsiteX99" fmla="*/ 3395410 w 6090533"/>
              <a:gd name="connsiteY99" fmla="*/ 2566474 h 4074995"/>
              <a:gd name="connsiteX100" fmla="*/ 3456080 w 6090533"/>
              <a:gd name="connsiteY100" fmla="*/ 2523138 h 4074995"/>
              <a:gd name="connsiteX101" fmla="*/ 3828774 w 6090533"/>
              <a:gd name="connsiteY101" fmla="*/ 2358459 h 4074995"/>
              <a:gd name="connsiteX102" fmla="*/ 3902447 w 6090533"/>
              <a:gd name="connsiteY102" fmla="*/ 2310789 h 4074995"/>
              <a:gd name="connsiteX103" fmla="*/ 3967666 w 6090533"/>
              <a:gd name="connsiteY103" fmla="*/ 2340480 h 4074995"/>
              <a:gd name="connsiteX104" fmla="*/ 4088793 w 6090533"/>
              <a:gd name="connsiteY104" fmla="*/ 2410463 h 4074995"/>
              <a:gd name="connsiteX105" fmla="*/ 4171133 w 6090533"/>
              <a:gd name="connsiteY105" fmla="*/ 2349792 h 4074995"/>
              <a:gd name="connsiteX106" fmla="*/ 4296809 w 6090533"/>
              <a:gd name="connsiteY106" fmla="*/ 2388795 h 4074995"/>
              <a:gd name="connsiteX107" fmla="*/ 4283807 w 6090533"/>
              <a:gd name="connsiteY107" fmla="*/ 2479802 h 4074995"/>
              <a:gd name="connsiteX108" fmla="*/ 4298741 w 6090533"/>
              <a:gd name="connsiteY108" fmla="*/ 2544377 h 4074995"/>
              <a:gd name="connsiteX109" fmla="*/ 4288142 w 6090533"/>
              <a:gd name="connsiteY109" fmla="*/ 2640146 h 4074995"/>
              <a:gd name="connsiteX110" fmla="*/ 4231804 w 6090533"/>
              <a:gd name="connsiteY110" fmla="*/ 2739820 h 4074995"/>
              <a:gd name="connsiteX111" fmla="*/ 4357480 w 6090533"/>
              <a:gd name="connsiteY111" fmla="*/ 2809158 h 4074995"/>
              <a:gd name="connsiteX112" fmla="*/ 4354519 w 6090533"/>
              <a:gd name="connsiteY112" fmla="*/ 2808858 h 4074995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846964 w 5974188"/>
              <a:gd name="connsiteY8" fmla="*/ 140033 h 3920770"/>
              <a:gd name="connsiteX9" fmla="*/ 5361519 w 5974188"/>
              <a:gd name="connsiteY9" fmla="*/ 39954 h 3920770"/>
              <a:gd name="connsiteX10" fmla="*/ 3770473 w 5974188"/>
              <a:gd name="connsiteY10" fmla="*/ 28931 h 3920770"/>
              <a:gd name="connsiteX11" fmla="*/ 3174912 w 5974188"/>
              <a:gd name="connsiteY11" fmla="*/ 30014 h 3920770"/>
              <a:gd name="connsiteX12" fmla="*/ 1405058 w 5974188"/>
              <a:gd name="connsiteY12" fmla="*/ 0 h 3920770"/>
              <a:gd name="connsiteX13" fmla="*/ 690128 w 5974188"/>
              <a:gd name="connsiteY13" fmla="*/ 10137 h 3920770"/>
              <a:gd name="connsiteX14" fmla="*/ 292563 w 5974188"/>
              <a:gd name="connsiteY14" fmla="*/ 20076 h 3920770"/>
              <a:gd name="connsiteX15" fmla="*/ 213050 w 5974188"/>
              <a:gd name="connsiteY15" fmla="*/ 10137 h 3920770"/>
              <a:gd name="connsiteX16" fmla="*/ 34146 w 5974188"/>
              <a:gd name="connsiteY16" fmla="*/ 59833 h 3920770"/>
              <a:gd name="connsiteX17" fmla="*/ 41102 w 5974188"/>
              <a:gd name="connsiteY17" fmla="*/ 489635 h 3920770"/>
              <a:gd name="connsiteX18" fmla="*/ 20554 w 5974188"/>
              <a:gd name="connsiteY18" fmla="*/ 979742 h 3920770"/>
              <a:gd name="connsiteX19" fmla="*/ 6 w 5974188"/>
              <a:gd name="connsiteY19" fmla="*/ 1552552 h 3920770"/>
              <a:gd name="connsiteX20" fmla="*/ 18621 w 5974188"/>
              <a:gd name="connsiteY20" fmla="*/ 2092098 h 3920770"/>
              <a:gd name="connsiteX21" fmla="*/ 26962 w 5974188"/>
              <a:gd name="connsiteY21" fmla="*/ 2401645 h 3920770"/>
              <a:gd name="connsiteX22" fmla="*/ 184879 w 5974188"/>
              <a:gd name="connsiteY22" fmla="*/ 2480802 h 3920770"/>
              <a:gd name="connsiteX23" fmla="*/ 219045 w 5974188"/>
              <a:gd name="connsiteY23" fmla="*/ 2428297 h 3920770"/>
              <a:gd name="connsiteX24" fmla="*/ 347957 w 5974188"/>
              <a:gd name="connsiteY24" fmla="*/ 2373054 h 3920770"/>
              <a:gd name="connsiteX25" fmla="*/ 416262 w 5974188"/>
              <a:gd name="connsiteY25" fmla="*/ 2328710 h 3920770"/>
              <a:gd name="connsiteX26" fmla="*/ 473177 w 5974188"/>
              <a:gd name="connsiteY26" fmla="*/ 2288603 h 3920770"/>
              <a:gd name="connsiteX27" fmla="*/ 566883 w 5974188"/>
              <a:gd name="connsiteY27" fmla="*/ 2297686 h 3920770"/>
              <a:gd name="connsiteX28" fmla="*/ 624607 w 5974188"/>
              <a:gd name="connsiteY28" fmla="*/ 2247834 h 3920770"/>
              <a:gd name="connsiteX29" fmla="*/ 679937 w 5974188"/>
              <a:gd name="connsiteY29" fmla="*/ 2268219 h 3920770"/>
              <a:gd name="connsiteX30" fmla="*/ 741091 w 5974188"/>
              <a:gd name="connsiteY30" fmla="*/ 2218713 h 3920770"/>
              <a:gd name="connsiteX31" fmla="*/ 796421 w 5974188"/>
              <a:gd name="connsiteY31" fmla="*/ 2227449 h 3920770"/>
              <a:gd name="connsiteX32" fmla="*/ 854058 w 5974188"/>
              <a:gd name="connsiteY32" fmla="*/ 2172205 h 3920770"/>
              <a:gd name="connsiteX33" fmla="*/ 1077165 w 5974188"/>
              <a:gd name="connsiteY33" fmla="*/ 2156694 h 3920770"/>
              <a:gd name="connsiteX34" fmla="*/ 1195495 w 5974188"/>
              <a:gd name="connsiteY34" fmla="*/ 2112060 h 3920770"/>
              <a:gd name="connsiteX35" fmla="*/ 1230122 w 5974188"/>
              <a:gd name="connsiteY35" fmla="*/ 2166756 h 3920770"/>
              <a:gd name="connsiteX36" fmla="*/ 1052685 w 5974188"/>
              <a:gd name="connsiteY36" fmla="*/ 2236185 h 3920770"/>
              <a:gd name="connsiteX37" fmla="*/ 1073071 w 5974188"/>
              <a:gd name="connsiteY37" fmla="*/ 2265307 h 3920770"/>
              <a:gd name="connsiteX38" fmla="*/ 1081806 w 5974188"/>
              <a:gd name="connsiteY38" fmla="*/ 2294428 h 3920770"/>
              <a:gd name="connsiteX39" fmla="*/ 1003180 w 5974188"/>
              <a:gd name="connsiteY39" fmla="*/ 2268219 h 3920770"/>
              <a:gd name="connsiteX40" fmla="*/ 886696 w 5974188"/>
              <a:gd name="connsiteY40" fmla="*/ 2285691 h 3920770"/>
              <a:gd name="connsiteX41" fmla="*/ 930377 w 5974188"/>
              <a:gd name="connsiteY41" fmla="*/ 2367230 h 3920770"/>
              <a:gd name="connsiteX42" fmla="*/ 1009004 w 5974188"/>
              <a:gd name="connsiteY42" fmla="*/ 2405087 h 3920770"/>
              <a:gd name="connsiteX43" fmla="*/ 933290 w 5974188"/>
              <a:gd name="connsiteY43" fmla="*/ 2469154 h 3920770"/>
              <a:gd name="connsiteX44" fmla="*/ 915817 w 5974188"/>
              <a:gd name="connsiteY44" fmla="*/ 2539044 h 3920770"/>
              <a:gd name="connsiteX45" fmla="*/ 863399 w 5974188"/>
              <a:gd name="connsiteY45" fmla="*/ 2556517 h 3920770"/>
              <a:gd name="connsiteX46" fmla="*/ 825542 w 5974188"/>
              <a:gd name="connsiteY46" fmla="*/ 2643880 h 3920770"/>
              <a:gd name="connsiteX47" fmla="*/ 685761 w 5974188"/>
              <a:gd name="connsiteY47" fmla="*/ 2629319 h 3920770"/>
              <a:gd name="connsiteX48" fmla="*/ 682848 w 5974188"/>
              <a:gd name="connsiteY48" fmla="*/ 2664265 h 3920770"/>
              <a:gd name="connsiteX49" fmla="*/ 720706 w 5974188"/>
              <a:gd name="connsiteY49" fmla="*/ 2655528 h 3920770"/>
              <a:gd name="connsiteX50" fmla="*/ 627519 w 5974188"/>
              <a:gd name="connsiteY50" fmla="*/ 2699210 h 3920770"/>
              <a:gd name="connsiteX51" fmla="*/ 773552 w 5974188"/>
              <a:gd name="connsiteY51" fmla="*/ 2754609 h 3920770"/>
              <a:gd name="connsiteX52" fmla="*/ 812555 w 5974188"/>
              <a:gd name="connsiteY52" fmla="*/ 2806612 h 3920770"/>
              <a:gd name="connsiteX53" fmla="*/ 912229 w 5974188"/>
              <a:gd name="connsiteY53" fmla="*/ 2823947 h 3920770"/>
              <a:gd name="connsiteX54" fmla="*/ 994568 w 5974188"/>
              <a:gd name="connsiteY54" fmla="*/ 2914953 h 3920770"/>
              <a:gd name="connsiteX55" fmla="*/ 1185248 w 5974188"/>
              <a:gd name="connsiteY55" fmla="*/ 2992959 h 3920770"/>
              <a:gd name="connsiteX56" fmla="*/ 1414933 w 5974188"/>
              <a:gd name="connsiteY56" fmla="*/ 3144637 h 3920770"/>
              <a:gd name="connsiteX57" fmla="*/ 1518939 w 5974188"/>
              <a:gd name="connsiteY57" fmla="*/ 3205308 h 3920770"/>
              <a:gd name="connsiteX58" fmla="*/ 1635948 w 5974188"/>
              <a:gd name="connsiteY58" fmla="*/ 3257312 h 3920770"/>
              <a:gd name="connsiteX59" fmla="*/ 1705286 w 5974188"/>
              <a:gd name="connsiteY59" fmla="*/ 3218309 h 3920770"/>
              <a:gd name="connsiteX60" fmla="*/ 1765957 w 5974188"/>
              <a:gd name="connsiteY60" fmla="*/ 3252978 h 3920770"/>
              <a:gd name="connsiteX61" fmla="*/ 1830962 w 5974188"/>
              <a:gd name="connsiteY61" fmla="*/ 3261646 h 3920770"/>
              <a:gd name="connsiteX62" fmla="*/ 1852630 w 5974188"/>
              <a:gd name="connsiteY62" fmla="*/ 3348319 h 3920770"/>
              <a:gd name="connsiteX63" fmla="*/ 2212323 w 5974188"/>
              <a:gd name="connsiteY63" fmla="*/ 3335318 h 3920770"/>
              <a:gd name="connsiteX64" fmla="*/ 2229658 w 5974188"/>
              <a:gd name="connsiteY64" fmla="*/ 3443659 h 3920770"/>
              <a:gd name="connsiteX65" fmla="*/ 2190655 w 5974188"/>
              <a:gd name="connsiteY65" fmla="*/ 3547667 h 3920770"/>
              <a:gd name="connsiteX66" fmla="*/ 2099649 w 5974188"/>
              <a:gd name="connsiteY66" fmla="*/ 3634340 h 3920770"/>
              <a:gd name="connsiteX67" fmla="*/ 2268661 w 5974188"/>
              <a:gd name="connsiteY67" fmla="*/ 3729680 h 3920770"/>
              <a:gd name="connsiteX68" fmla="*/ 2229658 w 5974188"/>
              <a:gd name="connsiteY68" fmla="*/ 3894358 h 3920770"/>
              <a:gd name="connsiteX69" fmla="*/ 2420339 w 5974188"/>
              <a:gd name="connsiteY69" fmla="*/ 3920360 h 3920770"/>
              <a:gd name="connsiteX70" fmla="*/ 2437673 w 5974188"/>
              <a:gd name="connsiteY70" fmla="*/ 3881357 h 3920770"/>
              <a:gd name="connsiteX71" fmla="*/ 2468009 w 5974188"/>
              <a:gd name="connsiteY71" fmla="*/ 3868356 h 3920770"/>
              <a:gd name="connsiteX72" fmla="*/ 2468009 w 5974188"/>
              <a:gd name="connsiteY72" fmla="*/ 3812018 h 3920770"/>
              <a:gd name="connsiteX73" fmla="*/ 2559015 w 5974188"/>
              <a:gd name="connsiteY73" fmla="*/ 3699343 h 3920770"/>
              <a:gd name="connsiteX74" fmla="*/ 2671690 w 5974188"/>
              <a:gd name="connsiteY74" fmla="*/ 3751347 h 3920770"/>
              <a:gd name="connsiteX75" fmla="*/ 2749696 w 5974188"/>
              <a:gd name="connsiteY75" fmla="*/ 3842354 h 3920770"/>
              <a:gd name="connsiteX76" fmla="*/ 2843161 w 5974188"/>
              <a:gd name="connsiteY76" fmla="*/ 3884660 h 3920770"/>
              <a:gd name="connsiteX77" fmla="*/ 2897039 w 5974188"/>
              <a:gd name="connsiteY77" fmla="*/ 3846688 h 3920770"/>
              <a:gd name="connsiteX78" fmla="*/ 2914375 w 5974188"/>
              <a:gd name="connsiteY78" fmla="*/ 3643006 h 3920770"/>
              <a:gd name="connsiteX79" fmla="*/ 2974070 w 5974188"/>
              <a:gd name="connsiteY79" fmla="*/ 3690032 h 3920770"/>
              <a:gd name="connsiteX80" fmla="*/ 3023945 w 5974188"/>
              <a:gd name="connsiteY80" fmla="*/ 3751037 h 3920770"/>
              <a:gd name="connsiteX81" fmla="*/ 3132771 w 5974188"/>
              <a:gd name="connsiteY81" fmla="*/ 3798408 h 3920770"/>
              <a:gd name="connsiteX82" fmla="*/ 3204729 w 5974188"/>
              <a:gd name="connsiteY82" fmla="*/ 3695010 h 3920770"/>
              <a:gd name="connsiteX83" fmla="*/ 3287068 w 5974188"/>
              <a:gd name="connsiteY83" fmla="*/ 3669008 h 3920770"/>
              <a:gd name="connsiteX84" fmla="*/ 3259352 w 5974188"/>
              <a:gd name="connsiteY84" fmla="*/ 3576288 h 3920770"/>
              <a:gd name="connsiteX85" fmla="*/ 3144058 w 5974188"/>
              <a:gd name="connsiteY85" fmla="*/ 3391654 h 3920770"/>
              <a:gd name="connsiteX86" fmla="*/ 3061719 w 5974188"/>
              <a:gd name="connsiteY86" fmla="*/ 3278979 h 3920770"/>
              <a:gd name="connsiteX87" fmla="*/ 3087720 w 5974188"/>
              <a:gd name="connsiteY87" fmla="*/ 3239976 h 3920770"/>
              <a:gd name="connsiteX88" fmla="*/ 3100721 w 5974188"/>
              <a:gd name="connsiteY88" fmla="*/ 3036295 h 3920770"/>
              <a:gd name="connsiteX89" fmla="*/ 3031383 w 5974188"/>
              <a:gd name="connsiteY89" fmla="*/ 3127301 h 3920770"/>
              <a:gd name="connsiteX90" fmla="*/ 3057385 w 5974188"/>
              <a:gd name="connsiteY90" fmla="*/ 3023294 h 3920770"/>
              <a:gd name="connsiteX91" fmla="*/ 2888372 w 5974188"/>
              <a:gd name="connsiteY91" fmla="*/ 2875950 h 3920770"/>
              <a:gd name="connsiteX92" fmla="*/ 2988047 w 5974188"/>
              <a:gd name="connsiteY92" fmla="*/ 2776276 h 3920770"/>
              <a:gd name="connsiteX93" fmla="*/ 3027049 w 5974188"/>
              <a:gd name="connsiteY93" fmla="*/ 2698271 h 3920770"/>
              <a:gd name="connsiteX94" fmla="*/ 3048718 w 5974188"/>
              <a:gd name="connsiteY94" fmla="*/ 2667935 h 3920770"/>
              <a:gd name="connsiteX95" fmla="*/ 3109389 w 5974188"/>
              <a:gd name="connsiteY95" fmla="*/ 2537925 h 3920770"/>
              <a:gd name="connsiteX96" fmla="*/ 3165726 w 5974188"/>
              <a:gd name="connsiteY96" fmla="*/ 2550926 h 3920770"/>
              <a:gd name="connsiteX97" fmla="*/ 3282735 w 5974188"/>
              <a:gd name="connsiteY97" fmla="*/ 2494589 h 3920770"/>
              <a:gd name="connsiteX98" fmla="*/ 3352073 w 5974188"/>
              <a:gd name="connsiteY98" fmla="*/ 2498922 h 3920770"/>
              <a:gd name="connsiteX99" fmla="*/ 3395410 w 5974188"/>
              <a:gd name="connsiteY99" fmla="*/ 2412249 h 3920770"/>
              <a:gd name="connsiteX100" fmla="*/ 3456080 w 5974188"/>
              <a:gd name="connsiteY100" fmla="*/ 2368913 h 3920770"/>
              <a:gd name="connsiteX101" fmla="*/ 3828774 w 5974188"/>
              <a:gd name="connsiteY101" fmla="*/ 2204234 h 3920770"/>
              <a:gd name="connsiteX102" fmla="*/ 3902447 w 5974188"/>
              <a:gd name="connsiteY102" fmla="*/ 2156564 h 3920770"/>
              <a:gd name="connsiteX103" fmla="*/ 3967666 w 5974188"/>
              <a:gd name="connsiteY103" fmla="*/ 2186255 h 3920770"/>
              <a:gd name="connsiteX104" fmla="*/ 4088793 w 5974188"/>
              <a:gd name="connsiteY104" fmla="*/ 2256238 h 3920770"/>
              <a:gd name="connsiteX105" fmla="*/ 4171133 w 5974188"/>
              <a:gd name="connsiteY105" fmla="*/ 2195567 h 3920770"/>
              <a:gd name="connsiteX106" fmla="*/ 4296809 w 5974188"/>
              <a:gd name="connsiteY106" fmla="*/ 2234570 h 3920770"/>
              <a:gd name="connsiteX107" fmla="*/ 4283807 w 5974188"/>
              <a:gd name="connsiteY107" fmla="*/ 2325577 h 3920770"/>
              <a:gd name="connsiteX108" fmla="*/ 4298741 w 5974188"/>
              <a:gd name="connsiteY108" fmla="*/ 2390152 h 3920770"/>
              <a:gd name="connsiteX109" fmla="*/ 4288142 w 5974188"/>
              <a:gd name="connsiteY109" fmla="*/ 2485921 h 3920770"/>
              <a:gd name="connsiteX110" fmla="*/ 4231804 w 5974188"/>
              <a:gd name="connsiteY110" fmla="*/ 2585595 h 3920770"/>
              <a:gd name="connsiteX111" fmla="*/ 4357480 w 5974188"/>
              <a:gd name="connsiteY111" fmla="*/ 2654933 h 3920770"/>
              <a:gd name="connsiteX112" fmla="*/ 4354519 w 5974188"/>
              <a:gd name="connsiteY112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846964 w 5974188"/>
              <a:gd name="connsiteY8" fmla="*/ 140033 h 3920770"/>
              <a:gd name="connsiteX9" fmla="*/ 5361519 w 5974188"/>
              <a:gd name="connsiteY9" fmla="*/ 39954 h 3920770"/>
              <a:gd name="connsiteX10" fmla="*/ 3770473 w 5974188"/>
              <a:gd name="connsiteY10" fmla="*/ 28931 h 3920770"/>
              <a:gd name="connsiteX11" fmla="*/ 3174912 w 5974188"/>
              <a:gd name="connsiteY11" fmla="*/ 30014 h 3920770"/>
              <a:gd name="connsiteX12" fmla="*/ 1405058 w 5974188"/>
              <a:gd name="connsiteY12" fmla="*/ 0 h 3920770"/>
              <a:gd name="connsiteX13" fmla="*/ 690128 w 5974188"/>
              <a:gd name="connsiteY13" fmla="*/ 10137 h 3920770"/>
              <a:gd name="connsiteX14" fmla="*/ 292563 w 5974188"/>
              <a:gd name="connsiteY14" fmla="*/ 20076 h 3920770"/>
              <a:gd name="connsiteX15" fmla="*/ 213050 w 5974188"/>
              <a:gd name="connsiteY15" fmla="*/ 10137 h 3920770"/>
              <a:gd name="connsiteX16" fmla="*/ 34146 w 5974188"/>
              <a:gd name="connsiteY16" fmla="*/ 59833 h 3920770"/>
              <a:gd name="connsiteX17" fmla="*/ 41102 w 5974188"/>
              <a:gd name="connsiteY17" fmla="*/ 489635 h 3920770"/>
              <a:gd name="connsiteX18" fmla="*/ 20554 w 5974188"/>
              <a:gd name="connsiteY18" fmla="*/ 979742 h 3920770"/>
              <a:gd name="connsiteX19" fmla="*/ 6 w 5974188"/>
              <a:gd name="connsiteY19" fmla="*/ 1552552 h 3920770"/>
              <a:gd name="connsiteX20" fmla="*/ 18621 w 5974188"/>
              <a:gd name="connsiteY20" fmla="*/ 2092098 h 3920770"/>
              <a:gd name="connsiteX21" fmla="*/ 26962 w 5974188"/>
              <a:gd name="connsiteY21" fmla="*/ 2401645 h 3920770"/>
              <a:gd name="connsiteX22" fmla="*/ 184879 w 5974188"/>
              <a:gd name="connsiteY22" fmla="*/ 2480802 h 3920770"/>
              <a:gd name="connsiteX23" fmla="*/ 219045 w 5974188"/>
              <a:gd name="connsiteY23" fmla="*/ 2428297 h 3920770"/>
              <a:gd name="connsiteX24" fmla="*/ 347957 w 5974188"/>
              <a:gd name="connsiteY24" fmla="*/ 2373054 h 3920770"/>
              <a:gd name="connsiteX25" fmla="*/ 416262 w 5974188"/>
              <a:gd name="connsiteY25" fmla="*/ 2328710 h 3920770"/>
              <a:gd name="connsiteX26" fmla="*/ 473177 w 5974188"/>
              <a:gd name="connsiteY26" fmla="*/ 2288603 h 3920770"/>
              <a:gd name="connsiteX27" fmla="*/ 566883 w 5974188"/>
              <a:gd name="connsiteY27" fmla="*/ 2297686 h 3920770"/>
              <a:gd name="connsiteX28" fmla="*/ 624607 w 5974188"/>
              <a:gd name="connsiteY28" fmla="*/ 2247834 h 3920770"/>
              <a:gd name="connsiteX29" fmla="*/ 679937 w 5974188"/>
              <a:gd name="connsiteY29" fmla="*/ 2268219 h 3920770"/>
              <a:gd name="connsiteX30" fmla="*/ 741091 w 5974188"/>
              <a:gd name="connsiteY30" fmla="*/ 2218713 h 3920770"/>
              <a:gd name="connsiteX31" fmla="*/ 796421 w 5974188"/>
              <a:gd name="connsiteY31" fmla="*/ 2227449 h 3920770"/>
              <a:gd name="connsiteX32" fmla="*/ 854058 w 5974188"/>
              <a:gd name="connsiteY32" fmla="*/ 2172205 h 3920770"/>
              <a:gd name="connsiteX33" fmla="*/ 1077165 w 5974188"/>
              <a:gd name="connsiteY33" fmla="*/ 2156694 h 3920770"/>
              <a:gd name="connsiteX34" fmla="*/ 1195495 w 5974188"/>
              <a:gd name="connsiteY34" fmla="*/ 2112060 h 3920770"/>
              <a:gd name="connsiteX35" fmla="*/ 1230122 w 5974188"/>
              <a:gd name="connsiteY35" fmla="*/ 2166756 h 3920770"/>
              <a:gd name="connsiteX36" fmla="*/ 1052685 w 5974188"/>
              <a:gd name="connsiteY36" fmla="*/ 2236185 h 3920770"/>
              <a:gd name="connsiteX37" fmla="*/ 1073071 w 5974188"/>
              <a:gd name="connsiteY37" fmla="*/ 2265307 h 3920770"/>
              <a:gd name="connsiteX38" fmla="*/ 1081806 w 5974188"/>
              <a:gd name="connsiteY38" fmla="*/ 2294428 h 3920770"/>
              <a:gd name="connsiteX39" fmla="*/ 1003180 w 5974188"/>
              <a:gd name="connsiteY39" fmla="*/ 2268219 h 3920770"/>
              <a:gd name="connsiteX40" fmla="*/ 886696 w 5974188"/>
              <a:gd name="connsiteY40" fmla="*/ 2285691 h 3920770"/>
              <a:gd name="connsiteX41" fmla="*/ 930377 w 5974188"/>
              <a:gd name="connsiteY41" fmla="*/ 2367230 h 3920770"/>
              <a:gd name="connsiteX42" fmla="*/ 1009004 w 5974188"/>
              <a:gd name="connsiteY42" fmla="*/ 2405087 h 3920770"/>
              <a:gd name="connsiteX43" fmla="*/ 933290 w 5974188"/>
              <a:gd name="connsiteY43" fmla="*/ 2469154 h 3920770"/>
              <a:gd name="connsiteX44" fmla="*/ 915817 w 5974188"/>
              <a:gd name="connsiteY44" fmla="*/ 2539044 h 3920770"/>
              <a:gd name="connsiteX45" fmla="*/ 863399 w 5974188"/>
              <a:gd name="connsiteY45" fmla="*/ 2556517 h 3920770"/>
              <a:gd name="connsiteX46" fmla="*/ 825542 w 5974188"/>
              <a:gd name="connsiteY46" fmla="*/ 2643880 h 3920770"/>
              <a:gd name="connsiteX47" fmla="*/ 685761 w 5974188"/>
              <a:gd name="connsiteY47" fmla="*/ 2629319 h 3920770"/>
              <a:gd name="connsiteX48" fmla="*/ 682848 w 5974188"/>
              <a:gd name="connsiteY48" fmla="*/ 2664265 h 3920770"/>
              <a:gd name="connsiteX49" fmla="*/ 720706 w 5974188"/>
              <a:gd name="connsiteY49" fmla="*/ 2655528 h 3920770"/>
              <a:gd name="connsiteX50" fmla="*/ 627519 w 5974188"/>
              <a:gd name="connsiteY50" fmla="*/ 2699210 h 3920770"/>
              <a:gd name="connsiteX51" fmla="*/ 773552 w 5974188"/>
              <a:gd name="connsiteY51" fmla="*/ 2754609 h 3920770"/>
              <a:gd name="connsiteX52" fmla="*/ 812555 w 5974188"/>
              <a:gd name="connsiteY52" fmla="*/ 2806612 h 3920770"/>
              <a:gd name="connsiteX53" fmla="*/ 912229 w 5974188"/>
              <a:gd name="connsiteY53" fmla="*/ 2823947 h 3920770"/>
              <a:gd name="connsiteX54" fmla="*/ 994568 w 5974188"/>
              <a:gd name="connsiteY54" fmla="*/ 2914953 h 3920770"/>
              <a:gd name="connsiteX55" fmla="*/ 1185248 w 5974188"/>
              <a:gd name="connsiteY55" fmla="*/ 2992959 h 3920770"/>
              <a:gd name="connsiteX56" fmla="*/ 1414933 w 5974188"/>
              <a:gd name="connsiteY56" fmla="*/ 3144637 h 3920770"/>
              <a:gd name="connsiteX57" fmla="*/ 1518939 w 5974188"/>
              <a:gd name="connsiteY57" fmla="*/ 3205308 h 3920770"/>
              <a:gd name="connsiteX58" fmla="*/ 1635948 w 5974188"/>
              <a:gd name="connsiteY58" fmla="*/ 3257312 h 3920770"/>
              <a:gd name="connsiteX59" fmla="*/ 1705286 w 5974188"/>
              <a:gd name="connsiteY59" fmla="*/ 3218309 h 3920770"/>
              <a:gd name="connsiteX60" fmla="*/ 1765957 w 5974188"/>
              <a:gd name="connsiteY60" fmla="*/ 3252978 h 3920770"/>
              <a:gd name="connsiteX61" fmla="*/ 1830962 w 5974188"/>
              <a:gd name="connsiteY61" fmla="*/ 3261646 h 3920770"/>
              <a:gd name="connsiteX62" fmla="*/ 1852630 w 5974188"/>
              <a:gd name="connsiteY62" fmla="*/ 3348319 h 3920770"/>
              <a:gd name="connsiteX63" fmla="*/ 2212323 w 5974188"/>
              <a:gd name="connsiteY63" fmla="*/ 3335318 h 3920770"/>
              <a:gd name="connsiteX64" fmla="*/ 2229658 w 5974188"/>
              <a:gd name="connsiteY64" fmla="*/ 3443659 h 3920770"/>
              <a:gd name="connsiteX65" fmla="*/ 2190655 w 5974188"/>
              <a:gd name="connsiteY65" fmla="*/ 3547667 h 3920770"/>
              <a:gd name="connsiteX66" fmla="*/ 2099649 w 5974188"/>
              <a:gd name="connsiteY66" fmla="*/ 3634340 h 3920770"/>
              <a:gd name="connsiteX67" fmla="*/ 2268661 w 5974188"/>
              <a:gd name="connsiteY67" fmla="*/ 3729680 h 3920770"/>
              <a:gd name="connsiteX68" fmla="*/ 2229658 w 5974188"/>
              <a:gd name="connsiteY68" fmla="*/ 3894358 h 3920770"/>
              <a:gd name="connsiteX69" fmla="*/ 2420339 w 5974188"/>
              <a:gd name="connsiteY69" fmla="*/ 3920360 h 3920770"/>
              <a:gd name="connsiteX70" fmla="*/ 2437673 w 5974188"/>
              <a:gd name="connsiteY70" fmla="*/ 3881357 h 3920770"/>
              <a:gd name="connsiteX71" fmla="*/ 2468009 w 5974188"/>
              <a:gd name="connsiteY71" fmla="*/ 3868356 h 3920770"/>
              <a:gd name="connsiteX72" fmla="*/ 2468009 w 5974188"/>
              <a:gd name="connsiteY72" fmla="*/ 3812018 h 3920770"/>
              <a:gd name="connsiteX73" fmla="*/ 2559015 w 5974188"/>
              <a:gd name="connsiteY73" fmla="*/ 3699343 h 3920770"/>
              <a:gd name="connsiteX74" fmla="*/ 2671690 w 5974188"/>
              <a:gd name="connsiteY74" fmla="*/ 3751347 h 3920770"/>
              <a:gd name="connsiteX75" fmla="*/ 2749696 w 5974188"/>
              <a:gd name="connsiteY75" fmla="*/ 3842354 h 3920770"/>
              <a:gd name="connsiteX76" fmla="*/ 2843161 w 5974188"/>
              <a:gd name="connsiteY76" fmla="*/ 3884660 h 3920770"/>
              <a:gd name="connsiteX77" fmla="*/ 2897039 w 5974188"/>
              <a:gd name="connsiteY77" fmla="*/ 3846688 h 3920770"/>
              <a:gd name="connsiteX78" fmla="*/ 2914375 w 5974188"/>
              <a:gd name="connsiteY78" fmla="*/ 3643006 h 3920770"/>
              <a:gd name="connsiteX79" fmla="*/ 2974070 w 5974188"/>
              <a:gd name="connsiteY79" fmla="*/ 3690032 h 3920770"/>
              <a:gd name="connsiteX80" fmla="*/ 3023945 w 5974188"/>
              <a:gd name="connsiteY80" fmla="*/ 3751037 h 3920770"/>
              <a:gd name="connsiteX81" fmla="*/ 3132771 w 5974188"/>
              <a:gd name="connsiteY81" fmla="*/ 3798408 h 3920770"/>
              <a:gd name="connsiteX82" fmla="*/ 3204729 w 5974188"/>
              <a:gd name="connsiteY82" fmla="*/ 3695010 h 3920770"/>
              <a:gd name="connsiteX83" fmla="*/ 3287068 w 5974188"/>
              <a:gd name="connsiteY83" fmla="*/ 3669008 h 3920770"/>
              <a:gd name="connsiteX84" fmla="*/ 3259352 w 5974188"/>
              <a:gd name="connsiteY84" fmla="*/ 3576288 h 3920770"/>
              <a:gd name="connsiteX85" fmla="*/ 3144058 w 5974188"/>
              <a:gd name="connsiteY85" fmla="*/ 3391654 h 3920770"/>
              <a:gd name="connsiteX86" fmla="*/ 3061719 w 5974188"/>
              <a:gd name="connsiteY86" fmla="*/ 3278979 h 3920770"/>
              <a:gd name="connsiteX87" fmla="*/ 3087720 w 5974188"/>
              <a:gd name="connsiteY87" fmla="*/ 3239976 h 3920770"/>
              <a:gd name="connsiteX88" fmla="*/ 3100721 w 5974188"/>
              <a:gd name="connsiteY88" fmla="*/ 3036295 h 3920770"/>
              <a:gd name="connsiteX89" fmla="*/ 3031383 w 5974188"/>
              <a:gd name="connsiteY89" fmla="*/ 3127301 h 3920770"/>
              <a:gd name="connsiteX90" fmla="*/ 3057385 w 5974188"/>
              <a:gd name="connsiteY90" fmla="*/ 3023294 h 3920770"/>
              <a:gd name="connsiteX91" fmla="*/ 2888372 w 5974188"/>
              <a:gd name="connsiteY91" fmla="*/ 2875950 h 3920770"/>
              <a:gd name="connsiteX92" fmla="*/ 2988047 w 5974188"/>
              <a:gd name="connsiteY92" fmla="*/ 2776276 h 3920770"/>
              <a:gd name="connsiteX93" fmla="*/ 3027049 w 5974188"/>
              <a:gd name="connsiteY93" fmla="*/ 2698271 h 3920770"/>
              <a:gd name="connsiteX94" fmla="*/ 3048718 w 5974188"/>
              <a:gd name="connsiteY94" fmla="*/ 2667935 h 3920770"/>
              <a:gd name="connsiteX95" fmla="*/ 3109389 w 5974188"/>
              <a:gd name="connsiteY95" fmla="*/ 2537925 h 3920770"/>
              <a:gd name="connsiteX96" fmla="*/ 3165726 w 5974188"/>
              <a:gd name="connsiteY96" fmla="*/ 2550926 h 3920770"/>
              <a:gd name="connsiteX97" fmla="*/ 3282735 w 5974188"/>
              <a:gd name="connsiteY97" fmla="*/ 2494589 h 3920770"/>
              <a:gd name="connsiteX98" fmla="*/ 3352073 w 5974188"/>
              <a:gd name="connsiteY98" fmla="*/ 2498922 h 3920770"/>
              <a:gd name="connsiteX99" fmla="*/ 3395410 w 5974188"/>
              <a:gd name="connsiteY99" fmla="*/ 2412249 h 3920770"/>
              <a:gd name="connsiteX100" fmla="*/ 3456080 w 5974188"/>
              <a:gd name="connsiteY100" fmla="*/ 2368913 h 3920770"/>
              <a:gd name="connsiteX101" fmla="*/ 3828774 w 5974188"/>
              <a:gd name="connsiteY101" fmla="*/ 2204234 h 3920770"/>
              <a:gd name="connsiteX102" fmla="*/ 3902447 w 5974188"/>
              <a:gd name="connsiteY102" fmla="*/ 2156564 h 3920770"/>
              <a:gd name="connsiteX103" fmla="*/ 3967666 w 5974188"/>
              <a:gd name="connsiteY103" fmla="*/ 2186255 h 3920770"/>
              <a:gd name="connsiteX104" fmla="*/ 4088793 w 5974188"/>
              <a:gd name="connsiteY104" fmla="*/ 2256238 h 3920770"/>
              <a:gd name="connsiteX105" fmla="*/ 4171133 w 5974188"/>
              <a:gd name="connsiteY105" fmla="*/ 2195567 h 3920770"/>
              <a:gd name="connsiteX106" fmla="*/ 4296809 w 5974188"/>
              <a:gd name="connsiteY106" fmla="*/ 2234570 h 3920770"/>
              <a:gd name="connsiteX107" fmla="*/ 4283807 w 5974188"/>
              <a:gd name="connsiteY107" fmla="*/ 2325577 h 3920770"/>
              <a:gd name="connsiteX108" fmla="*/ 4298741 w 5974188"/>
              <a:gd name="connsiteY108" fmla="*/ 2390152 h 3920770"/>
              <a:gd name="connsiteX109" fmla="*/ 4288142 w 5974188"/>
              <a:gd name="connsiteY109" fmla="*/ 2485921 h 3920770"/>
              <a:gd name="connsiteX110" fmla="*/ 4231804 w 5974188"/>
              <a:gd name="connsiteY110" fmla="*/ 2585595 h 3920770"/>
              <a:gd name="connsiteX111" fmla="*/ 4357480 w 5974188"/>
              <a:gd name="connsiteY111" fmla="*/ 2654933 h 3920770"/>
              <a:gd name="connsiteX112" fmla="*/ 4354519 w 5974188"/>
              <a:gd name="connsiteY112" fmla="*/ 2654633 h 3920770"/>
              <a:gd name="connsiteX0" fmla="*/ 4354519 w 5974188"/>
              <a:gd name="connsiteY0" fmla="*/ 2664233 h 3930370"/>
              <a:gd name="connsiteX1" fmla="*/ 4640060 w 5974188"/>
              <a:gd name="connsiteY1" fmla="*/ 2706373 h 3930370"/>
              <a:gd name="connsiteX2" fmla="*/ 4915834 w 5974188"/>
              <a:gd name="connsiteY2" fmla="*/ 2754768 h 3930370"/>
              <a:gd name="connsiteX3" fmla="*/ 5326376 w 5974188"/>
              <a:gd name="connsiteY3" fmla="*/ 2683229 h 3930370"/>
              <a:gd name="connsiteX4" fmla="*/ 5622004 w 5974188"/>
              <a:gd name="connsiteY4" fmla="*/ 2555592 h 3930370"/>
              <a:gd name="connsiteX5" fmla="*/ 5947318 w 5974188"/>
              <a:gd name="connsiteY5" fmla="*/ 2472840 h 3930370"/>
              <a:gd name="connsiteX6" fmla="*/ 5958202 w 5974188"/>
              <a:gd name="connsiteY6" fmla="*/ 2181271 h 3930370"/>
              <a:gd name="connsiteX7" fmla="*/ 5950548 w 5974188"/>
              <a:gd name="connsiteY7" fmla="*/ 1259954 h 3930370"/>
              <a:gd name="connsiteX8" fmla="*/ 5956295 w 5974188"/>
              <a:gd name="connsiteY8" fmla="*/ 129754 h 3930370"/>
              <a:gd name="connsiteX9" fmla="*/ 5361519 w 5974188"/>
              <a:gd name="connsiteY9" fmla="*/ 49554 h 3930370"/>
              <a:gd name="connsiteX10" fmla="*/ 3770473 w 5974188"/>
              <a:gd name="connsiteY10" fmla="*/ 38531 h 3930370"/>
              <a:gd name="connsiteX11" fmla="*/ 3174912 w 5974188"/>
              <a:gd name="connsiteY11" fmla="*/ 39614 h 3930370"/>
              <a:gd name="connsiteX12" fmla="*/ 1405058 w 5974188"/>
              <a:gd name="connsiteY12" fmla="*/ 9600 h 3930370"/>
              <a:gd name="connsiteX13" fmla="*/ 690128 w 5974188"/>
              <a:gd name="connsiteY13" fmla="*/ 19737 h 3930370"/>
              <a:gd name="connsiteX14" fmla="*/ 292563 w 5974188"/>
              <a:gd name="connsiteY14" fmla="*/ 29676 h 3930370"/>
              <a:gd name="connsiteX15" fmla="*/ 213050 w 5974188"/>
              <a:gd name="connsiteY15" fmla="*/ 19737 h 3930370"/>
              <a:gd name="connsiteX16" fmla="*/ 34146 w 5974188"/>
              <a:gd name="connsiteY16" fmla="*/ 69433 h 3930370"/>
              <a:gd name="connsiteX17" fmla="*/ 41102 w 5974188"/>
              <a:gd name="connsiteY17" fmla="*/ 499235 h 3930370"/>
              <a:gd name="connsiteX18" fmla="*/ 20554 w 5974188"/>
              <a:gd name="connsiteY18" fmla="*/ 989342 h 3930370"/>
              <a:gd name="connsiteX19" fmla="*/ 6 w 5974188"/>
              <a:gd name="connsiteY19" fmla="*/ 1562152 h 3930370"/>
              <a:gd name="connsiteX20" fmla="*/ 18621 w 5974188"/>
              <a:gd name="connsiteY20" fmla="*/ 2101698 h 3930370"/>
              <a:gd name="connsiteX21" fmla="*/ 26962 w 5974188"/>
              <a:gd name="connsiteY21" fmla="*/ 2411245 h 3930370"/>
              <a:gd name="connsiteX22" fmla="*/ 184879 w 5974188"/>
              <a:gd name="connsiteY22" fmla="*/ 2490402 h 3930370"/>
              <a:gd name="connsiteX23" fmla="*/ 219045 w 5974188"/>
              <a:gd name="connsiteY23" fmla="*/ 2437897 h 3930370"/>
              <a:gd name="connsiteX24" fmla="*/ 347957 w 5974188"/>
              <a:gd name="connsiteY24" fmla="*/ 2382654 h 3930370"/>
              <a:gd name="connsiteX25" fmla="*/ 416262 w 5974188"/>
              <a:gd name="connsiteY25" fmla="*/ 2338310 h 3930370"/>
              <a:gd name="connsiteX26" fmla="*/ 473177 w 5974188"/>
              <a:gd name="connsiteY26" fmla="*/ 2298203 h 3930370"/>
              <a:gd name="connsiteX27" fmla="*/ 566883 w 5974188"/>
              <a:gd name="connsiteY27" fmla="*/ 2307286 h 3930370"/>
              <a:gd name="connsiteX28" fmla="*/ 624607 w 5974188"/>
              <a:gd name="connsiteY28" fmla="*/ 2257434 h 3930370"/>
              <a:gd name="connsiteX29" fmla="*/ 679937 w 5974188"/>
              <a:gd name="connsiteY29" fmla="*/ 2277819 h 3930370"/>
              <a:gd name="connsiteX30" fmla="*/ 741091 w 5974188"/>
              <a:gd name="connsiteY30" fmla="*/ 2228313 h 3930370"/>
              <a:gd name="connsiteX31" fmla="*/ 796421 w 5974188"/>
              <a:gd name="connsiteY31" fmla="*/ 2237049 h 3930370"/>
              <a:gd name="connsiteX32" fmla="*/ 854058 w 5974188"/>
              <a:gd name="connsiteY32" fmla="*/ 2181805 h 3930370"/>
              <a:gd name="connsiteX33" fmla="*/ 1077165 w 5974188"/>
              <a:gd name="connsiteY33" fmla="*/ 2166294 h 3930370"/>
              <a:gd name="connsiteX34" fmla="*/ 1195495 w 5974188"/>
              <a:gd name="connsiteY34" fmla="*/ 2121660 h 3930370"/>
              <a:gd name="connsiteX35" fmla="*/ 1230122 w 5974188"/>
              <a:gd name="connsiteY35" fmla="*/ 2176356 h 3930370"/>
              <a:gd name="connsiteX36" fmla="*/ 1052685 w 5974188"/>
              <a:gd name="connsiteY36" fmla="*/ 2245785 h 3930370"/>
              <a:gd name="connsiteX37" fmla="*/ 1073071 w 5974188"/>
              <a:gd name="connsiteY37" fmla="*/ 2274907 h 3930370"/>
              <a:gd name="connsiteX38" fmla="*/ 1081806 w 5974188"/>
              <a:gd name="connsiteY38" fmla="*/ 2304028 h 3930370"/>
              <a:gd name="connsiteX39" fmla="*/ 1003180 w 5974188"/>
              <a:gd name="connsiteY39" fmla="*/ 2277819 h 3930370"/>
              <a:gd name="connsiteX40" fmla="*/ 886696 w 5974188"/>
              <a:gd name="connsiteY40" fmla="*/ 2295291 h 3930370"/>
              <a:gd name="connsiteX41" fmla="*/ 930377 w 5974188"/>
              <a:gd name="connsiteY41" fmla="*/ 2376830 h 3930370"/>
              <a:gd name="connsiteX42" fmla="*/ 1009004 w 5974188"/>
              <a:gd name="connsiteY42" fmla="*/ 2414687 h 3930370"/>
              <a:gd name="connsiteX43" fmla="*/ 933290 w 5974188"/>
              <a:gd name="connsiteY43" fmla="*/ 2478754 h 3930370"/>
              <a:gd name="connsiteX44" fmla="*/ 915817 w 5974188"/>
              <a:gd name="connsiteY44" fmla="*/ 2548644 h 3930370"/>
              <a:gd name="connsiteX45" fmla="*/ 863399 w 5974188"/>
              <a:gd name="connsiteY45" fmla="*/ 2566117 h 3930370"/>
              <a:gd name="connsiteX46" fmla="*/ 825542 w 5974188"/>
              <a:gd name="connsiteY46" fmla="*/ 2653480 h 3930370"/>
              <a:gd name="connsiteX47" fmla="*/ 685761 w 5974188"/>
              <a:gd name="connsiteY47" fmla="*/ 2638919 h 3930370"/>
              <a:gd name="connsiteX48" fmla="*/ 682848 w 5974188"/>
              <a:gd name="connsiteY48" fmla="*/ 2673865 h 3930370"/>
              <a:gd name="connsiteX49" fmla="*/ 720706 w 5974188"/>
              <a:gd name="connsiteY49" fmla="*/ 2665128 h 3930370"/>
              <a:gd name="connsiteX50" fmla="*/ 627519 w 5974188"/>
              <a:gd name="connsiteY50" fmla="*/ 2708810 h 3930370"/>
              <a:gd name="connsiteX51" fmla="*/ 773552 w 5974188"/>
              <a:gd name="connsiteY51" fmla="*/ 2764209 h 3930370"/>
              <a:gd name="connsiteX52" fmla="*/ 812555 w 5974188"/>
              <a:gd name="connsiteY52" fmla="*/ 2816212 h 3930370"/>
              <a:gd name="connsiteX53" fmla="*/ 912229 w 5974188"/>
              <a:gd name="connsiteY53" fmla="*/ 2833547 h 3930370"/>
              <a:gd name="connsiteX54" fmla="*/ 994568 w 5974188"/>
              <a:gd name="connsiteY54" fmla="*/ 2924553 h 3930370"/>
              <a:gd name="connsiteX55" fmla="*/ 1185248 w 5974188"/>
              <a:gd name="connsiteY55" fmla="*/ 3002559 h 3930370"/>
              <a:gd name="connsiteX56" fmla="*/ 1414933 w 5974188"/>
              <a:gd name="connsiteY56" fmla="*/ 3154237 h 3930370"/>
              <a:gd name="connsiteX57" fmla="*/ 1518939 w 5974188"/>
              <a:gd name="connsiteY57" fmla="*/ 3214908 h 3930370"/>
              <a:gd name="connsiteX58" fmla="*/ 1635948 w 5974188"/>
              <a:gd name="connsiteY58" fmla="*/ 3266912 h 3930370"/>
              <a:gd name="connsiteX59" fmla="*/ 1705286 w 5974188"/>
              <a:gd name="connsiteY59" fmla="*/ 3227909 h 3930370"/>
              <a:gd name="connsiteX60" fmla="*/ 1765957 w 5974188"/>
              <a:gd name="connsiteY60" fmla="*/ 3262578 h 3930370"/>
              <a:gd name="connsiteX61" fmla="*/ 1830962 w 5974188"/>
              <a:gd name="connsiteY61" fmla="*/ 3271246 h 3930370"/>
              <a:gd name="connsiteX62" fmla="*/ 1852630 w 5974188"/>
              <a:gd name="connsiteY62" fmla="*/ 3357919 h 3930370"/>
              <a:gd name="connsiteX63" fmla="*/ 2212323 w 5974188"/>
              <a:gd name="connsiteY63" fmla="*/ 3344918 h 3930370"/>
              <a:gd name="connsiteX64" fmla="*/ 2229658 w 5974188"/>
              <a:gd name="connsiteY64" fmla="*/ 3453259 h 3930370"/>
              <a:gd name="connsiteX65" fmla="*/ 2190655 w 5974188"/>
              <a:gd name="connsiteY65" fmla="*/ 3557267 h 3930370"/>
              <a:gd name="connsiteX66" fmla="*/ 2099649 w 5974188"/>
              <a:gd name="connsiteY66" fmla="*/ 3643940 h 3930370"/>
              <a:gd name="connsiteX67" fmla="*/ 2268661 w 5974188"/>
              <a:gd name="connsiteY67" fmla="*/ 3739280 h 3930370"/>
              <a:gd name="connsiteX68" fmla="*/ 2229658 w 5974188"/>
              <a:gd name="connsiteY68" fmla="*/ 3903958 h 3930370"/>
              <a:gd name="connsiteX69" fmla="*/ 2420339 w 5974188"/>
              <a:gd name="connsiteY69" fmla="*/ 3929960 h 3930370"/>
              <a:gd name="connsiteX70" fmla="*/ 2437673 w 5974188"/>
              <a:gd name="connsiteY70" fmla="*/ 3890957 h 3930370"/>
              <a:gd name="connsiteX71" fmla="*/ 2468009 w 5974188"/>
              <a:gd name="connsiteY71" fmla="*/ 3877956 h 3930370"/>
              <a:gd name="connsiteX72" fmla="*/ 2468009 w 5974188"/>
              <a:gd name="connsiteY72" fmla="*/ 3821618 h 3930370"/>
              <a:gd name="connsiteX73" fmla="*/ 2559015 w 5974188"/>
              <a:gd name="connsiteY73" fmla="*/ 3708943 h 3930370"/>
              <a:gd name="connsiteX74" fmla="*/ 2671690 w 5974188"/>
              <a:gd name="connsiteY74" fmla="*/ 3760947 h 3930370"/>
              <a:gd name="connsiteX75" fmla="*/ 2749696 w 5974188"/>
              <a:gd name="connsiteY75" fmla="*/ 3851954 h 3930370"/>
              <a:gd name="connsiteX76" fmla="*/ 2843161 w 5974188"/>
              <a:gd name="connsiteY76" fmla="*/ 3894260 h 3930370"/>
              <a:gd name="connsiteX77" fmla="*/ 2897039 w 5974188"/>
              <a:gd name="connsiteY77" fmla="*/ 3856288 h 3930370"/>
              <a:gd name="connsiteX78" fmla="*/ 2914375 w 5974188"/>
              <a:gd name="connsiteY78" fmla="*/ 3652606 h 3930370"/>
              <a:gd name="connsiteX79" fmla="*/ 2974070 w 5974188"/>
              <a:gd name="connsiteY79" fmla="*/ 3699632 h 3930370"/>
              <a:gd name="connsiteX80" fmla="*/ 3023945 w 5974188"/>
              <a:gd name="connsiteY80" fmla="*/ 3760637 h 3930370"/>
              <a:gd name="connsiteX81" fmla="*/ 3132771 w 5974188"/>
              <a:gd name="connsiteY81" fmla="*/ 3808008 h 3930370"/>
              <a:gd name="connsiteX82" fmla="*/ 3204729 w 5974188"/>
              <a:gd name="connsiteY82" fmla="*/ 3704610 h 3930370"/>
              <a:gd name="connsiteX83" fmla="*/ 3287068 w 5974188"/>
              <a:gd name="connsiteY83" fmla="*/ 3678608 h 3930370"/>
              <a:gd name="connsiteX84" fmla="*/ 3259352 w 5974188"/>
              <a:gd name="connsiteY84" fmla="*/ 3585888 h 3930370"/>
              <a:gd name="connsiteX85" fmla="*/ 3144058 w 5974188"/>
              <a:gd name="connsiteY85" fmla="*/ 3401254 h 3930370"/>
              <a:gd name="connsiteX86" fmla="*/ 3061719 w 5974188"/>
              <a:gd name="connsiteY86" fmla="*/ 3288579 h 3930370"/>
              <a:gd name="connsiteX87" fmla="*/ 3087720 w 5974188"/>
              <a:gd name="connsiteY87" fmla="*/ 3249576 h 3930370"/>
              <a:gd name="connsiteX88" fmla="*/ 3100721 w 5974188"/>
              <a:gd name="connsiteY88" fmla="*/ 3045895 h 3930370"/>
              <a:gd name="connsiteX89" fmla="*/ 3031383 w 5974188"/>
              <a:gd name="connsiteY89" fmla="*/ 3136901 h 3930370"/>
              <a:gd name="connsiteX90" fmla="*/ 3057385 w 5974188"/>
              <a:gd name="connsiteY90" fmla="*/ 3032894 h 3930370"/>
              <a:gd name="connsiteX91" fmla="*/ 2888372 w 5974188"/>
              <a:gd name="connsiteY91" fmla="*/ 2885550 h 3930370"/>
              <a:gd name="connsiteX92" fmla="*/ 2988047 w 5974188"/>
              <a:gd name="connsiteY92" fmla="*/ 2785876 h 3930370"/>
              <a:gd name="connsiteX93" fmla="*/ 3027049 w 5974188"/>
              <a:gd name="connsiteY93" fmla="*/ 2707871 h 3930370"/>
              <a:gd name="connsiteX94" fmla="*/ 3048718 w 5974188"/>
              <a:gd name="connsiteY94" fmla="*/ 2677535 h 3930370"/>
              <a:gd name="connsiteX95" fmla="*/ 3109389 w 5974188"/>
              <a:gd name="connsiteY95" fmla="*/ 2547525 h 3930370"/>
              <a:gd name="connsiteX96" fmla="*/ 3165726 w 5974188"/>
              <a:gd name="connsiteY96" fmla="*/ 2560526 h 3930370"/>
              <a:gd name="connsiteX97" fmla="*/ 3282735 w 5974188"/>
              <a:gd name="connsiteY97" fmla="*/ 2504189 h 3930370"/>
              <a:gd name="connsiteX98" fmla="*/ 3352073 w 5974188"/>
              <a:gd name="connsiteY98" fmla="*/ 2508522 h 3930370"/>
              <a:gd name="connsiteX99" fmla="*/ 3395410 w 5974188"/>
              <a:gd name="connsiteY99" fmla="*/ 2421849 h 3930370"/>
              <a:gd name="connsiteX100" fmla="*/ 3456080 w 5974188"/>
              <a:gd name="connsiteY100" fmla="*/ 2378513 h 3930370"/>
              <a:gd name="connsiteX101" fmla="*/ 3828774 w 5974188"/>
              <a:gd name="connsiteY101" fmla="*/ 2213834 h 3930370"/>
              <a:gd name="connsiteX102" fmla="*/ 3902447 w 5974188"/>
              <a:gd name="connsiteY102" fmla="*/ 2166164 h 3930370"/>
              <a:gd name="connsiteX103" fmla="*/ 3967666 w 5974188"/>
              <a:gd name="connsiteY103" fmla="*/ 2195855 h 3930370"/>
              <a:gd name="connsiteX104" fmla="*/ 4088793 w 5974188"/>
              <a:gd name="connsiteY104" fmla="*/ 2265838 h 3930370"/>
              <a:gd name="connsiteX105" fmla="*/ 4171133 w 5974188"/>
              <a:gd name="connsiteY105" fmla="*/ 2205167 h 3930370"/>
              <a:gd name="connsiteX106" fmla="*/ 4296809 w 5974188"/>
              <a:gd name="connsiteY106" fmla="*/ 2244170 h 3930370"/>
              <a:gd name="connsiteX107" fmla="*/ 4283807 w 5974188"/>
              <a:gd name="connsiteY107" fmla="*/ 2335177 h 3930370"/>
              <a:gd name="connsiteX108" fmla="*/ 4298741 w 5974188"/>
              <a:gd name="connsiteY108" fmla="*/ 2399752 h 3930370"/>
              <a:gd name="connsiteX109" fmla="*/ 4288142 w 5974188"/>
              <a:gd name="connsiteY109" fmla="*/ 2495521 h 3930370"/>
              <a:gd name="connsiteX110" fmla="*/ 4231804 w 5974188"/>
              <a:gd name="connsiteY110" fmla="*/ 2595195 h 3930370"/>
              <a:gd name="connsiteX111" fmla="*/ 4357480 w 5974188"/>
              <a:gd name="connsiteY111" fmla="*/ 2664533 h 3930370"/>
              <a:gd name="connsiteX112" fmla="*/ 4354519 w 5974188"/>
              <a:gd name="connsiteY112" fmla="*/ 2664233 h 3930370"/>
              <a:gd name="connsiteX0" fmla="*/ 4354519 w 5994770"/>
              <a:gd name="connsiteY0" fmla="*/ 2657130 h 3923267"/>
              <a:gd name="connsiteX1" fmla="*/ 4640060 w 5994770"/>
              <a:gd name="connsiteY1" fmla="*/ 2699270 h 3923267"/>
              <a:gd name="connsiteX2" fmla="*/ 4915834 w 5994770"/>
              <a:gd name="connsiteY2" fmla="*/ 2747665 h 3923267"/>
              <a:gd name="connsiteX3" fmla="*/ 5326376 w 5994770"/>
              <a:gd name="connsiteY3" fmla="*/ 2676126 h 3923267"/>
              <a:gd name="connsiteX4" fmla="*/ 5622004 w 5994770"/>
              <a:gd name="connsiteY4" fmla="*/ 2548489 h 3923267"/>
              <a:gd name="connsiteX5" fmla="*/ 5947318 w 5994770"/>
              <a:gd name="connsiteY5" fmla="*/ 2465737 h 3923267"/>
              <a:gd name="connsiteX6" fmla="*/ 5958202 w 5994770"/>
              <a:gd name="connsiteY6" fmla="*/ 2174168 h 3923267"/>
              <a:gd name="connsiteX7" fmla="*/ 5950548 w 5994770"/>
              <a:gd name="connsiteY7" fmla="*/ 1252851 h 3923267"/>
              <a:gd name="connsiteX8" fmla="*/ 5956295 w 5994770"/>
              <a:gd name="connsiteY8" fmla="*/ 122651 h 3923267"/>
              <a:gd name="connsiteX9" fmla="*/ 5381397 w 5994770"/>
              <a:gd name="connsiteY9" fmla="*/ 32512 h 3923267"/>
              <a:gd name="connsiteX10" fmla="*/ 3770473 w 5994770"/>
              <a:gd name="connsiteY10" fmla="*/ 31428 h 3923267"/>
              <a:gd name="connsiteX11" fmla="*/ 3174912 w 5994770"/>
              <a:gd name="connsiteY11" fmla="*/ 32511 h 3923267"/>
              <a:gd name="connsiteX12" fmla="*/ 1405058 w 5994770"/>
              <a:gd name="connsiteY12" fmla="*/ 2497 h 3923267"/>
              <a:gd name="connsiteX13" fmla="*/ 690128 w 5994770"/>
              <a:gd name="connsiteY13" fmla="*/ 12634 h 3923267"/>
              <a:gd name="connsiteX14" fmla="*/ 292563 w 5994770"/>
              <a:gd name="connsiteY14" fmla="*/ 22573 h 3923267"/>
              <a:gd name="connsiteX15" fmla="*/ 213050 w 5994770"/>
              <a:gd name="connsiteY15" fmla="*/ 12634 h 3923267"/>
              <a:gd name="connsiteX16" fmla="*/ 34146 w 5994770"/>
              <a:gd name="connsiteY16" fmla="*/ 62330 h 3923267"/>
              <a:gd name="connsiteX17" fmla="*/ 41102 w 5994770"/>
              <a:gd name="connsiteY17" fmla="*/ 492132 h 3923267"/>
              <a:gd name="connsiteX18" fmla="*/ 20554 w 5994770"/>
              <a:gd name="connsiteY18" fmla="*/ 982239 h 3923267"/>
              <a:gd name="connsiteX19" fmla="*/ 6 w 5994770"/>
              <a:gd name="connsiteY19" fmla="*/ 1555049 h 3923267"/>
              <a:gd name="connsiteX20" fmla="*/ 18621 w 5994770"/>
              <a:gd name="connsiteY20" fmla="*/ 2094595 h 3923267"/>
              <a:gd name="connsiteX21" fmla="*/ 26962 w 5994770"/>
              <a:gd name="connsiteY21" fmla="*/ 2404142 h 3923267"/>
              <a:gd name="connsiteX22" fmla="*/ 184879 w 5994770"/>
              <a:gd name="connsiteY22" fmla="*/ 2483299 h 3923267"/>
              <a:gd name="connsiteX23" fmla="*/ 219045 w 5994770"/>
              <a:gd name="connsiteY23" fmla="*/ 2430794 h 3923267"/>
              <a:gd name="connsiteX24" fmla="*/ 347957 w 5994770"/>
              <a:gd name="connsiteY24" fmla="*/ 2375551 h 3923267"/>
              <a:gd name="connsiteX25" fmla="*/ 416262 w 5994770"/>
              <a:gd name="connsiteY25" fmla="*/ 2331207 h 3923267"/>
              <a:gd name="connsiteX26" fmla="*/ 473177 w 5994770"/>
              <a:gd name="connsiteY26" fmla="*/ 2291100 h 3923267"/>
              <a:gd name="connsiteX27" fmla="*/ 566883 w 5994770"/>
              <a:gd name="connsiteY27" fmla="*/ 2300183 h 3923267"/>
              <a:gd name="connsiteX28" fmla="*/ 624607 w 5994770"/>
              <a:gd name="connsiteY28" fmla="*/ 2250331 h 3923267"/>
              <a:gd name="connsiteX29" fmla="*/ 679937 w 5994770"/>
              <a:gd name="connsiteY29" fmla="*/ 2270716 h 3923267"/>
              <a:gd name="connsiteX30" fmla="*/ 741091 w 5994770"/>
              <a:gd name="connsiteY30" fmla="*/ 2221210 h 3923267"/>
              <a:gd name="connsiteX31" fmla="*/ 796421 w 5994770"/>
              <a:gd name="connsiteY31" fmla="*/ 2229946 h 3923267"/>
              <a:gd name="connsiteX32" fmla="*/ 854058 w 5994770"/>
              <a:gd name="connsiteY32" fmla="*/ 2174702 h 3923267"/>
              <a:gd name="connsiteX33" fmla="*/ 1077165 w 5994770"/>
              <a:gd name="connsiteY33" fmla="*/ 2159191 h 3923267"/>
              <a:gd name="connsiteX34" fmla="*/ 1195495 w 5994770"/>
              <a:gd name="connsiteY34" fmla="*/ 2114557 h 3923267"/>
              <a:gd name="connsiteX35" fmla="*/ 1230122 w 5994770"/>
              <a:gd name="connsiteY35" fmla="*/ 2169253 h 3923267"/>
              <a:gd name="connsiteX36" fmla="*/ 1052685 w 5994770"/>
              <a:gd name="connsiteY36" fmla="*/ 2238682 h 3923267"/>
              <a:gd name="connsiteX37" fmla="*/ 1073071 w 5994770"/>
              <a:gd name="connsiteY37" fmla="*/ 2267804 h 3923267"/>
              <a:gd name="connsiteX38" fmla="*/ 1081806 w 5994770"/>
              <a:gd name="connsiteY38" fmla="*/ 2296925 h 3923267"/>
              <a:gd name="connsiteX39" fmla="*/ 1003180 w 5994770"/>
              <a:gd name="connsiteY39" fmla="*/ 2270716 h 3923267"/>
              <a:gd name="connsiteX40" fmla="*/ 886696 w 5994770"/>
              <a:gd name="connsiteY40" fmla="*/ 2288188 h 3923267"/>
              <a:gd name="connsiteX41" fmla="*/ 930377 w 5994770"/>
              <a:gd name="connsiteY41" fmla="*/ 2369727 h 3923267"/>
              <a:gd name="connsiteX42" fmla="*/ 1009004 w 5994770"/>
              <a:gd name="connsiteY42" fmla="*/ 2407584 h 3923267"/>
              <a:gd name="connsiteX43" fmla="*/ 933290 w 5994770"/>
              <a:gd name="connsiteY43" fmla="*/ 2471651 h 3923267"/>
              <a:gd name="connsiteX44" fmla="*/ 915817 w 5994770"/>
              <a:gd name="connsiteY44" fmla="*/ 2541541 h 3923267"/>
              <a:gd name="connsiteX45" fmla="*/ 863399 w 5994770"/>
              <a:gd name="connsiteY45" fmla="*/ 2559014 h 3923267"/>
              <a:gd name="connsiteX46" fmla="*/ 825542 w 5994770"/>
              <a:gd name="connsiteY46" fmla="*/ 2646377 h 3923267"/>
              <a:gd name="connsiteX47" fmla="*/ 685761 w 5994770"/>
              <a:gd name="connsiteY47" fmla="*/ 2631816 h 3923267"/>
              <a:gd name="connsiteX48" fmla="*/ 682848 w 5994770"/>
              <a:gd name="connsiteY48" fmla="*/ 2666762 h 3923267"/>
              <a:gd name="connsiteX49" fmla="*/ 720706 w 5994770"/>
              <a:gd name="connsiteY49" fmla="*/ 2658025 h 3923267"/>
              <a:gd name="connsiteX50" fmla="*/ 627519 w 5994770"/>
              <a:gd name="connsiteY50" fmla="*/ 2701707 h 3923267"/>
              <a:gd name="connsiteX51" fmla="*/ 773552 w 5994770"/>
              <a:gd name="connsiteY51" fmla="*/ 2757106 h 3923267"/>
              <a:gd name="connsiteX52" fmla="*/ 812555 w 5994770"/>
              <a:gd name="connsiteY52" fmla="*/ 2809109 h 3923267"/>
              <a:gd name="connsiteX53" fmla="*/ 912229 w 5994770"/>
              <a:gd name="connsiteY53" fmla="*/ 2826444 h 3923267"/>
              <a:gd name="connsiteX54" fmla="*/ 994568 w 5994770"/>
              <a:gd name="connsiteY54" fmla="*/ 2917450 h 3923267"/>
              <a:gd name="connsiteX55" fmla="*/ 1185248 w 5994770"/>
              <a:gd name="connsiteY55" fmla="*/ 2995456 h 3923267"/>
              <a:gd name="connsiteX56" fmla="*/ 1414933 w 5994770"/>
              <a:gd name="connsiteY56" fmla="*/ 3147134 h 3923267"/>
              <a:gd name="connsiteX57" fmla="*/ 1518939 w 5994770"/>
              <a:gd name="connsiteY57" fmla="*/ 3207805 h 3923267"/>
              <a:gd name="connsiteX58" fmla="*/ 1635948 w 5994770"/>
              <a:gd name="connsiteY58" fmla="*/ 3259809 h 3923267"/>
              <a:gd name="connsiteX59" fmla="*/ 1705286 w 5994770"/>
              <a:gd name="connsiteY59" fmla="*/ 3220806 h 3923267"/>
              <a:gd name="connsiteX60" fmla="*/ 1765957 w 5994770"/>
              <a:gd name="connsiteY60" fmla="*/ 3255475 h 3923267"/>
              <a:gd name="connsiteX61" fmla="*/ 1830962 w 5994770"/>
              <a:gd name="connsiteY61" fmla="*/ 3264143 h 3923267"/>
              <a:gd name="connsiteX62" fmla="*/ 1852630 w 5994770"/>
              <a:gd name="connsiteY62" fmla="*/ 3350816 h 3923267"/>
              <a:gd name="connsiteX63" fmla="*/ 2212323 w 5994770"/>
              <a:gd name="connsiteY63" fmla="*/ 3337815 h 3923267"/>
              <a:gd name="connsiteX64" fmla="*/ 2229658 w 5994770"/>
              <a:gd name="connsiteY64" fmla="*/ 3446156 h 3923267"/>
              <a:gd name="connsiteX65" fmla="*/ 2190655 w 5994770"/>
              <a:gd name="connsiteY65" fmla="*/ 3550164 h 3923267"/>
              <a:gd name="connsiteX66" fmla="*/ 2099649 w 5994770"/>
              <a:gd name="connsiteY66" fmla="*/ 3636837 h 3923267"/>
              <a:gd name="connsiteX67" fmla="*/ 2268661 w 5994770"/>
              <a:gd name="connsiteY67" fmla="*/ 3732177 h 3923267"/>
              <a:gd name="connsiteX68" fmla="*/ 2229658 w 5994770"/>
              <a:gd name="connsiteY68" fmla="*/ 3896855 h 3923267"/>
              <a:gd name="connsiteX69" fmla="*/ 2420339 w 5994770"/>
              <a:gd name="connsiteY69" fmla="*/ 3922857 h 3923267"/>
              <a:gd name="connsiteX70" fmla="*/ 2437673 w 5994770"/>
              <a:gd name="connsiteY70" fmla="*/ 3883854 h 3923267"/>
              <a:gd name="connsiteX71" fmla="*/ 2468009 w 5994770"/>
              <a:gd name="connsiteY71" fmla="*/ 3870853 h 3923267"/>
              <a:gd name="connsiteX72" fmla="*/ 2468009 w 5994770"/>
              <a:gd name="connsiteY72" fmla="*/ 3814515 h 3923267"/>
              <a:gd name="connsiteX73" fmla="*/ 2559015 w 5994770"/>
              <a:gd name="connsiteY73" fmla="*/ 3701840 h 3923267"/>
              <a:gd name="connsiteX74" fmla="*/ 2671690 w 5994770"/>
              <a:gd name="connsiteY74" fmla="*/ 3753844 h 3923267"/>
              <a:gd name="connsiteX75" fmla="*/ 2749696 w 5994770"/>
              <a:gd name="connsiteY75" fmla="*/ 3844851 h 3923267"/>
              <a:gd name="connsiteX76" fmla="*/ 2843161 w 5994770"/>
              <a:gd name="connsiteY76" fmla="*/ 3887157 h 3923267"/>
              <a:gd name="connsiteX77" fmla="*/ 2897039 w 5994770"/>
              <a:gd name="connsiteY77" fmla="*/ 3849185 h 3923267"/>
              <a:gd name="connsiteX78" fmla="*/ 2914375 w 5994770"/>
              <a:gd name="connsiteY78" fmla="*/ 3645503 h 3923267"/>
              <a:gd name="connsiteX79" fmla="*/ 2974070 w 5994770"/>
              <a:gd name="connsiteY79" fmla="*/ 3692529 h 3923267"/>
              <a:gd name="connsiteX80" fmla="*/ 3023945 w 5994770"/>
              <a:gd name="connsiteY80" fmla="*/ 3753534 h 3923267"/>
              <a:gd name="connsiteX81" fmla="*/ 3132771 w 5994770"/>
              <a:gd name="connsiteY81" fmla="*/ 3800905 h 3923267"/>
              <a:gd name="connsiteX82" fmla="*/ 3204729 w 5994770"/>
              <a:gd name="connsiteY82" fmla="*/ 3697507 h 3923267"/>
              <a:gd name="connsiteX83" fmla="*/ 3287068 w 5994770"/>
              <a:gd name="connsiteY83" fmla="*/ 3671505 h 3923267"/>
              <a:gd name="connsiteX84" fmla="*/ 3259352 w 5994770"/>
              <a:gd name="connsiteY84" fmla="*/ 3578785 h 3923267"/>
              <a:gd name="connsiteX85" fmla="*/ 3144058 w 5994770"/>
              <a:gd name="connsiteY85" fmla="*/ 3394151 h 3923267"/>
              <a:gd name="connsiteX86" fmla="*/ 3061719 w 5994770"/>
              <a:gd name="connsiteY86" fmla="*/ 3281476 h 3923267"/>
              <a:gd name="connsiteX87" fmla="*/ 3087720 w 5994770"/>
              <a:gd name="connsiteY87" fmla="*/ 3242473 h 3923267"/>
              <a:gd name="connsiteX88" fmla="*/ 3100721 w 5994770"/>
              <a:gd name="connsiteY88" fmla="*/ 3038792 h 3923267"/>
              <a:gd name="connsiteX89" fmla="*/ 3031383 w 5994770"/>
              <a:gd name="connsiteY89" fmla="*/ 3129798 h 3923267"/>
              <a:gd name="connsiteX90" fmla="*/ 3057385 w 5994770"/>
              <a:gd name="connsiteY90" fmla="*/ 3025791 h 3923267"/>
              <a:gd name="connsiteX91" fmla="*/ 2888372 w 5994770"/>
              <a:gd name="connsiteY91" fmla="*/ 2878447 h 3923267"/>
              <a:gd name="connsiteX92" fmla="*/ 2988047 w 5994770"/>
              <a:gd name="connsiteY92" fmla="*/ 2778773 h 3923267"/>
              <a:gd name="connsiteX93" fmla="*/ 3027049 w 5994770"/>
              <a:gd name="connsiteY93" fmla="*/ 2700768 h 3923267"/>
              <a:gd name="connsiteX94" fmla="*/ 3048718 w 5994770"/>
              <a:gd name="connsiteY94" fmla="*/ 2670432 h 3923267"/>
              <a:gd name="connsiteX95" fmla="*/ 3109389 w 5994770"/>
              <a:gd name="connsiteY95" fmla="*/ 2540422 h 3923267"/>
              <a:gd name="connsiteX96" fmla="*/ 3165726 w 5994770"/>
              <a:gd name="connsiteY96" fmla="*/ 2553423 h 3923267"/>
              <a:gd name="connsiteX97" fmla="*/ 3282735 w 5994770"/>
              <a:gd name="connsiteY97" fmla="*/ 2497086 h 3923267"/>
              <a:gd name="connsiteX98" fmla="*/ 3352073 w 5994770"/>
              <a:gd name="connsiteY98" fmla="*/ 2501419 h 3923267"/>
              <a:gd name="connsiteX99" fmla="*/ 3395410 w 5994770"/>
              <a:gd name="connsiteY99" fmla="*/ 2414746 h 3923267"/>
              <a:gd name="connsiteX100" fmla="*/ 3456080 w 5994770"/>
              <a:gd name="connsiteY100" fmla="*/ 2371410 h 3923267"/>
              <a:gd name="connsiteX101" fmla="*/ 3828774 w 5994770"/>
              <a:gd name="connsiteY101" fmla="*/ 2206731 h 3923267"/>
              <a:gd name="connsiteX102" fmla="*/ 3902447 w 5994770"/>
              <a:gd name="connsiteY102" fmla="*/ 2159061 h 3923267"/>
              <a:gd name="connsiteX103" fmla="*/ 3967666 w 5994770"/>
              <a:gd name="connsiteY103" fmla="*/ 2188752 h 3923267"/>
              <a:gd name="connsiteX104" fmla="*/ 4088793 w 5994770"/>
              <a:gd name="connsiteY104" fmla="*/ 2258735 h 3923267"/>
              <a:gd name="connsiteX105" fmla="*/ 4171133 w 5994770"/>
              <a:gd name="connsiteY105" fmla="*/ 2198064 h 3923267"/>
              <a:gd name="connsiteX106" fmla="*/ 4296809 w 5994770"/>
              <a:gd name="connsiteY106" fmla="*/ 2237067 h 3923267"/>
              <a:gd name="connsiteX107" fmla="*/ 4283807 w 5994770"/>
              <a:gd name="connsiteY107" fmla="*/ 2328074 h 3923267"/>
              <a:gd name="connsiteX108" fmla="*/ 4298741 w 5994770"/>
              <a:gd name="connsiteY108" fmla="*/ 2392649 h 3923267"/>
              <a:gd name="connsiteX109" fmla="*/ 4288142 w 5994770"/>
              <a:gd name="connsiteY109" fmla="*/ 2488418 h 3923267"/>
              <a:gd name="connsiteX110" fmla="*/ 4231804 w 5994770"/>
              <a:gd name="connsiteY110" fmla="*/ 2588092 h 3923267"/>
              <a:gd name="connsiteX111" fmla="*/ 4357480 w 5994770"/>
              <a:gd name="connsiteY111" fmla="*/ 2657430 h 3923267"/>
              <a:gd name="connsiteX112" fmla="*/ 4354519 w 5994770"/>
              <a:gd name="connsiteY112" fmla="*/ 2657130 h 3923267"/>
              <a:gd name="connsiteX0" fmla="*/ 4354519 w 5994770"/>
              <a:gd name="connsiteY0" fmla="*/ 2657130 h 3923267"/>
              <a:gd name="connsiteX1" fmla="*/ 4640060 w 5994770"/>
              <a:gd name="connsiteY1" fmla="*/ 2699270 h 3923267"/>
              <a:gd name="connsiteX2" fmla="*/ 4915834 w 5994770"/>
              <a:gd name="connsiteY2" fmla="*/ 2747665 h 3923267"/>
              <a:gd name="connsiteX3" fmla="*/ 5326376 w 5994770"/>
              <a:gd name="connsiteY3" fmla="*/ 2676126 h 3923267"/>
              <a:gd name="connsiteX4" fmla="*/ 5622004 w 5994770"/>
              <a:gd name="connsiteY4" fmla="*/ 2548489 h 3923267"/>
              <a:gd name="connsiteX5" fmla="*/ 5947318 w 5994770"/>
              <a:gd name="connsiteY5" fmla="*/ 2465737 h 3923267"/>
              <a:gd name="connsiteX6" fmla="*/ 5958202 w 5994770"/>
              <a:gd name="connsiteY6" fmla="*/ 2174168 h 3923267"/>
              <a:gd name="connsiteX7" fmla="*/ 5950548 w 5994770"/>
              <a:gd name="connsiteY7" fmla="*/ 1252851 h 3923267"/>
              <a:gd name="connsiteX8" fmla="*/ 5956295 w 5994770"/>
              <a:gd name="connsiteY8" fmla="*/ 122651 h 3923267"/>
              <a:gd name="connsiteX9" fmla="*/ 5381397 w 5994770"/>
              <a:gd name="connsiteY9" fmla="*/ 32512 h 3923267"/>
              <a:gd name="connsiteX10" fmla="*/ 3770473 w 5994770"/>
              <a:gd name="connsiteY10" fmla="*/ 31428 h 3923267"/>
              <a:gd name="connsiteX11" fmla="*/ 3174912 w 5994770"/>
              <a:gd name="connsiteY11" fmla="*/ 32511 h 3923267"/>
              <a:gd name="connsiteX12" fmla="*/ 1405058 w 5994770"/>
              <a:gd name="connsiteY12" fmla="*/ 2497 h 3923267"/>
              <a:gd name="connsiteX13" fmla="*/ 690128 w 5994770"/>
              <a:gd name="connsiteY13" fmla="*/ 12634 h 3923267"/>
              <a:gd name="connsiteX14" fmla="*/ 292563 w 5994770"/>
              <a:gd name="connsiteY14" fmla="*/ 22573 h 3923267"/>
              <a:gd name="connsiteX15" fmla="*/ 213050 w 5994770"/>
              <a:gd name="connsiteY15" fmla="*/ 12634 h 3923267"/>
              <a:gd name="connsiteX16" fmla="*/ 34146 w 5994770"/>
              <a:gd name="connsiteY16" fmla="*/ 62330 h 3923267"/>
              <a:gd name="connsiteX17" fmla="*/ 41102 w 5994770"/>
              <a:gd name="connsiteY17" fmla="*/ 492132 h 3923267"/>
              <a:gd name="connsiteX18" fmla="*/ 20554 w 5994770"/>
              <a:gd name="connsiteY18" fmla="*/ 982239 h 3923267"/>
              <a:gd name="connsiteX19" fmla="*/ 6 w 5994770"/>
              <a:gd name="connsiteY19" fmla="*/ 1555049 h 3923267"/>
              <a:gd name="connsiteX20" fmla="*/ 18621 w 5994770"/>
              <a:gd name="connsiteY20" fmla="*/ 2094595 h 3923267"/>
              <a:gd name="connsiteX21" fmla="*/ 26962 w 5994770"/>
              <a:gd name="connsiteY21" fmla="*/ 2404142 h 3923267"/>
              <a:gd name="connsiteX22" fmla="*/ 184879 w 5994770"/>
              <a:gd name="connsiteY22" fmla="*/ 2483299 h 3923267"/>
              <a:gd name="connsiteX23" fmla="*/ 219045 w 5994770"/>
              <a:gd name="connsiteY23" fmla="*/ 2430794 h 3923267"/>
              <a:gd name="connsiteX24" fmla="*/ 347957 w 5994770"/>
              <a:gd name="connsiteY24" fmla="*/ 2375551 h 3923267"/>
              <a:gd name="connsiteX25" fmla="*/ 416262 w 5994770"/>
              <a:gd name="connsiteY25" fmla="*/ 2331207 h 3923267"/>
              <a:gd name="connsiteX26" fmla="*/ 473177 w 5994770"/>
              <a:gd name="connsiteY26" fmla="*/ 2291100 h 3923267"/>
              <a:gd name="connsiteX27" fmla="*/ 566883 w 5994770"/>
              <a:gd name="connsiteY27" fmla="*/ 2300183 h 3923267"/>
              <a:gd name="connsiteX28" fmla="*/ 624607 w 5994770"/>
              <a:gd name="connsiteY28" fmla="*/ 2250331 h 3923267"/>
              <a:gd name="connsiteX29" fmla="*/ 679937 w 5994770"/>
              <a:gd name="connsiteY29" fmla="*/ 2270716 h 3923267"/>
              <a:gd name="connsiteX30" fmla="*/ 741091 w 5994770"/>
              <a:gd name="connsiteY30" fmla="*/ 2221210 h 3923267"/>
              <a:gd name="connsiteX31" fmla="*/ 796421 w 5994770"/>
              <a:gd name="connsiteY31" fmla="*/ 2229946 h 3923267"/>
              <a:gd name="connsiteX32" fmla="*/ 854058 w 5994770"/>
              <a:gd name="connsiteY32" fmla="*/ 2174702 h 3923267"/>
              <a:gd name="connsiteX33" fmla="*/ 1077165 w 5994770"/>
              <a:gd name="connsiteY33" fmla="*/ 2159191 h 3923267"/>
              <a:gd name="connsiteX34" fmla="*/ 1195495 w 5994770"/>
              <a:gd name="connsiteY34" fmla="*/ 2114557 h 3923267"/>
              <a:gd name="connsiteX35" fmla="*/ 1230122 w 5994770"/>
              <a:gd name="connsiteY35" fmla="*/ 2169253 h 3923267"/>
              <a:gd name="connsiteX36" fmla="*/ 1052685 w 5994770"/>
              <a:gd name="connsiteY36" fmla="*/ 2238682 h 3923267"/>
              <a:gd name="connsiteX37" fmla="*/ 1073071 w 5994770"/>
              <a:gd name="connsiteY37" fmla="*/ 2267804 h 3923267"/>
              <a:gd name="connsiteX38" fmla="*/ 1081806 w 5994770"/>
              <a:gd name="connsiteY38" fmla="*/ 2296925 h 3923267"/>
              <a:gd name="connsiteX39" fmla="*/ 1003180 w 5994770"/>
              <a:gd name="connsiteY39" fmla="*/ 2270716 h 3923267"/>
              <a:gd name="connsiteX40" fmla="*/ 886696 w 5994770"/>
              <a:gd name="connsiteY40" fmla="*/ 2288188 h 3923267"/>
              <a:gd name="connsiteX41" fmla="*/ 930377 w 5994770"/>
              <a:gd name="connsiteY41" fmla="*/ 2369727 h 3923267"/>
              <a:gd name="connsiteX42" fmla="*/ 1009004 w 5994770"/>
              <a:gd name="connsiteY42" fmla="*/ 2407584 h 3923267"/>
              <a:gd name="connsiteX43" fmla="*/ 933290 w 5994770"/>
              <a:gd name="connsiteY43" fmla="*/ 2471651 h 3923267"/>
              <a:gd name="connsiteX44" fmla="*/ 915817 w 5994770"/>
              <a:gd name="connsiteY44" fmla="*/ 2541541 h 3923267"/>
              <a:gd name="connsiteX45" fmla="*/ 863399 w 5994770"/>
              <a:gd name="connsiteY45" fmla="*/ 2559014 h 3923267"/>
              <a:gd name="connsiteX46" fmla="*/ 825542 w 5994770"/>
              <a:gd name="connsiteY46" fmla="*/ 2646377 h 3923267"/>
              <a:gd name="connsiteX47" fmla="*/ 685761 w 5994770"/>
              <a:gd name="connsiteY47" fmla="*/ 2631816 h 3923267"/>
              <a:gd name="connsiteX48" fmla="*/ 682848 w 5994770"/>
              <a:gd name="connsiteY48" fmla="*/ 2666762 h 3923267"/>
              <a:gd name="connsiteX49" fmla="*/ 720706 w 5994770"/>
              <a:gd name="connsiteY49" fmla="*/ 2658025 h 3923267"/>
              <a:gd name="connsiteX50" fmla="*/ 627519 w 5994770"/>
              <a:gd name="connsiteY50" fmla="*/ 2701707 h 3923267"/>
              <a:gd name="connsiteX51" fmla="*/ 773552 w 5994770"/>
              <a:gd name="connsiteY51" fmla="*/ 2757106 h 3923267"/>
              <a:gd name="connsiteX52" fmla="*/ 812555 w 5994770"/>
              <a:gd name="connsiteY52" fmla="*/ 2809109 h 3923267"/>
              <a:gd name="connsiteX53" fmla="*/ 912229 w 5994770"/>
              <a:gd name="connsiteY53" fmla="*/ 2826444 h 3923267"/>
              <a:gd name="connsiteX54" fmla="*/ 994568 w 5994770"/>
              <a:gd name="connsiteY54" fmla="*/ 2917450 h 3923267"/>
              <a:gd name="connsiteX55" fmla="*/ 1185248 w 5994770"/>
              <a:gd name="connsiteY55" fmla="*/ 2995456 h 3923267"/>
              <a:gd name="connsiteX56" fmla="*/ 1414933 w 5994770"/>
              <a:gd name="connsiteY56" fmla="*/ 3147134 h 3923267"/>
              <a:gd name="connsiteX57" fmla="*/ 1518939 w 5994770"/>
              <a:gd name="connsiteY57" fmla="*/ 3207805 h 3923267"/>
              <a:gd name="connsiteX58" fmla="*/ 1635948 w 5994770"/>
              <a:gd name="connsiteY58" fmla="*/ 3259809 h 3923267"/>
              <a:gd name="connsiteX59" fmla="*/ 1705286 w 5994770"/>
              <a:gd name="connsiteY59" fmla="*/ 3220806 h 3923267"/>
              <a:gd name="connsiteX60" fmla="*/ 1765957 w 5994770"/>
              <a:gd name="connsiteY60" fmla="*/ 3255475 h 3923267"/>
              <a:gd name="connsiteX61" fmla="*/ 1830962 w 5994770"/>
              <a:gd name="connsiteY61" fmla="*/ 3264143 h 3923267"/>
              <a:gd name="connsiteX62" fmla="*/ 1852630 w 5994770"/>
              <a:gd name="connsiteY62" fmla="*/ 3350816 h 3923267"/>
              <a:gd name="connsiteX63" fmla="*/ 2212323 w 5994770"/>
              <a:gd name="connsiteY63" fmla="*/ 3337815 h 3923267"/>
              <a:gd name="connsiteX64" fmla="*/ 2229658 w 5994770"/>
              <a:gd name="connsiteY64" fmla="*/ 3446156 h 3923267"/>
              <a:gd name="connsiteX65" fmla="*/ 2190655 w 5994770"/>
              <a:gd name="connsiteY65" fmla="*/ 3550164 h 3923267"/>
              <a:gd name="connsiteX66" fmla="*/ 2099649 w 5994770"/>
              <a:gd name="connsiteY66" fmla="*/ 3636837 h 3923267"/>
              <a:gd name="connsiteX67" fmla="*/ 2268661 w 5994770"/>
              <a:gd name="connsiteY67" fmla="*/ 3732177 h 3923267"/>
              <a:gd name="connsiteX68" fmla="*/ 2229658 w 5994770"/>
              <a:gd name="connsiteY68" fmla="*/ 3896855 h 3923267"/>
              <a:gd name="connsiteX69" fmla="*/ 2420339 w 5994770"/>
              <a:gd name="connsiteY69" fmla="*/ 3922857 h 3923267"/>
              <a:gd name="connsiteX70" fmla="*/ 2437673 w 5994770"/>
              <a:gd name="connsiteY70" fmla="*/ 3883854 h 3923267"/>
              <a:gd name="connsiteX71" fmla="*/ 2468009 w 5994770"/>
              <a:gd name="connsiteY71" fmla="*/ 3870853 h 3923267"/>
              <a:gd name="connsiteX72" fmla="*/ 2468009 w 5994770"/>
              <a:gd name="connsiteY72" fmla="*/ 3814515 h 3923267"/>
              <a:gd name="connsiteX73" fmla="*/ 2559015 w 5994770"/>
              <a:gd name="connsiteY73" fmla="*/ 3701840 h 3923267"/>
              <a:gd name="connsiteX74" fmla="*/ 2671690 w 5994770"/>
              <a:gd name="connsiteY74" fmla="*/ 3753844 h 3923267"/>
              <a:gd name="connsiteX75" fmla="*/ 2749696 w 5994770"/>
              <a:gd name="connsiteY75" fmla="*/ 3844851 h 3923267"/>
              <a:gd name="connsiteX76" fmla="*/ 2843161 w 5994770"/>
              <a:gd name="connsiteY76" fmla="*/ 3887157 h 3923267"/>
              <a:gd name="connsiteX77" fmla="*/ 2897039 w 5994770"/>
              <a:gd name="connsiteY77" fmla="*/ 3849185 h 3923267"/>
              <a:gd name="connsiteX78" fmla="*/ 2914375 w 5994770"/>
              <a:gd name="connsiteY78" fmla="*/ 3645503 h 3923267"/>
              <a:gd name="connsiteX79" fmla="*/ 2974070 w 5994770"/>
              <a:gd name="connsiteY79" fmla="*/ 3692529 h 3923267"/>
              <a:gd name="connsiteX80" fmla="*/ 3023945 w 5994770"/>
              <a:gd name="connsiteY80" fmla="*/ 3753534 h 3923267"/>
              <a:gd name="connsiteX81" fmla="*/ 3132771 w 5994770"/>
              <a:gd name="connsiteY81" fmla="*/ 3800905 h 3923267"/>
              <a:gd name="connsiteX82" fmla="*/ 3204729 w 5994770"/>
              <a:gd name="connsiteY82" fmla="*/ 3697507 h 3923267"/>
              <a:gd name="connsiteX83" fmla="*/ 3287068 w 5994770"/>
              <a:gd name="connsiteY83" fmla="*/ 3671505 h 3923267"/>
              <a:gd name="connsiteX84" fmla="*/ 3259352 w 5994770"/>
              <a:gd name="connsiteY84" fmla="*/ 3578785 h 3923267"/>
              <a:gd name="connsiteX85" fmla="*/ 3144058 w 5994770"/>
              <a:gd name="connsiteY85" fmla="*/ 3394151 h 3923267"/>
              <a:gd name="connsiteX86" fmla="*/ 3061719 w 5994770"/>
              <a:gd name="connsiteY86" fmla="*/ 3281476 h 3923267"/>
              <a:gd name="connsiteX87" fmla="*/ 3087720 w 5994770"/>
              <a:gd name="connsiteY87" fmla="*/ 3242473 h 3923267"/>
              <a:gd name="connsiteX88" fmla="*/ 3100721 w 5994770"/>
              <a:gd name="connsiteY88" fmla="*/ 3038792 h 3923267"/>
              <a:gd name="connsiteX89" fmla="*/ 3031383 w 5994770"/>
              <a:gd name="connsiteY89" fmla="*/ 3129798 h 3923267"/>
              <a:gd name="connsiteX90" fmla="*/ 3057385 w 5994770"/>
              <a:gd name="connsiteY90" fmla="*/ 3025791 h 3923267"/>
              <a:gd name="connsiteX91" fmla="*/ 2888372 w 5994770"/>
              <a:gd name="connsiteY91" fmla="*/ 2878447 h 3923267"/>
              <a:gd name="connsiteX92" fmla="*/ 2988047 w 5994770"/>
              <a:gd name="connsiteY92" fmla="*/ 2778773 h 3923267"/>
              <a:gd name="connsiteX93" fmla="*/ 3027049 w 5994770"/>
              <a:gd name="connsiteY93" fmla="*/ 2700768 h 3923267"/>
              <a:gd name="connsiteX94" fmla="*/ 3048718 w 5994770"/>
              <a:gd name="connsiteY94" fmla="*/ 2670432 h 3923267"/>
              <a:gd name="connsiteX95" fmla="*/ 3109389 w 5994770"/>
              <a:gd name="connsiteY95" fmla="*/ 2540422 h 3923267"/>
              <a:gd name="connsiteX96" fmla="*/ 3165726 w 5994770"/>
              <a:gd name="connsiteY96" fmla="*/ 2553423 h 3923267"/>
              <a:gd name="connsiteX97" fmla="*/ 3282735 w 5994770"/>
              <a:gd name="connsiteY97" fmla="*/ 2497086 h 3923267"/>
              <a:gd name="connsiteX98" fmla="*/ 3352073 w 5994770"/>
              <a:gd name="connsiteY98" fmla="*/ 2501419 h 3923267"/>
              <a:gd name="connsiteX99" fmla="*/ 3395410 w 5994770"/>
              <a:gd name="connsiteY99" fmla="*/ 2414746 h 3923267"/>
              <a:gd name="connsiteX100" fmla="*/ 3456080 w 5994770"/>
              <a:gd name="connsiteY100" fmla="*/ 2371410 h 3923267"/>
              <a:gd name="connsiteX101" fmla="*/ 3828774 w 5994770"/>
              <a:gd name="connsiteY101" fmla="*/ 2206731 h 3923267"/>
              <a:gd name="connsiteX102" fmla="*/ 3902447 w 5994770"/>
              <a:gd name="connsiteY102" fmla="*/ 2159061 h 3923267"/>
              <a:gd name="connsiteX103" fmla="*/ 3967666 w 5994770"/>
              <a:gd name="connsiteY103" fmla="*/ 2188752 h 3923267"/>
              <a:gd name="connsiteX104" fmla="*/ 4088793 w 5994770"/>
              <a:gd name="connsiteY104" fmla="*/ 2258735 h 3923267"/>
              <a:gd name="connsiteX105" fmla="*/ 4171133 w 5994770"/>
              <a:gd name="connsiteY105" fmla="*/ 2198064 h 3923267"/>
              <a:gd name="connsiteX106" fmla="*/ 4296809 w 5994770"/>
              <a:gd name="connsiteY106" fmla="*/ 2237067 h 3923267"/>
              <a:gd name="connsiteX107" fmla="*/ 4283807 w 5994770"/>
              <a:gd name="connsiteY107" fmla="*/ 2328074 h 3923267"/>
              <a:gd name="connsiteX108" fmla="*/ 4298741 w 5994770"/>
              <a:gd name="connsiteY108" fmla="*/ 2392649 h 3923267"/>
              <a:gd name="connsiteX109" fmla="*/ 4288142 w 5994770"/>
              <a:gd name="connsiteY109" fmla="*/ 2488418 h 3923267"/>
              <a:gd name="connsiteX110" fmla="*/ 4231804 w 5994770"/>
              <a:gd name="connsiteY110" fmla="*/ 2588092 h 3923267"/>
              <a:gd name="connsiteX111" fmla="*/ 4357480 w 5994770"/>
              <a:gd name="connsiteY111" fmla="*/ 2657430 h 3923267"/>
              <a:gd name="connsiteX112" fmla="*/ 4354519 w 5994770"/>
              <a:gd name="connsiteY112" fmla="*/ 2657130 h 3923267"/>
              <a:gd name="connsiteX0" fmla="*/ 4354519 w 5993436"/>
              <a:gd name="connsiteY0" fmla="*/ 2654633 h 3920770"/>
              <a:gd name="connsiteX1" fmla="*/ 4640060 w 5993436"/>
              <a:gd name="connsiteY1" fmla="*/ 2696773 h 3920770"/>
              <a:gd name="connsiteX2" fmla="*/ 4915834 w 5993436"/>
              <a:gd name="connsiteY2" fmla="*/ 2745168 h 3920770"/>
              <a:gd name="connsiteX3" fmla="*/ 5326376 w 5993436"/>
              <a:gd name="connsiteY3" fmla="*/ 2673629 h 3920770"/>
              <a:gd name="connsiteX4" fmla="*/ 5622004 w 5993436"/>
              <a:gd name="connsiteY4" fmla="*/ 2545992 h 3920770"/>
              <a:gd name="connsiteX5" fmla="*/ 5947318 w 5993436"/>
              <a:gd name="connsiteY5" fmla="*/ 2463240 h 3920770"/>
              <a:gd name="connsiteX6" fmla="*/ 5958202 w 5993436"/>
              <a:gd name="connsiteY6" fmla="*/ 2171671 h 3920770"/>
              <a:gd name="connsiteX7" fmla="*/ 5950548 w 5993436"/>
              <a:gd name="connsiteY7" fmla="*/ 1250354 h 3920770"/>
              <a:gd name="connsiteX8" fmla="*/ 5937990 w 5993436"/>
              <a:gd name="connsiteY8" fmla="*/ 308310 h 3920770"/>
              <a:gd name="connsiteX9" fmla="*/ 5956295 w 5993436"/>
              <a:gd name="connsiteY9" fmla="*/ 120154 h 3920770"/>
              <a:gd name="connsiteX10" fmla="*/ 5381397 w 5993436"/>
              <a:gd name="connsiteY10" fmla="*/ 30015 h 3920770"/>
              <a:gd name="connsiteX11" fmla="*/ 3770473 w 5993436"/>
              <a:gd name="connsiteY11" fmla="*/ 28931 h 3920770"/>
              <a:gd name="connsiteX12" fmla="*/ 3174912 w 5993436"/>
              <a:gd name="connsiteY12" fmla="*/ 30014 h 3920770"/>
              <a:gd name="connsiteX13" fmla="*/ 1405058 w 5993436"/>
              <a:gd name="connsiteY13" fmla="*/ 0 h 3920770"/>
              <a:gd name="connsiteX14" fmla="*/ 690128 w 5993436"/>
              <a:gd name="connsiteY14" fmla="*/ 10137 h 3920770"/>
              <a:gd name="connsiteX15" fmla="*/ 292563 w 5993436"/>
              <a:gd name="connsiteY15" fmla="*/ 20076 h 3920770"/>
              <a:gd name="connsiteX16" fmla="*/ 213050 w 5993436"/>
              <a:gd name="connsiteY16" fmla="*/ 10137 h 3920770"/>
              <a:gd name="connsiteX17" fmla="*/ 34146 w 5993436"/>
              <a:gd name="connsiteY17" fmla="*/ 59833 h 3920770"/>
              <a:gd name="connsiteX18" fmla="*/ 41102 w 5993436"/>
              <a:gd name="connsiteY18" fmla="*/ 489635 h 3920770"/>
              <a:gd name="connsiteX19" fmla="*/ 20554 w 5993436"/>
              <a:gd name="connsiteY19" fmla="*/ 979742 h 3920770"/>
              <a:gd name="connsiteX20" fmla="*/ 6 w 5993436"/>
              <a:gd name="connsiteY20" fmla="*/ 1552552 h 3920770"/>
              <a:gd name="connsiteX21" fmla="*/ 18621 w 5993436"/>
              <a:gd name="connsiteY21" fmla="*/ 2092098 h 3920770"/>
              <a:gd name="connsiteX22" fmla="*/ 26962 w 5993436"/>
              <a:gd name="connsiteY22" fmla="*/ 2401645 h 3920770"/>
              <a:gd name="connsiteX23" fmla="*/ 184879 w 5993436"/>
              <a:gd name="connsiteY23" fmla="*/ 2480802 h 3920770"/>
              <a:gd name="connsiteX24" fmla="*/ 219045 w 5993436"/>
              <a:gd name="connsiteY24" fmla="*/ 2428297 h 3920770"/>
              <a:gd name="connsiteX25" fmla="*/ 347957 w 5993436"/>
              <a:gd name="connsiteY25" fmla="*/ 2373054 h 3920770"/>
              <a:gd name="connsiteX26" fmla="*/ 416262 w 5993436"/>
              <a:gd name="connsiteY26" fmla="*/ 2328710 h 3920770"/>
              <a:gd name="connsiteX27" fmla="*/ 473177 w 5993436"/>
              <a:gd name="connsiteY27" fmla="*/ 2288603 h 3920770"/>
              <a:gd name="connsiteX28" fmla="*/ 566883 w 5993436"/>
              <a:gd name="connsiteY28" fmla="*/ 2297686 h 3920770"/>
              <a:gd name="connsiteX29" fmla="*/ 624607 w 5993436"/>
              <a:gd name="connsiteY29" fmla="*/ 2247834 h 3920770"/>
              <a:gd name="connsiteX30" fmla="*/ 679937 w 5993436"/>
              <a:gd name="connsiteY30" fmla="*/ 2268219 h 3920770"/>
              <a:gd name="connsiteX31" fmla="*/ 741091 w 5993436"/>
              <a:gd name="connsiteY31" fmla="*/ 2218713 h 3920770"/>
              <a:gd name="connsiteX32" fmla="*/ 796421 w 5993436"/>
              <a:gd name="connsiteY32" fmla="*/ 2227449 h 3920770"/>
              <a:gd name="connsiteX33" fmla="*/ 854058 w 5993436"/>
              <a:gd name="connsiteY33" fmla="*/ 2172205 h 3920770"/>
              <a:gd name="connsiteX34" fmla="*/ 1077165 w 5993436"/>
              <a:gd name="connsiteY34" fmla="*/ 2156694 h 3920770"/>
              <a:gd name="connsiteX35" fmla="*/ 1195495 w 5993436"/>
              <a:gd name="connsiteY35" fmla="*/ 2112060 h 3920770"/>
              <a:gd name="connsiteX36" fmla="*/ 1230122 w 5993436"/>
              <a:gd name="connsiteY36" fmla="*/ 2166756 h 3920770"/>
              <a:gd name="connsiteX37" fmla="*/ 1052685 w 5993436"/>
              <a:gd name="connsiteY37" fmla="*/ 2236185 h 3920770"/>
              <a:gd name="connsiteX38" fmla="*/ 1073071 w 5993436"/>
              <a:gd name="connsiteY38" fmla="*/ 2265307 h 3920770"/>
              <a:gd name="connsiteX39" fmla="*/ 1081806 w 5993436"/>
              <a:gd name="connsiteY39" fmla="*/ 2294428 h 3920770"/>
              <a:gd name="connsiteX40" fmla="*/ 1003180 w 5993436"/>
              <a:gd name="connsiteY40" fmla="*/ 2268219 h 3920770"/>
              <a:gd name="connsiteX41" fmla="*/ 886696 w 5993436"/>
              <a:gd name="connsiteY41" fmla="*/ 2285691 h 3920770"/>
              <a:gd name="connsiteX42" fmla="*/ 930377 w 5993436"/>
              <a:gd name="connsiteY42" fmla="*/ 2367230 h 3920770"/>
              <a:gd name="connsiteX43" fmla="*/ 1009004 w 5993436"/>
              <a:gd name="connsiteY43" fmla="*/ 2405087 h 3920770"/>
              <a:gd name="connsiteX44" fmla="*/ 933290 w 5993436"/>
              <a:gd name="connsiteY44" fmla="*/ 2469154 h 3920770"/>
              <a:gd name="connsiteX45" fmla="*/ 915817 w 5993436"/>
              <a:gd name="connsiteY45" fmla="*/ 2539044 h 3920770"/>
              <a:gd name="connsiteX46" fmla="*/ 863399 w 5993436"/>
              <a:gd name="connsiteY46" fmla="*/ 2556517 h 3920770"/>
              <a:gd name="connsiteX47" fmla="*/ 825542 w 5993436"/>
              <a:gd name="connsiteY47" fmla="*/ 2643880 h 3920770"/>
              <a:gd name="connsiteX48" fmla="*/ 685761 w 5993436"/>
              <a:gd name="connsiteY48" fmla="*/ 2629319 h 3920770"/>
              <a:gd name="connsiteX49" fmla="*/ 682848 w 5993436"/>
              <a:gd name="connsiteY49" fmla="*/ 2664265 h 3920770"/>
              <a:gd name="connsiteX50" fmla="*/ 720706 w 5993436"/>
              <a:gd name="connsiteY50" fmla="*/ 2655528 h 3920770"/>
              <a:gd name="connsiteX51" fmla="*/ 627519 w 5993436"/>
              <a:gd name="connsiteY51" fmla="*/ 2699210 h 3920770"/>
              <a:gd name="connsiteX52" fmla="*/ 773552 w 5993436"/>
              <a:gd name="connsiteY52" fmla="*/ 2754609 h 3920770"/>
              <a:gd name="connsiteX53" fmla="*/ 812555 w 5993436"/>
              <a:gd name="connsiteY53" fmla="*/ 2806612 h 3920770"/>
              <a:gd name="connsiteX54" fmla="*/ 912229 w 5993436"/>
              <a:gd name="connsiteY54" fmla="*/ 2823947 h 3920770"/>
              <a:gd name="connsiteX55" fmla="*/ 994568 w 5993436"/>
              <a:gd name="connsiteY55" fmla="*/ 2914953 h 3920770"/>
              <a:gd name="connsiteX56" fmla="*/ 1185248 w 5993436"/>
              <a:gd name="connsiteY56" fmla="*/ 2992959 h 3920770"/>
              <a:gd name="connsiteX57" fmla="*/ 1414933 w 5993436"/>
              <a:gd name="connsiteY57" fmla="*/ 3144637 h 3920770"/>
              <a:gd name="connsiteX58" fmla="*/ 1518939 w 5993436"/>
              <a:gd name="connsiteY58" fmla="*/ 3205308 h 3920770"/>
              <a:gd name="connsiteX59" fmla="*/ 1635948 w 5993436"/>
              <a:gd name="connsiteY59" fmla="*/ 3257312 h 3920770"/>
              <a:gd name="connsiteX60" fmla="*/ 1705286 w 5993436"/>
              <a:gd name="connsiteY60" fmla="*/ 3218309 h 3920770"/>
              <a:gd name="connsiteX61" fmla="*/ 1765957 w 5993436"/>
              <a:gd name="connsiteY61" fmla="*/ 3252978 h 3920770"/>
              <a:gd name="connsiteX62" fmla="*/ 1830962 w 5993436"/>
              <a:gd name="connsiteY62" fmla="*/ 3261646 h 3920770"/>
              <a:gd name="connsiteX63" fmla="*/ 1852630 w 5993436"/>
              <a:gd name="connsiteY63" fmla="*/ 3348319 h 3920770"/>
              <a:gd name="connsiteX64" fmla="*/ 2212323 w 5993436"/>
              <a:gd name="connsiteY64" fmla="*/ 3335318 h 3920770"/>
              <a:gd name="connsiteX65" fmla="*/ 2229658 w 5993436"/>
              <a:gd name="connsiteY65" fmla="*/ 3443659 h 3920770"/>
              <a:gd name="connsiteX66" fmla="*/ 2190655 w 5993436"/>
              <a:gd name="connsiteY66" fmla="*/ 3547667 h 3920770"/>
              <a:gd name="connsiteX67" fmla="*/ 2099649 w 5993436"/>
              <a:gd name="connsiteY67" fmla="*/ 3634340 h 3920770"/>
              <a:gd name="connsiteX68" fmla="*/ 2268661 w 5993436"/>
              <a:gd name="connsiteY68" fmla="*/ 3729680 h 3920770"/>
              <a:gd name="connsiteX69" fmla="*/ 2229658 w 5993436"/>
              <a:gd name="connsiteY69" fmla="*/ 3894358 h 3920770"/>
              <a:gd name="connsiteX70" fmla="*/ 2420339 w 5993436"/>
              <a:gd name="connsiteY70" fmla="*/ 3920360 h 3920770"/>
              <a:gd name="connsiteX71" fmla="*/ 2437673 w 5993436"/>
              <a:gd name="connsiteY71" fmla="*/ 3881357 h 3920770"/>
              <a:gd name="connsiteX72" fmla="*/ 2468009 w 5993436"/>
              <a:gd name="connsiteY72" fmla="*/ 3868356 h 3920770"/>
              <a:gd name="connsiteX73" fmla="*/ 2468009 w 5993436"/>
              <a:gd name="connsiteY73" fmla="*/ 3812018 h 3920770"/>
              <a:gd name="connsiteX74" fmla="*/ 2559015 w 5993436"/>
              <a:gd name="connsiteY74" fmla="*/ 3699343 h 3920770"/>
              <a:gd name="connsiteX75" fmla="*/ 2671690 w 5993436"/>
              <a:gd name="connsiteY75" fmla="*/ 3751347 h 3920770"/>
              <a:gd name="connsiteX76" fmla="*/ 2749696 w 5993436"/>
              <a:gd name="connsiteY76" fmla="*/ 3842354 h 3920770"/>
              <a:gd name="connsiteX77" fmla="*/ 2843161 w 5993436"/>
              <a:gd name="connsiteY77" fmla="*/ 3884660 h 3920770"/>
              <a:gd name="connsiteX78" fmla="*/ 2897039 w 5993436"/>
              <a:gd name="connsiteY78" fmla="*/ 3846688 h 3920770"/>
              <a:gd name="connsiteX79" fmla="*/ 2914375 w 5993436"/>
              <a:gd name="connsiteY79" fmla="*/ 3643006 h 3920770"/>
              <a:gd name="connsiteX80" fmla="*/ 2974070 w 5993436"/>
              <a:gd name="connsiteY80" fmla="*/ 3690032 h 3920770"/>
              <a:gd name="connsiteX81" fmla="*/ 3023945 w 5993436"/>
              <a:gd name="connsiteY81" fmla="*/ 3751037 h 3920770"/>
              <a:gd name="connsiteX82" fmla="*/ 3132771 w 5993436"/>
              <a:gd name="connsiteY82" fmla="*/ 3798408 h 3920770"/>
              <a:gd name="connsiteX83" fmla="*/ 3204729 w 5993436"/>
              <a:gd name="connsiteY83" fmla="*/ 3695010 h 3920770"/>
              <a:gd name="connsiteX84" fmla="*/ 3287068 w 5993436"/>
              <a:gd name="connsiteY84" fmla="*/ 3669008 h 3920770"/>
              <a:gd name="connsiteX85" fmla="*/ 3259352 w 5993436"/>
              <a:gd name="connsiteY85" fmla="*/ 3576288 h 3920770"/>
              <a:gd name="connsiteX86" fmla="*/ 3144058 w 5993436"/>
              <a:gd name="connsiteY86" fmla="*/ 3391654 h 3920770"/>
              <a:gd name="connsiteX87" fmla="*/ 3061719 w 5993436"/>
              <a:gd name="connsiteY87" fmla="*/ 3278979 h 3920770"/>
              <a:gd name="connsiteX88" fmla="*/ 3087720 w 5993436"/>
              <a:gd name="connsiteY88" fmla="*/ 3239976 h 3920770"/>
              <a:gd name="connsiteX89" fmla="*/ 3100721 w 5993436"/>
              <a:gd name="connsiteY89" fmla="*/ 3036295 h 3920770"/>
              <a:gd name="connsiteX90" fmla="*/ 3031383 w 5993436"/>
              <a:gd name="connsiteY90" fmla="*/ 3127301 h 3920770"/>
              <a:gd name="connsiteX91" fmla="*/ 3057385 w 5993436"/>
              <a:gd name="connsiteY91" fmla="*/ 3023294 h 3920770"/>
              <a:gd name="connsiteX92" fmla="*/ 2888372 w 5993436"/>
              <a:gd name="connsiteY92" fmla="*/ 2875950 h 3920770"/>
              <a:gd name="connsiteX93" fmla="*/ 2988047 w 5993436"/>
              <a:gd name="connsiteY93" fmla="*/ 2776276 h 3920770"/>
              <a:gd name="connsiteX94" fmla="*/ 3027049 w 5993436"/>
              <a:gd name="connsiteY94" fmla="*/ 2698271 h 3920770"/>
              <a:gd name="connsiteX95" fmla="*/ 3048718 w 5993436"/>
              <a:gd name="connsiteY95" fmla="*/ 2667935 h 3920770"/>
              <a:gd name="connsiteX96" fmla="*/ 3109389 w 5993436"/>
              <a:gd name="connsiteY96" fmla="*/ 2537925 h 3920770"/>
              <a:gd name="connsiteX97" fmla="*/ 3165726 w 5993436"/>
              <a:gd name="connsiteY97" fmla="*/ 2550926 h 3920770"/>
              <a:gd name="connsiteX98" fmla="*/ 3282735 w 5993436"/>
              <a:gd name="connsiteY98" fmla="*/ 2494589 h 3920770"/>
              <a:gd name="connsiteX99" fmla="*/ 3352073 w 5993436"/>
              <a:gd name="connsiteY99" fmla="*/ 2498922 h 3920770"/>
              <a:gd name="connsiteX100" fmla="*/ 3395410 w 5993436"/>
              <a:gd name="connsiteY100" fmla="*/ 2412249 h 3920770"/>
              <a:gd name="connsiteX101" fmla="*/ 3456080 w 5993436"/>
              <a:gd name="connsiteY101" fmla="*/ 2368913 h 3920770"/>
              <a:gd name="connsiteX102" fmla="*/ 3828774 w 5993436"/>
              <a:gd name="connsiteY102" fmla="*/ 2204234 h 3920770"/>
              <a:gd name="connsiteX103" fmla="*/ 3902447 w 5993436"/>
              <a:gd name="connsiteY103" fmla="*/ 2156564 h 3920770"/>
              <a:gd name="connsiteX104" fmla="*/ 3967666 w 5993436"/>
              <a:gd name="connsiteY104" fmla="*/ 2186255 h 3920770"/>
              <a:gd name="connsiteX105" fmla="*/ 4088793 w 5993436"/>
              <a:gd name="connsiteY105" fmla="*/ 2256238 h 3920770"/>
              <a:gd name="connsiteX106" fmla="*/ 4171133 w 5993436"/>
              <a:gd name="connsiteY106" fmla="*/ 2195567 h 3920770"/>
              <a:gd name="connsiteX107" fmla="*/ 4296809 w 5993436"/>
              <a:gd name="connsiteY107" fmla="*/ 2234570 h 3920770"/>
              <a:gd name="connsiteX108" fmla="*/ 4283807 w 5993436"/>
              <a:gd name="connsiteY108" fmla="*/ 2325577 h 3920770"/>
              <a:gd name="connsiteX109" fmla="*/ 4298741 w 5993436"/>
              <a:gd name="connsiteY109" fmla="*/ 2390152 h 3920770"/>
              <a:gd name="connsiteX110" fmla="*/ 4288142 w 5993436"/>
              <a:gd name="connsiteY110" fmla="*/ 2485921 h 3920770"/>
              <a:gd name="connsiteX111" fmla="*/ 4231804 w 5993436"/>
              <a:gd name="connsiteY111" fmla="*/ 2585595 h 3920770"/>
              <a:gd name="connsiteX112" fmla="*/ 4357480 w 5993436"/>
              <a:gd name="connsiteY112" fmla="*/ 2654933 h 3920770"/>
              <a:gd name="connsiteX113" fmla="*/ 4354519 w 5993436"/>
              <a:gd name="connsiteY113" fmla="*/ 2654633 h 3920770"/>
              <a:gd name="connsiteX0" fmla="*/ 4354519 w 5993436"/>
              <a:gd name="connsiteY0" fmla="*/ 2654633 h 3920770"/>
              <a:gd name="connsiteX1" fmla="*/ 4640060 w 5993436"/>
              <a:gd name="connsiteY1" fmla="*/ 2696773 h 3920770"/>
              <a:gd name="connsiteX2" fmla="*/ 4915834 w 5993436"/>
              <a:gd name="connsiteY2" fmla="*/ 2745168 h 3920770"/>
              <a:gd name="connsiteX3" fmla="*/ 5326376 w 5993436"/>
              <a:gd name="connsiteY3" fmla="*/ 2673629 h 3920770"/>
              <a:gd name="connsiteX4" fmla="*/ 5622004 w 5993436"/>
              <a:gd name="connsiteY4" fmla="*/ 2545992 h 3920770"/>
              <a:gd name="connsiteX5" fmla="*/ 5947318 w 5993436"/>
              <a:gd name="connsiteY5" fmla="*/ 2463240 h 3920770"/>
              <a:gd name="connsiteX6" fmla="*/ 5958202 w 5993436"/>
              <a:gd name="connsiteY6" fmla="*/ 2171671 h 3920770"/>
              <a:gd name="connsiteX7" fmla="*/ 5950548 w 5993436"/>
              <a:gd name="connsiteY7" fmla="*/ 1250354 h 3920770"/>
              <a:gd name="connsiteX8" fmla="*/ 5937990 w 5993436"/>
              <a:gd name="connsiteY8" fmla="*/ 308310 h 3920770"/>
              <a:gd name="connsiteX9" fmla="*/ 5956295 w 5993436"/>
              <a:gd name="connsiteY9" fmla="*/ 40641 h 3920770"/>
              <a:gd name="connsiteX10" fmla="*/ 5381397 w 5993436"/>
              <a:gd name="connsiteY10" fmla="*/ 30015 h 3920770"/>
              <a:gd name="connsiteX11" fmla="*/ 3770473 w 5993436"/>
              <a:gd name="connsiteY11" fmla="*/ 28931 h 3920770"/>
              <a:gd name="connsiteX12" fmla="*/ 3174912 w 5993436"/>
              <a:gd name="connsiteY12" fmla="*/ 30014 h 3920770"/>
              <a:gd name="connsiteX13" fmla="*/ 1405058 w 5993436"/>
              <a:gd name="connsiteY13" fmla="*/ 0 h 3920770"/>
              <a:gd name="connsiteX14" fmla="*/ 690128 w 5993436"/>
              <a:gd name="connsiteY14" fmla="*/ 10137 h 3920770"/>
              <a:gd name="connsiteX15" fmla="*/ 292563 w 5993436"/>
              <a:gd name="connsiteY15" fmla="*/ 20076 h 3920770"/>
              <a:gd name="connsiteX16" fmla="*/ 213050 w 5993436"/>
              <a:gd name="connsiteY16" fmla="*/ 10137 h 3920770"/>
              <a:gd name="connsiteX17" fmla="*/ 34146 w 5993436"/>
              <a:gd name="connsiteY17" fmla="*/ 59833 h 3920770"/>
              <a:gd name="connsiteX18" fmla="*/ 41102 w 5993436"/>
              <a:gd name="connsiteY18" fmla="*/ 489635 h 3920770"/>
              <a:gd name="connsiteX19" fmla="*/ 20554 w 5993436"/>
              <a:gd name="connsiteY19" fmla="*/ 979742 h 3920770"/>
              <a:gd name="connsiteX20" fmla="*/ 6 w 5993436"/>
              <a:gd name="connsiteY20" fmla="*/ 1552552 h 3920770"/>
              <a:gd name="connsiteX21" fmla="*/ 18621 w 5993436"/>
              <a:gd name="connsiteY21" fmla="*/ 2092098 h 3920770"/>
              <a:gd name="connsiteX22" fmla="*/ 26962 w 5993436"/>
              <a:gd name="connsiteY22" fmla="*/ 2401645 h 3920770"/>
              <a:gd name="connsiteX23" fmla="*/ 184879 w 5993436"/>
              <a:gd name="connsiteY23" fmla="*/ 2480802 h 3920770"/>
              <a:gd name="connsiteX24" fmla="*/ 219045 w 5993436"/>
              <a:gd name="connsiteY24" fmla="*/ 2428297 h 3920770"/>
              <a:gd name="connsiteX25" fmla="*/ 347957 w 5993436"/>
              <a:gd name="connsiteY25" fmla="*/ 2373054 h 3920770"/>
              <a:gd name="connsiteX26" fmla="*/ 416262 w 5993436"/>
              <a:gd name="connsiteY26" fmla="*/ 2328710 h 3920770"/>
              <a:gd name="connsiteX27" fmla="*/ 473177 w 5993436"/>
              <a:gd name="connsiteY27" fmla="*/ 2288603 h 3920770"/>
              <a:gd name="connsiteX28" fmla="*/ 566883 w 5993436"/>
              <a:gd name="connsiteY28" fmla="*/ 2297686 h 3920770"/>
              <a:gd name="connsiteX29" fmla="*/ 624607 w 5993436"/>
              <a:gd name="connsiteY29" fmla="*/ 2247834 h 3920770"/>
              <a:gd name="connsiteX30" fmla="*/ 679937 w 5993436"/>
              <a:gd name="connsiteY30" fmla="*/ 2268219 h 3920770"/>
              <a:gd name="connsiteX31" fmla="*/ 741091 w 5993436"/>
              <a:gd name="connsiteY31" fmla="*/ 2218713 h 3920770"/>
              <a:gd name="connsiteX32" fmla="*/ 796421 w 5993436"/>
              <a:gd name="connsiteY32" fmla="*/ 2227449 h 3920770"/>
              <a:gd name="connsiteX33" fmla="*/ 854058 w 5993436"/>
              <a:gd name="connsiteY33" fmla="*/ 2172205 h 3920770"/>
              <a:gd name="connsiteX34" fmla="*/ 1077165 w 5993436"/>
              <a:gd name="connsiteY34" fmla="*/ 2156694 h 3920770"/>
              <a:gd name="connsiteX35" fmla="*/ 1195495 w 5993436"/>
              <a:gd name="connsiteY35" fmla="*/ 2112060 h 3920770"/>
              <a:gd name="connsiteX36" fmla="*/ 1230122 w 5993436"/>
              <a:gd name="connsiteY36" fmla="*/ 2166756 h 3920770"/>
              <a:gd name="connsiteX37" fmla="*/ 1052685 w 5993436"/>
              <a:gd name="connsiteY37" fmla="*/ 2236185 h 3920770"/>
              <a:gd name="connsiteX38" fmla="*/ 1073071 w 5993436"/>
              <a:gd name="connsiteY38" fmla="*/ 2265307 h 3920770"/>
              <a:gd name="connsiteX39" fmla="*/ 1081806 w 5993436"/>
              <a:gd name="connsiteY39" fmla="*/ 2294428 h 3920770"/>
              <a:gd name="connsiteX40" fmla="*/ 1003180 w 5993436"/>
              <a:gd name="connsiteY40" fmla="*/ 2268219 h 3920770"/>
              <a:gd name="connsiteX41" fmla="*/ 886696 w 5993436"/>
              <a:gd name="connsiteY41" fmla="*/ 2285691 h 3920770"/>
              <a:gd name="connsiteX42" fmla="*/ 930377 w 5993436"/>
              <a:gd name="connsiteY42" fmla="*/ 2367230 h 3920770"/>
              <a:gd name="connsiteX43" fmla="*/ 1009004 w 5993436"/>
              <a:gd name="connsiteY43" fmla="*/ 2405087 h 3920770"/>
              <a:gd name="connsiteX44" fmla="*/ 933290 w 5993436"/>
              <a:gd name="connsiteY44" fmla="*/ 2469154 h 3920770"/>
              <a:gd name="connsiteX45" fmla="*/ 915817 w 5993436"/>
              <a:gd name="connsiteY45" fmla="*/ 2539044 h 3920770"/>
              <a:gd name="connsiteX46" fmla="*/ 863399 w 5993436"/>
              <a:gd name="connsiteY46" fmla="*/ 2556517 h 3920770"/>
              <a:gd name="connsiteX47" fmla="*/ 825542 w 5993436"/>
              <a:gd name="connsiteY47" fmla="*/ 2643880 h 3920770"/>
              <a:gd name="connsiteX48" fmla="*/ 685761 w 5993436"/>
              <a:gd name="connsiteY48" fmla="*/ 2629319 h 3920770"/>
              <a:gd name="connsiteX49" fmla="*/ 682848 w 5993436"/>
              <a:gd name="connsiteY49" fmla="*/ 2664265 h 3920770"/>
              <a:gd name="connsiteX50" fmla="*/ 720706 w 5993436"/>
              <a:gd name="connsiteY50" fmla="*/ 2655528 h 3920770"/>
              <a:gd name="connsiteX51" fmla="*/ 627519 w 5993436"/>
              <a:gd name="connsiteY51" fmla="*/ 2699210 h 3920770"/>
              <a:gd name="connsiteX52" fmla="*/ 773552 w 5993436"/>
              <a:gd name="connsiteY52" fmla="*/ 2754609 h 3920770"/>
              <a:gd name="connsiteX53" fmla="*/ 812555 w 5993436"/>
              <a:gd name="connsiteY53" fmla="*/ 2806612 h 3920770"/>
              <a:gd name="connsiteX54" fmla="*/ 912229 w 5993436"/>
              <a:gd name="connsiteY54" fmla="*/ 2823947 h 3920770"/>
              <a:gd name="connsiteX55" fmla="*/ 994568 w 5993436"/>
              <a:gd name="connsiteY55" fmla="*/ 2914953 h 3920770"/>
              <a:gd name="connsiteX56" fmla="*/ 1185248 w 5993436"/>
              <a:gd name="connsiteY56" fmla="*/ 2992959 h 3920770"/>
              <a:gd name="connsiteX57" fmla="*/ 1414933 w 5993436"/>
              <a:gd name="connsiteY57" fmla="*/ 3144637 h 3920770"/>
              <a:gd name="connsiteX58" fmla="*/ 1518939 w 5993436"/>
              <a:gd name="connsiteY58" fmla="*/ 3205308 h 3920770"/>
              <a:gd name="connsiteX59" fmla="*/ 1635948 w 5993436"/>
              <a:gd name="connsiteY59" fmla="*/ 3257312 h 3920770"/>
              <a:gd name="connsiteX60" fmla="*/ 1705286 w 5993436"/>
              <a:gd name="connsiteY60" fmla="*/ 3218309 h 3920770"/>
              <a:gd name="connsiteX61" fmla="*/ 1765957 w 5993436"/>
              <a:gd name="connsiteY61" fmla="*/ 3252978 h 3920770"/>
              <a:gd name="connsiteX62" fmla="*/ 1830962 w 5993436"/>
              <a:gd name="connsiteY62" fmla="*/ 3261646 h 3920770"/>
              <a:gd name="connsiteX63" fmla="*/ 1852630 w 5993436"/>
              <a:gd name="connsiteY63" fmla="*/ 3348319 h 3920770"/>
              <a:gd name="connsiteX64" fmla="*/ 2212323 w 5993436"/>
              <a:gd name="connsiteY64" fmla="*/ 3335318 h 3920770"/>
              <a:gd name="connsiteX65" fmla="*/ 2229658 w 5993436"/>
              <a:gd name="connsiteY65" fmla="*/ 3443659 h 3920770"/>
              <a:gd name="connsiteX66" fmla="*/ 2190655 w 5993436"/>
              <a:gd name="connsiteY66" fmla="*/ 3547667 h 3920770"/>
              <a:gd name="connsiteX67" fmla="*/ 2099649 w 5993436"/>
              <a:gd name="connsiteY67" fmla="*/ 3634340 h 3920770"/>
              <a:gd name="connsiteX68" fmla="*/ 2268661 w 5993436"/>
              <a:gd name="connsiteY68" fmla="*/ 3729680 h 3920770"/>
              <a:gd name="connsiteX69" fmla="*/ 2229658 w 5993436"/>
              <a:gd name="connsiteY69" fmla="*/ 3894358 h 3920770"/>
              <a:gd name="connsiteX70" fmla="*/ 2420339 w 5993436"/>
              <a:gd name="connsiteY70" fmla="*/ 3920360 h 3920770"/>
              <a:gd name="connsiteX71" fmla="*/ 2437673 w 5993436"/>
              <a:gd name="connsiteY71" fmla="*/ 3881357 h 3920770"/>
              <a:gd name="connsiteX72" fmla="*/ 2468009 w 5993436"/>
              <a:gd name="connsiteY72" fmla="*/ 3868356 h 3920770"/>
              <a:gd name="connsiteX73" fmla="*/ 2468009 w 5993436"/>
              <a:gd name="connsiteY73" fmla="*/ 3812018 h 3920770"/>
              <a:gd name="connsiteX74" fmla="*/ 2559015 w 5993436"/>
              <a:gd name="connsiteY74" fmla="*/ 3699343 h 3920770"/>
              <a:gd name="connsiteX75" fmla="*/ 2671690 w 5993436"/>
              <a:gd name="connsiteY75" fmla="*/ 3751347 h 3920770"/>
              <a:gd name="connsiteX76" fmla="*/ 2749696 w 5993436"/>
              <a:gd name="connsiteY76" fmla="*/ 3842354 h 3920770"/>
              <a:gd name="connsiteX77" fmla="*/ 2843161 w 5993436"/>
              <a:gd name="connsiteY77" fmla="*/ 3884660 h 3920770"/>
              <a:gd name="connsiteX78" fmla="*/ 2897039 w 5993436"/>
              <a:gd name="connsiteY78" fmla="*/ 3846688 h 3920770"/>
              <a:gd name="connsiteX79" fmla="*/ 2914375 w 5993436"/>
              <a:gd name="connsiteY79" fmla="*/ 3643006 h 3920770"/>
              <a:gd name="connsiteX80" fmla="*/ 2974070 w 5993436"/>
              <a:gd name="connsiteY80" fmla="*/ 3690032 h 3920770"/>
              <a:gd name="connsiteX81" fmla="*/ 3023945 w 5993436"/>
              <a:gd name="connsiteY81" fmla="*/ 3751037 h 3920770"/>
              <a:gd name="connsiteX82" fmla="*/ 3132771 w 5993436"/>
              <a:gd name="connsiteY82" fmla="*/ 3798408 h 3920770"/>
              <a:gd name="connsiteX83" fmla="*/ 3204729 w 5993436"/>
              <a:gd name="connsiteY83" fmla="*/ 3695010 h 3920770"/>
              <a:gd name="connsiteX84" fmla="*/ 3287068 w 5993436"/>
              <a:gd name="connsiteY84" fmla="*/ 3669008 h 3920770"/>
              <a:gd name="connsiteX85" fmla="*/ 3259352 w 5993436"/>
              <a:gd name="connsiteY85" fmla="*/ 3576288 h 3920770"/>
              <a:gd name="connsiteX86" fmla="*/ 3144058 w 5993436"/>
              <a:gd name="connsiteY86" fmla="*/ 3391654 h 3920770"/>
              <a:gd name="connsiteX87" fmla="*/ 3061719 w 5993436"/>
              <a:gd name="connsiteY87" fmla="*/ 3278979 h 3920770"/>
              <a:gd name="connsiteX88" fmla="*/ 3087720 w 5993436"/>
              <a:gd name="connsiteY88" fmla="*/ 3239976 h 3920770"/>
              <a:gd name="connsiteX89" fmla="*/ 3100721 w 5993436"/>
              <a:gd name="connsiteY89" fmla="*/ 3036295 h 3920770"/>
              <a:gd name="connsiteX90" fmla="*/ 3031383 w 5993436"/>
              <a:gd name="connsiteY90" fmla="*/ 3127301 h 3920770"/>
              <a:gd name="connsiteX91" fmla="*/ 3057385 w 5993436"/>
              <a:gd name="connsiteY91" fmla="*/ 3023294 h 3920770"/>
              <a:gd name="connsiteX92" fmla="*/ 2888372 w 5993436"/>
              <a:gd name="connsiteY92" fmla="*/ 2875950 h 3920770"/>
              <a:gd name="connsiteX93" fmla="*/ 2988047 w 5993436"/>
              <a:gd name="connsiteY93" fmla="*/ 2776276 h 3920770"/>
              <a:gd name="connsiteX94" fmla="*/ 3027049 w 5993436"/>
              <a:gd name="connsiteY94" fmla="*/ 2698271 h 3920770"/>
              <a:gd name="connsiteX95" fmla="*/ 3048718 w 5993436"/>
              <a:gd name="connsiteY95" fmla="*/ 2667935 h 3920770"/>
              <a:gd name="connsiteX96" fmla="*/ 3109389 w 5993436"/>
              <a:gd name="connsiteY96" fmla="*/ 2537925 h 3920770"/>
              <a:gd name="connsiteX97" fmla="*/ 3165726 w 5993436"/>
              <a:gd name="connsiteY97" fmla="*/ 2550926 h 3920770"/>
              <a:gd name="connsiteX98" fmla="*/ 3282735 w 5993436"/>
              <a:gd name="connsiteY98" fmla="*/ 2494589 h 3920770"/>
              <a:gd name="connsiteX99" fmla="*/ 3352073 w 5993436"/>
              <a:gd name="connsiteY99" fmla="*/ 2498922 h 3920770"/>
              <a:gd name="connsiteX100" fmla="*/ 3395410 w 5993436"/>
              <a:gd name="connsiteY100" fmla="*/ 2412249 h 3920770"/>
              <a:gd name="connsiteX101" fmla="*/ 3456080 w 5993436"/>
              <a:gd name="connsiteY101" fmla="*/ 2368913 h 3920770"/>
              <a:gd name="connsiteX102" fmla="*/ 3828774 w 5993436"/>
              <a:gd name="connsiteY102" fmla="*/ 2204234 h 3920770"/>
              <a:gd name="connsiteX103" fmla="*/ 3902447 w 5993436"/>
              <a:gd name="connsiteY103" fmla="*/ 2156564 h 3920770"/>
              <a:gd name="connsiteX104" fmla="*/ 3967666 w 5993436"/>
              <a:gd name="connsiteY104" fmla="*/ 2186255 h 3920770"/>
              <a:gd name="connsiteX105" fmla="*/ 4088793 w 5993436"/>
              <a:gd name="connsiteY105" fmla="*/ 2256238 h 3920770"/>
              <a:gd name="connsiteX106" fmla="*/ 4171133 w 5993436"/>
              <a:gd name="connsiteY106" fmla="*/ 2195567 h 3920770"/>
              <a:gd name="connsiteX107" fmla="*/ 4296809 w 5993436"/>
              <a:gd name="connsiteY107" fmla="*/ 2234570 h 3920770"/>
              <a:gd name="connsiteX108" fmla="*/ 4283807 w 5993436"/>
              <a:gd name="connsiteY108" fmla="*/ 2325577 h 3920770"/>
              <a:gd name="connsiteX109" fmla="*/ 4298741 w 5993436"/>
              <a:gd name="connsiteY109" fmla="*/ 2390152 h 3920770"/>
              <a:gd name="connsiteX110" fmla="*/ 4288142 w 5993436"/>
              <a:gd name="connsiteY110" fmla="*/ 2485921 h 3920770"/>
              <a:gd name="connsiteX111" fmla="*/ 4231804 w 5993436"/>
              <a:gd name="connsiteY111" fmla="*/ 2585595 h 3920770"/>
              <a:gd name="connsiteX112" fmla="*/ 4357480 w 5993436"/>
              <a:gd name="connsiteY112" fmla="*/ 2654933 h 3920770"/>
              <a:gd name="connsiteX113" fmla="*/ 4354519 w 5993436"/>
              <a:gd name="connsiteY113" fmla="*/ 2654633 h 3920770"/>
              <a:gd name="connsiteX0" fmla="*/ 4354519 w 5992858"/>
              <a:gd name="connsiteY0" fmla="*/ 2654633 h 3920770"/>
              <a:gd name="connsiteX1" fmla="*/ 4640060 w 5992858"/>
              <a:gd name="connsiteY1" fmla="*/ 2696773 h 3920770"/>
              <a:gd name="connsiteX2" fmla="*/ 4915834 w 5992858"/>
              <a:gd name="connsiteY2" fmla="*/ 2745168 h 3920770"/>
              <a:gd name="connsiteX3" fmla="*/ 5326376 w 5992858"/>
              <a:gd name="connsiteY3" fmla="*/ 2673629 h 3920770"/>
              <a:gd name="connsiteX4" fmla="*/ 5622004 w 5992858"/>
              <a:gd name="connsiteY4" fmla="*/ 2545992 h 3920770"/>
              <a:gd name="connsiteX5" fmla="*/ 5947318 w 5992858"/>
              <a:gd name="connsiteY5" fmla="*/ 2463240 h 3920770"/>
              <a:gd name="connsiteX6" fmla="*/ 5958202 w 5992858"/>
              <a:gd name="connsiteY6" fmla="*/ 2171671 h 3920770"/>
              <a:gd name="connsiteX7" fmla="*/ 5950548 w 5992858"/>
              <a:gd name="connsiteY7" fmla="*/ 1250354 h 3920770"/>
              <a:gd name="connsiteX8" fmla="*/ 5937990 w 5992858"/>
              <a:gd name="connsiteY8" fmla="*/ 308310 h 3920770"/>
              <a:gd name="connsiteX9" fmla="*/ 5934580 w 5992858"/>
              <a:gd name="connsiteY9" fmla="*/ 96830 h 3920770"/>
              <a:gd name="connsiteX10" fmla="*/ 5956295 w 5992858"/>
              <a:gd name="connsiteY10" fmla="*/ 40641 h 3920770"/>
              <a:gd name="connsiteX11" fmla="*/ 5381397 w 5992858"/>
              <a:gd name="connsiteY11" fmla="*/ 30015 h 3920770"/>
              <a:gd name="connsiteX12" fmla="*/ 3770473 w 5992858"/>
              <a:gd name="connsiteY12" fmla="*/ 28931 h 3920770"/>
              <a:gd name="connsiteX13" fmla="*/ 3174912 w 5992858"/>
              <a:gd name="connsiteY13" fmla="*/ 30014 h 3920770"/>
              <a:gd name="connsiteX14" fmla="*/ 1405058 w 5992858"/>
              <a:gd name="connsiteY14" fmla="*/ 0 h 3920770"/>
              <a:gd name="connsiteX15" fmla="*/ 690128 w 5992858"/>
              <a:gd name="connsiteY15" fmla="*/ 10137 h 3920770"/>
              <a:gd name="connsiteX16" fmla="*/ 292563 w 5992858"/>
              <a:gd name="connsiteY16" fmla="*/ 20076 h 3920770"/>
              <a:gd name="connsiteX17" fmla="*/ 213050 w 5992858"/>
              <a:gd name="connsiteY17" fmla="*/ 10137 h 3920770"/>
              <a:gd name="connsiteX18" fmla="*/ 34146 w 5992858"/>
              <a:gd name="connsiteY18" fmla="*/ 59833 h 3920770"/>
              <a:gd name="connsiteX19" fmla="*/ 41102 w 5992858"/>
              <a:gd name="connsiteY19" fmla="*/ 489635 h 3920770"/>
              <a:gd name="connsiteX20" fmla="*/ 20554 w 5992858"/>
              <a:gd name="connsiteY20" fmla="*/ 979742 h 3920770"/>
              <a:gd name="connsiteX21" fmla="*/ 6 w 5992858"/>
              <a:gd name="connsiteY21" fmla="*/ 1552552 h 3920770"/>
              <a:gd name="connsiteX22" fmla="*/ 18621 w 5992858"/>
              <a:gd name="connsiteY22" fmla="*/ 2092098 h 3920770"/>
              <a:gd name="connsiteX23" fmla="*/ 26962 w 5992858"/>
              <a:gd name="connsiteY23" fmla="*/ 2401645 h 3920770"/>
              <a:gd name="connsiteX24" fmla="*/ 184879 w 5992858"/>
              <a:gd name="connsiteY24" fmla="*/ 2480802 h 3920770"/>
              <a:gd name="connsiteX25" fmla="*/ 219045 w 5992858"/>
              <a:gd name="connsiteY25" fmla="*/ 2428297 h 3920770"/>
              <a:gd name="connsiteX26" fmla="*/ 347957 w 5992858"/>
              <a:gd name="connsiteY26" fmla="*/ 2373054 h 3920770"/>
              <a:gd name="connsiteX27" fmla="*/ 416262 w 5992858"/>
              <a:gd name="connsiteY27" fmla="*/ 2328710 h 3920770"/>
              <a:gd name="connsiteX28" fmla="*/ 473177 w 5992858"/>
              <a:gd name="connsiteY28" fmla="*/ 2288603 h 3920770"/>
              <a:gd name="connsiteX29" fmla="*/ 566883 w 5992858"/>
              <a:gd name="connsiteY29" fmla="*/ 2297686 h 3920770"/>
              <a:gd name="connsiteX30" fmla="*/ 624607 w 5992858"/>
              <a:gd name="connsiteY30" fmla="*/ 2247834 h 3920770"/>
              <a:gd name="connsiteX31" fmla="*/ 679937 w 5992858"/>
              <a:gd name="connsiteY31" fmla="*/ 2268219 h 3920770"/>
              <a:gd name="connsiteX32" fmla="*/ 741091 w 5992858"/>
              <a:gd name="connsiteY32" fmla="*/ 2218713 h 3920770"/>
              <a:gd name="connsiteX33" fmla="*/ 796421 w 5992858"/>
              <a:gd name="connsiteY33" fmla="*/ 2227449 h 3920770"/>
              <a:gd name="connsiteX34" fmla="*/ 854058 w 5992858"/>
              <a:gd name="connsiteY34" fmla="*/ 2172205 h 3920770"/>
              <a:gd name="connsiteX35" fmla="*/ 1077165 w 5992858"/>
              <a:gd name="connsiteY35" fmla="*/ 2156694 h 3920770"/>
              <a:gd name="connsiteX36" fmla="*/ 1195495 w 5992858"/>
              <a:gd name="connsiteY36" fmla="*/ 2112060 h 3920770"/>
              <a:gd name="connsiteX37" fmla="*/ 1230122 w 5992858"/>
              <a:gd name="connsiteY37" fmla="*/ 2166756 h 3920770"/>
              <a:gd name="connsiteX38" fmla="*/ 1052685 w 5992858"/>
              <a:gd name="connsiteY38" fmla="*/ 2236185 h 3920770"/>
              <a:gd name="connsiteX39" fmla="*/ 1073071 w 5992858"/>
              <a:gd name="connsiteY39" fmla="*/ 2265307 h 3920770"/>
              <a:gd name="connsiteX40" fmla="*/ 1081806 w 5992858"/>
              <a:gd name="connsiteY40" fmla="*/ 2294428 h 3920770"/>
              <a:gd name="connsiteX41" fmla="*/ 1003180 w 5992858"/>
              <a:gd name="connsiteY41" fmla="*/ 2268219 h 3920770"/>
              <a:gd name="connsiteX42" fmla="*/ 886696 w 5992858"/>
              <a:gd name="connsiteY42" fmla="*/ 2285691 h 3920770"/>
              <a:gd name="connsiteX43" fmla="*/ 930377 w 5992858"/>
              <a:gd name="connsiteY43" fmla="*/ 2367230 h 3920770"/>
              <a:gd name="connsiteX44" fmla="*/ 1009004 w 5992858"/>
              <a:gd name="connsiteY44" fmla="*/ 2405087 h 3920770"/>
              <a:gd name="connsiteX45" fmla="*/ 933290 w 5992858"/>
              <a:gd name="connsiteY45" fmla="*/ 2469154 h 3920770"/>
              <a:gd name="connsiteX46" fmla="*/ 915817 w 5992858"/>
              <a:gd name="connsiteY46" fmla="*/ 2539044 h 3920770"/>
              <a:gd name="connsiteX47" fmla="*/ 863399 w 5992858"/>
              <a:gd name="connsiteY47" fmla="*/ 2556517 h 3920770"/>
              <a:gd name="connsiteX48" fmla="*/ 825542 w 5992858"/>
              <a:gd name="connsiteY48" fmla="*/ 2643880 h 3920770"/>
              <a:gd name="connsiteX49" fmla="*/ 685761 w 5992858"/>
              <a:gd name="connsiteY49" fmla="*/ 2629319 h 3920770"/>
              <a:gd name="connsiteX50" fmla="*/ 682848 w 5992858"/>
              <a:gd name="connsiteY50" fmla="*/ 2664265 h 3920770"/>
              <a:gd name="connsiteX51" fmla="*/ 720706 w 5992858"/>
              <a:gd name="connsiteY51" fmla="*/ 2655528 h 3920770"/>
              <a:gd name="connsiteX52" fmla="*/ 627519 w 5992858"/>
              <a:gd name="connsiteY52" fmla="*/ 2699210 h 3920770"/>
              <a:gd name="connsiteX53" fmla="*/ 773552 w 5992858"/>
              <a:gd name="connsiteY53" fmla="*/ 2754609 h 3920770"/>
              <a:gd name="connsiteX54" fmla="*/ 812555 w 5992858"/>
              <a:gd name="connsiteY54" fmla="*/ 2806612 h 3920770"/>
              <a:gd name="connsiteX55" fmla="*/ 912229 w 5992858"/>
              <a:gd name="connsiteY55" fmla="*/ 2823947 h 3920770"/>
              <a:gd name="connsiteX56" fmla="*/ 994568 w 5992858"/>
              <a:gd name="connsiteY56" fmla="*/ 2914953 h 3920770"/>
              <a:gd name="connsiteX57" fmla="*/ 1185248 w 5992858"/>
              <a:gd name="connsiteY57" fmla="*/ 2992959 h 3920770"/>
              <a:gd name="connsiteX58" fmla="*/ 1414933 w 5992858"/>
              <a:gd name="connsiteY58" fmla="*/ 3144637 h 3920770"/>
              <a:gd name="connsiteX59" fmla="*/ 1518939 w 5992858"/>
              <a:gd name="connsiteY59" fmla="*/ 3205308 h 3920770"/>
              <a:gd name="connsiteX60" fmla="*/ 1635948 w 5992858"/>
              <a:gd name="connsiteY60" fmla="*/ 3257312 h 3920770"/>
              <a:gd name="connsiteX61" fmla="*/ 1705286 w 5992858"/>
              <a:gd name="connsiteY61" fmla="*/ 3218309 h 3920770"/>
              <a:gd name="connsiteX62" fmla="*/ 1765957 w 5992858"/>
              <a:gd name="connsiteY62" fmla="*/ 3252978 h 3920770"/>
              <a:gd name="connsiteX63" fmla="*/ 1830962 w 5992858"/>
              <a:gd name="connsiteY63" fmla="*/ 3261646 h 3920770"/>
              <a:gd name="connsiteX64" fmla="*/ 1852630 w 5992858"/>
              <a:gd name="connsiteY64" fmla="*/ 3348319 h 3920770"/>
              <a:gd name="connsiteX65" fmla="*/ 2212323 w 5992858"/>
              <a:gd name="connsiteY65" fmla="*/ 3335318 h 3920770"/>
              <a:gd name="connsiteX66" fmla="*/ 2229658 w 5992858"/>
              <a:gd name="connsiteY66" fmla="*/ 3443659 h 3920770"/>
              <a:gd name="connsiteX67" fmla="*/ 2190655 w 5992858"/>
              <a:gd name="connsiteY67" fmla="*/ 3547667 h 3920770"/>
              <a:gd name="connsiteX68" fmla="*/ 2099649 w 5992858"/>
              <a:gd name="connsiteY68" fmla="*/ 3634340 h 3920770"/>
              <a:gd name="connsiteX69" fmla="*/ 2268661 w 5992858"/>
              <a:gd name="connsiteY69" fmla="*/ 3729680 h 3920770"/>
              <a:gd name="connsiteX70" fmla="*/ 2229658 w 5992858"/>
              <a:gd name="connsiteY70" fmla="*/ 3894358 h 3920770"/>
              <a:gd name="connsiteX71" fmla="*/ 2420339 w 5992858"/>
              <a:gd name="connsiteY71" fmla="*/ 3920360 h 3920770"/>
              <a:gd name="connsiteX72" fmla="*/ 2437673 w 5992858"/>
              <a:gd name="connsiteY72" fmla="*/ 3881357 h 3920770"/>
              <a:gd name="connsiteX73" fmla="*/ 2468009 w 5992858"/>
              <a:gd name="connsiteY73" fmla="*/ 3868356 h 3920770"/>
              <a:gd name="connsiteX74" fmla="*/ 2468009 w 5992858"/>
              <a:gd name="connsiteY74" fmla="*/ 3812018 h 3920770"/>
              <a:gd name="connsiteX75" fmla="*/ 2559015 w 5992858"/>
              <a:gd name="connsiteY75" fmla="*/ 3699343 h 3920770"/>
              <a:gd name="connsiteX76" fmla="*/ 2671690 w 5992858"/>
              <a:gd name="connsiteY76" fmla="*/ 3751347 h 3920770"/>
              <a:gd name="connsiteX77" fmla="*/ 2749696 w 5992858"/>
              <a:gd name="connsiteY77" fmla="*/ 3842354 h 3920770"/>
              <a:gd name="connsiteX78" fmla="*/ 2843161 w 5992858"/>
              <a:gd name="connsiteY78" fmla="*/ 3884660 h 3920770"/>
              <a:gd name="connsiteX79" fmla="*/ 2897039 w 5992858"/>
              <a:gd name="connsiteY79" fmla="*/ 3846688 h 3920770"/>
              <a:gd name="connsiteX80" fmla="*/ 2914375 w 5992858"/>
              <a:gd name="connsiteY80" fmla="*/ 3643006 h 3920770"/>
              <a:gd name="connsiteX81" fmla="*/ 2974070 w 5992858"/>
              <a:gd name="connsiteY81" fmla="*/ 3690032 h 3920770"/>
              <a:gd name="connsiteX82" fmla="*/ 3023945 w 5992858"/>
              <a:gd name="connsiteY82" fmla="*/ 3751037 h 3920770"/>
              <a:gd name="connsiteX83" fmla="*/ 3132771 w 5992858"/>
              <a:gd name="connsiteY83" fmla="*/ 3798408 h 3920770"/>
              <a:gd name="connsiteX84" fmla="*/ 3204729 w 5992858"/>
              <a:gd name="connsiteY84" fmla="*/ 3695010 h 3920770"/>
              <a:gd name="connsiteX85" fmla="*/ 3287068 w 5992858"/>
              <a:gd name="connsiteY85" fmla="*/ 3669008 h 3920770"/>
              <a:gd name="connsiteX86" fmla="*/ 3259352 w 5992858"/>
              <a:gd name="connsiteY86" fmla="*/ 3576288 h 3920770"/>
              <a:gd name="connsiteX87" fmla="*/ 3144058 w 5992858"/>
              <a:gd name="connsiteY87" fmla="*/ 3391654 h 3920770"/>
              <a:gd name="connsiteX88" fmla="*/ 3061719 w 5992858"/>
              <a:gd name="connsiteY88" fmla="*/ 3278979 h 3920770"/>
              <a:gd name="connsiteX89" fmla="*/ 3087720 w 5992858"/>
              <a:gd name="connsiteY89" fmla="*/ 3239976 h 3920770"/>
              <a:gd name="connsiteX90" fmla="*/ 3100721 w 5992858"/>
              <a:gd name="connsiteY90" fmla="*/ 3036295 h 3920770"/>
              <a:gd name="connsiteX91" fmla="*/ 3031383 w 5992858"/>
              <a:gd name="connsiteY91" fmla="*/ 3127301 h 3920770"/>
              <a:gd name="connsiteX92" fmla="*/ 3057385 w 5992858"/>
              <a:gd name="connsiteY92" fmla="*/ 3023294 h 3920770"/>
              <a:gd name="connsiteX93" fmla="*/ 2888372 w 5992858"/>
              <a:gd name="connsiteY93" fmla="*/ 2875950 h 3920770"/>
              <a:gd name="connsiteX94" fmla="*/ 2988047 w 5992858"/>
              <a:gd name="connsiteY94" fmla="*/ 2776276 h 3920770"/>
              <a:gd name="connsiteX95" fmla="*/ 3027049 w 5992858"/>
              <a:gd name="connsiteY95" fmla="*/ 2698271 h 3920770"/>
              <a:gd name="connsiteX96" fmla="*/ 3048718 w 5992858"/>
              <a:gd name="connsiteY96" fmla="*/ 2667935 h 3920770"/>
              <a:gd name="connsiteX97" fmla="*/ 3109389 w 5992858"/>
              <a:gd name="connsiteY97" fmla="*/ 2537925 h 3920770"/>
              <a:gd name="connsiteX98" fmla="*/ 3165726 w 5992858"/>
              <a:gd name="connsiteY98" fmla="*/ 2550926 h 3920770"/>
              <a:gd name="connsiteX99" fmla="*/ 3282735 w 5992858"/>
              <a:gd name="connsiteY99" fmla="*/ 2494589 h 3920770"/>
              <a:gd name="connsiteX100" fmla="*/ 3352073 w 5992858"/>
              <a:gd name="connsiteY100" fmla="*/ 2498922 h 3920770"/>
              <a:gd name="connsiteX101" fmla="*/ 3395410 w 5992858"/>
              <a:gd name="connsiteY101" fmla="*/ 2412249 h 3920770"/>
              <a:gd name="connsiteX102" fmla="*/ 3456080 w 5992858"/>
              <a:gd name="connsiteY102" fmla="*/ 2368913 h 3920770"/>
              <a:gd name="connsiteX103" fmla="*/ 3828774 w 5992858"/>
              <a:gd name="connsiteY103" fmla="*/ 2204234 h 3920770"/>
              <a:gd name="connsiteX104" fmla="*/ 3902447 w 5992858"/>
              <a:gd name="connsiteY104" fmla="*/ 2156564 h 3920770"/>
              <a:gd name="connsiteX105" fmla="*/ 3967666 w 5992858"/>
              <a:gd name="connsiteY105" fmla="*/ 2186255 h 3920770"/>
              <a:gd name="connsiteX106" fmla="*/ 4088793 w 5992858"/>
              <a:gd name="connsiteY106" fmla="*/ 2256238 h 3920770"/>
              <a:gd name="connsiteX107" fmla="*/ 4171133 w 5992858"/>
              <a:gd name="connsiteY107" fmla="*/ 2195567 h 3920770"/>
              <a:gd name="connsiteX108" fmla="*/ 4296809 w 5992858"/>
              <a:gd name="connsiteY108" fmla="*/ 2234570 h 3920770"/>
              <a:gd name="connsiteX109" fmla="*/ 4283807 w 5992858"/>
              <a:gd name="connsiteY109" fmla="*/ 2325577 h 3920770"/>
              <a:gd name="connsiteX110" fmla="*/ 4298741 w 5992858"/>
              <a:gd name="connsiteY110" fmla="*/ 2390152 h 3920770"/>
              <a:gd name="connsiteX111" fmla="*/ 4288142 w 5992858"/>
              <a:gd name="connsiteY111" fmla="*/ 2485921 h 3920770"/>
              <a:gd name="connsiteX112" fmla="*/ 4231804 w 5992858"/>
              <a:gd name="connsiteY112" fmla="*/ 2585595 h 3920770"/>
              <a:gd name="connsiteX113" fmla="*/ 4357480 w 5992858"/>
              <a:gd name="connsiteY113" fmla="*/ 2654933 h 3920770"/>
              <a:gd name="connsiteX114" fmla="*/ 4354519 w 5992858"/>
              <a:gd name="connsiteY114" fmla="*/ 2654633 h 3920770"/>
              <a:gd name="connsiteX0" fmla="*/ 4354519 w 5979971"/>
              <a:gd name="connsiteY0" fmla="*/ 2654633 h 3920770"/>
              <a:gd name="connsiteX1" fmla="*/ 4640060 w 5979971"/>
              <a:gd name="connsiteY1" fmla="*/ 2696773 h 3920770"/>
              <a:gd name="connsiteX2" fmla="*/ 4915834 w 5979971"/>
              <a:gd name="connsiteY2" fmla="*/ 2745168 h 3920770"/>
              <a:gd name="connsiteX3" fmla="*/ 5326376 w 5979971"/>
              <a:gd name="connsiteY3" fmla="*/ 2673629 h 3920770"/>
              <a:gd name="connsiteX4" fmla="*/ 5622004 w 5979971"/>
              <a:gd name="connsiteY4" fmla="*/ 2545992 h 3920770"/>
              <a:gd name="connsiteX5" fmla="*/ 5947318 w 5979971"/>
              <a:gd name="connsiteY5" fmla="*/ 2463240 h 3920770"/>
              <a:gd name="connsiteX6" fmla="*/ 5958202 w 5979971"/>
              <a:gd name="connsiteY6" fmla="*/ 2171671 h 3920770"/>
              <a:gd name="connsiteX7" fmla="*/ 5950548 w 5979971"/>
              <a:gd name="connsiteY7" fmla="*/ 1250354 h 3920770"/>
              <a:gd name="connsiteX8" fmla="*/ 5937990 w 5979971"/>
              <a:gd name="connsiteY8" fmla="*/ 308310 h 3920770"/>
              <a:gd name="connsiteX9" fmla="*/ 5934580 w 5979971"/>
              <a:gd name="connsiteY9" fmla="*/ 96830 h 3920770"/>
              <a:gd name="connsiteX10" fmla="*/ 5939609 w 5979971"/>
              <a:gd name="connsiteY10" fmla="*/ 17281 h 3920770"/>
              <a:gd name="connsiteX11" fmla="*/ 5381397 w 5979971"/>
              <a:gd name="connsiteY11" fmla="*/ 30015 h 3920770"/>
              <a:gd name="connsiteX12" fmla="*/ 3770473 w 5979971"/>
              <a:gd name="connsiteY12" fmla="*/ 28931 h 3920770"/>
              <a:gd name="connsiteX13" fmla="*/ 3174912 w 5979971"/>
              <a:gd name="connsiteY13" fmla="*/ 30014 h 3920770"/>
              <a:gd name="connsiteX14" fmla="*/ 1405058 w 5979971"/>
              <a:gd name="connsiteY14" fmla="*/ 0 h 3920770"/>
              <a:gd name="connsiteX15" fmla="*/ 690128 w 5979971"/>
              <a:gd name="connsiteY15" fmla="*/ 10137 h 3920770"/>
              <a:gd name="connsiteX16" fmla="*/ 292563 w 5979971"/>
              <a:gd name="connsiteY16" fmla="*/ 20076 h 3920770"/>
              <a:gd name="connsiteX17" fmla="*/ 213050 w 5979971"/>
              <a:gd name="connsiteY17" fmla="*/ 10137 h 3920770"/>
              <a:gd name="connsiteX18" fmla="*/ 34146 w 5979971"/>
              <a:gd name="connsiteY18" fmla="*/ 59833 h 3920770"/>
              <a:gd name="connsiteX19" fmla="*/ 41102 w 5979971"/>
              <a:gd name="connsiteY19" fmla="*/ 489635 h 3920770"/>
              <a:gd name="connsiteX20" fmla="*/ 20554 w 5979971"/>
              <a:gd name="connsiteY20" fmla="*/ 979742 h 3920770"/>
              <a:gd name="connsiteX21" fmla="*/ 6 w 5979971"/>
              <a:gd name="connsiteY21" fmla="*/ 1552552 h 3920770"/>
              <a:gd name="connsiteX22" fmla="*/ 18621 w 5979971"/>
              <a:gd name="connsiteY22" fmla="*/ 2092098 h 3920770"/>
              <a:gd name="connsiteX23" fmla="*/ 26962 w 5979971"/>
              <a:gd name="connsiteY23" fmla="*/ 2401645 h 3920770"/>
              <a:gd name="connsiteX24" fmla="*/ 184879 w 5979971"/>
              <a:gd name="connsiteY24" fmla="*/ 2480802 h 3920770"/>
              <a:gd name="connsiteX25" fmla="*/ 219045 w 5979971"/>
              <a:gd name="connsiteY25" fmla="*/ 2428297 h 3920770"/>
              <a:gd name="connsiteX26" fmla="*/ 347957 w 5979971"/>
              <a:gd name="connsiteY26" fmla="*/ 2373054 h 3920770"/>
              <a:gd name="connsiteX27" fmla="*/ 416262 w 5979971"/>
              <a:gd name="connsiteY27" fmla="*/ 2328710 h 3920770"/>
              <a:gd name="connsiteX28" fmla="*/ 473177 w 5979971"/>
              <a:gd name="connsiteY28" fmla="*/ 2288603 h 3920770"/>
              <a:gd name="connsiteX29" fmla="*/ 566883 w 5979971"/>
              <a:gd name="connsiteY29" fmla="*/ 2297686 h 3920770"/>
              <a:gd name="connsiteX30" fmla="*/ 624607 w 5979971"/>
              <a:gd name="connsiteY30" fmla="*/ 2247834 h 3920770"/>
              <a:gd name="connsiteX31" fmla="*/ 679937 w 5979971"/>
              <a:gd name="connsiteY31" fmla="*/ 2268219 h 3920770"/>
              <a:gd name="connsiteX32" fmla="*/ 741091 w 5979971"/>
              <a:gd name="connsiteY32" fmla="*/ 2218713 h 3920770"/>
              <a:gd name="connsiteX33" fmla="*/ 796421 w 5979971"/>
              <a:gd name="connsiteY33" fmla="*/ 2227449 h 3920770"/>
              <a:gd name="connsiteX34" fmla="*/ 854058 w 5979971"/>
              <a:gd name="connsiteY34" fmla="*/ 2172205 h 3920770"/>
              <a:gd name="connsiteX35" fmla="*/ 1077165 w 5979971"/>
              <a:gd name="connsiteY35" fmla="*/ 2156694 h 3920770"/>
              <a:gd name="connsiteX36" fmla="*/ 1195495 w 5979971"/>
              <a:gd name="connsiteY36" fmla="*/ 2112060 h 3920770"/>
              <a:gd name="connsiteX37" fmla="*/ 1230122 w 5979971"/>
              <a:gd name="connsiteY37" fmla="*/ 2166756 h 3920770"/>
              <a:gd name="connsiteX38" fmla="*/ 1052685 w 5979971"/>
              <a:gd name="connsiteY38" fmla="*/ 2236185 h 3920770"/>
              <a:gd name="connsiteX39" fmla="*/ 1073071 w 5979971"/>
              <a:gd name="connsiteY39" fmla="*/ 2265307 h 3920770"/>
              <a:gd name="connsiteX40" fmla="*/ 1081806 w 5979971"/>
              <a:gd name="connsiteY40" fmla="*/ 2294428 h 3920770"/>
              <a:gd name="connsiteX41" fmla="*/ 1003180 w 5979971"/>
              <a:gd name="connsiteY41" fmla="*/ 2268219 h 3920770"/>
              <a:gd name="connsiteX42" fmla="*/ 886696 w 5979971"/>
              <a:gd name="connsiteY42" fmla="*/ 2285691 h 3920770"/>
              <a:gd name="connsiteX43" fmla="*/ 930377 w 5979971"/>
              <a:gd name="connsiteY43" fmla="*/ 2367230 h 3920770"/>
              <a:gd name="connsiteX44" fmla="*/ 1009004 w 5979971"/>
              <a:gd name="connsiteY44" fmla="*/ 2405087 h 3920770"/>
              <a:gd name="connsiteX45" fmla="*/ 933290 w 5979971"/>
              <a:gd name="connsiteY45" fmla="*/ 2469154 h 3920770"/>
              <a:gd name="connsiteX46" fmla="*/ 915817 w 5979971"/>
              <a:gd name="connsiteY46" fmla="*/ 2539044 h 3920770"/>
              <a:gd name="connsiteX47" fmla="*/ 863399 w 5979971"/>
              <a:gd name="connsiteY47" fmla="*/ 2556517 h 3920770"/>
              <a:gd name="connsiteX48" fmla="*/ 825542 w 5979971"/>
              <a:gd name="connsiteY48" fmla="*/ 2643880 h 3920770"/>
              <a:gd name="connsiteX49" fmla="*/ 685761 w 5979971"/>
              <a:gd name="connsiteY49" fmla="*/ 2629319 h 3920770"/>
              <a:gd name="connsiteX50" fmla="*/ 682848 w 5979971"/>
              <a:gd name="connsiteY50" fmla="*/ 2664265 h 3920770"/>
              <a:gd name="connsiteX51" fmla="*/ 720706 w 5979971"/>
              <a:gd name="connsiteY51" fmla="*/ 2655528 h 3920770"/>
              <a:gd name="connsiteX52" fmla="*/ 627519 w 5979971"/>
              <a:gd name="connsiteY52" fmla="*/ 2699210 h 3920770"/>
              <a:gd name="connsiteX53" fmla="*/ 773552 w 5979971"/>
              <a:gd name="connsiteY53" fmla="*/ 2754609 h 3920770"/>
              <a:gd name="connsiteX54" fmla="*/ 812555 w 5979971"/>
              <a:gd name="connsiteY54" fmla="*/ 2806612 h 3920770"/>
              <a:gd name="connsiteX55" fmla="*/ 912229 w 5979971"/>
              <a:gd name="connsiteY55" fmla="*/ 2823947 h 3920770"/>
              <a:gd name="connsiteX56" fmla="*/ 994568 w 5979971"/>
              <a:gd name="connsiteY56" fmla="*/ 2914953 h 3920770"/>
              <a:gd name="connsiteX57" fmla="*/ 1185248 w 5979971"/>
              <a:gd name="connsiteY57" fmla="*/ 2992959 h 3920770"/>
              <a:gd name="connsiteX58" fmla="*/ 1414933 w 5979971"/>
              <a:gd name="connsiteY58" fmla="*/ 3144637 h 3920770"/>
              <a:gd name="connsiteX59" fmla="*/ 1518939 w 5979971"/>
              <a:gd name="connsiteY59" fmla="*/ 3205308 h 3920770"/>
              <a:gd name="connsiteX60" fmla="*/ 1635948 w 5979971"/>
              <a:gd name="connsiteY60" fmla="*/ 3257312 h 3920770"/>
              <a:gd name="connsiteX61" fmla="*/ 1705286 w 5979971"/>
              <a:gd name="connsiteY61" fmla="*/ 3218309 h 3920770"/>
              <a:gd name="connsiteX62" fmla="*/ 1765957 w 5979971"/>
              <a:gd name="connsiteY62" fmla="*/ 3252978 h 3920770"/>
              <a:gd name="connsiteX63" fmla="*/ 1830962 w 5979971"/>
              <a:gd name="connsiteY63" fmla="*/ 3261646 h 3920770"/>
              <a:gd name="connsiteX64" fmla="*/ 1852630 w 5979971"/>
              <a:gd name="connsiteY64" fmla="*/ 3348319 h 3920770"/>
              <a:gd name="connsiteX65" fmla="*/ 2212323 w 5979971"/>
              <a:gd name="connsiteY65" fmla="*/ 3335318 h 3920770"/>
              <a:gd name="connsiteX66" fmla="*/ 2229658 w 5979971"/>
              <a:gd name="connsiteY66" fmla="*/ 3443659 h 3920770"/>
              <a:gd name="connsiteX67" fmla="*/ 2190655 w 5979971"/>
              <a:gd name="connsiteY67" fmla="*/ 3547667 h 3920770"/>
              <a:gd name="connsiteX68" fmla="*/ 2099649 w 5979971"/>
              <a:gd name="connsiteY68" fmla="*/ 3634340 h 3920770"/>
              <a:gd name="connsiteX69" fmla="*/ 2268661 w 5979971"/>
              <a:gd name="connsiteY69" fmla="*/ 3729680 h 3920770"/>
              <a:gd name="connsiteX70" fmla="*/ 2229658 w 5979971"/>
              <a:gd name="connsiteY70" fmla="*/ 3894358 h 3920770"/>
              <a:gd name="connsiteX71" fmla="*/ 2420339 w 5979971"/>
              <a:gd name="connsiteY71" fmla="*/ 3920360 h 3920770"/>
              <a:gd name="connsiteX72" fmla="*/ 2437673 w 5979971"/>
              <a:gd name="connsiteY72" fmla="*/ 3881357 h 3920770"/>
              <a:gd name="connsiteX73" fmla="*/ 2468009 w 5979971"/>
              <a:gd name="connsiteY73" fmla="*/ 3868356 h 3920770"/>
              <a:gd name="connsiteX74" fmla="*/ 2468009 w 5979971"/>
              <a:gd name="connsiteY74" fmla="*/ 3812018 h 3920770"/>
              <a:gd name="connsiteX75" fmla="*/ 2559015 w 5979971"/>
              <a:gd name="connsiteY75" fmla="*/ 3699343 h 3920770"/>
              <a:gd name="connsiteX76" fmla="*/ 2671690 w 5979971"/>
              <a:gd name="connsiteY76" fmla="*/ 3751347 h 3920770"/>
              <a:gd name="connsiteX77" fmla="*/ 2749696 w 5979971"/>
              <a:gd name="connsiteY77" fmla="*/ 3842354 h 3920770"/>
              <a:gd name="connsiteX78" fmla="*/ 2843161 w 5979971"/>
              <a:gd name="connsiteY78" fmla="*/ 3884660 h 3920770"/>
              <a:gd name="connsiteX79" fmla="*/ 2897039 w 5979971"/>
              <a:gd name="connsiteY79" fmla="*/ 3846688 h 3920770"/>
              <a:gd name="connsiteX80" fmla="*/ 2914375 w 5979971"/>
              <a:gd name="connsiteY80" fmla="*/ 3643006 h 3920770"/>
              <a:gd name="connsiteX81" fmla="*/ 2974070 w 5979971"/>
              <a:gd name="connsiteY81" fmla="*/ 3690032 h 3920770"/>
              <a:gd name="connsiteX82" fmla="*/ 3023945 w 5979971"/>
              <a:gd name="connsiteY82" fmla="*/ 3751037 h 3920770"/>
              <a:gd name="connsiteX83" fmla="*/ 3132771 w 5979971"/>
              <a:gd name="connsiteY83" fmla="*/ 3798408 h 3920770"/>
              <a:gd name="connsiteX84" fmla="*/ 3204729 w 5979971"/>
              <a:gd name="connsiteY84" fmla="*/ 3695010 h 3920770"/>
              <a:gd name="connsiteX85" fmla="*/ 3287068 w 5979971"/>
              <a:gd name="connsiteY85" fmla="*/ 3669008 h 3920770"/>
              <a:gd name="connsiteX86" fmla="*/ 3259352 w 5979971"/>
              <a:gd name="connsiteY86" fmla="*/ 3576288 h 3920770"/>
              <a:gd name="connsiteX87" fmla="*/ 3144058 w 5979971"/>
              <a:gd name="connsiteY87" fmla="*/ 3391654 h 3920770"/>
              <a:gd name="connsiteX88" fmla="*/ 3061719 w 5979971"/>
              <a:gd name="connsiteY88" fmla="*/ 3278979 h 3920770"/>
              <a:gd name="connsiteX89" fmla="*/ 3087720 w 5979971"/>
              <a:gd name="connsiteY89" fmla="*/ 3239976 h 3920770"/>
              <a:gd name="connsiteX90" fmla="*/ 3100721 w 5979971"/>
              <a:gd name="connsiteY90" fmla="*/ 3036295 h 3920770"/>
              <a:gd name="connsiteX91" fmla="*/ 3031383 w 5979971"/>
              <a:gd name="connsiteY91" fmla="*/ 3127301 h 3920770"/>
              <a:gd name="connsiteX92" fmla="*/ 3057385 w 5979971"/>
              <a:gd name="connsiteY92" fmla="*/ 3023294 h 3920770"/>
              <a:gd name="connsiteX93" fmla="*/ 2888372 w 5979971"/>
              <a:gd name="connsiteY93" fmla="*/ 2875950 h 3920770"/>
              <a:gd name="connsiteX94" fmla="*/ 2988047 w 5979971"/>
              <a:gd name="connsiteY94" fmla="*/ 2776276 h 3920770"/>
              <a:gd name="connsiteX95" fmla="*/ 3027049 w 5979971"/>
              <a:gd name="connsiteY95" fmla="*/ 2698271 h 3920770"/>
              <a:gd name="connsiteX96" fmla="*/ 3048718 w 5979971"/>
              <a:gd name="connsiteY96" fmla="*/ 2667935 h 3920770"/>
              <a:gd name="connsiteX97" fmla="*/ 3109389 w 5979971"/>
              <a:gd name="connsiteY97" fmla="*/ 2537925 h 3920770"/>
              <a:gd name="connsiteX98" fmla="*/ 3165726 w 5979971"/>
              <a:gd name="connsiteY98" fmla="*/ 2550926 h 3920770"/>
              <a:gd name="connsiteX99" fmla="*/ 3282735 w 5979971"/>
              <a:gd name="connsiteY99" fmla="*/ 2494589 h 3920770"/>
              <a:gd name="connsiteX100" fmla="*/ 3352073 w 5979971"/>
              <a:gd name="connsiteY100" fmla="*/ 2498922 h 3920770"/>
              <a:gd name="connsiteX101" fmla="*/ 3395410 w 5979971"/>
              <a:gd name="connsiteY101" fmla="*/ 2412249 h 3920770"/>
              <a:gd name="connsiteX102" fmla="*/ 3456080 w 5979971"/>
              <a:gd name="connsiteY102" fmla="*/ 2368913 h 3920770"/>
              <a:gd name="connsiteX103" fmla="*/ 3828774 w 5979971"/>
              <a:gd name="connsiteY103" fmla="*/ 2204234 h 3920770"/>
              <a:gd name="connsiteX104" fmla="*/ 3902447 w 5979971"/>
              <a:gd name="connsiteY104" fmla="*/ 2156564 h 3920770"/>
              <a:gd name="connsiteX105" fmla="*/ 3967666 w 5979971"/>
              <a:gd name="connsiteY105" fmla="*/ 2186255 h 3920770"/>
              <a:gd name="connsiteX106" fmla="*/ 4088793 w 5979971"/>
              <a:gd name="connsiteY106" fmla="*/ 2256238 h 3920770"/>
              <a:gd name="connsiteX107" fmla="*/ 4171133 w 5979971"/>
              <a:gd name="connsiteY107" fmla="*/ 2195567 h 3920770"/>
              <a:gd name="connsiteX108" fmla="*/ 4296809 w 5979971"/>
              <a:gd name="connsiteY108" fmla="*/ 2234570 h 3920770"/>
              <a:gd name="connsiteX109" fmla="*/ 4283807 w 5979971"/>
              <a:gd name="connsiteY109" fmla="*/ 2325577 h 3920770"/>
              <a:gd name="connsiteX110" fmla="*/ 4298741 w 5979971"/>
              <a:gd name="connsiteY110" fmla="*/ 2390152 h 3920770"/>
              <a:gd name="connsiteX111" fmla="*/ 4288142 w 5979971"/>
              <a:gd name="connsiteY111" fmla="*/ 2485921 h 3920770"/>
              <a:gd name="connsiteX112" fmla="*/ 4231804 w 5979971"/>
              <a:gd name="connsiteY112" fmla="*/ 2585595 h 3920770"/>
              <a:gd name="connsiteX113" fmla="*/ 4357480 w 5979971"/>
              <a:gd name="connsiteY113" fmla="*/ 2654933 h 3920770"/>
              <a:gd name="connsiteX114" fmla="*/ 4354519 w 5979971"/>
              <a:gd name="connsiteY114" fmla="*/ 2654633 h 3920770"/>
              <a:gd name="connsiteX0" fmla="*/ 4354519 w 5974188"/>
              <a:gd name="connsiteY0" fmla="*/ 2728738 h 3994875"/>
              <a:gd name="connsiteX1" fmla="*/ 4640060 w 5974188"/>
              <a:gd name="connsiteY1" fmla="*/ 2770878 h 3994875"/>
              <a:gd name="connsiteX2" fmla="*/ 4915834 w 5974188"/>
              <a:gd name="connsiteY2" fmla="*/ 2819273 h 3994875"/>
              <a:gd name="connsiteX3" fmla="*/ 5326376 w 5974188"/>
              <a:gd name="connsiteY3" fmla="*/ 2747734 h 3994875"/>
              <a:gd name="connsiteX4" fmla="*/ 5622004 w 5974188"/>
              <a:gd name="connsiteY4" fmla="*/ 2620097 h 3994875"/>
              <a:gd name="connsiteX5" fmla="*/ 5947318 w 5974188"/>
              <a:gd name="connsiteY5" fmla="*/ 2537345 h 3994875"/>
              <a:gd name="connsiteX6" fmla="*/ 5958202 w 5974188"/>
              <a:gd name="connsiteY6" fmla="*/ 2245776 h 3994875"/>
              <a:gd name="connsiteX7" fmla="*/ 5950548 w 5974188"/>
              <a:gd name="connsiteY7" fmla="*/ 1324459 h 3994875"/>
              <a:gd name="connsiteX8" fmla="*/ 5937990 w 5974188"/>
              <a:gd name="connsiteY8" fmla="*/ 382415 h 3994875"/>
              <a:gd name="connsiteX9" fmla="*/ 5934580 w 5974188"/>
              <a:gd name="connsiteY9" fmla="*/ 170935 h 3994875"/>
              <a:gd name="connsiteX10" fmla="*/ 5939609 w 5974188"/>
              <a:gd name="connsiteY10" fmla="*/ 91386 h 3994875"/>
              <a:gd name="connsiteX11" fmla="*/ 5381397 w 5974188"/>
              <a:gd name="connsiteY11" fmla="*/ 104120 h 3994875"/>
              <a:gd name="connsiteX12" fmla="*/ 3770473 w 5974188"/>
              <a:gd name="connsiteY12" fmla="*/ 103036 h 3994875"/>
              <a:gd name="connsiteX13" fmla="*/ 3174912 w 5974188"/>
              <a:gd name="connsiteY13" fmla="*/ 104119 h 3994875"/>
              <a:gd name="connsiteX14" fmla="*/ 1405058 w 5974188"/>
              <a:gd name="connsiteY14" fmla="*/ 74105 h 3994875"/>
              <a:gd name="connsiteX15" fmla="*/ 690128 w 5974188"/>
              <a:gd name="connsiteY15" fmla="*/ 84242 h 3994875"/>
              <a:gd name="connsiteX16" fmla="*/ 292563 w 5974188"/>
              <a:gd name="connsiteY16" fmla="*/ 94181 h 3994875"/>
              <a:gd name="connsiteX17" fmla="*/ 213050 w 5974188"/>
              <a:gd name="connsiteY17" fmla="*/ 84242 h 3994875"/>
              <a:gd name="connsiteX18" fmla="*/ 34146 w 5974188"/>
              <a:gd name="connsiteY18" fmla="*/ 133938 h 3994875"/>
              <a:gd name="connsiteX19" fmla="*/ 41102 w 5974188"/>
              <a:gd name="connsiteY19" fmla="*/ 563740 h 3994875"/>
              <a:gd name="connsiteX20" fmla="*/ 20554 w 5974188"/>
              <a:gd name="connsiteY20" fmla="*/ 1053847 h 3994875"/>
              <a:gd name="connsiteX21" fmla="*/ 6 w 5974188"/>
              <a:gd name="connsiteY21" fmla="*/ 1626657 h 3994875"/>
              <a:gd name="connsiteX22" fmla="*/ 18621 w 5974188"/>
              <a:gd name="connsiteY22" fmla="*/ 2166203 h 3994875"/>
              <a:gd name="connsiteX23" fmla="*/ 26962 w 5974188"/>
              <a:gd name="connsiteY23" fmla="*/ 2475750 h 3994875"/>
              <a:gd name="connsiteX24" fmla="*/ 184879 w 5974188"/>
              <a:gd name="connsiteY24" fmla="*/ 2554907 h 3994875"/>
              <a:gd name="connsiteX25" fmla="*/ 219045 w 5974188"/>
              <a:gd name="connsiteY25" fmla="*/ 2502402 h 3994875"/>
              <a:gd name="connsiteX26" fmla="*/ 347957 w 5974188"/>
              <a:gd name="connsiteY26" fmla="*/ 2447159 h 3994875"/>
              <a:gd name="connsiteX27" fmla="*/ 416262 w 5974188"/>
              <a:gd name="connsiteY27" fmla="*/ 2402815 h 3994875"/>
              <a:gd name="connsiteX28" fmla="*/ 473177 w 5974188"/>
              <a:gd name="connsiteY28" fmla="*/ 2362708 h 3994875"/>
              <a:gd name="connsiteX29" fmla="*/ 566883 w 5974188"/>
              <a:gd name="connsiteY29" fmla="*/ 2371791 h 3994875"/>
              <a:gd name="connsiteX30" fmla="*/ 624607 w 5974188"/>
              <a:gd name="connsiteY30" fmla="*/ 2321939 h 3994875"/>
              <a:gd name="connsiteX31" fmla="*/ 679937 w 5974188"/>
              <a:gd name="connsiteY31" fmla="*/ 2342324 h 3994875"/>
              <a:gd name="connsiteX32" fmla="*/ 741091 w 5974188"/>
              <a:gd name="connsiteY32" fmla="*/ 2292818 h 3994875"/>
              <a:gd name="connsiteX33" fmla="*/ 796421 w 5974188"/>
              <a:gd name="connsiteY33" fmla="*/ 2301554 h 3994875"/>
              <a:gd name="connsiteX34" fmla="*/ 854058 w 5974188"/>
              <a:gd name="connsiteY34" fmla="*/ 2246310 h 3994875"/>
              <a:gd name="connsiteX35" fmla="*/ 1077165 w 5974188"/>
              <a:gd name="connsiteY35" fmla="*/ 2230799 h 3994875"/>
              <a:gd name="connsiteX36" fmla="*/ 1195495 w 5974188"/>
              <a:gd name="connsiteY36" fmla="*/ 2186165 h 3994875"/>
              <a:gd name="connsiteX37" fmla="*/ 1230122 w 5974188"/>
              <a:gd name="connsiteY37" fmla="*/ 2240861 h 3994875"/>
              <a:gd name="connsiteX38" fmla="*/ 1052685 w 5974188"/>
              <a:gd name="connsiteY38" fmla="*/ 2310290 h 3994875"/>
              <a:gd name="connsiteX39" fmla="*/ 1073071 w 5974188"/>
              <a:gd name="connsiteY39" fmla="*/ 2339412 h 3994875"/>
              <a:gd name="connsiteX40" fmla="*/ 1081806 w 5974188"/>
              <a:gd name="connsiteY40" fmla="*/ 2368533 h 3994875"/>
              <a:gd name="connsiteX41" fmla="*/ 1003180 w 5974188"/>
              <a:gd name="connsiteY41" fmla="*/ 2342324 h 3994875"/>
              <a:gd name="connsiteX42" fmla="*/ 886696 w 5974188"/>
              <a:gd name="connsiteY42" fmla="*/ 2359796 h 3994875"/>
              <a:gd name="connsiteX43" fmla="*/ 930377 w 5974188"/>
              <a:gd name="connsiteY43" fmla="*/ 2441335 h 3994875"/>
              <a:gd name="connsiteX44" fmla="*/ 1009004 w 5974188"/>
              <a:gd name="connsiteY44" fmla="*/ 2479192 h 3994875"/>
              <a:gd name="connsiteX45" fmla="*/ 933290 w 5974188"/>
              <a:gd name="connsiteY45" fmla="*/ 2543259 h 3994875"/>
              <a:gd name="connsiteX46" fmla="*/ 915817 w 5974188"/>
              <a:gd name="connsiteY46" fmla="*/ 2613149 h 3994875"/>
              <a:gd name="connsiteX47" fmla="*/ 863399 w 5974188"/>
              <a:gd name="connsiteY47" fmla="*/ 2630622 h 3994875"/>
              <a:gd name="connsiteX48" fmla="*/ 825542 w 5974188"/>
              <a:gd name="connsiteY48" fmla="*/ 2717985 h 3994875"/>
              <a:gd name="connsiteX49" fmla="*/ 685761 w 5974188"/>
              <a:gd name="connsiteY49" fmla="*/ 2703424 h 3994875"/>
              <a:gd name="connsiteX50" fmla="*/ 682848 w 5974188"/>
              <a:gd name="connsiteY50" fmla="*/ 2738370 h 3994875"/>
              <a:gd name="connsiteX51" fmla="*/ 720706 w 5974188"/>
              <a:gd name="connsiteY51" fmla="*/ 2729633 h 3994875"/>
              <a:gd name="connsiteX52" fmla="*/ 627519 w 5974188"/>
              <a:gd name="connsiteY52" fmla="*/ 2773315 h 3994875"/>
              <a:gd name="connsiteX53" fmla="*/ 773552 w 5974188"/>
              <a:gd name="connsiteY53" fmla="*/ 2828714 h 3994875"/>
              <a:gd name="connsiteX54" fmla="*/ 812555 w 5974188"/>
              <a:gd name="connsiteY54" fmla="*/ 2880717 h 3994875"/>
              <a:gd name="connsiteX55" fmla="*/ 912229 w 5974188"/>
              <a:gd name="connsiteY55" fmla="*/ 2898052 h 3994875"/>
              <a:gd name="connsiteX56" fmla="*/ 994568 w 5974188"/>
              <a:gd name="connsiteY56" fmla="*/ 2989058 h 3994875"/>
              <a:gd name="connsiteX57" fmla="*/ 1185248 w 5974188"/>
              <a:gd name="connsiteY57" fmla="*/ 3067064 h 3994875"/>
              <a:gd name="connsiteX58" fmla="*/ 1414933 w 5974188"/>
              <a:gd name="connsiteY58" fmla="*/ 3218742 h 3994875"/>
              <a:gd name="connsiteX59" fmla="*/ 1518939 w 5974188"/>
              <a:gd name="connsiteY59" fmla="*/ 3279413 h 3994875"/>
              <a:gd name="connsiteX60" fmla="*/ 1635948 w 5974188"/>
              <a:gd name="connsiteY60" fmla="*/ 3331417 h 3994875"/>
              <a:gd name="connsiteX61" fmla="*/ 1705286 w 5974188"/>
              <a:gd name="connsiteY61" fmla="*/ 3292414 h 3994875"/>
              <a:gd name="connsiteX62" fmla="*/ 1765957 w 5974188"/>
              <a:gd name="connsiteY62" fmla="*/ 3327083 h 3994875"/>
              <a:gd name="connsiteX63" fmla="*/ 1830962 w 5974188"/>
              <a:gd name="connsiteY63" fmla="*/ 3335751 h 3994875"/>
              <a:gd name="connsiteX64" fmla="*/ 1852630 w 5974188"/>
              <a:gd name="connsiteY64" fmla="*/ 3422424 h 3994875"/>
              <a:gd name="connsiteX65" fmla="*/ 2212323 w 5974188"/>
              <a:gd name="connsiteY65" fmla="*/ 3409423 h 3994875"/>
              <a:gd name="connsiteX66" fmla="*/ 2229658 w 5974188"/>
              <a:gd name="connsiteY66" fmla="*/ 3517764 h 3994875"/>
              <a:gd name="connsiteX67" fmla="*/ 2190655 w 5974188"/>
              <a:gd name="connsiteY67" fmla="*/ 3621772 h 3994875"/>
              <a:gd name="connsiteX68" fmla="*/ 2099649 w 5974188"/>
              <a:gd name="connsiteY68" fmla="*/ 3708445 h 3994875"/>
              <a:gd name="connsiteX69" fmla="*/ 2268661 w 5974188"/>
              <a:gd name="connsiteY69" fmla="*/ 3803785 h 3994875"/>
              <a:gd name="connsiteX70" fmla="*/ 2229658 w 5974188"/>
              <a:gd name="connsiteY70" fmla="*/ 3968463 h 3994875"/>
              <a:gd name="connsiteX71" fmla="*/ 2420339 w 5974188"/>
              <a:gd name="connsiteY71" fmla="*/ 3994465 h 3994875"/>
              <a:gd name="connsiteX72" fmla="*/ 2437673 w 5974188"/>
              <a:gd name="connsiteY72" fmla="*/ 3955462 h 3994875"/>
              <a:gd name="connsiteX73" fmla="*/ 2468009 w 5974188"/>
              <a:gd name="connsiteY73" fmla="*/ 3942461 h 3994875"/>
              <a:gd name="connsiteX74" fmla="*/ 2468009 w 5974188"/>
              <a:gd name="connsiteY74" fmla="*/ 3886123 h 3994875"/>
              <a:gd name="connsiteX75" fmla="*/ 2559015 w 5974188"/>
              <a:gd name="connsiteY75" fmla="*/ 3773448 h 3994875"/>
              <a:gd name="connsiteX76" fmla="*/ 2671690 w 5974188"/>
              <a:gd name="connsiteY76" fmla="*/ 3825452 h 3994875"/>
              <a:gd name="connsiteX77" fmla="*/ 2749696 w 5974188"/>
              <a:gd name="connsiteY77" fmla="*/ 3916459 h 3994875"/>
              <a:gd name="connsiteX78" fmla="*/ 2843161 w 5974188"/>
              <a:gd name="connsiteY78" fmla="*/ 3958765 h 3994875"/>
              <a:gd name="connsiteX79" fmla="*/ 2897039 w 5974188"/>
              <a:gd name="connsiteY79" fmla="*/ 3920793 h 3994875"/>
              <a:gd name="connsiteX80" fmla="*/ 2914375 w 5974188"/>
              <a:gd name="connsiteY80" fmla="*/ 3717111 h 3994875"/>
              <a:gd name="connsiteX81" fmla="*/ 2974070 w 5974188"/>
              <a:gd name="connsiteY81" fmla="*/ 3764137 h 3994875"/>
              <a:gd name="connsiteX82" fmla="*/ 3023945 w 5974188"/>
              <a:gd name="connsiteY82" fmla="*/ 3825142 h 3994875"/>
              <a:gd name="connsiteX83" fmla="*/ 3132771 w 5974188"/>
              <a:gd name="connsiteY83" fmla="*/ 3872513 h 3994875"/>
              <a:gd name="connsiteX84" fmla="*/ 3204729 w 5974188"/>
              <a:gd name="connsiteY84" fmla="*/ 3769115 h 3994875"/>
              <a:gd name="connsiteX85" fmla="*/ 3287068 w 5974188"/>
              <a:gd name="connsiteY85" fmla="*/ 3743113 h 3994875"/>
              <a:gd name="connsiteX86" fmla="*/ 3259352 w 5974188"/>
              <a:gd name="connsiteY86" fmla="*/ 3650393 h 3994875"/>
              <a:gd name="connsiteX87" fmla="*/ 3144058 w 5974188"/>
              <a:gd name="connsiteY87" fmla="*/ 3465759 h 3994875"/>
              <a:gd name="connsiteX88" fmla="*/ 3061719 w 5974188"/>
              <a:gd name="connsiteY88" fmla="*/ 3353084 h 3994875"/>
              <a:gd name="connsiteX89" fmla="*/ 3087720 w 5974188"/>
              <a:gd name="connsiteY89" fmla="*/ 3314081 h 3994875"/>
              <a:gd name="connsiteX90" fmla="*/ 3100721 w 5974188"/>
              <a:gd name="connsiteY90" fmla="*/ 3110400 h 3994875"/>
              <a:gd name="connsiteX91" fmla="*/ 3031383 w 5974188"/>
              <a:gd name="connsiteY91" fmla="*/ 3201406 h 3994875"/>
              <a:gd name="connsiteX92" fmla="*/ 3057385 w 5974188"/>
              <a:gd name="connsiteY92" fmla="*/ 3097399 h 3994875"/>
              <a:gd name="connsiteX93" fmla="*/ 2888372 w 5974188"/>
              <a:gd name="connsiteY93" fmla="*/ 2950055 h 3994875"/>
              <a:gd name="connsiteX94" fmla="*/ 2988047 w 5974188"/>
              <a:gd name="connsiteY94" fmla="*/ 2850381 h 3994875"/>
              <a:gd name="connsiteX95" fmla="*/ 3027049 w 5974188"/>
              <a:gd name="connsiteY95" fmla="*/ 2772376 h 3994875"/>
              <a:gd name="connsiteX96" fmla="*/ 3048718 w 5974188"/>
              <a:gd name="connsiteY96" fmla="*/ 2742040 h 3994875"/>
              <a:gd name="connsiteX97" fmla="*/ 3109389 w 5974188"/>
              <a:gd name="connsiteY97" fmla="*/ 2612030 h 3994875"/>
              <a:gd name="connsiteX98" fmla="*/ 3165726 w 5974188"/>
              <a:gd name="connsiteY98" fmla="*/ 2625031 h 3994875"/>
              <a:gd name="connsiteX99" fmla="*/ 3282735 w 5974188"/>
              <a:gd name="connsiteY99" fmla="*/ 2568694 h 3994875"/>
              <a:gd name="connsiteX100" fmla="*/ 3352073 w 5974188"/>
              <a:gd name="connsiteY100" fmla="*/ 2573027 h 3994875"/>
              <a:gd name="connsiteX101" fmla="*/ 3395410 w 5974188"/>
              <a:gd name="connsiteY101" fmla="*/ 2486354 h 3994875"/>
              <a:gd name="connsiteX102" fmla="*/ 3456080 w 5974188"/>
              <a:gd name="connsiteY102" fmla="*/ 2443018 h 3994875"/>
              <a:gd name="connsiteX103" fmla="*/ 3828774 w 5974188"/>
              <a:gd name="connsiteY103" fmla="*/ 2278339 h 3994875"/>
              <a:gd name="connsiteX104" fmla="*/ 3902447 w 5974188"/>
              <a:gd name="connsiteY104" fmla="*/ 2230669 h 3994875"/>
              <a:gd name="connsiteX105" fmla="*/ 3967666 w 5974188"/>
              <a:gd name="connsiteY105" fmla="*/ 2260360 h 3994875"/>
              <a:gd name="connsiteX106" fmla="*/ 4088793 w 5974188"/>
              <a:gd name="connsiteY106" fmla="*/ 2330343 h 3994875"/>
              <a:gd name="connsiteX107" fmla="*/ 4171133 w 5974188"/>
              <a:gd name="connsiteY107" fmla="*/ 2269672 h 3994875"/>
              <a:gd name="connsiteX108" fmla="*/ 4296809 w 5974188"/>
              <a:gd name="connsiteY108" fmla="*/ 2308675 h 3994875"/>
              <a:gd name="connsiteX109" fmla="*/ 4283807 w 5974188"/>
              <a:gd name="connsiteY109" fmla="*/ 2399682 h 3994875"/>
              <a:gd name="connsiteX110" fmla="*/ 4298741 w 5974188"/>
              <a:gd name="connsiteY110" fmla="*/ 2464257 h 3994875"/>
              <a:gd name="connsiteX111" fmla="*/ 4288142 w 5974188"/>
              <a:gd name="connsiteY111" fmla="*/ 2560026 h 3994875"/>
              <a:gd name="connsiteX112" fmla="*/ 4231804 w 5974188"/>
              <a:gd name="connsiteY112" fmla="*/ 2659700 h 3994875"/>
              <a:gd name="connsiteX113" fmla="*/ 4357480 w 5974188"/>
              <a:gd name="connsiteY113" fmla="*/ 2729038 h 3994875"/>
              <a:gd name="connsiteX114" fmla="*/ 4354519 w 5974188"/>
              <a:gd name="connsiteY114" fmla="*/ 2728738 h 3994875"/>
              <a:gd name="connsiteX0" fmla="*/ 4354519 w 5987683"/>
              <a:gd name="connsiteY0" fmla="*/ 2654633 h 3920770"/>
              <a:gd name="connsiteX1" fmla="*/ 4640060 w 5987683"/>
              <a:gd name="connsiteY1" fmla="*/ 2696773 h 3920770"/>
              <a:gd name="connsiteX2" fmla="*/ 4915834 w 5987683"/>
              <a:gd name="connsiteY2" fmla="*/ 2745168 h 3920770"/>
              <a:gd name="connsiteX3" fmla="*/ 5326376 w 5987683"/>
              <a:gd name="connsiteY3" fmla="*/ 2673629 h 3920770"/>
              <a:gd name="connsiteX4" fmla="*/ 5622004 w 5987683"/>
              <a:gd name="connsiteY4" fmla="*/ 2545992 h 3920770"/>
              <a:gd name="connsiteX5" fmla="*/ 5947318 w 5987683"/>
              <a:gd name="connsiteY5" fmla="*/ 2463240 h 3920770"/>
              <a:gd name="connsiteX6" fmla="*/ 5958202 w 5987683"/>
              <a:gd name="connsiteY6" fmla="*/ 2171671 h 3920770"/>
              <a:gd name="connsiteX7" fmla="*/ 5950548 w 5987683"/>
              <a:gd name="connsiteY7" fmla="*/ 1250354 h 3920770"/>
              <a:gd name="connsiteX8" fmla="*/ 5937990 w 5987683"/>
              <a:gd name="connsiteY8" fmla="*/ 308310 h 3920770"/>
              <a:gd name="connsiteX9" fmla="*/ 5934580 w 5987683"/>
              <a:gd name="connsiteY9" fmla="*/ 96830 h 3920770"/>
              <a:gd name="connsiteX10" fmla="*/ 5939609 w 5987683"/>
              <a:gd name="connsiteY10" fmla="*/ 17281 h 3920770"/>
              <a:gd name="connsiteX11" fmla="*/ 5947930 w 5987683"/>
              <a:gd name="connsiteY11" fmla="*/ 16738 h 3920770"/>
              <a:gd name="connsiteX12" fmla="*/ 5381397 w 5987683"/>
              <a:gd name="connsiteY12" fmla="*/ 30015 h 3920770"/>
              <a:gd name="connsiteX13" fmla="*/ 3770473 w 5987683"/>
              <a:gd name="connsiteY13" fmla="*/ 28931 h 3920770"/>
              <a:gd name="connsiteX14" fmla="*/ 3174912 w 5987683"/>
              <a:gd name="connsiteY14" fmla="*/ 30014 h 3920770"/>
              <a:gd name="connsiteX15" fmla="*/ 1405058 w 5987683"/>
              <a:gd name="connsiteY15" fmla="*/ 0 h 3920770"/>
              <a:gd name="connsiteX16" fmla="*/ 690128 w 5987683"/>
              <a:gd name="connsiteY16" fmla="*/ 10137 h 3920770"/>
              <a:gd name="connsiteX17" fmla="*/ 292563 w 5987683"/>
              <a:gd name="connsiteY17" fmla="*/ 20076 h 3920770"/>
              <a:gd name="connsiteX18" fmla="*/ 213050 w 5987683"/>
              <a:gd name="connsiteY18" fmla="*/ 10137 h 3920770"/>
              <a:gd name="connsiteX19" fmla="*/ 34146 w 5987683"/>
              <a:gd name="connsiteY19" fmla="*/ 59833 h 3920770"/>
              <a:gd name="connsiteX20" fmla="*/ 41102 w 5987683"/>
              <a:gd name="connsiteY20" fmla="*/ 489635 h 3920770"/>
              <a:gd name="connsiteX21" fmla="*/ 20554 w 5987683"/>
              <a:gd name="connsiteY21" fmla="*/ 979742 h 3920770"/>
              <a:gd name="connsiteX22" fmla="*/ 6 w 5987683"/>
              <a:gd name="connsiteY22" fmla="*/ 1552552 h 3920770"/>
              <a:gd name="connsiteX23" fmla="*/ 18621 w 5987683"/>
              <a:gd name="connsiteY23" fmla="*/ 2092098 h 3920770"/>
              <a:gd name="connsiteX24" fmla="*/ 26962 w 5987683"/>
              <a:gd name="connsiteY24" fmla="*/ 2401645 h 3920770"/>
              <a:gd name="connsiteX25" fmla="*/ 184879 w 5987683"/>
              <a:gd name="connsiteY25" fmla="*/ 2480802 h 3920770"/>
              <a:gd name="connsiteX26" fmla="*/ 219045 w 5987683"/>
              <a:gd name="connsiteY26" fmla="*/ 2428297 h 3920770"/>
              <a:gd name="connsiteX27" fmla="*/ 347957 w 5987683"/>
              <a:gd name="connsiteY27" fmla="*/ 2373054 h 3920770"/>
              <a:gd name="connsiteX28" fmla="*/ 416262 w 5987683"/>
              <a:gd name="connsiteY28" fmla="*/ 2328710 h 3920770"/>
              <a:gd name="connsiteX29" fmla="*/ 473177 w 5987683"/>
              <a:gd name="connsiteY29" fmla="*/ 2288603 h 3920770"/>
              <a:gd name="connsiteX30" fmla="*/ 566883 w 5987683"/>
              <a:gd name="connsiteY30" fmla="*/ 2297686 h 3920770"/>
              <a:gd name="connsiteX31" fmla="*/ 624607 w 5987683"/>
              <a:gd name="connsiteY31" fmla="*/ 2247834 h 3920770"/>
              <a:gd name="connsiteX32" fmla="*/ 679937 w 5987683"/>
              <a:gd name="connsiteY32" fmla="*/ 2268219 h 3920770"/>
              <a:gd name="connsiteX33" fmla="*/ 741091 w 5987683"/>
              <a:gd name="connsiteY33" fmla="*/ 2218713 h 3920770"/>
              <a:gd name="connsiteX34" fmla="*/ 796421 w 5987683"/>
              <a:gd name="connsiteY34" fmla="*/ 2227449 h 3920770"/>
              <a:gd name="connsiteX35" fmla="*/ 854058 w 5987683"/>
              <a:gd name="connsiteY35" fmla="*/ 2172205 h 3920770"/>
              <a:gd name="connsiteX36" fmla="*/ 1077165 w 5987683"/>
              <a:gd name="connsiteY36" fmla="*/ 2156694 h 3920770"/>
              <a:gd name="connsiteX37" fmla="*/ 1195495 w 5987683"/>
              <a:gd name="connsiteY37" fmla="*/ 2112060 h 3920770"/>
              <a:gd name="connsiteX38" fmla="*/ 1230122 w 5987683"/>
              <a:gd name="connsiteY38" fmla="*/ 2166756 h 3920770"/>
              <a:gd name="connsiteX39" fmla="*/ 1052685 w 5987683"/>
              <a:gd name="connsiteY39" fmla="*/ 2236185 h 3920770"/>
              <a:gd name="connsiteX40" fmla="*/ 1073071 w 5987683"/>
              <a:gd name="connsiteY40" fmla="*/ 2265307 h 3920770"/>
              <a:gd name="connsiteX41" fmla="*/ 1081806 w 5987683"/>
              <a:gd name="connsiteY41" fmla="*/ 2294428 h 3920770"/>
              <a:gd name="connsiteX42" fmla="*/ 1003180 w 5987683"/>
              <a:gd name="connsiteY42" fmla="*/ 2268219 h 3920770"/>
              <a:gd name="connsiteX43" fmla="*/ 886696 w 5987683"/>
              <a:gd name="connsiteY43" fmla="*/ 2285691 h 3920770"/>
              <a:gd name="connsiteX44" fmla="*/ 930377 w 5987683"/>
              <a:gd name="connsiteY44" fmla="*/ 2367230 h 3920770"/>
              <a:gd name="connsiteX45" fmla="*/ 1009004 w 5987683"/>
              <a:gd name="connsiteY45" fmla="*/ 2405087 h 3920770"/>
              <a:gd name="connsiteX46" fmla="*/ 933290 w 5987683"/>
              <a:gd name="connsiteY46" fmla="*/ 2469154 h 3920770"/>
              <a:gd name="connsiteX47" fmla="*/ 915817 w 5987683"/>
              <a:gd name="connsiteY47" fmla="*/ 2539044 h 3920770"/>
              <a:gd name="connsiteX48" fmla="*/ 863399 w 5987683"/>
              <a:gd name="connsiteY48" fmla="*/ 2556517 h 3920770"/>
              <a:gd name="connsiteX49" fmla="*/ 825542 w 5987683"/>
              <a:gd name="connsiteY49" fmla="*/ 2643880 h 3920770"/>
              <a:gd name="connsiteX50" fmla="*/ 685761 w 5987683"/>
              <a:gd name="connsiteY50" fmla="*/ 2629319 h 3920770"/>
              <a:gd name="connsiteX51" fmla="*/ 682848 w 5987683"/>
              <a:gd name="connsiteY51" fmla="*/ 2664265 h 3920770"/>
              <a:gd name="connsiteX52" fmla="*/ 720706 w 5987683"/>
              <a:gd name="connsiteY52" fmla="*/ 2655528 h 3920770"/>
              <a:gd name="connsiteX53" fmla="*/ 627519 w 5987683"/>
              <a:gd name="connsiteY53" fmla="*/ 2699210 h 3920770"/>
              <a:gd name="connsiteX54" fmla="*/ 773552 w 5987683"/>
              <a:gd name="connsiteY54" fmla="*/ 2754609 h 3920770"/>
              <a:gd name="connsiteX55" fmla="*/ 812555 w 5987683"/>
              <a:gd name="connsiteY55" fmla="*/ 2806612 h 3920770"/>
              <a:gd name="connsiteX56" fmla="*/ 912229 w 5987683"/>
              <a:gd name="connsiteY56" fmla="*/ 2823947 h 3920770"/>
              <a:gd name="connsiteX57" fmla="*/ 994568 w 5987683"/>
              <a:gd name="connsiteY57" fmla="*/ 2914953 h 3920770"/>
              <a:gd name="connsiteX58" fmla="*/ 1185248 w 5987683"/>
              <a:gd name="connsiteY58" fmla="*/ 2992959 h 3920770"/>
              <a:gd name="connsiteX59" fmla="*/ 1414933 w 5987683"/>
              <a:gd name="connsiteY59" fmla="*/ 3144637 h 3920770"/>
              <a:gd name="connsiteX60" fmla="*/ 1518939 w 5987683"/>
              <a:gd name="connsiteY60" fmla="*/ 3205308 h 3920770"/>
              <a:gd name="connsiteX61" fmla="*/ 1635948 w 5987683"/>
              <a:gd name="connsiteY61" fmla="*/ 3257312 h 3920770"/>
              <a:gd name="connsiteX62" fmla="*/ 1705286 w 5987683"/>
              <a:gd name="connsiteY62" fmla="*/ 3218309 h 3920770"/>
              <a:gd name="connsiteX63" fmla="*/ 1765957 w 5987683"/>
              <a:gd name="connsiteY63" fmla="*/ 3252978 h 3920770"/>
              <a:gd name="connsiteX64" fmla="*/ 1830962 w 5987683"/>
              <a:gd name="connsiteY64" fmla="*/ 3261646 h 3920770"/>
              <a:gd name="connsiteX65" fmla="*/ 1852630 w 5987683"/>
              <a:gd name="connsiteY65" fmla="*/ 3348319 h 3920770"/>
              <a:gd name="connsiteX66" fmla="*/ 2212323 w 5987683"/>
              <a:gd name="connsiteY66" fmla="*/ 3335318 h 3920770"/>
              <a:gd name="connsiteX67" fmla="*/ 2229658 w 5987683"/>
              <a:gd name="connsiteY67" fmla="*/ 3443659 h 3920770"/>
              <a:gd name="connsiteX68" fmla="*/ 2190655 w 5987683"/>
              <a:gd name="connsiteY68" fmla="*/ 3547667 h 3920770"/>
              <a:gd name="connsiteX69" fmla="*/ 2099649 w 5987683"/>
              <a:gd name="connsiteY69" fmla="*/ 3634340 h 3920770"/>
              <a:gd name="connsiteX70" fmla="*/ 2268661 w 5987683"/>
              <a:gd name="connsiteY70" fmla="*/ 3729680 h 3920770"/>
              <a:gd name="connsiteX71" fmla="*/ 2229658 w 5987683"/>
              <a:gd name="connsiteY71" fmla="*/ 3894358 h 3920770"/>
              <a:gd name="connsiteX72" fmla="*/ 2420339 w 5987683"/>
              <a:gd name="connsiteY72" fmla="*/ 3920360 h 3920770"/>
              <a:gd name="connsiteX73" fmla="*/ 2437673 w 5987683"/>
              <a:gd name="connsiteY73" fmla="*/ 3881357 h 3920770"/>
              <a:gd name="connsiteX74" fmla="*/ 2468009 w 5987683"/>
              <a:gd name="connsiteY74" fmla="*/ 3868356 h 3920770"/>
              <a:gd name="connsiteX75" fmla="*/ 2468009 w 5987683"/>
              <a:gd name="connsiteY75" fmla="*/ 3812018 h 3920770"/>
              <a:gd name="connsiteX76" fmla="*/ 2559015 w 5987683"/>
              <a:gd name="connsiteY76" fmla="*/ 3699343 h 3920770"/>
              <a:gd name="connsiteX77" fmla="*/ 2671690 w 5987683"/>
              <a:gd name="connsiteY77" fmla="*/ 3751347 h 3920770"/>
              <a:gd name="connsiteX78" fmla="*/ 2749696 w 5987683"/>
              <a:gd name="connsiteY78" fmla="*/ 3842354 h 3920770"/>
              <a:gd name="connsiteX79" fmla="*/ 2843161 w 5987683"/>
              <a:gd name="connsiteY79" fmla="*/ 3884660 h 3920770"/>
              <a:gd name="connsiteX80" fmla="*/ 2897039 w 5987683"/>
              <a:gd name="connsiteY80" fmla="*/ 3846688 h 3920770"/>
              <a:gd name="connsiteX81" fmla="*/ 2914375 w 5987683"/>
              <a:gd name="connsiteY81" fmla="*/ 3643006 h 3920770"/>
              <a:gd name="connsiteX82" fmla="*/ 2974070 w 5987683"/>
              <a:gd name="connsiteY82" fmla="*/ 3690032 h 3920770"/>
              <a:gd name="connsiteX83" fmla="*/ 3023945 w 5987683"/>
              <a:gd name="connsiteY83" fmla="*/ 3751037 h 3920770"/>
              <a:gd name="connsiteX84" fmla="*/ 3132771 w 5987683"/>
              <a:gd name="connsiteY84" fmla="*/ 3798408 h 3920770"/>
              <a:gd name="connsiteX85" fmla="*/ 3204729 w 5987683"/>
              <a:gd name="connsiteY85" fmla="*/ 3695010 h 3920770"/>
              <a:gd name="connsiteX86" fmla="*/ 3287068 w 5987683"/>
              <a:gd name="connsiteY86" fmla="*/ 3669008 h 3920770"/>
              <a:gd name="connsiteX87" fmla="*/ 3259352 w 5987683"/>
              <a:gd name="connsiteY87" fmla="*/ 3576288 h 3920770"/>
              <a:gd name="connsiteX88" fmla="*/ 3144058 w 5987683"/>
              <a:gd name="connsiteY88" fmla="*/ 3391654 h 3920770"/>
              <a:gd name="connsiteX89" fmla="*/ 3061719 w 5987683"/>
              <a:gd name="connsiteY89" fmla="*/ 3278979 h 3920770"/>
              <a:gd name="connsiteX90" fmla="*/ 3087720 w 5987683"/>
              <a:gd name="connsiteY90" fmla="*/ 3239976 h 3920770"/>
              <a:gd name="connsiteX91" fmla="*/ 3100721 w 5987683"/>
              <a:gd name="connsiteY91" fmla="*/ 3036295 h 3920770"/>
              <a:gd name="connsiteX92" fmla="*/ 3031383 w 5987683"/>
              <a:gd name="connsiteY92" fmla="*/ 3127301 h 3920770"/>
              <a:gd name="connsiteX93" fmla="*/ 3057385 w 5987683"/>
              <a:gd name="connsiteY93" fmla="*/ 3023294 h 3920770"/>
              <a:gd name="connsiteX94" fmla="*/ 2888372 w 5987683"/>
              <a:gd name="connsiteY94" fmla="*/ 2875950 h 3920770"/>
              <a:gd name="connsiteX95" fmla="*/ 2988047 w 5987683"/>
              <a:gd name="connsiteY95" fmla="*/ 2776276 h 3920770"/>
              <a:gd name="connsiteX96" fmla="*/ 3027049 w 5987683"/>
              <a:gd name="connsiteY96" fmla="*/ 2698271 h 3920770"/>
              <a:gd name="connsiteX97" fmla="*/ 3048718 w 5987683"/>
              <a:gd name="connsiteY97" fmla="*/ 2667935 h 3920770"/>
              <a:gd name="connsiteX98" fmla="*/ 3109389 w 5987683"/>
              <a:gd name="connsiteY98" fmla="*/ 2537925 h 3920770"/>
              <a:gd name="connsiteX99" fmla="*/ 3165726 w 5987683"/>
              <a:gd name="connsiteY99" fmla="*/ 2550926 h 3920770"/>
              <a:gd name="connsiteX100" fmla="*/ 3282735 w 5987683"/>
              <a:gd name="connsiteY100" fmla="*/ 2494589 h 3920770"/>
              <a:gd name="connsiteX101" fmla="*/ 3352073 w 5987683"/>
              <a:gd name="connsiteY101" fmla="*/ 2498922 h 3920770"/>
              <a:gd name="connsiteX102" fmla="*/ 3395410 w 5987683"/>
              <a:gd name="connsiteY102" fmla="*/ 2412249 h 3920770"/>
              <a:gd name="connsiteX103" fmla="*/ 3456080 w 5987683"/>
              <a:gd name="connsiteY103" fmla="*/ 2368913 h 3920770"/>
              <a:gd name="connsiteX104" fmla="*/ 3828774 w 5987683"/>
              <a:gd name="connsiteY104" fmla="*/ 2204234 h 3920770"/>
              <a:gd name="connsiteX105" fmla="*/ 3902447 w 5987683"/>
              <a:gd name="connsiteY105" fmla="*/ 2156564 h 3920770"/>
              <a:gd name="connsiteX106" fmla="*/ 3967666 w 5987683"/>
              <a:gd name="connsiteY106" fmla="*/ 2186255 h 3920770"/>
              <a:gd name="connsiteX107" fmla="*/ 4088793 w 5987683"/>
              <a:gd name="connsiteY107" fmla="*/ 2256238 h 3920770"/>
              <a:gd name="connsiteX108" fmla="*/ 4171133 w 5987683"/>
              <a:gd name="connsiteY108" fmla="*/ 2195567 h 3920770"/>
              <a:gd name="connsiteX109" fmla="*/ 4296809 w 5987683"/>
              <a:gd name="connsiteY109" fmla="*/ 2234570 h 3920770"/>
              <a:gd name="connsiteX110" fmla="*/ 4283807 w 5987683"/>
              <a:gd name="connsiteY110" fmla="*/ 2325577 h 3920770"/>
              <a:gd name="connsiteX111" fmla="*/ 4298741 w 5987683"/>
              <a:gd name="connsiteY111" fmla="*/ 2390152 h 3920770"/>
              <a:gd name="connsiteX112" fmla="*/ 4288142 w 5987683"/>
              <a:gd name="connsiteY112" fmla="*/ 2485921 h 3920770"/>
              <a:gd name="connsiteX113" fmla="*/ 4231804 w 5987683"/>
              <a:gd name="connsiteY113" fmla="*/ 2585595 h 3920770"/>
              <a:gd name="connsiteX114" fmla="*/ 4357480 w 5987683"/>
              <a:gd name="connsiteY114" fmla="*/ 2654933 h 3920770"/>
              <a:gd name="connsiteX115" fmla="*/ 4354519 w 5987683"/>
              <a:gd name="connsiteY115" fmla="*/ 2654633 h 3920770"/>
              <a:gd name="connsiteX0" fmla="*/ 4354519 w 5979971"/>
              <a:gd name="connsiteY0" fmla="*/ 2654633 h 3920770"/>
              <a:gd name="connsiteX1" fmla="*/ 4640060 w 5979971"/>
              <a:gd name="connsiteY1" fmla="*/ 2696773 h 3920770"/>
              <a:gd name="connsiteX2" fmla="*/ 4915834 w 5979971"/>
              <a:gd name="connsiteY2" fmla="*/ 2745168 h 3920770"/>
              <a:gd name="connsiteX3" fmla="*/ 5326376 w 5979971"/>
              <a:gd name="connsiteY3" fmla="*/ 2673629 h 3920770"/>
              <a:gd name="connsiteX4" fmla="*/ 5622004 w 5979971"/>
              <a:gd name="connsiteY4" fmla="*/ 2545992 h 3920770"/>
              <a:gd name="connsiteX5" fmla="*/ 5947318 w 5979971"/>
              <a:gd name="connsiteY5" fmla="*/ 2463240 h 3920770"/>
              <a:gd name="connsiteX6" fmla="*/ 5958202 w 5979971"/>
              <a:gd name="connsiteY6" fmla="*/ 2171671 h 3920770"/>
              <a:gd name="connsiteX7" fmla="*/ 5950548 w 5979971"/>
              <a:gd name="connsiteY7" fmla="*/ 1250354 h 3920770"/>
              <a:gd name="connsiteX8" fmla="*/ 5937990 w 5979971"/>
              <a:gd name="connsiteY8" fmla="*/ 308310 h 3920770"/>
              <a:gd name="connsiteX9" fmla="*/ 5934580 w 5979971"/>
              <a:gd name="connsiteY9" fmla="*/ 96830 h 3920770"/>
              <a:gd name="connsiteX10" fmla="*/ 5939609 w 5979971"/>
              <a:gd name="connsiteY10" fmla="*/ 17281 h 3920770"/>
              <a:gd name="connsiteX11" fmla="*/ 5381397 w 5979971"/>
              <a:gd name="connsiteY11" fmla="*/ 30015 h 3920770"/>
              <a:gd name="connsiteX12" fmla="*/ 3770473 w 5979971"/>
              <a:gd name="connsiteY12" fmla="*/ 28931 h 3920770"/>
              <a:gd name="connsiteX13" fmla="*/ 3174912 w 5979971"/>
              <a:gd name="connsiteY13" fmla="*/ 30014 h 3920770"/>
              <a:gd name="connsiteX14" fmla="*/ 1405058 w 5979971"/>
              <a:gd name="connsiteY14" fmla="*/ 0 h 3920770"/>
              <a:gd name="connsiteX15" fmla="*/ 690128 w 5979971"/>
              <a:gd name="connsiteY15" fmla="*/ 10137 h 3920770"/>
              <a:gd name="connsiteX16" fmla="*/ 292563 w 5979971"/>
              <a:gd name="connsiteY16" fmla="*/ 20076 h 3920770"/>
              <a:gd name="connsiteX17" fmla="*/ 213050 w 5979971"/>
              <a:gd name="connsiteY17" fmla="*/ 10137 h 3920770"/>
              <a:gd name="connsiteX18" fmla="*/ 34146 w 5979971"/>
              <a:gd name="connsiteY18" fmla="*/ 59833 h 3920770"/>
              <a:gd name="connsiteX19" fmla="*/ 41102 w 5979971"/>
              <a:gd name="connsiteY19" fmla="*/ 489635 h 3920770"/>
              <a:gd name="connsiteX20" fmla="*/ 20554 w 5979971"/>
              <a:gd name="connsiteY20" fmla="*/ 979742 h 3920770"/>
              <a:gd name="connsiteX21" fmla="*/ 6 w 5979971"/>
              <a:gd name="connsiteY21" fmla="*/ 1552552 h 3920770"/>
              <a:gd name="connsiteX22" fmla="*/ 18621 w 5979971"/>
              <a:gd name="connsiteY22" fmla="*/ 2092098 h 3920770"/>
              <a:gd name="connsiteX23" fmla="*/ 26962 w 5979971"/>
              <a:gd name="connsiteY23" fmla="*/ 2401645 h 3920770"/>
              <a:gd name="connsiteX24" fmla="*/ 184879 w 5979971"/>
              <a:gd name="connsiteY24" fmla="*/ 2480802 h 3920770"/>
              <a:gd name="connsiteX25" fmla="*/ 219045 w 5979971"/>
              <a:gd name="connsiteY25" fmla="*/ 2428297 h 3920770"/>
              <a:gd name="connsiteX26" fmla="*/ 347957 w 5979971"/>
              <a:gd name="connsiteY26" fmla="*/ 2373054 h 3920770"/>
              <a:gd name="connsiteX27" fmla="*/ 416262 w 5979971"/>
              <a:gd name="connsiteY27" fmla="*/ 2328710 h 3920770"/>
              <a:gd name="connsiteX28" fmla="*/ 473177 w 5979971"/>
              <a:gd name="connsiteY28" fmla="*/ 2288603 h 3920770"/>
              <a:gd name="connsiteX29" fmla="*/ 566883 w 5979971"/>
              <a:gd name="connsiteY29" fmla="*/ 2297686 h 3920770"/>
              <a:gd name="connsiteX30" fmla="*/ 624607 w 5979971"/>
              <a:gd name="connsiteY30" fmla="*/ 2247834 h 3920770"/>
              <a:gd name="connsiteX31" fmla="*/ 679937 w 5979971"/>
              <a:gd name="connsiteY31" fmla="*/ 2268219 h 3920770"/>
              <a:gd name="connsiteX32" fmla="*/ 741091 w 5979971"/>
              <a:gd name="connsiteY32" fmla="*/ 2218713 h 3920770"/>
              <a:gd name="connsiteX33" fmla="*/ 796421 w 5979971"/>
              <a:gd name="connsiteY33" fmla="*/ 2227449 h 3920770"/>
              <a:gd name="connsiteX34" fmla="*/ 854058 w 5979971"/>
              <a:gd name="connsiteY34" fmla="*/ 2172205 h 3920770"/>
              <a:gd name="connsiteX35" fmla="*/ 1077165 w 5979971"/>
              <a:gd name="connsiteY35" fmla="*/ 2156694 h 3920770"/>
              <a:gd name="connsiteX36" fmla="*/ 1195495 w 5979971"/>
              <a:gd name="connsiteY36" fmla="*/ 2112060 h 3920770"/>
              <a:gd name="connsiteX37" fmla="*/ 1230122 w 5979971"/>
              <a:gd name="connsiteY37" fmla="*/ 2166756 h 3920770"/>
              <a:gd name="connsiteX38" fmla="*/ 1052685 w 5979971"/>
              <a:gd name="connsiteY38" fmla="*/ 2236185 h 3920770"/>
              <a:gd name="connsiteX39" fmla="*/ 1073071 w 5979971"/>
              <a:gd name="connsiteY39" fmla="*/ 2265307 h 3920770"/>
              <a:gd name="connsiteX40" fmla="*/ 1081806 w 5979971"/>
              <a:gd name="connsiteY40" fmla="*/ 2294428 h 3920770"/>
              <a:gd name="connsiteX41" fmla="*/ 1003180 w 5979971"/>
              <a:gd name="connsiteY41" fmla="*/ 2268219 h 3920770"/>
              <a:gd name="connsiteX42" fmla="*/ 886696 w 5979971"/>
              <a:gd name="connsiteY42" fmla="*/ 2285691 h 3920770"/>
              <a:gd name="connsiteX43" fmla="*/ 930377 w 5979971"/>
              <a:gd name="connsiteY43" fmla="*/ 2367230 h 3920770"/>
              <a:gd name="connsiteX44" fmla="*/ 1009004 w 5979971"/>
              <a:gd name="connsiteY44" fmla="*/ 2405087 h 3920770"/>
              <a:gd name="connsiteX45" fmla="*/ 933290 w 5979971"/>
              <a:gd name="connsiteY45" fmla="*/ 2469154 h 3920770"/>
              <a:gd name="connsiteX46" fmla="*/ 915817 w 5979971"/>
              <a:gd name="connsiteY46" fmla="*/ 2539044 h 3920770"/>
              <a:gd name="connsiteX47" fmla="*/ 863399 w 5979971"/>
              <a:gd name="connsiteY47" fmla="*/ 2556517 h 3920770"/>
              <a:gd name="connsiteX48" fmla="*/ 825542 w 5979971"/>
              <a:gd name="connsiteY48" fmla="*/ 2643880 h 3920770"/>
              <a:gd name="connsiteX49" fmla="*/ 685761 w 5979971"/>
              <a:gd name="connsiteY49" fmla="*/ 2629319 h 3920770"/>
              <a:gd name="connsiteX50" fmla="*/ 682848 w 5979971"/>
              <a:gd name="connsiteY50" fmla="*/ 2664265 h 3920770"/>
              <a:gd name="connsiteX51" fmla="*/ 720706 w 5979971"/>
              <a:gd name="connsiteY51" fmla="*/ 2655528 h 3920770"/>
              <a:gd name="connsiteX52" fmla="*/ 627519 w 5979971"/>
              <a:gd name="connsiteY52" fmla="*/ 2699210 h 3920770"/>
              <a:gd name="connsiteX53" fmla="*/ 773552 w 5979971"/>
              <a:gd name="connsiteY53" fmla="*/ 2754609 h 3920770"/>
              <a:gd name="connsiteX54" fmla="*/ 812555 w 5979971"/>
              <a:gd name="connsiteY54" fmla="*/ 2806612 h 3920770"/>
              <a:gd name="connsiteX55" fmla="*/ 912229 w 5979971"/>
              <a:gd name="connsiteY55" fmla="*/ 2823947 h 3920770"/>
              <a:gd name="connsiteX56" fmla="*/ 994568 w 5979971"/>
              <a:gd name="connsiteY56" fmla="*/ 2914953 h 3920770"/>
              <a:gd name="connsiteX57" fmla="*/ 1185248 w 5979971"/>
              <a:gd name="connsiteY57" fmla="*/ 2992959 h 3920770"/>
              <a:gd name="connsiteX58" fmla="*/ 1414933 w 5979971"/>
              <a:gd name="connsiteY58" fmla="*/ 3144637 h 3920770"/>
              <a:gd name="connsiteX59" fmla="*/ 1518939 w 5979971"/>
              <a:gd name="connsiteY59" fmla="*/ 3205308 h 3920770"/>
              <a:gd name="connsiteX60" fmla="*/ 1635948 w 5979971"/>
              <a:gd name="connsiteY60" fmla="*/ 3257312 h 3920770"/>
              <a:gd name="connsiteX61" fmla="*/ 1705286 w 5979971"/>
              <a:gd name="connsiteY61" fmla="*/ 3218309 h 3920770"/>
              <a:gd name="connsiteX62" fmla="*/ 1765957 w 5979971"/>
              <a:gd name="connsiteY62" fmla="*/ 3252978 h 3920770"/>
              <a:gd name="connsiteX63" fmla="*/ 1830962 w 5979971"/>
              <a:gd name="connsiteY63" fmla="*/ 3261646 h 3920770"/>
              <a:gd name="connsiteX64" fmla="*/ 1852630 w 5979971"/>
              <a:gd name="connsiteY64" fmla="*/ 3348319 h 3920770"/>
              <a:gd name="connsiteX65" fmla="*/ 2212323 w 5979971"/>
              <a:gd name="connsiteY65" fmla="*/ 3335318 h 3920770"/>
              <a:gd name="connsiteX66" fmla="*/ 2229658 w 5979971"/>
              <a:gd name="connsiteY66" fmla="*/ 3443659 h 3920770"/>
              <a:gd name="connsiteX67" fmla="*/ 2190655 w 5979971"/>
              <a:gd name="connsiteY67" fmla="*/ 3547667 h 3920770"/>
              <a:gd name="connsiteX68" fmla="*/ 2099649 w 5979971"/>
              <a:gd name="connsiteY68" fmla="*/ 3634340 h 3920770"/>
              <a:gd name="connsiteX69" fmla="*/ 2268661 w 5979971"/>
              <a:gd name="connsiteY69" fmla="*/ 3729680 h 3920770"/>
              <a:gd name="connsiteX70" fmla="*/ 2229658 w 5979971"/>
              <a:gd name="connsiteY70" fmla="*/ 3894358 h 3920770"/>
              <a:gd name="connsiteX71" fmla="*/ 2420339 w 5979971"/>
              <a:gd name="connsiteY71" fmla="*/ 3920360 h 3920770"/>
              <a:gd name="connsiteX72" fmla="*/ 2437673 w 5979971"/>
              <a:gd name="connsiteY72" fmla="*/ 3881357 h 3920770"/>
              <a:gd name="connsiteX73" fmla="*/ 2468009 w 5979971"/>
              <a:gd name="connsiteY73" fmla="*/ 3868356 h 3920770"/>
              <a:gd name="connsiteX74" fmla="*/ 2468009 w 5979971"/>
              <a:gd name="connsiteY74" fmla="*/ 3812018 h 3920770"/>
              <a:gd name="connsiteX75" fmla="*/ 2559015 w 5979971"/>
              <a:gd name="connsiteY75" fmla="*/ 3699343 h 3920770"/>
              <a:gd name="connsiteX76" fmla="*/ 2671690 w 5979971"/>
              <a:gd name="connsiteY76" fmla="*/ 3751347 h 3920770"/>
              <a:gd name="connsiteX77" fmla="*/ 2749696 w 5979971"/>
              <a:gd name="connsiteY77" fmla="*/ 3842354 h 3920770"/>
              <a:gd name="connsiteX78" fmla="*/ 2843161 w 5979971"/>
              <a:gd name="connsiteY78" fmla="*/ 3884660 h 3920770"/>
              <a:gd name="connsiteX79" fmla="*/ 2897039 w 5979971"/>
              <a:gd name="connsiteY79" fmla="*/ 3846688 h 3920770"/>
              <a:gd name="connsiteX80" fmla="*/ 2914375 w 5979971"/>
              <a:gd name="connsiteY80" fmla="*/ 3643006 h 3920770"/>
              <a:gd name="connsiteX81" fmla="*/ 2974070 w 5979971"/>
              <a:gd name="connsiteY81" fmla="*/ 3690032 h 3920770"/>
              <a:gd name="connsiteX82" fmla="*/ 3023945 w 5979971"/>
              <a:gd name="connsiteY82" fmla="*/ 3751037 h 3920770"/>
              <a:gd name="connsiteX83" fmla="*/ 3132771 w 5979971"/>
              <a:gd name="connsiteY83" fmla="*/ 3798408 h 3920770"/>
              <a:gd name="connsiteX84" fmla="*/ 3204729 w 5979971"/>
              <a:gd name="connsiteY84" fmla="*/ 3695010 h 3920770"/>
              <a:gd name="connsiteX85" fmla="*/ 3287068 w 5979971"/>
              <a:gd name="connsiteY85" fmla="*/ 3669008 h 3920770"/>
              <a:gd name="connsiteX86" fmla="*/ 3259352 w 5979971"/>
              <a:gd name="connsiteY86" fmla="*/ 3576288 h 3920770"/>
              <a:gd name="connsiteX87" fmla="*/ 3144058 w 5979971"/>
              <a:gd name="connsiteY87" fmla="*/ 3391654 h 3920770"/>
              <a:gd name="connsiteX88" fmla="*/ 3061719 w 5979971"/>
              <a:gd name="connsiteY88" fmla="*/ 3278979 h 3920770"/>
              <a:gd name="connsiteX89" fmla="*/ 3087720 w 5979971"/>
              <a:gd name="connsiteY89" fmla="*/ 3239976 h 3920770"/>
              <a:gd name="connsiteX90" fmla="*/ 3100721 w 5979971"/>
              <a:gd name="connsiteY90" fmla="*/ 3036295 h 3920770"/>
              <a:gd name="connsiteX91" fmla="*/ 3031383 w 5979971"/>
              <a:gd name="connsiteY91" fmla="*/ 3127301 h 3920770"/>
              <a:gd name="connsiteX92" fmla="*/ 3057385 w 5979971"/>
              <a:gd name="connsiteY92" fmla="*/ 3023294 h 3920770"/>
              <a:gd name="connsiteX93" fmla="*/ 2888372 w 5979971"/>
              <a:gd name="connsiteY93" fmla="*/ 2875950 h 3920770"/>
              <a:gd name="connsiteX94" fmla="*/ 2988047 w 5979971"/>
              <a:gd name="connsiteY94" fmla="*/ 2776276 h 3920770"/>
              <a:gd name="connsiteX95" fmla="*/ 3027049 w 5979971"/>
              <a:gd name="connsiteY95" fmla="*/ 2698271 h 3920770"/>
              <a:gd name="connsiteX96" fmla="*/ 3048718 w 5979971"/>
              <a:gd name="connsiteY96" fmla="*/ 2667935 h 3920770"/>
              <a:gd name="connsiteX97" fmla="*/ 3109389 w 5979971"/>
              <a:gd name="connsiteY97" fmla="*/ 2537925 h 3920770"/>
              <a:gd name="connsiteX98" fmla="*/ 3165726 w 5979971"/>
              <a:gd name="connsiteY98" fmla="*/ 2550926 h 3920770"/>
              <a:gd name="connsiteX99" fmla="*/ 3282735 w 5979971"/>
              <a:gd name="connsiteY99" fmla="*/ 2494589 h 3920770"/>
              <a:gd name="connsiteX100" fmla="*/ 3352073 w 5979971"/>
              <a:gd name="connsiteY100" fmla="*/ 2498922 h 3920770"/>
              <a:gd name="connsiteX101" fmla="*/ 3395410 w 5979971"/>
              <a:gd name="connsiteY101" fmla="*/ 2412249 h 3920770"/>
              <a:gd name="connsiteX102" fmla="*/ 3456080 w 5979971"/>
              <a:gd name="connsiteY102" fmla="*/ 2368913 h 3920770"/>
              <a:gd name="connsiteX103" fmla="*/ 3828774 w 5979971"/>
              <a:gd name="connsiteY103" fmla="*/ 2204234 h 3920770"/>
              <a:gd name="connsiteX104" fmla="*/ 3902447 w 5979971"/>
              <a:gd name="connsiteY104" fmla="*/ 2156564 h 3920770"/>
              <a:gd name="connsiteX105" fmla="*/ 3967666 w 5979971"/>
              <a:gd name="connsiteY105" fmla="*/ 2186255 h 3920770"/>
              <a:gd name="connsiteX106" fmla="*/ 4088793 w 5979971"/>
              <a:gd name="connsiteY106" fmla="*/ 2256238 h 3920770"/>
              <a:gd name="connsiteX107" fmla="*/ 4171133 w 5979971"/>
              <a:gd name="connsiteY107" fmla="*/ 2195567 h 3920770"/>
              <a:gd name="connsiteX108" fmla="*/ 4296809 w 5979971"/>
              <a:gd name="connsiteY108" fmla="*/ 2234570 h 3920770"/>
              <a:gd name="connsiteX109" fmla="*/ 4283807 w 5979971"/>
              <a:gd name="connsiteY109" fmla="*/ 2325577 h 3920770"/>
              <a:gd name="connsiteX110" fmla="*/ 4298741 w 5979971"/>
              <a:gd name="connsiteY110" fmla="*/ 2390152 h 3920770"/>
              <a:gd name="connsiteX111" fmla="*/ 4288142 w 5979971"/>
              <a:gd name="connsiteY111" fmla="*/ 2485921 h 3920770"/>
              <a:gd name="connsiteX112" fmla="*/ 4231804 w 5979971"/>
              <a:gd name="connsiteY112" fmla="*/ 2585595 h 3920770"/>
              <a:gd name="connsiteX113" fmla="*/ 4357480 w 5979971"/>
              <a:gd name="connsiteY113" fmla="*/ 2654933 h 3920770"/>
              <a:gd name="connsiteX114" fmla="*/ 4354519 w 5979971"/>
              <a:gd name="connsiteY114" fmla="*/ 2654633 h 3920770"/>
              <a:gd name="connsiteX0" fmla="*/ 4354519 w 5978448"/>
              <a:gd name="connsiteY0" fmla="*/ 2654633 h 3920770"/>
              <a:gd name="connsiteX1" fmla="*/ 4640060 w 5978448"/>
              <a:gd name="connsiteY1" fmla="*/ 2696773 h 3920770"/>
              <a:gd name="connsiteX2" fmla="*/ 4915834 w 5978448"/>
              <a:gd name="connsiteY2" fmla="*/ 2745168 h 3920770"/>
              <a:gd name="connsiteX3" fmla="*/ 5326376 w 5978448"/>
              <a:gd name="connsiteY3" fmla="*/ 2673629 h 3920770"/>
              <a:gd name="connsiteX4" fmla="*/ 5622004 w 5978448"/>
              <a:gd name="connsiteY4" fmla="*/ 2545992 h 3920770"/>
              <a:gd name="connsiteX5" fmla="*/ 5947318 w 5978448"/>
              <a:gd name="connsiteY5" fmla="*/ 2463240 h 3920770"/>
              <a:gd name="connsiteX6" fmla="*/ 5958202 w 5978448"/>
              <a:gd name="connsiteY6" fmla="*/ 2171671 h 3920770"/>
              <a:gd name="connsiteX7" fmla="*/ 5950548 w 5978448"/>
              <a:gd name="connsiteY7" fmla="*/ 1250354 h 3920770"/>
              <a:gd name="connsiteX8" fmla="*/ 5937990 w 5978448"/>
              <a:gd name="connsiteY8" fmla="*/ 308310 h 3920770"/>
              <a:gd name="connsiteX9" fmla="*/ 5934580 w 5978448"/>
              <a:gd name="connsiteY9" fmla="*/ 96830 h 3920770"/>
              <a:gd name="connsiteX10" fmla="*/ 5931244 w 5978448"/>
              <a:gd name="connsiteY10" fmla="*/ 20074 h 3920770"/>
              <a:gd name="connsiteX11" fmla="*/ 5939609 w 5978448"/>
              <a:gd name="connsiteY11" fmla="*/ 17281 h 3920770"/>
              <a:gd name="connsiteX12" fmla="*/ 5381397 w 5978448"/>
              <a:gd name="connsiteY12" fmla="*/ 30015 h 3920770"/>
              <a:gd name="connsiteX13" fmla="*/ 3770473 w 5978448"/>
              <a:gd name="connsiteY13" fmla="*/ 28931 h 3920770"/>
              <a:gd name="connsiteX14" fmla="*/ 3174912 w 5978448"/>
              <a:gd name="connsiteY14" fmla="*/ 30014 h 3920770"/>
              <a:gd name="connsiteX15" fmla="*/ 1405058 w 5978448"/>
              <a:gd name="connsiteY15" fmla="*/ 0 h 3920770"/>
              <a:gd name="connsiteX16" fmla="*/ 690128 w 5978448"/>
              <a:gd name="connsiteY16" fmla="*/ 10137 h 3920770"/>
              <a:gd name="connsiteX17" fmla="*/ 292563 w 5978448"/>
              <a:gd name="connsiteY17" fmla="*/ 20076 h 3920770"/>
              <a:gd name="connsiteX18" fmla="*/ 213050 w 5978448"/>
              <a:gd name="connsiteY18" fmla="*/ 10137 h 3920770"/>
              <a:gd name="connsiteX19" fmla="*/ 34146 w 5978448"/>
              <a:gd name="connsiteY19" fmla="*/ 59833 h 3920770"/>
              <a:gd name="connsiteX20" fmla="*/ 41102 w 5978448"/>
              <a:gd name="connsiteY20" fmla="*/ 489635 h 3920770"/>
              <a:gd name="connsiteX21" fmla="*/ 20554 w 5978448"/>
              <a:gd name="connsiteY21" fmla="*/ 979742 h 3920770"/>
              <a:gd name="connsiteX22" fmla="*/ 6 w 5978448"/>
              <a:gd name="connsiteY22" fmla="*/ 1552552 h 3920770"/>
              <a:gd name="connsiteX23" fmla="*/ 18621 w 5978448"/>
              <a:gd name="connsiteY23" fmla="*/ 2092098 h 3920770"/>
              <a:gd name="connsiteX24" fmla="*/ 26962 w 5978448"/>
              <a:gd name="connsiteY24" fmla="*/ 2401645 h 3920770"/>
              <a:gd name="connsiteX25" fmla="*/ 184879 w 5978448"/>
              <a:gd name="connsiteY25" fmla="*/ 2480802 h 3920770"/>
              <a:gd name="connsiteX26" fmla="*/ 219045 w 5978448"/>
              <a:gd name="connsiteY26" fmla="*/ 2428297 h 3920770"/>
              <a:gd name="connsiteX27" fmla="*/ 347957 w 5978448"/>
              <a:gd name="connsiteY27" fmla="*/ 2373054 h 3920770"/>
              <a:gd name="connsiteX28" fmla="*/ 416262 w 5978448"/>
              <a:gd name="connsiteY28" fmla="*/ 2328710 h 3920770"/>
              <a:gd name="connsiteX29" fmla="*/ 473177 w 5978448"/>
              <a:gd name="connsiteY29" fmla="*/ 2288603 h 3920770"/>
              <a:gd name="connsiteX30" fmla="*/ 566883 w 5978448"/>
              <a:gd name="connsiteY30" fmla="*/ 2297686 h 3920770"/>
              <a:gd name="connsiteX31" fmla="*/ 624607 w 5978448"/>
              <a:gd name="connsiteY31" fmla="*/ 2247834 h 3920770"/>
              <a:gd name="connsiteX32" fmla="*/ 679937 w 5978448"/>
              <a:gd name="connsiteY32" fmla="*/ 2268219 h 3920770"/>
              <a:gd name="connsiteX33" fmla="*/ 741091 w 5978448"/>
              <a:gd name="connsiteY33" fmla="*/ 2218713 h 3920770"/>
              <a:gd name="connsiteX34" fmla="*/ 796421 w 5978448"/>
              <a:gd name="connsiteY34" fmla="*/ 2227449 h 3920770"/>
              <a:gd name="connsiteX35" fmla="*/ 854058 w 5978448"/>
              <a:gd name="connsiteY35" fmla="*/ 2172205 h 3920770"/>
              <a:gd name="connsiteX36" fmla="*/ 1077165 w 5978448"/>
              <a:gd name="connsiteY36" fmla="*/ 2156694 h 3920770"/>
              <a:gd name="connsiteX37" fmla="*/ 1195495 w 5978448"/>
              <a:gd name="connsiteY37" fmla="*/ 2112060 h 3920770"/>
              <a:gd name="connsiteX38" fmla="*/ 1230122 w 5978448"/>
              <a:gd name="connsiteY38" fmla="*/ 2166756 h 3920770"/>
              <a:gd name="connsiteX39" fmla="*/ 1052685 w 5978448"/>
              <a:gd name="connsiteY39" fmla="*/ 2236185 h 3920770"/>
              <a:gd name="connsiteX40" fmla="*/ 1073071 w 5978448"/>
              <a:gd name="connsiteY40" fmla="*/ 2265307 h 3920770"/>
              <a:gd name="connsiteX41" fmla="*/ 1081806 w 5978448"/>
              <a:gd name="connsiteY41" fmla="*/ 2294428 h 3920770"/>
              <a:gd name="connsiteX42" fmla="*/ 1003180 w 5978448"/>
              <a:gd name="connsiteY42" fmla="*/ 2268219 h 3920770"/>
              <a:gd name="connsiteX43" fmla="*/ 886696 w 5978448"/>
              <a:gd name="connsiteY43" fmla="*/ 2285691 h 3920770"/>
              <a:gd name="connsiteX44" fmla="*/ 930377 w 5978448"/>
              <a:gd name="connsiteY44" fmla="*/ 2367230 h 3920770"/>
              <a:gd name="connsiteX45" fmla="*/ 1009004 w 5978448"/>
              <a:gd name="connsiteY45" fmla="*/ 2405087 h 3920770"/>
              <a:gd name="connsiteX46" fmla="*/ 933290 w 5978448"/>
              <a:gd name="connsiteY46" fmla="*/ 2469154 h 3920770"/>
              <a:gd name="connsiteX47" fmla="*/ 915817 w 5978448"/>
              <a:gd name="connsiteY47" fmla="*/ 2539044 h 3920770"/>
              <a:gd name="connsiteX48" fmla="*/ 863399 w 5978448"/>
              <a:gd name="connsiteY48" fmla="*/ 2556517 h 3920770"/>
              <a:gd name="connsiteX49" fmla="*/ 825542 w 5978448"/>
              <a:gd name="connsiteY49" fmla="*/ 2643880 h 3920770"/>
              <a:gd name="connsiteX50" fmla="*/ 685761 w 5978448"/>
              <a:gd name="connsiteY50" fmla="*/ 2629319 h 3920770"/>
              <a:gd name="connsiteX51" fmla="*/ 682848 w 5978448"/>
              <a:gd name="connsiteY51" fmla="*/ 2664265 h 3920770"/>
              <a:gd name="connsiteX52" fmla="*/ 720706 w 5978448"/>
              <a:gd name="connsiteY52" fmla="*/ 2655528 h 3920770"/>
              <a:gd name="connsiteX53" fmla="*/ 627519 w 5978448"/>
              <a:gd name="connsiteY53" fmla="*/ 2699210 h 3920770"/>
              <a:gd name="connsiteX54" fmla="*/ 773552 w 5978448"/>
              <a:gd name="connsiteY54" fmla="*/ 2754609 h 3920770"/>
              <a:gd name="connsiteX55" fmla="*/ 812555 w 5978448"/>
              <a:gd name="connsiteY55" fmla="*/ 2806612 h 3920770"/>
              <a:gd name="connsiteX56" fmla="*/ 912229 w 5978448"/>
              <a:gd name="connsiteY56" fmla="*/ 2823947 h 3920770"/>
              <a:gd name="connsiteX57" fmla="*/ 994568 w 5978448"/>
              <a:gd name="connsiteY57" fmla="*/ 2914953 h 3920770"/>
              <a:gd name="connsiteX58" fmla="*/ 1185248 w 5978448"/>
              <a:gd name="connsiteY58" fmla="*/ 2992959 h 3920770"/>
              <a:gd name="connsiteX59" fmla="*/ 1414933 w 5978448"/>
              <a:gd name="connsiteY59" fmla="*/ 3144637 h 3920770"/>
              <a:gd name="connsiteX60" fmla="*/ 1518939 w 5978448"/>
              <a:gd name="connsiteY60" fmla="*/ 3205308 h 3920770"/>
              <a:gd name="connsiteX61" fmla="*/ 1635948 w 5978448"/>
              <a:gd name="connsiteY61" fmla="*/ 3257312 h 3920770"/>
              <a:gd name="connsiteX62" fmla="*/ 1705286 w 5978448"/>
              <a:gd name="connsiteY62" fmla="*/ 3218309 h 3920770"/>
              <a:gd name="connsiteX63" fmla="*/ 1765957 w 5978448"/>
              <a:gd name="connsiteY63" fmla="*/ 3252978 h 3920770"/>
              <a:gd name="connsiteX64" fmla="*/ 1830962 w 5978448"/>
              <a:gd name="connsiteY64" fmla="*/ 3261646 h 3920770"/>
              <a:gd name="connsiteX65" fmla="*/ 1852630 w 5978448"/>
              <a:gd name="connsiteY65" fmla="*/ 3348319 h 3920770"/>
              <a:gd name="connsiteX66" fmla="*/ 2212323 w 5978448"/>
              <a:gd name="connsiteY66" fmla="*/ 3335318 h 3920770"/>
              <a:gd name="connsiteX67" fmla="*/ 2229658 w 5978448"/>
              <a:gd name="connsiteY67" fmla="*/ 3443659 h 3920770"/>
              <a:gd name="connsiteX68" fmla="*/ 2190655 w 5978448"/>
              <a:gd name="connsiteY68" fmla="*/ 3547667 h 3920770"/>
              <a:gd name="connsiteX69" fmla="*/ 2099649 w 5978448"/>
              <a:gd name="connsiteY69" fmla="*/ 3634340 h 3920770"/>
              <a:gd name="connsiteX70" fmla="*/ 2268661 w 5978448"/>
              <a:gd name="connsiteY70" fmla="*/ 3729680 h 3920770"/>
              <a:gd name="connsiteX71" fmla="*/ 2229658 w 5978448"/>
              <a:gd name="connsiteY71" fmla="*/ 3894358 h 3920770"/>
              <a:gd name="connsiteX72" fmla="*/ 2420339 w 5978448"/>
              <a:gd name="connsiteY72" fmla="*/ 3920360 h 3920770"/>
              <a:gd name="connsiteX73" fmla="*/ 2437673 w 5978448"/>
              <a:gd name="connsiteY73" fmla="*/ 3881357 h 3920770"/>
              <a:gd name="connsiteX74" fmla="*/ 2468009 w 5978448"/>
              <a:gd name="connsiteY74" fmla="*/ 3868356 h 3920770"/>
              <a:gd name="connsiteX75" fmla="*/ 2468009 w 5978448"/>
              <a:gd name="connsiteY75" fmla="*/ 3812018 h 3920770"/>
              <a:gd name="connsiteX76" fmla="*/ 2559015 w 5978448"/>
              <a:gd name="connsiteY76" fmla="*/ 3699343 h 3920770"/>
              <a:gd name="connsiteX77" fmla="*/ 2671690 w 5978448"/>
              <a:gd name="connsiteY77" fmla="*/ 3751347 h 3920770"/>
              <a:gd name="connsiteX78" fmla="*/ 2749696 w 5978448"/>
              <a:gd name="connsiteY78" fmla="*/ 3842354 h 3920770"/>
              <a:gd name="connsiteX79" fmla="*/ 2843161 w 5978448"/>
              <a:gd name="connsiteY79" fmla="*/ 3884660 h 3920770"/>
              <a:gd name="connsiteX80" fmla="*/ 2897039 w 5978448"/>
              <a:gd name="connsiteY80" fmla="*/ 3846688 h 3920770"/>
              <a:gd name="connsiteX81" fmla="*/ 2914375 w 5978448"/>
              <a:gd name="connsiteY81" fmla="*/ 3643006 h 3920770"/>
              <a:gd name="connsiteX82" fmla="*/ 2974070 w 5978448"/>
              <a:gd name="connsiteY82" fmla="*/ 3690032 h 3920770"/>
              <a:gd name="connsiteX83" fmla="*/ 3023945 w 5978448"/>
              <a:gd name="connsiteY83" fmla="*/ 3751037 h 3920770"/>
              <a:gd name="connsiteX84" fmla="*/ 3132771 w 5978448"/>
              <a:gd name="connsiteY84" fmla="*/ 3798408 h 3920770"/>
              <a:gd name="connsiteX85" fmla="*/ 3204729 w 5978448"/>
              <a:gd name="connsiteY85" fmla="*/ 3695010 h 3920770"/>
              <a:gd name="connsiteX86" fmla="*/ 3287068 w 5978448"/>
              <a:gd name="connsiteY86" fmla="*/ 3669008 h 3920770"/>
              <a:gd name="connsiteX87" fmla="*/ 3259352 w 5978448"/>
              <a:gd name="connsiteY87" fmla="*/ 3576288 h 3920770"/>
              <a:gd name="connsiteX88" fmla="*/ 3144058 w 5978448"/>
              <a:gd name="connsiteY88" fmla="*/ 3391654 h 3920770"/>
              <a:gd name="connsiteX89" fmla="*/ 3061719 w 5978448"/>
              <a:gd name="connsiteY89" fmla="*/ 3278979 h 3920770"/>
              <a:gd name="connsiteX90" fmla="*/ 3087720 w 5978448"/>
              <a:gd name="connsiteY90" fmla="*/ 3239976 h 3920770"/>
              <a:gd name="connsiteX91" fmla="*/ 3100721 w 5978448"/>
              <a:gd name="connsiteY91" fmla="*/ 3036295 h 3920770"/>
              <a:gd name="connsiteX92" fmla="*/ 3031383 w 5978448"/>
              <a:gd name="connsiteY92" fmla="*/ 3127301 h 3920770"/>
              <a:gd name="connsiteX93" fmla="*/ 3057385 w 5978448"/>
              <a:gd name="connsiteY93" fmla="*/ 3023294 h 3920770"/>
              <a:gd name="connsiteX94" fmla="*/ 2888372 w 5978448"/>
              <a:gd name="connsiteY94" fmla="*/ 2875950 h 3920770"/>
              <a:gd name="connsiteX95" fmla="*/ 2988047 w 5978448"/>
              <a:gd name="connsiteY95" fmla="*/ 2776276 h 3920770"/>
              <a:gd name="connsiteX96" fmla="*/ 3027049 w 5978448"/>
              <a:gd name="connsiteY96" fmla="*/ 2698271 h 3920770"/>
              <a:gd name="connsiteX97" fmla="*/ 3048718 w 5978448"/>
              <a:gd name="connsiteY97" fmla="*/ 2667935 h 3920770"/>
              <a:gd name="connsiteX98" fmla="*/ 3109389 w 5978448"/>
              <a:gd name="connsiteY98" fmla="*/ 2537925 h 3920770"/>
              <a:gd name="connsiteX99" fmla="*/ 3165726 w 5978448"/>
              <a:gd name="connsiteY99" fmla="*/ 2550926 h 3920770"/>
              <a:gd name="connsiteX100" fmla="*/ 3282735 w 5978448"/>
              <a:gd name="connsiteY100" fmla="*/ 2494589 h 3920770"/>
              <a:gd name="connsiteX101" fmla="*/ 3352073 w 5978448"/>
              <a:gd name="connsiteY101" fmla="*/ 2498922 h 3920770"/>
              <a:gd name="connsiteX102" fmla="*/ 3395410 w 5978448"/>
              <a:gd name="connsiteY102" fmla="*/ 2412249 h 3920770"/>
              <a:gd name="connsiteX103" fmla="*/ 3456080 w 5978448"/>
              <a:gd name="connsiteY103" fmla="*/ 2368913 h 3920770"/>
              <a:gd name="connsiteX104" fmla="*/ 3828774 w 5978448"/>
              <a:gd name="connsiteY104" fmla="*/ 2204234 h 3920770"/>
              <a:gd name="connsiteX105" fmla="*/ 3902447 w 5978448"/>
              <a:gd name="connsiteY105" fmla="*/ 2156564 h 3920770"/>
              <a:gd name="connsiteX106" fmla="*/ 3967666 w 5978448"/>
              <a:gd name="connsiteY106" fmla="*/ 2186255 h 3920770"/>
              <a:gd name="connsiteX107" fmla="*/ 4088793 w 5978448"/>
              <a:gd name="connsiteY107" fmla="*/ 2256238 h 3920770"/>
              <a:gd name="connsiteX108" fmla="*/ 4171133 w 5978448"/>
              <a:gd name="connsiteY108" fmla="*/ 2195567 h 3920770"/>
              <a:gd name="connsiteX109" fmla="*/ 4296809 w 5978448"/>
              <a:gd name="connsiteY109" fmla="*/ 2234570 h 3920770"/>
              <a:gd name="connsiteX110" fmla="*/ 4283807 w 5978448"/>
              <a:gd name="connsiteY110" fmla="*/ 2325577 h 3920770"/>
              <a:gd name="connsiteX111" fmla="*/ 4298741 w 5978448"/>
              <a:gd name="connsiteY111" fmla="*/ 2390152 h 3920770"/>
              <a:gd name="connsiteX112" fmla="*/ 4288142 w 5978448"/>
              <a:gd name="connsiteY112" fmla="*/ 2485921 h 3920770"/>
              <a:gd name="connsiteX113" fmla="*/ 4231804 w 5978448"/>
              <a:gd name="connsiteY113" fmla="*/ 2585595 h 3920770"/>
              <a:gd name="connsiteX114" fmla="*/ 4357480 w 5978448"/>
              <a:gd name="connsiteY114" fmla="*/ 2654933 h 3920770"/>
              <a:gd name="connsiteX115" fmla="*/ 4354519 w 5978448"/>
              <a:gd name="connsiteY115" fmla="*/ 2654633 h 3920770"/>
              <a:gd name="connsiteX0" fmla="*/ 4354519 w 5974546"/>
              <a:gd name="connsiteY0" fmla="*/ 2654633 h 3920770"/>
              <a:gd name="connsiteX1" fmla="*/ 4640060 w 5974546"/>
              <a:gd name="connsiteY1" fmla="*/ 2696773 h 3920770"/>
              <a:gd name="connsiteX2" fmla="*/ 4915834 w 5974546"/>
              <a:gd name="connsiteY2" fmla="*/ 2745168 h 3920770"/>
              <a:gd name="connsiteX3" fmla="*/ 5326376 w 5974546"/>
              <a:gd name="connsiteY3" fmla="*/ 2673629 h 3920770"/>
              <a:gd name="connsiteX4" fmla="*/ 5622004 w 5974546"/>
              <a:gd name="connsiteY4" fmla="*/ 2545992 h 3920770"/>
              <a:gd name="connsiteX5" fmla="*/ 5947318 w 5974546"/>
              <a:gd name="connsiteY5" fmla="*/ 2463240 h 3920770"/>
              <a:gd name="connsiteX6" fmla="*/ 5958202 w 5974546"/>
              <a:gd name="connsiteY6" fmla="*/ 2171671 h 3920770"/>
              <a:gd name="connsiteX7" fmla="*/ 5950548 w 5974546"/>
              <a:gd name="connsiteY7" fmla="*/ 1250354 h 3920770"/>
              <a:gd name="connsiteX8" fmla="*/ 5937990 w 5974546"/>
              <a:gd name="connsiteY8" fmla="*/ 308310 h 3920770"/>
              <a:gd name="connsiteX9" fmla="*/ 5934580 w 5974546"/>
              <a:gd name="connsiteY9" fmla="*/ 96830 h 3920770"/>
              <a:gd name="connsiteX10" fmla="*/ 5931244 w 5974546"/>
              <a:gd name="connsiteY10" fmla="*/ 20074 h 3920770"/>
              <a:gd name="connsiteX11" fmla="*/ 5381397 w 5974546"/>
              <a:gd name="connsiteY11" fmla="*/ 30015 h 3920770"/>
              <a:gd name="connsiteX12" fmla="*/ 3770473 w 5974546"/>
              <a:gd name="connsiteY12" fmla="*/ 28931 h 3920770"/>
              <a:gd name="connsiteX13" fmla="*/ 3174912 w 5974546"/>
              <a:gd name="connsiteY13" fmla="*/ 30014 h 3920770"/>
              <a:gd name="connsiteX14" fmla="*/ 1405058 w 5974546"/>
              <a:gd name="connsiteY14" fmla="*/ 0 h 3920770"/>
              <a:gd name="connsiteX15" fmla="*/ 690128 w 5974546"/>
              <a:gd name="connsiteY15" fmla="*/ 10137 h 3920770"/>
              <a:gd name="connsiteX16" fmla="*/ 292563 w 5974546"/>
              <a:gd name="connsiteY16" fmla="*/ 20076 h 3920770"/>
              <a:gd name="connsiteX17" fmla="*/ 213050 w 5974546"/>
              <a:gd name="connsiteY17" fmla="*/ 10137 h 3920770"/>
              <a:gd name="connsiteX18" fmla="*/ 34146 w 5974546"/>
              <a:gd name="connsiteY18" fmla="*/ 59833 h 3920770"/>
              <a:gd name="connsiteX19" fmla="*/ 41102 w 5974546"/>
              <a:gd name="connsiteY19" fmla="*/ 489635 h 3920770"/>
              <a:gd name="connsiteX20" fmla="*/ 20554 w 5974546"/>
              <a:gd name="connsiteY20" fmla="*/ 979742 h 3920770"/>
              <a:gd name="connsiteX21" fmla="*/ 6 w 5974546"/>
              <a:gd name="connsiteY21" fmla="*/ 1552552 h 3920770"/>
              <a:gd name="connsiteX22" fmla="*/ 18621 w 5974546"/>
              <a:gd name="connsiteY22" fmla="*/ 2092098 h 3920770"/>
              <a:gd name="connsiteX23" fmla="*/ 26962 w 5974546"/>
              <a:gd name="connsiteY23" fmla="*/ 2401645 h 3920770"/>
              <a:gd name="connsiteX24" fmla="*/ 184879 w 5974546"/>
              <a:gd name="connsiteY24" fmla="*/ 2480802 h 3920770"/>
              <a:gd name="connsiteX25" fmla="*/ 219045 w 5974546"/>
              <a:gd name="connsiteY25" fmla="*/ 2428297 h 3920770"/>
              <a:gd name="connsiteX26" fmla="*/ 347957 w 5974546"/>
              <a:gd name="connsiteY26" fmla="*/ 2373054 h 3920770"/>
              <a:gd name="connsiteX27" fmla="*/ 416262 w 5974546"/>
              <a:gd name="connsiteY27" fmla="*/ 2328710 h 3920770"/>
              <a:gd name="connsiteX28" fmla="*/ 473177 w 5974546"/>
              <a:gd name="connsiteY28" fmla="*/ 2288603 h 3920770"/>
              <a:gd name="connsiteX29" fmla="*/ 566883 w 5974546"/>
              <a:gd name="connsiteY29" fmla="*/ 2297686 h 3920770"/>
              <a:gd name="connsiteX30" fmla="*/ 624607 w 5974546"/>
              <a:gd name="connsiteY30" fmla="*/ 2247834 h 3920770"/>
              <a:gd name="connsiteX31" fmla="*/ 679937 w 5974546"/>
              <a:gd name="connsiteY31" fmla="*/ 2268219 h 3920770"/>
              <a:gd name="connsiteX32" fmla="*/ 741091 w 5974546"/>
              <a:gd name="connsiteY32" fmla="*/ 2218713 h 3920770"/>
              <a:gd name="connsiteX33" fmla="*/ 796421 w 5974546"/>
              <a:gd name="connsiteY33" fmla="*/ 2227449 h 3920770"/>
              <a:gd name="connsiteX34" fmla="*/ 854058 w 5974546"/>
              <a:gd name="connsiteY34" fmla="*/ 2172205 h 3920770"/>
              <a:gd name="connsiteX35" fmla="*/ 1077165 w 5974546"/>
              <a:gd name="connsiteY35" fmla="*/ 2156694 h 3920770"/>
              <a:gd name="connsiteX36" fmla="*/ 1195495 w 5974546"/>
              <a:gd name="connsiteY36" fmla="*/ 2112060 h 3920770"/>
              <a:gd name="connsiteX37" fmla="*/ 1230122 w 5974546"/>
              <a:gd name="connsiteY37" fmla="*/ 2166756 h 3920770"/>
              <a:gd name="connsiteX38" fmla="*/ 1052685 w 5974546"/>
              <a:gd name="connsiteY38" fmla="*/ 2236185 h 3920770"/>
              <a:gd name="connsiteX39" fmla="*/ 1073071 w 5974546"/>
              <a:gd name="connsiteY39" fmla="*/ 2265307 h 3920770"/>
              <a:gd name="connsiteX40" fmla="*/ 1081806 w 5974546"/>
              <a:gd name="connsiteY40" fmla="*/ 2294428 h 3920770"/>
              <a:gd name="connsiteX41" fmla="*/ 1003180 w 5974546"/>
              <a:gd name="connsiteY41" fmla="*/ 2268219 h 3920770"/>
              <a:gd name="connsiteX42" fmla="*/ 886696 w 5974546"/>
              <a:gd name="connsiteY42" fmla="*/ 2285691 h 3920770"/>
              <a:gd name="connsiteX43" fmla="*/ 930377 w 5974546"/>
              <a:gd name="connsiteY43" fmla="*/ 2367230 h 3920770"/>
              <a:gd name="connsiteX44" fmla="*/ 1009004 w 5974546"/>
              <a:gd name="connsiteY44" fmla="*/ 2405087 h 3920770"/>
              <a:gd name="connsiteX45" fmla="*/ 933290 w 5974546"/>
              <a:gd name="connsiteY45" fmla="*/ 2469154 h 3920770"/>
              <a:gd name="connsiteX46" fmla="*/ 915817 w 5974546"/>
              <a:gd name="connsiteY46" fmla="*/ 2539044 h 3920770"/>
              <a:gd name="connsiteX47" fmla="*/ 863399 w 5974546"/>
              <a:gd name="connsiteY47" fmla="*/ 2556517 h 3920770"/>
              <a:gd name="connsiteX48" fmla="*/ 825542 w 5974546"/>
              <a:gd name="connsiteY48" fmla="*/ 2643880 h 3920770"/>
              <a:gd name="connsiteX49" fmla="*/ 685761 w 5974546"/>
              <a:gd name="connsiteY49" fmla="*/ 2629319 h 3920770"/>
              <a:gd name="connsiteX50" fmla="*/ 682848 w 5974546"/>
              <a:gd name="connsiteY50" fmla="*/ 2664265 h 3920770"/>
              <a:gd name="connsiteX51" fmla="*/ 720706 w 5974546"/>
              <a:gd name="connsiteY51" fmla="*/ 2655528 h 3920770"/>
              <a:gd name="connsiteX52" fmla="*/ 627519 w 5974546"/>
              <a:gd name="connsiteY52" fmla="*/ 2699210 h 3920770"/>
              <a:gd name="connsiteX53" fmla="*/ 773552 w 5974546"/>
              <a:gd name="connsiteY53" fmla="*/ 2754609 h 3920770"/>
              <a:gd name="connsiteX54" fmla="*/ 812555 w 5974546"/>
              <a:gd name="connsiteY54" fmla="*/ 2806612 h 3920770"/>
              <a:gd name="connsiteX55" fmla="*/ 912229 w 5974546"/>
              <a:gd name="connsiteY55" fmla="*/ 2823947 h 3920770"/>
              <a:gd name="connsiteX56" fmla="*/ 994568 w 5974546"/>
              <a:gd name="connsiteY56" fmla="*/ 2914953 h 3920770"/>
              <a:gd name="connsiteX57" fmla="*/ 1185248 w 5974546"/>
              <a:gd name="connsiteY57" fmla="*/ 2992959 h 3920770"/>
              <a:gd name="connsiteX58" fmla="*/ 1414933 w 5974546"/>
              <a:gd name="connsiteY58" fmla="*/ 3144637 h 3920770"/>
              <a:gd name="connsiteX59" fmla="*/ 1518939 w 5974546"/>
              <a:gd name="connsiteY59" fmla="*/ 3205308 h 3920770"/>
              <a:gd name="connsiteX60" fmla="*/ 1635948 w 5974546"/>
              <a:gd name="connsiteY60" fmla="*/ 3257312 h 3920770"/>
              <a:gd name="connsiteX61" fmla="*/ 1705286 w 5974546"/>
              <a:gd name="connsiteY61" fmla="*/ 3218309 h 3920770"/>
              <a:gd name="connsiteX62" fmla="*/ 1765957 w 5974546"/>
              <a:gd name="connsiteY62" fmla="*/ 3252978 h 3920770"/>
              <a:gd name="connsiteX63" fmla="*/ 1830962 w 5974546"/>
              <a:gd name="connsiteY63" fmla="*/ 3261646 h 3920770"/>
              <a:gd name="connsiteX64" fmla="*/ 1852630 w 5974546"/>
              <a:gd name="connsiteY64" fmla="*/ 3348319 h 3920770"/>
              <a:gd name="connsiteX65" fmla="*/ 2212323 w 5974546"/>
              <a:gd name="connsiteY65" fmla="*/ 3335318 h 3920770"/>
              <a:gd name="connsiteX66" fmla="*/ 2229658 w 5974546"/>
              <a:gd name="connsiteY66" fmla="*/ 3443659 h 3920770"/>
              <a:gd name="connsiteX67" fmla="*/ 2190655 w 5974546"/>
              <a:gd name="connsiteY67" fmla="*/ 3547667 h 3920770"/>
              <a:gd name="connsiteX68" fmla="*/ 2099649 w 5974546"/>
              <a:gd name="connsiteY68" fmla="*/ 3634340 h 3920770"/>
              <a:gd name="connsiteX69" fmla="*/ 2268661 w 5974546"/>
              <a:gd name="connsiteY69" fmla="*/ 3729680 h 3920770"/>
              <a:gd name="connsiteX70" fmla="*/ 2229658 w 5974546"/>
              <a:gd name="connsiteY70" fmla="*/ 3894358 h 3920770"/>
              <a:gd name="connsiteX71" fmla="*/ 2420339 w 5974546"/>
              <a:gd name="connsiteY71" fmla="*/ 3920360 h 3920770"/>
              <a:gd name="connsiteX72" fmla="*/ 2437673 w 5974546"/>
              <a:gd name="connsiteY72" fmla="*/ 3881357 h 3920770"/>
              <a:gd name="connsiteX73" fmla="*/ 2468009 w 5974546"/>
              <a:gd name="connsiteY73" fmla="*/ 3868356 h 3920770"/>
              <a:gd name="connsiteX74" fmla="*/ 2468009 w 5974546"/>
              <a:gd name="connsiteY74" fmla="*/ 3812018 h 3920770"/>
              <a:gd name="connsiteX75" fmla="*/ 2559015 w 5974546"/>
              <a:gd name="connsiteY75" fmla="*/ 3699343 h 3920770"/>
              <a:gd name="connsiteX76" fmla="*/ 2671690 w 5974546"/>
              <a:gd name="connsiteY76" fmla="*/ 3751347 h 3920770"/>
              <a:gd name="connsiteX77" fmla="*/ 2749696 w 5974546"/>
              <a:gd name="connsiteY77" fmla="*/ 3842354 h 3920770"/>
              <a:gd name="connsiteX78" fmla="*/ 2843161 w 5974546"/>
              <a:gd name="connsiteY78" fmla="*/ 3884660 h 3920770"/>
              <a:gd name="connsiteX79" fmla="*/ 2897039 w 5974546"/>
              <a:gd name="connsiteY79" fmla="*/ 3846688 h 3920770"/>
              <a:gd name="connsiteX80" fmla="*/ 2914375 w 5974546"/>
              <a:gd name="connsiteY80" fmla="*/ 3643006 h 3920770"/>
              <a:gd name="connsiteX81" fmla="*/ 2974070 w 5974546"/>
              <a:gd name="connsiteY81" fmla="*/ 3690032 h 3920770"/>
              <a:gd name="connsiteX82" fmla="*/ 3023945 w 5974546"/>
              <a:gd name="connsiteY82" fmla="*/ 3751037 h 3920770"/>
              <a:gd name="connsiteX83" fmla="*/ 3132771 w 5974546"/>
              <a:gd name="connsiteY83" fmla="*/ 3798408 h 3920770"/>
              <a:gd name="connsiteX84" fmla="*/ 3204729 w 5974546"/>
              <a:gd name="connsiteY84" fmla="*/ 3695010 h 3920770"/>
              <a:gd name="connsiteX85" fmla="*/ 3287068 w 5974546"/>
              <a:gd name="connsiteY85" fmla="*/ 3669008 h 3920770"/>
              <a:gd name="connsiteX86" fmla="*/ 3259352 w 5974546"/>
              <a:gd name="connsiteY86" fmla="*/ 3576288 h 3920770"/>
              <a:gd name="connsiteX87" fmla="*/ 3144058 w 5974546"/>
              <a:gd name="connsiteY87" fmla="*/ 3391654 h 3920770"/>
              <a:gd name="connsiteX88" fmla="*/ 3061719 w 5974546"/>
              <a:gd name="connsiteY88" fmla="*/ 3278979 h 3920770"/>
              <a:gd name="connsiteX89" fmla="*/ 3087720 w 5974546"/>
              <a:gd name="connsiteY89" fmla="*/ 3239976 h 3920770"/>
              <a:gd name="connsiteX90" fmla="*/ 3100721 w 5974546"/>
              <a:gd name="connsiteY90" fmla="*/ 3036295 h 3920770"/>
              <a:gd name="connsiteX91" fmla="*/ 3031383 w 5974546"/>
              <a:gd name="connsiteY91" fmla="*/ 3127301 h 3920770"/>
              <a:gd name="connsiteX92" fmla="*/ 3057385 w 5974546"/>
              <a:gd name="connsiteY92" fmla="*/ 3023294 h 3920770"/>
              <a:gd name="connsiteX93" fmla="*/ 2888372 w 5974546"/>
              <a:gd name="connsiteY93" fmla="*/ 2875950 h 3920770"/>
              <a:gd name="connsiteX94" fmla="*/ 2988047 w 5974546"/>
              <a:gd name="connsiteY94" fmla="*/ 2776276 h 3920770"/>
              <a:gd name="connsiteX95" fmla="*/ 3027049 w 5974546"/>
              <a:gd name="connsiteY95" fmla="*/ 2698271 h 3920770"/>
              <a:gd name="connsiteX96" fmla="*/ 3048718 w 5974546"/>
              <a:gd name="connsiteY96" fmla="*/ 2667935 h 3920770"/>
              <a:gd name="connsiteX97" fmla="*/ 3109389 w 5974546"/>
              <a:gd name="connsiteY97" fmla="*/ 2537925 h 3920770"/>
              <a:gd name="connsiteX98" fmla="*/ 3165726 w 5974546"/>
              <a:gd name="connsiteY98" fmla="*/ 2550926 h 3920770"/>
              <a:gd name="connsiteX99" fmla="*/ 3282735 w 5974546"/>
              <a:gd name="connsiteY99" fmla="*/ 2494589 h 3920770"/>
              <a:gd name="connsiteX100" fmla="*/ 3352073 w 5974546"/>
              <a:gd name="connsiteY100" fmla="*/ 2498922 h 3920770"/>
              <a:gd name="connsiteX101" fmla="*/ 3395410 w 5974546"/>
              <a:gd name="connsiteY101" fmla="*/ 2412249 h 3920770"/>
              <a:gd name="connsiteX102" fmla="*/ 3456080 w 5974546"/>
              <a:gd name="connsiteY102" fmla="*/ 2368913 h 3920770"/>
              <a:gd name="connsiteX103" fmla="*/ 3828774 w 5974546"/>
              <a:gd name="connsiteY103" fmla="*/ 2204234 h 3920770"/>
              <a:gd name="connsiteX104" fmla="*/ 3902447 w 5974546"/>
              <a:gd name="connsiteY104" fmla="*/ 2156564 h 3920770"/>
              <a:gd name="connsiteX105" fmla="*/ 3967666 w 5974546"/>
              <a:gd name="connsiteY105" fmla="*/ 2186255 h 3920770"/>
              <a:gd name="connsiteX106" fmla="*/ 4088793 w 5974546"/>
              <a:gd name="connsiteY106" fmla="*/ 2256238 h 3920770"/>
              <a:gd name="connsiteX107" fmla="*/ 4171133 w 5974546"/>
              <a:gd name="connsiteY107" fmla="*/ 2195567 h 3920770"/>
              <a:gd name="connsiteX108" fmla="*/ 4296809 w 5974546"/>
              <a:gd name="connsiteY108" fmla="*/ 2234570 h 3920770"/>
              <a:gd name="connsiteX109" fmla="*/ 4283807 w 5974546"/>
              <a:gd name="connsiteY109" fmla="*/ 2325577 h 3920770"/>
              <a:gd name="connsiteX110" fmla="*/ 4298741 w 5974546"/>
              <a:gd name="connsiteY110" fmla="*/ 2390152 h 3920770"/>
              <a:gd name="connsiteX111" fmla="*/ 4288142 w 5974546"/>
              <a:gd name="connsiteY111" fmla="*/ 2485921 h 3920770"/>
              <a:gd name="connsiteX112" fmla="*/ 4231804 w 5974546"/>
              <a:gd name="connsiteY112" fmla="*/ 2585595 h 3920770"/>
              <a:gd name="connsiteX113" fmla="*/ 4357480 w 5974546"/>
              <a:gd name="connsiteY113" fmla="*/ 2654933 h 3920770"/>
              <a:gd name="connsiteX114" fmla="*/ 4354519 w 5974546"/>
              <a:gd name="connsiteY114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34580 w 5974188"/>
              <a:gd name="connsiteY9" fmla="*/ 96830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61278 w 5974188"/>
              <a:gd name="connsiteY9" fmla="*/ 33422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37990 w 5974188"/>
              <a:gd name="connsiteY8" fmla="*/ 308310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81397 w 5974188"/>
              <a:gd name="connsiteY10" fmla="*/ 30015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51266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34580 w 5974188"/>
              <a:gd name="connsiteY9" fmla="*/ 20073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74188"/>
              <a:gd name="connsiteY0" fmla="*/ 2654633 h 3920770"/>
              <a:gd name="connsiteX1" fmla="*/ 4640060 w 5974188"/>
              <a:gd name="connsiteY1" fmla="*/ 2696773 h 3920770"/>
              <a:gd name="connsiteX2" fmla="*/ 4915834 w 5974188"/>
              <a:gd name="connsiteY2" fmla="*/ 2745168 h 3920770"/>
              <a:gd name="connsiteX3" fmla="*/ 5326376 w 5974188"/>
              <a:gd name="connsiteY3" fmla="*/ 2673629 h 3920770"/>
              <a:gd name="connsiteX4" fmla="*/ 5622004 w 5974188"/>
              <a:gd name="connsiteY4" fmla="*/ 2545992 h 3920770"/>
              <a:gd name="connsiteX5" fmla="*/ 5947318 w 5974188"/>
              <a:gd name="connsiteY5" fmla="*/ 2463240 h 3920770"/>
              <a:gd name="connsiteX6" fmla="*/ 5958202 w 5974188"/>
              <a:gd name="connsiteY6" fmla="*/ 2171671 h 3920770"/>
              <a:gd name="connsiteX7" fmla="*/ 5950548 w 5974188"/>
              <a:gd name="connsiteY7" fmla="*/ 1250354 h 3920770"/>
              <a:gd name="connsiteX8" fmla="*/ 5941327 w 5974188"/>
              <a:gd name="connsiteY8" fmla="*/ 314984 h 3920770"/>
              <a:gd name="connsiteX9" fmla="*/ 5944592 w 5974188"/>
              <a:gd name="connsiteY9" fmla="*/ 16736 h 3920770"/>
              <a:gd name="connsiteX10" fmla="*/ 5374723 w 5974188"/>
              <a:gd name="connsiteY10" fmla="*/ 20003 h 3920770"/>
              <a:gd name="connsiteX11" fmla="*/ 3770473 w 5974188"/>
              <a:gd name="connsiteY11" fmla="*/ 28931 h 3920770"/>
              <a:gd name="connsiteX12" fmla="*/ 3174912 w 5974188"/>
              <a:gd name="connsiteY12" fmla="*/ 30014 h 3920770"/>
              <a:gd name="connsiteX13" fmla="*/ 1405058 w 5974188"/>
              <a:gd name="connsiteY13" fmla="*/ 0 h 3920770"/>
              <a:gd name="connsiteX14" fmla="*/ 690128 w 5974188"/>
              <a:gd name="connsiteY14" fmla="*/ 10137 h 3920770"/>
              <a:gd name="connsiteX15" fmla="*/ 292563 w 5974188"/>
              <a:gd name="connsiteY15" fmla="*/ 20076 h 3920770"/>
              <a:gd name="connsiteX16" fmla="*/ 213050 w 5974188"/>
              <a:gd name="connsiteY16" fmla="*/ 10137 h 3920770"/>
              <a:gd name="connsiteX17" fmla="*/ 34146 w 5974188"/>
              <a:gd name="connsiteY17" fmla="*/ 59833 h 3920770"/>
              <a:gd name="connsiteX18" fmla="*/ 41102 w 5974188"/>
              <a:gd name="connsiteY18" fmla="*/ 489635 h 3920770"/>
              <a:gd name="connsiteX19" fmla="*/ 20554 w 5974188"/>
              <a:gd name="connsiteY19" fmla="*/ 979742 h 3920770"/>
              <a:gd name="connsiteX20" fmla="*/ 6 w 5974188"/>
              <a:gd name="connsiteY20" fmla="*/ 1552552 h 3920770"/>
              <a:gd name="connsiteX21" fmla="*/ 18621 w 5974188"/>
              <a:gd name="connsiteY21" fmla="*/ 2092098 h 3920770"/>
              <a:gd name="connsiteX22" fmla="*/ 26962 w 5974188"/>
              <a:gd name="connsiteY22" fmla="*/ 2401645 h 3920770"/>
              <a:gd name="connsiteX23" fmla="*/ 184879 w 5974188"/>
              <a:gd name="connsiteY23" fmla="*/ 2480802 h 3920770"/>
              <a:gd name="connsiteX24" fmla="*/ 219045 w 5974188"/>
              <a:gd name="connsiteY24" fmla="*/ 2428297 h 3920770"/>
              <a:gd name="connsiteX25" fmla="*/ 347957 w 5974188"/>
              <a:gd name="connsiteY25" fmla="*/ 2373054 h 3920770"/>
              <a:gd name="connsiteX26" fmla="*/ 416262 w 5974188"/>
              <a:gd name="connsiteY26" fmla="*/ 2328710 h 3920770"/>
              <a:gd name="connsiteX27" fmla="*/ 473177 w 5974188"/>
              <a:gd name="connsiteY27" fmla="*/ 2288603 h 3920770"/>
              <a:gd name="connsiteX28" fmla="*/ 566883 w 5974188"/>
              <a:gd name="connsiteY28" fmla="*/ 2297686 h 3920770"/>
              <a:gd name="connsiteX29" fmla="*/ 624607 w 5974188"/>
              <a:gd name="connsiteY29" fmla="*/ 2247834 h 3920770"/>
              <a:gd name="connsiteX30" fmla="*/ 679937 w 5974188"/>
              <a:gd name="connsiteY30" fmla="*/ 2268219 h 3920770"/>
              <a:gd name="connsiteX31" fmla="*/ 741091 w 5974188"/>
              <a:gd name="connsiteY31" fmla="*/ 2218713 h 3920770"/>
              <a:gd name="connsiteX32" fmla="*/ 796421 w 5974188"/>
              <a:gd name="connsiteY32" fmla="*/ 2227449 h 3920770"/>
              <a:gd name="connsiteX33" fmla="*/ 854058 w 5974188"/>
              <a:gd name="connsiteY33" fmla="*/ 2172205 h 3920770"/>
              <a:gd name="connsiteX34" fmla="*/ 1077165 w 5974188"/>
              <a:gd name="connsiteY34" fmla="*/ 2156694 h 3920770"/>
              <a:gd name="connsiteX35" fmla="*/ 1195495 w 5974188"/>
              <a:gd name="connsiteY35" fmla="*/ 2112060 h 3920770"/>
              <a:gd name="connsiteX36" fmla="*/ 1230122 w 5974188"/>
              <a:gd name="connsiteY36" fmla="*/ 2166756 h 3920770"/>
              <a:gd name="connsiteX37" fmla="*/ 1052685 w 5974188"/>
              <a:gd name="connsiteY37" fmla="*/ 2236185 h 3920770"/>
              <a:gd name="connsiteX38" fmla="*/ 1073071 w 5974188"/>
              <a:gd name="connsiteY38" fmla="*/ 2265307 h 3920770"/>
              <a:gd name="connsiteX39" fmla="*/ 1081806 w 5974188"/>
              <a:gd name="connsiteY39" fmla="*/ 2294428 h 3920770"/>
              <a:gd name="connsiteX40" fmla="*/ 1003180 w 5974188"/>
              <a:gd name="connsiteY40" fmla="*/ 2268219 h 3920770"/>
              <a:gd name="connsiteX41" fmla="*/ 886696 w 5974188"/>
              <a:gd name="connsiteY41" fmla="*/ 2285691 h 3920770"/>
              <a:gd name="connsiteX42" fmla="*/ 930377 w 5974188"/>
              <a:gd name="connsiteY42" fmla="*/ 2367230 h 3920770"/>
              <a:gd name="connsiteX43" fmla="*/ 1009004 w 5974188"/>
              <a:gd name="connsiteY43" fmla="*/ 2405087 h 3920770"/>
              <a:gd name="connsiteX44" fmla="*/ 933290 w 5974188"/>
              <a:gd name="connsiteY44" fmla="*/ 2469154 h 3920770"/>
              <a:gd name="connsiteX45" fmla="*/ 915817 w 5974188"/>
              <a:gd name="connsiteY45" fmla="*/ 2539044 h 3920770"/>
              <a:gd name="connsiteX46" fmla="*/ 863399 w 5974188"/>
              <a:gd name="connsiteY46" fmla="*/ 2556517 h 3920770"/>
              <a:gd name="connsiteX47" fmla="*/ 825542 w 5974188"/>
              <a:gd name="connsiteY47" fmla="*/ 2643880 h 3920770"/>
              <a:gd name="connsiteX48" fmla="*/ 685761 w 5974188"/>
              <a:gd name="connsiteY48" fmla="*/ 2629319 h 3920770"/>
              <a:gd name="connsiteX49" fmla="*/ 682848 w 5974188"/>
              <a:gd name="connsiteY49" fmla="*/ 2664265 h 3920770"/>
              <a:gd name="connsiteX50" fmla="*/ 720706 w 5974188"/>
              <a:gd name="connsiteY50" fmla="*/ 2655528 h 3920770"/>
              <a:gd name="connsiteX51" fmla="*/ 627519 w 5974188"/>
              <a:gd name="connsiteY51" fmla="*/ 2699210 h 3920770"/>
              <a:gd name="connsiteX52" fmla="*/ 773552 w 5974188"/>
              <a:gd name="connsiteY52" fmla="*/ 2754609 h 3920770"/>
              <a:gd name="connsiteX53" fmla="*/ 812555 w 5974188"/>
              <a:gd name="connsiteY53" fmla="*/ 2806612 h 3920770"/>
              <a:gd name="connsiteX54" fmla="*/ 912229 w 5974188"/>
              <a:gd name="connsiteY54" fmla="*/ 2823947 h 3920770"/>
              <a:gd name="connsiteX55" fmla="*/ 994568 w 5974188"/>
              <a:gd name="connsiteY55" fmla="*/ 2914953 h 3920770"/>
              <a:gd name="connsiteX56" fmla="*/ 1185248 w 5974188"/>
              <a:gd name="connsiteY56" fmla="*/ 2992959 h 3920770"/>
              <a:gd name="connsiteX57" fmla="*/ 1414933 w 5974188"/>
              <a:gd name="connsiteY57" fmla="*/ 3144637 h 3920770"/>
              <a:gd name="connsiteX58" fmla="*/ 1518939 w 5974188"/>
              <a:gd name="connsiteY58" fmla="*/ 3205308 h 3920770"/>
              <a:gd name="connsiteX59" fmla="*/ 1635948 w 5974188"/>
              <a:gd name="connsiteY59" fmla="*/ 3257312 h 3920770"/>
              <a:gd name="connsiteX60" fmla="*/ 1705286 w 5974188"/>
              <a:gd name="connsiteY60" fmla="*/ 3218309 h 3920770"/>
              <a:gd name="connsiteX61" fmla="*/ 1765957 w 5974188"/>
              <a:gd name="connsiteY61" fmla="*/ 3252978 h 3920770"/>
              <a:gd name="connsiteX62" fmla="*/ 1830962 w 5974188"/>
              <a:gd name="connsiteY62" fmla="*/ 3261646 h 3920770"/>
              <a:gd name="connsiteX63" fmla="*/ 1852630 w 5974188"/>
              <a:gd name="connsiteY63" fmla="*/ 3348319 h 3920770"/>
              <a:gd name="connsiteX64" fmla="*/ 2212323 w 5974188"/>
              <a:gd name="connsiteY64" fmla="*/ 3335318 h 3920770"/>
              <a:gd name="connsiteX65" fmla="*/ 2229658 w 5974188"/>
              <a:gd name="connsiteY65" fmla="*/ 3443659 h 3920770"/>
              <a:gd name="connsiteX66" fmla="*/ 2190655 w 5974188"/>
              <a:gd name="connsiteY66" fmla="*/ 3547667 h 3920770"/>
              <a:gd name="connsiteX67" fmla="*/ 2099649 w 5974188"/>
              <a:gd name="connsiteY67" fmla="*/ 3634340 h 3920770"/>
              <a:gd name="connsiteX68" fmla="*/ 2268661 w 5974188"/>
              <a:gd name="connsiteY68" fmla="*/ 3729680 h 3920770"/>
              <a:gd name="connsiteX69" fmla="*/ 2229658 w 5974188"/>
              <a:gd name="connsiteY69" fmla="*/ 3894358 h 3920770"/>
              <a:gd name="connsiteX70" fmla="*/ 2420339 w 5974188"/>
              <a:gd name="connsiteY70" fmla="*/ 3920360 h 3920770"/>
              <a:gd name="connsiteX71" fmla="*/ 2437673 w 5974188"/>
              <a:gd name="connsiteY71" fmla="*/ 3881357 h 3920770"/>
              <a:gd name="connsiteX72" fmla="*/ 2468009 w 5974188"/>
              <a:gd name="connsiteY72" fmla="*/ 3868356 h 3920770"/>
              <a:gd name="connsiteX73" fmla="*/ 2468009 w 5974188"/>
              <a:gd name="connsiteY73" fmla="*/ 3812018 h 3920770"/>
              <a:gd name="connsiteX74" fmla="*/ 2559015 w 5974188"/>
              <a:gd name="connsiteY74" fmla="*/ 3699343 h 3920770"/>
              <a:gd name="connsiteX75" fmla="*/ 2671690 w 5974188"/>
              <a:gd name="connsiteY75" fmla="*/ 3751347 h 3920770"/>
              <a:gd name="connsiteX76" fmla="*/ 2749696 w 5974188"/>
              <a:gd name="connsiteY76" fmla="*/ 3842354 h 3920770"/>
              <a:gd name="connsiteX77" fmla="*/ 2843161 w 5974188"/>
              <a:gd name="connsiteY77" fmla="*/ 3884660 h 3920770"/>
              <a:gd name="connsiteX78" fmla="*/ 2897039 w 5974188"/>
              <a:gd name="connsiteY78" fmla="*/ 3846688 h 3920770"/>
              <a:gd name="connsiteX79" fmla="*/ 2914375 w 5974188"/>
              <a:gd name="connsiteY79" fmla="*/ 3643006 h 3920770"/>
              <a:gd name="connsiteX80" fmla="*/ 2974070 w 5974188"/>
              <a:gd name="connsiteY80" fmla="*/ 3690032 h 3920770"/>
              <a:gd name="connsiteX81" fmla="*/ 3023945 w 5974188"/>
              <a:gd name="connsiteY81" fmla="*/ 3751037 h 3920770"/>
              <a:gd name="connsiteX82" fmla="*/ 3132771 w 5974188"/>
              <a:gd name="connsiteY82" fmla="*/ 3798408 h 3920770"/>
              <a:gd name="connsiteX83" fmla="*/ 3204729 w 5974188"/>
              <a:gd name="connsiteY83" fmla="*/ 3695010 h 3920770"/>
              <a:gd name="connsiteX84" fmla="*/ 3287068 w 5974188"/>
              <a:gd name="connsiteY84" fmla="*/ 3669008 h 3920770"/>
              <a:gd name="connsiteX85" fmla="*/ 3259352 w 5974188"/>
              <a:gd name="connsiteY85" fmla="*/ 3576288 h 3920770"/>
              <a:gd name="connsiteX86" fmla="*/ 3144058 w 5974188"/>
              <a:gd name="connsiteY86" fmla="*/ 3391654 h 3920770"/>
              <a:gd name="connsiteX87" fmla="*/ 3061719 w 5974188"/>
              <a:gd name="connsiteY87" fmla="*/ 3278979 h 3920770"/>
              <a:gd name="connsiteX88" fmla="*/ 3087720 w 5974188"/>
              <a:gd name="connsiteY88" fmla="*/ 3239976 h 3920770"/>
              <a:gd name="connsiteX89" fmla="*/ 3100721 w 5974188"/>
              <a:gd name="connsiteY89" fmla="*/ 3036295 h 3920770"/>
              <a:gd name="connsiteX90" fmla="*/ 3031383 w 5974188"/>
              <a:gd name="connsiteY90" fmla="*/ 3127301 h 3920770"/>
              <a:gd name="connsiteX91" fmla="*/ 3057385 w 5974188"/>
              <a:gd name="connsiteY91" fmla="*/ 3023294 h 3920770"/>
              <a:gd name="connsiteX92" fmla="*/ 2888372 w 5974188"/>
              <a:gd name="connsiteY92" fmla="*/ 2875950 h 3920770"/>
              <a:gd name="connsiteX93" fmla="*/ 2988047 w 5974188"/>
              <a:gd name="connsiteY93" fmla="*/ 2776276 h 3920770"/>
              <a:gd name="connsiteX94" fmla="*/ 3027049 w 5974188"/>
              <a:gd name="connsiteY94" fmla="*/ 2698271 h 3920770"/>
              <a:gd name="connsiteX95" fmla="*/ 3048718 w 5974188"/>
              <a:gd name="connsiteY95" fmla="*/ 2667935 h 3920770"/>
              <a:gd name="connsiteX96" fmla="*/ 3109389 w 5974188"/>
              <a:gd name="connsiteY96" fmla="*/ 2537925 h 3920770"/>
              <a:gd name="connsiteX97" fmla="*/ 3165726 w 5974188"/>
              <a:gd name="connsiteY97" fmla="*/ 2550926 h 3920770"/>
              <a:gd name="connsiteX98" fmla="*/ 3282735 w 5974188"/>
              <a:gd name="connsiteY98" fmla="*/ 2494589 h 3920770"/>
              <a:gd name="connsiteX99" fmla="*/ 3352073 w 5974188"/>
              <a:gd name="connsiteY99" fmla="*/ 2498922 h 3920770"/>
              <a:gd name="connsiteX100" fmla="*/ 3395410 w 5974188"/>
              <a:gd name="connsiteY100" fmla="*/ 2412249 h 3920770"/>
              <a:gd name="connsiteX101" fmla="*/ 3456080 w 5974188"/>
              <a:gd name="connsiteY101" fmla="*/ 2368913 h 3920770"/>
              <a:gd name="connsiteX102" fmla="*/ 3828774 w 5974188"/>
              <a:gd name="connsiteY102" fmla="*/ 2204234 h 3920770"/>
              <a:gd name="connsiteX103" fmla="*/ 3902447 w 5974188"/>
              <a:gd name="connsiteY103" fmla="*/ 2156564 h 3920770"/>
              <a:gd name="connsiteX104" fmla="*/ 3967666 w 5974188"/>
              <a:gd name="connsiteY104" fmla="*/ 2186255 h 3920770"/>
              <a:gd name="connsiteX105" fmla="*/ 4088793 w 5974188"/>
              <a:gd name="connsiteY105" fmla="*/ 2256238 h 3920770"/>
              <a:gd name="connsiteX106" fmla="*/ 4171133 w 5974188"/>
              <a:gd name="connsiteY106" fmla="*/ 2195567 h 3920770"/>
              <a:gd name="connsiteX107" fmla="*/ 4296809 w 5974188"/>
              <a:gd name="connsiteY107" fmla="*/ 2234570 h 3920770"/>
              <a:gd name="connsiteX108" fmla="*/ 4283807 w 5974188"/>
              <a:gd name="connsiteY108" fmla="*/ 2325577 h 3920770"/>
              <a:gd name="connsiteX109" fmla="*/ 4298741 w 5974188"/>
              <a:gd name="connsiteY109" fmla="*/ 2390152 h 3920770"/>
              <a:gd name="connsiteX110" fmla="*/ 4288142 w 5974188"/>
              <a:gd name="connsiteY110" fmla="*/ 2485921 h 3920770"/>
              <a:gd name="connsiteX111" fmla="*/ 4231804 w 5974188"/>
              <a:gd name="connsiteY111" fmla="*/ 2585595 h 3920770"/>
              <a:gd name="connsiteX112" fmla="*/ 4357480 w 5974188"/>
              <a:gd name="connsiteY112" fmla="*/ 2654933 h 3920770"/>
              <a:gd name="connsiteX113" fmla="*/ 4354519 w 5974188"/>
              <a:gd name="connsiteY113" fmla="*/ 2654633 h 3920770"/>
              <a:gd name="connsiteX0" fmla="*/ 4354519 w 5962531"/>
              <a:gd name="connsiteY0" fmla="*/ 2654633 h 3920770"/>
              <a:gd name="connsiteX1" fmla="*/ 4640060 w 5962531"/>
              <a:gd name="connsiteY1" fmla="*/ 2696773 h 3920770"/>
              <a:gd name="connsiteX2" fmla="*/ 4915834 w 5962531"/>
              <a:gd name="connsiteY2" fmla="*/ 2745168 h 3920770"/>
              <a:gd name="connsiteX3" fmla="*/ 5326376 w 5962531"/>
              <a:gd name="connsiteY3" fmla="*/ 2673629 h 3920770"/>
              <a:gd name="connsiteX4" fmla="*/ 5622004 w 5962531"/>
              <a:gd name="connsiteY4" fmla="*/ 2545992 h 3920770"/>
              <a:gd name="connsiteX5" fmla="*/ 5928268 w 5962531"/>
              <a:gd name="connsiteY5" fmla="*/ 2463240 h 3920770"/>
              <a:gd name="connsiteX6" fmla="*/ 5958202 w 5962531"/>
              <a:gd name="connsiteY6" fmla="*/ 2171671 h 3920770"/>
              <a:gd name="connsiteX7" fmla="*/ 5950548 w 5962531"/>
              <a:gd name="connsiteY7" fmla="*/ 1250354 h 3920770"/>
              <a:gd name="connsiteX8" fmla="*/ 5941327 w 5962531"/>
              <a:gd name="connsiteY8" fmla="*/ 314984 h 3920770"/>
              <a:gd name="connsiteX9" fmla="*/ 5944592 w 5962531"/>
              <a:gd name="connsiteY9" fmla="*/ 16736 h 3920770"/>
              <a:gd name="connsiteX10" fmla="*/ 5374723 w 5962531"/>
              <a:gd name="connsiteY10" fmla="*/ 20003 h 3920770"/>
              <a:gd name="connsiteX11" fmla="*/ 3770473 w 5962531"/>
              <a:gd name="connsiteY11" fmla="*/ 28931 h 3920770"/>
              <a:gd name="connsiteX12" fmla="*/ 3174912 w 5962531"/>
              <a:gd name="connsiteY12" fmla="*/ 30014 h 3920770"/>
              <a:gd name="connsiteX13" fmla="*/ 1405058 w 5962531"/>
              <a:gd name="connsiteY13" fmla="*/ 0 h 3920770"/>
              <a:gd name="connsiteX14" fmla="*/ 690128 w 5962531"/>
              <a:gd name="connsiteY14" fmla="*/ 10137 h 3920770"/>
              <a:gd name="connsiteX15" fmla="*/ 292563 w 5962531"/>
              <a:gd name="connsiteY15" fmla="*/ 20076 h 3920770"/>
              <a:gd name="connsiteX16" fmla="*/ 213050 w 5962531"/>
              <a:gd name="connsiteY16" fmla="*/ 10137 h 3920770"/>
              <a:gd name="connsiteX17" fmla="*/ 34146 w 5962531"/>
              <a:gd name="connsiteY17" fmla="*/ 59833 h 3920770"/>
              <a:gd name="connsiteX18" fmla="*/ 41102 w 5962531"/>
              <a:gd name="connsiteY18" fmla="*/ 489635 h 3920770"/>
              <a:gd name="connsiteX19" fmla="*/ 20554 w 5962531"/>
              <a:gd name="connsiteY19" fmla="*/ 979742 h 3920770"/>
              <a:gd name="connsiteX20" fmla="*/ 6 w 5962531"/>
              <a:gd name="connsiteY20" fmla="*/ 1552552 h 3920770"/>
              <a:gd name="connsiteX21" fmla="*/ 18621 w 5962531"/>
              <a:gd name="connsiteY21" fmla="*/ 2092098 h 3920770"/>
              <a:gd name="connsiteX22" fmla="*/ 26962 w 5962531"/>
              <a:gd name="connsiteY22" fmla="*/ 2401645 h 3920770"/>
              <a:gd name="connsiteX23" fmla="*/ 184879 w 5962531"/>
              <a:gd name="connsiteY23" fmla="*/ 2480802 h 3920770"/>
              <a:gd name="connsiteX24" fmla="*/ 219045 w 5962531"/>
              <a:gd name="connsiteY24" fmla="*/ 2428297 h 3920770"/>
              <a:gd name="connsiteX25" fmla="*/ 347957 w 5962531"/>
              <a:gd name="connsiteY25" fmla="*/ 2373054 h 3920770"/>
              <a:gd name="connsiteX26" fmla="*/ 416262 w 5962531"/>
              <a:gd name="connsiteY26" fmla="*/ 2328710 h 3920770"/>
              <a:gd name="connsiteX27" fmla="*/ 473177 w 5962531"/>
              <a:gd name="connsiteY27" fmla="*/ 2288603 h 3920770"/>
              <a:gd name="connsiteX28" fmla="*/ 566883 w 5962531"/>
              <a:gd name="connsiteY28" fmla="*/ 2297686 h 3920770"/>
              <a:gd name="connsiteX29" fmla="*/ 624607 w 5962531"/>
              <a:gd name="connsiteY29" fmla="*/ 2247834 h 3920770"/>
              <a:gd name="connsiteX30" fmla="*/ 679937 w 5962531"/>
              <a:gd name="connsiteY30" fmla="*/ 2268219 h 3920770"/>
              <a:gd name="connsiteX31" fmla="*/ 741091 w 5962531"/>
              <a:gd name="connsiteY31" fmla="*/ 2218713 h 3920770"/>
              <a:gd name="connsiteX32" fmla="*/ 796421 w 5962531"/>
              <a:gd name="connsiteY32" fmla="*/ 2227449 h 3920770"/>
              <a:gd name="connsiteX33" fmla="*/ 854058 w 5962531"/>
              <a:gd name="connsiteY33" fmla="*/ 2172205 h 3920770"/>
              <a:gd name="connsiteX34" fmla="*/ 1077165 w 5962531"/>
              <a:gd name="connsiteY34" fmla="*/ 2156694 h 3920770"/>
              <a:gd name="connsiteX35" fmla="*/ 1195495 w 5962531"/>
              <a:gd name="connsiteY35" fmla="*/ 2112060 h 3920770"/>
              <a:gd name="connsiteX36" fmla="*/ 1230122 w 5962531"/>
              <a:gd name="connsiteY36" fmla="*/ 2166756 h 3920770"/>
              <a:gd name="connsiteX37" fmla="*/ 1052685 w 5962531"/>
              <a:gd name="connsiteY37" fmla="*/ 2236185 h 3920770"/>
              <a:gd name="connsiteX38" fmla="*/ 1073071 w 5962531"/>
              <a:gd name="connsiteY38" fmla="*/ 2265307 h 3920770"/>
              <a:gd name="connsiteX39" fmla="*/ 1081806 w 5962531"/>
              <a:gd name="connsiteY39" fmla="*/ 2294428 h 3920770"/>
              <a:gd name="connsiteX40" fmla="*/ 1003180 w 5962531"/>
              <a:gd name="connsiteY40" fmla="*/ 2268219 h 3920770"/>
              <a:gd name="connsiteX41" fmla="*/ 886696 w 5962531"/>
              <a:gd name="connsiteY41" fmla="*/ 2285691 h 3920770"/>
              <a:gd name="connsiteX42" fmla="*/ 930377 w 5962531"/>
              <a:gd name="connsiteY42" fmla="*/ 2367230 h 3920770"/>
              <a:gd name="connsiteX43" fmla="*/ 1009004 w 5962531"/>
              <a:gd name="connsiteY43" fmla="*/ 2405087 h 3920770"/>
              <a:gd name="connsiteX44" fmla="*/ 933290 w 5962531"/>
              <a:gd name="connsiteY44" fmla="*/ 2469154 h 3920770"/>
              <a:gd name="connsiteX45" fmla="*/ 915817 w 5962531"/>
              <a:gd name="connsiteY45" fmla="*/ 2539044 h 3920770"/>
              <a:gd name="connsiteX46" fmla="*/ 863399 w 5962531"/>
              <a:gd name="connsiteY46" fmla="*/ 2556517 h 3920770"/>
              <a:gd name="connsiteX47" fmla="*/ 825542 w 5962531"/>
              <a:gd name="connsiteY47" fmla="*/ 2643880 h 3920770"/>
              <a:gd name="connsiteX48" fmla="*/ 685761 w 5962531"/>
              <a:gd name="connsiteY48" fmla="*/ 2629319 h 3920770"/>
              <a:gd name="connsiteX49" fmla="*/ 682848 w 5962531"/>
              <a:gd name="connsiteY49" fmla="*/ 2664265 h 3920770"/>
              <a:gd name="connsiteX50" fmla="*/ 720706 w 5962531"/>
              <a:gd name="connsiteY50" fmla="*/ 2655528 h 3920770"/>
              <a:gd name="connsiteX51" fmla="*/ 627519 w 5962531"/>
              <a:gd name="connsiteY51" fmla="*/ 2699210 h 3920770"/>
              <a:gd name="connsiteX52" fmla="*/ 773552 w 5962531"/>
              <a:gd name="connsiteY52" fmla="*/ 2754609 h 3920770"/>
              <a:gd name="connsiteX53" fmla="*/ 812555 w 5962531"/>
              <a:gd name="connsiteY53" fmla="*/ 2806612 h 3920770"/>
              <a:gd name="connsiteX54" fmla="*/ 912229 w 5962531"/>
              <a:gd name="connsiteY54" fmla="*/ 2823947 h 3920770"/>
              <a:gd name="connsiteX55" fmla="*/ 994568 w 5962531"/>
              <a:gd name="connsiteY55" fmla="*/ 2914953 h 3920770"/>
              <a:gd name="connsiteX56" fmla="*/ 1185248 w 5962531"/>
              <a:gd name="connsiteY56" fmla="*/ 2992959 h 3920770"/>
              <a:gd name="connsiteX57" fmla="*/ 1414933 w 5962531"/>
              <a:gd name="connsiteY57" fmla="*/ 3144637 h 3920770"/>
              <a:gd name="connsiteX58" fmla="*/ 1518939 w 5962531"/>
              <a:gd name="connsiteY58" fmla="*/ 3205308 h 3920770"/>
              <a:gd name="connsiteX59" fmla="*/ 1635948 w 5962531"/>
              <a:gd name="connsiteY59" fmla="*/ 3257312 h 3920770"/>
              <a:gd name="connsiteX60" fmla="*/ 1705286 w 5962531"/>
              <a:gd name="connsiteY60" fmla="*/ 3218309 h 3920770"/>
              <a:gd name="connsiteX61" fmla="*/ 1765957 w 5962531"/>
              <a:gd name="connsiteY61" fmla="*/ 3252978 h 3920770"/>
              <a:gd name="connsiteX62" fmla="*/ 1830962 w 5962531"/>
              <a:gd name="connsiteY62" fmla="*/ 3261646 h 3920770"/>
              <a:gd name="connsiteX63" fmla="*/ 1852630 w 5962531"/>
              <a:gd name="connsiteY63" fmla="*/ 3348319 h 3920770"/>
              <a:gd name="connsiteX64" fmla="*/ 2212323 w 5962531"/>
              <a:gd name="connsiteY64" fmla="*/ 3335318 h 3920770"/>
              <a:gd name="connsiteX65" fmla="*/ 2229658 w 5962531"/>
              <a:gd name="connsiteY65" fmla="*/ 3443659 h 3920770"/>
              <a:gd name="connsiteX66" fmla="*/ 2190655 w 5962531"/>
              <a:gd name="connsiteY66" fmla="*/ 3547667 h 3920770"/>
              <a:gd name="connsiteX67" fmla="*/ 2099649 w 5962531"/>
              <a:gd name="connsiteY67" fmla="*/ 3634340 h 3920770"/>
              <a:gd name="connsiteX68" fmla="*/ 2268661 w 5962531"/>
              <a:gd name="connsiteY68" fmla="*/ 3729680 h 3920770"/>
              <a:gd name="connsiteX69" fmla="*/ 2229658 w 5962531"/>
              <a:gd name="connsiteY69" fmla="*/ 3894358 h 3920770"/>
              <a:gd name="connsiteX70" fmla="*/ 2420339 w 5962531"/>
              <a:gd name="connsiteY70" fmla="*/ 3920360 h 3920770"/>
              <a:gd name="connsiteX71" fmla="*/ 2437673 w 5962531"/>
              <a:gd name="connsiteY71" fmla="*/ 3881357 h 3920770"/>
              <a:gd name="connsiteX72" fmla="*/ 2468009 w 5962531"/>
              <a:gd name="connsiteY72" fmla="*/ 3868356 h 3920770"/>
              <a:gd name="connsiteX73" fmla="*/ 2468009 w 5962531"/>
              <a:gd name="connsiteY73" fmla="*/ 3812018 h 3920770"/>
              <a:gd name="connsiteX74" fmla="*/ 2559015 w 5962531"/>
              <a:gd name="connsiteY74" fmla="*/ 3699343 h 3920770"/>
              <a:gd name="connsiteX75" fmla="*/ 2671690 w 5962531"/>
              <a:gd name="connsiteY75" fmla="*/ 3751347 h 3920770"/>
              <a:gd name="connsiteX76" fmla="*/ 2749696 w 5962531"/>
              <a:gd name="connsiteY76" fmla="*/ 3842354 h 3920770"/>
              <a:gd name="connsiteX77" fmla="*/ 2843161 w 5962531"/>
              <a:gd name="connsiteY77" fmla="*/ 3884660 h 3920770"/>
              <a:gd name="connsiteX78" fmla="*/ 2897039 w 5962531"/>
              <a:gd name="connsiteY78" fmla="*/ 3846688 h 3920770"/>
              <a:gd name="connsiteX79" fmla="*/ 2914375 w 5962531"/>
              <a:gd name="connsiteY79" fmla="*/ 3643006 h 3920770"/>
              <a:gd name="connsiteX80" fmla="*/ 2974070 w 5962531"/>
              <a:gd name="connsiteY80" fmla="*/ 3690032 h 3920770"/>
              <a:gd name="connsiteX81" fmla="*/ 3023945 w 5962531"/>
              <a:gd name="connsiteY81" fmla="*/ 3751037 h 3920770"/>
              <a:gd name="connsiteX82" fmla="*/ 3132771 w 5962531"/>
              <a:gd name="connsiteY82" fmla="*/ 3798408 h 3920770"/>
              <a:gd name="connsiteX83" fmla="*/ 3204729 w 5962531"/>
              <a:gd name="connsiteY83" fmla="*/ 3695010 h 3920770"/>
              <a:gd name="connsiteX84" fmla="*/ 3287068 w 5962531"/>
              <a:gd name="connsiteY84" fmla="*/ 3669008 h 3920770"/>
              <a:gd name="connsiteX85" fmla="*/ 3259352 w 5962531"/>
              <a:gd name="connsiteY85" fmla="*/ 3576288 h 3920770"/>
              <a:gd name="connsiteX86" fmla="*/ 3144058 w 5962531"/>
              <a:gd name="connsiteY86" fmla="*/ 3391654 h 3920770"/>
              <a:gd name="connsiteX87" fmla="*/ 3061719 w 5962531"/>
              <a:gd name="connsiteY87" fmla="*/ 3278979 h 3920770"/>
              <a:gd name="connsiteX88" fmla="*/ 3087720 w 5962531"/>
              <a:gd name="connsiteY88" fmla="*/ 3239976 h 3920770"/>
              <a:gd name="connsiteX89" fmla="*/ 3100721 w 5962531"/>
              <a:gd name="connsiteY89" fmla="*/ 3036295 h 3920770"/>
              <a:gd name="connsiteX90" fmla="*/ 3031383 w 5962531"/>
              <a:gd name="connsiteY90" fmla="*/ 3127301 h 3920770"/>
              <a:gd name="connsiteX91" fmla="*/ 3057385 w 5962531"/>
              <a:gd name="connsiteY91" fmla="*/ 3023294 h 3920770"/>
              <a:gd name="connsiteX92" fmla="*/ 2888372 w 5962531"/>
              <a:gd name="connsiteY92" fmla="*/ 2875950 h 3920770"/>
              <a:gd name="connsiteX93" fmla="*/ 2988047 w 5962531"/>
              <a:gd name="connsiteY93" fmla="*/ 2776276 h 3920770"/>
              <a:gd name="connsiteX94" fmla="*/ 3027049 w 5962531"/>
              <a:gd name="connsiteY94" fmla="*/ 2698271 h 3920770"/>
              <a:gd name="connsiteX95" fmla="*/ 3048718 w 5962531"/>
              <a:gd name="connsiteY95" fmla="*/ 2667935 h 3920770"/>
              <a:gd name="connsiteX96" fmla="*/ 3109389 w 5962531"/>
              <a:gd name="connsiteY96" fmla="*/ 2537925 h 3920770"/>
              <a:gd name="connsiteX97" fmla="*/ 3165726 w 5962531"/>
              <a:gd name="connsiteY97" fmla="*/ 2550926 h 3920770"/>
              <a:gd name="connsiteX98" fmla="*/ 3282735 w 5962531"/>
              <a:gd name="connsiteY98" fmla="*/ 2494589 h 3920770"/>
              <a:gd name="connsiteX99" fmla="*/ 3352073 w 5962531"/>
              <a:gd name="connsiteY99" fmla="*/ 2498922 h 3920770"/>
              <a:gd name="connsiteX100" fmla="*/ 3395410 w 5962531"/>
              <a:gd name="connsiteY100" fmla="*/ 2412249 h 3920770"/>
              <a:gd name="connsiteX101" fmla="*/ 3456080 w 5962531"/>
              <a:gd name="connsiteY101" fmla="*/ 2368913 h 3920770"/>
              <a:gd name="connsiteX102" fmla="*/ 3828774 w 5962531"/>
              <a:gd name="connsiteY102" fmla="*/ 2204234 h 3920770"/>
              <a:gd name="connsiteX103" fmla="*/ 3902447 w 5962531"/>
              <a:gd name="connsiteY103" fmla="*/ 2156564 h 3920770"/>
              <a:gd name="connsiteX104" fmla="*/ 3967666 w 5962531"/>
              <a:gd name="connsiteY104" fmla="*/ 2186255 h 3920770"/>
              <a:gd name="connsiteX105" fmla="*/ 4088793 w 5962531"/>
              <a:gd name="connsiteY105" fmla="*/ 2256238 h 3920770"/>
              <a:gd name="connsiteX106" fmla="*/ 4171133 w 5962531"/>
              <a:gd name="connsiteY106" fmla="*/ 2195567 h 3920770"/>
              <a:gd name="connsiteX107" fmla="*/ 4296809 w 5962531"/>
              <a:gd name="connsiteY107" fmla="*/ 2234570 h 3920770"/>
              <a:gd name="connsiteX108" fmla="*/ 4283807 w 5962531"/>
              <a:gd name="connsiteY108" fmla="*/ 2325577 h 3920770"/>
              <a:gd name="connsiteX109" fmla="*/ 4298741 w 5962531"/>
              <a:gd name="connsiteY109" fmla="*/ 2390152 h 3920770"/>
              <a:gd name="connsiteX110" fmla="*/ 4288142 w 5962531"/>
              <a:gd name="connsiteY110" fmla="*/ 2485921 h 3920770"/>
              <a:gd name="connsiteX111" fmla="*/ 4231804 w 5962531"/>
              <a:gd name="connsiteY111" fmla="*/ 2585595 h 3920770"/>
              <a:gd name="connsiteX112" fmla="*/ 4357480 w 5962531"/>
              <a:gd name="connsiteY112" fmla="*/ 2654933 h 3920770"/>
              <a:gd name="connsiteX113" fmla="*/ 4354519 w 5962531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28268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28268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58202"/>
              <a:gd name="connsiteY0" fmla="*/ 2654633 h 3920770"/>
              <a:gd name="connsiteX1" fmla="*/ 4640060 w 5958202"/>
              <a:gd name="connsiteY1" fmla="*/ 2696773 h 3920770"/>
              <a:gd name="connsiteX2" fmla="*/ 4915834 w 5958202"/>
              <a:gd name="connsiteY2" fmla="*/ 2745168 h 3920770"/>
              <a:gd name="connsiteX3" fmla="*/ 5326376 w 5958202"/>
              <a:gd name="connsiteY3" fmla="*/ 2673629 h 3920770"/>
              <a:gd name="connsiteX4" fmla="*/ 5622004 w 5958202"/>
              <a:gd name="connsiteY4" fmla="*/ 2545992 h 3920770"/>
              <a:gd name="connsiteX5" fmla="*/ 5942175 w 5958202"/>
              <a:gd name="connsiteY5" fmla="*/ 2463240 h 3920770"/>
              <a:gd name="connsiteX6" fmla="*/ 5958202 w 5958202"/>
              <a:gd name="connsiteY6" fmla="*/ 2171671 h 3920770"/>
              <a:gd name="connsiteX7" fmla="*/ 5950548 w 5958202"/>
              <a:gd name="connsiteY7" fmla="*/ 1250354 h 3920770"/>
              <a:gd name="connsiteX8" fmla="*/ 5941327 w 5958202"/>
              <a:gd name="connsiteY8" fmla="*/ 314984 h 3920770"/>
              <a:gd name="connsiteX9" fmla="*/ 5944592 w 5958202"/>
              <a:gd name="connsiteY9" fmla="*/ 16736 h 3920770"/>
              <a:gd name="connsiteX10" fmla="*/ 5374723 w 5958202"/>
              <a:gd name="connsiteY10" fmla="*/ 20003 h 3920770"/>
              <a:gd name="connsiteX11" fmla="*/ 3770473 w 5958202"/>
              <a:gd name="connsiteY11" fmla="*/ 28931 h 3920770"/>
              <a:gd name="connsiteX12" fmla="*/ 3174912 w 5958202"/>
              <a:gd name="connsiteY12" fmla="*/ 30014 h 3920770"/>
              <a:gd name="connsiteX13" fmla="*/ 1405058 w 5958202"/>
              <a:gd name="connsiteY13" fmla="*/ 0 h 3920770"/>
              <a:gd name="connsiteX14" fmla="*/ 690128 w 5958202"/>
              <a:gd name="connsiteY14" fmla="*/ 10137 h 3920770"/>
              <a:gd name="connsiteX15" fmla="*/ 292563 w 5958202"/>
              <a:gd name="connsiteY15" fmla="*/ 20076 h 3920770"/>
              <a:gd name="connsiteX16" fmla="*/ 213050 w 5958202"/>
              <a:gd name="connsiteY16" fmla="*/ 10137 h 3920770"/>
              <a:gd name="connsiteX17" fmla="*/ 34146 w 5958202"/>
              <a:gd name="connsiteY17" fmla="*/ 59833 h 3920770"/>
              <a:gd name="connsiteX18" fmla="*/ 41102 w 5958202"/>
              <a:gd name="connsiteY18" fmla="*/ 489635 h 3920770"/>
              <a:gd name="connsiteX19" fmla="*/ 20554 w 5958202"/>
              <a:gd name="connsiteY19" fmla="*/ 979742 h 3920770"/>
              <a:gd name="connsiteX20" fmla="*/ 6 w 5958202"/>
              <a:gd name="connsiteY20" fmla="*/ 1552552 h 3920770"/>
              <a:gd name="connsiteX21" fmla="*/ 18621 w 5958202"/>
              <a:gd name="connsiteY21" fmla="*/ 2092098 h 3920770"/>
              <a:gd name="connsiteX22" fmla="*/ 26962 w 5958202"/>
              <a:gd name="connsiteY22" fmla="*/ 2401645 h 3920770"/>
              <a:gd name="connsiteX23" fmla="*/ 184879 w 5958202"/>
              <a:gd name="connsiteY23" fmla="*/ 2480802 h 3920770"/>
              <a:gd name="connsiteX24" fmla="*/ 219045 w 5958202"/>
              <a:gd name="connsiteY24" fmla="*/ 2428297 h 3920770"/>
              <a:gd name="connsiteX25" fmla="*/ 347957 w 5958202"/>
              <a:gd name="connsiteY25" fmla="*/ 2373054 h 3920770"/>
              <a:gd name="connsiteX26" fmla="*/ 416262 w 5958202"/>
              <a:gd name="connsiteY26" fmla="*/ 2328710 h 3920770"/>
              <a:gd name="connsiteX27" fmla="*/ 473177 w 5958202"/>
              <a:gd name="connsiteY27" fmla="*/ 2288603 h 3920770"/>
              <a:gd name="connsiteX28" fmla="*/ 566883 w 5958202"/>
              <a:gd name="connsiteY28" fmla="*/ 2297686 h 3920770"/>
              <a:gd name="connsiteX29" fmla="*/ 624607 w 5958202"/>
              <a:gd name="connsiteY29" fmla="*/ 2247834 h 3920770"/>
              <a:gd name="connsiteX30" fmla="*/ 679937 w 5958202"/>
              <a:gd name="connsiteY30" fmla="*/ 2268219 h 3920770"/>
              <a:gd name="connsiteX31" fmla="*/ 741091 w 5958202"/>
              <a:gd name="connsiteY31" fmla="*/ 2218713 h 3920770"/>
              <a:gd name="connsiteX32" fmla="*/ 796421 w 5958202"/>
              <a:gd name="connsiteY32" fmla="*/ 2227449 h 3920770"/>
              <a:gd name="connsiteX33" fmla="*/ 854058 w 5958202"/>
              <a:gd name="connsiteY33" fmla="*/ 2172205 h 3920770"/>
              <a:gd name="connsiteX34" fmla="*/ 1077165 w 5958202"/>
              <a:gd name="connsiteY34" fmla="*/ 2156694 h 3920770"/>
              <a:gd name="connsiteX35" fmla="*/ 1195495 w 5958202"/>
              <a:gd name="connsiteY35" fmla="*/ 2112060 h 3920770"/>
              <a:gd name="connsiteX36" fmla="*/ 1230122 w 5958202"/>
              <a:gd name="connsiteY36" fmla="*/ 2166756 h 3920770"/>
              <a:gd name="connsiteX37" fmla="*/ 1052685 w 5958202"/>
              <a:gd name="connsiteY37" fmla="*/ 2236185 h 3920770"/>
              <a:gd name="connsiteX38" fmla="*/ 1073071 w 5958202"/>
              <a:gd name="connsiteY38" fmla="*/ 2265307 h 3920770"/>
              <a:gd name="connsiteX39" fmla="*/ 1081806 w 5958202"/>
              <a:gd name="connsiteY39" fmla="*/ 2294428 h 3920770"/>
              <a:gd name="connsiteX40" fmla="*/ 1003180 w 5958202"/>
              <a:gd name="connsiteY40" fmla="*/ 2268219 h 3920770"/>
              <a:gd name="connsiteX41" fmla="*/ 886696 w 5958202"/>
              <a:gd name="connsiteY41" fmla="*/ 2285691 h 3920770"/>
              <a:gd name="connsiteX42" fmla="*/ 930377 w 5958202"/>
              <a:gd name="connsiteY42" fmla="*/ 2367230 h 3920770"/>
              <a:gd name="connsiteX43" fmla="*/ 1009004 w 5958202"/>
              <a:gd name="connsiteY43" fmla="*/ 2405087 h 3920770"/>
              <a:gd name="connsiteX44" fmla="*/ 933290 w 5958202"/>
              <a:gd name="connsiteY44" fmla="*/ 2469154 h 3920770"/>
              <a:gd name="connsiteX45" fmla="*/ 915817 w 5958202"/>
              <a:gd name="connsiteY45" fmla="*/ 2539044 h 3920770"/>
              <a:gd name="connsiteX46" fmla="*/ 863399 w 5958202"/>
              <a:gd name="connsiteY46" fmla="*/ 2556517 h 3920770"/>
              <a:gd name="connsiteX47" fmla="*/ 825542 w 5958202"/>
              <a:gd name="connsiteY47" fmla="*/ 2643880 h 3920770"/>
              <a:gd name="connsiteX48" fmla="*/ 685761 w 5958202"/>
              <a:gd name="connsiteY48" fmla="*/ 2629319 h 3920770"/>
              <a:gd name="connsiteX49" fmla="*/ 682848 w 5958202"/>
              <a:gd name="connsiteY49" fmla="*/ 2664265 h 3920770"/>
              <a:gd name="connsiteX50" fmla="*/ 720706 w 5958202"/>
              <a:gd name="connsiteY50" fmla="*/ 2655528 h 3920770"/>
              <a:gd name="connsiteX51" fmla="*/ 627519 w 5958202"/>
              <a:gd name="connsiteY51" fmla="*/ 2699210 h 3920770"/>
              <a:gd name="connsiteX52" fmla="*/ 773552 w 5958202"/>
              <a:gd name="connsiteY52" fmla="*/ 2754609 h 3920770"/>
              <a:gd name="connsiteX53" fmla="*/ 812555 w 5958202"/>
              <a:gd name="connsiteY53" fmla="*/ 2806612 h 3920770"/>
              <a:gd name="connsiteX54" fmla="*/ 912229 w 5958202"/>
              <a:gd name="connsiteY54" fmla="*/ 2823947 h 3920770"/>
              <a:gd name="connsiteX55" fmla="*/ 994568 w 5958202"/>
              <a:gd name="connsiteY55" fmla="*/ 2914953 h 3920770"/>
              <a:gd name="connsiteX56" fmla="*/ 1185248 w 5958202"/>
              <a:gd name="connsiteY56" fmla="*/ 2992959 h 3920770"/>
              <a:gd name="connsiteX57" fmla="*/ 1414933 w 5958202"/>
              <a:gd name="connsiteY57" fmla="*/ 3144637 h 3920770"/>
              <a:gd name="connsiteX58" fmla="*/ 1518939 w 5958202"/>
              <a:gd name="connsiteY58" fmla="*/ 3205308 h 3920770"/>
              <a:gd name="connsiteX59" fmla="*/ 1635948 w 5958202"/>
              <a:gd name="connsiteY59" fmla="*/ 3257312 h 3920770"/>
              <a:gd name="connsiteX60" fmla="*/ 1705286 w 5958202"/>
              <a:gd name="connsiteY60" fmla="*/ 3218309 h 3920770"/>
              <a:gd name="connsiteX61" fmla="*/ 1765957 w 5958202"/>
              <a:gd name="connsiteY61" fmla="*/ 3252978 h 3920770"/>
              <a:gd name="connsiteX62" fmla="*/ 1830962 w 5958202"/>
              <a:gd name="connsiteY62" fmla="*/ 3261646 h 3920770"/>
              <a:gd name="connsiteX63" fmla="*/ 1852630 w 5958202"/>
              <a:gd name="connsiteY63" fmla="*/ 3348319 h 3920770"/>
              <a:gd name="connsiteX64" fmla="*/ 2212323 w 5958202"/>
              <a:gd name="connsiteY64" fmla="*/ 3335318 h 3920770"/>
              <a:gd name="connsiteX65" fmla="*/ 2229658 w 5958202"/>
              <a:gd name="connsiteY65" fmla="*/ 3443659 h 3920770"/>
              <a:gd name="connsiteX66" fmla="*/ 2190655 w 5958202"/>
              <a:gd name="connsiteY66" fmla="*/ 3547667 h 3920770"/>
              <a:gd name="connsiteX67" fmla="*/ 2099649 w 5958202"/>
              <a:gd name="connsiteY67" fmla="*/ 3634340 h 3920770"/>
              <a:gd name="connsiteX68" fmla="*/ 2268661 w 5958202"/>
              <a:gd name="connsiteY68" fmla="*/ 3729680 h 3920770"/>
              <a:gd name="connsiteX69" fmla="*/ 2229658 w 5958202"/>
              <a:gd name="connsiteY69" fmla="*/ 3894358 h 3920770"/>
              <a:gd name="connsiteX70" fmla="*/ 2420339 w 5958202"/>
              <a:gd name="connsiteY70" fmla="*/ 3920360 h 3920770"/>
              <a:gd name="connsiteX71" fmla="*/ 2437673 w 5958202"/>
              <a:gd name="connsiteY71" fmla="*/ 3881357 h 3920770"/>
              <a:gd name="connsiteX72" fmla="*/ 2468009 w 5958202"/>
              <a:gd name="connsiteY72" fmla="*/ 3868356 h 3920770"/>
              <a:gd name="connsiteX73" fmla="*/ 2468009 w 5958202"/>
              <a:gd name="connsiteY73" fmla="*/ 3812018 h 3920770"/>
              <a:gd name="connsiteX74" fmla="*/ 2559015 w 5958202"/>
              <a:gd name="connsiteY74" fmla="*/ 3699343 h 3920770"/>
              <a:gd name="connsiteX75" fmla="*/ 2671690 w 5958202"/>
              <a:gd name="connsiteY75" fmla="*/ 3751347 h 3920770"/>
              <a:gd name="connsiteX76" fmla="*/ 2749696 w 5958202"/>
              <a:gd name="connsiteY76" fmla="*/ 3842354 h 3920770"/>
              <a:gd name="connsiteX77" fmla="*/ 2843161 w 5958202"/>
              <a:gd name="connsiteY77" fmla="*/ 3884660 h 3920770"/>
              <a:gd name="connsiteX78" fmla="*/ 2897039 w 5958202"/>
              <a:gd name="connsiteY78" fmla="*/ 3846688 h 3920770"/>
              <a:gd name="connsiteX79" fmla="*/ 2914375 w 5958202"/>
              <a:gd name="connsiteY79" fmla="*/ 3643006 h 3920770"/>
              <a:gd name="connsiteX80" fmla="*/ 2974070 w 5958202"/>
              <a:gd name="connsiteY80" fmla="*/ 3690032 h 3920770"/>
              <a:gd name="connsiteX81" fmla="*/ 3023945 w 5958202"/>
              <a:gd name="connsiteY81" fmla="*/ 3751037 h 3920770"/>
              <a:gd name="connsiteX82" fmla="*/ 3132771 w 5958202"/>
              <a:gd name="connsiteY82" fmla="*/ 3798408 h 3920770"/>
              <a:gd name="connsiteX83" fmla="*/ 3204729 w 5958202"/>
              <a:gd name="connsiteY83" fmla="*/ 3695010 h 3920770"/>
              <a:gd name="connsiteX84" fmla="*/ 3287068 w 5958202"/>
              <a:gd name="connsiteY84" fmla="*/ 3669008 h 3920770"/>
              <a:gd name="connsiteX85" fmla="*/ 3259352 w 5958202"/>
              <a:gd name="connsiteY85" fmla="*/ 3576288 h 3920770"/>
              <a:gd name="connsiteX86" fmla="*/ 3144058 w 5958202"/>
              <a:gd name="connsiteY86" fmla="*/ 3391654 h 3920770"/>
              <a:gd name="connsiteX87" fmla="*/ 3061719 w 5958202"/>
              <a:gd name="connsiteY87" fmla="*/ 3278979 h 3920770"/>
              <a:gd name="connsiteX88" fmla="*/ 3087720 w 5958202"/>
              <a:gd name="connsiteY88" fmla="*/ 3239976 h 3920770"/>
              <a:gd name="connsiteX89" fmla="*/ 3100721 w 5958202"/>
              <a:gd name="connsiteY89" fmla="*/ 3036295 h 3920770"/>
              <a:gd name="connsiteX90" fmla="*/ 3031383 w 5958202"/>
              <a:gd name="connsiteY90" fmla="*/ 3127301 h 3920770"/>
              <a:gd name="connsiteX91" fmla="*/ 3057385 w 5958202"/>
              <a:gd name="connsiteY91" fmla="*/ 3023294 h 3920770"/>
              <a:gd name="connsiteX92" fmla="*/ 2888372 w 5958202"/>
              <a:gd name="connsiteY92" fmla="*/ 2875950 h 3920770"/>
              <a:gd name="connsiteX93" fmla="*/ 2988047 w 5958202"/>
              <a:gd name="connsiteY93" fmla="*/ 2776276 h 3920770"/>
              <a:gd name="connsiteX94" fmla="*/ 3027049 w 5958202"/>
              <a:gd name="connsiteY94" fmla="*/ 2698271 h 3920770"/>
              <a:gd name="connsiteX95" fmla="*/ 3048718 w 5958202"/>
              <a:gd name="connsiteY95" fmla="*/ 2667935 h 3920770"/>
              <a:gd name="connsiteX96" fmla="*/ 3109389 w 5958202"/>
              <a:gd name="connsiteY96" fmla="*/ 2537925 h 3920770"/>
              <a:gd name="connsiteX97" fmla="*/ 3165726 w 5958202"/>
              <a:gd name="connsiteY97" fmla="*/ 2550926 h 3920770"/>
              <a:gd name="connsiteX98" fmla="*/ 3282735 w 5958202"/>
              <a:gd name="connsiteY98" fmla="*/ 2494589 h 3920770"/>
              <a:gd name="connsiteX99" fmla="*/ 3352073 w 5958202"/>
              <a:gd name="connsiteY99" fmla="*/ 2498922 h 3920770"/>
              <a:gd name="connsiteX100" fmla="*/ 3395410 w 5958202"/>
              <a:gd name="connsiteY100" fmla="*/ 2412249 h 3920770"/>
              <a:gd name="connsiteX101" fmla="*/ 3456080 w 5958202"/>
              <a:gd name="connsiteY101" fmla="*/ 2368913 h 3920770"/>
              <a:gd name="connsiteX102" fmla="*/ 3828774 w 5958202"/>
              <a:gd name="connsiteY102" fmla="*/ 2204234 h 3920770"/>
              <a:gd name="connsiteX103" fmla="*/ 3902447 w 5958202"/>
              <a:gd name="connsiteY103" fmla="*/ 2156564 h 3920770"/>
              <a:gd name="connsiteX104" fmla="*/ 3967666 w 5958202"/>
              <a:gd name="connsiteY104" fmla="*/ 2186255 h 3920770"/>
              <a:gd name="connsiteX105" fmla="*/ 4088793 w 5958202"/>
              <a:gd name="connsiteY105" fmla="*/ 2256238 h 3920770"/>
              <a:gd name="connsiteX106" fmla="*/ 4171133 w 5958202"/>
              <a:gd name="connsiteY106" fmla="*/ 2195567 h 3920770"/>
              <a:gd name="connsiteX107" fmla="*/ 4296809 w 5958202"/>
              <a:gd name="connsiteY107" fmla="*/ 2234570 h 3920770"/>
              <a:gd name="connsiteX108" fmla="*/ 4283807 w 5958202"/>
              <a:gd name="connsiteY108" fmla="*/ 2325577 h 3920770"/>
              <a:gd name="connsiteX109" fmla="*/ 4298741 w 5958202"/>
              <a:gd name="connsiteY109" fmla="*/ 2390152 h 3920770"/>
              <a:gd name="connsiteX110" fmla="*/ 4288142 w 5958202"/>
              <a:gd name="connsiteY110" fmla="*/ 2485921 h 3920770"/>
              <a:gd name="connsiteX111" fmla="*/ 4231804 w 5958202"/>
              <a:gd name="connsiteY111" fmla="*/ 2585595 h 3920770"/>
              <a:gd name="connsiteX112" fmla="*/ 4357480 w 5958202"/>
              <a:gd name="connsiteY112" fmla="*/ 2654933 h 3920770"/>
              <a:gd name="connsiteX113" fmla="*/ 4354519 w 5958202"/>
              <a:gd name="connsiteY113" fmla="*/ 2654633 h 3920770"/>
              <a:gd name="connsiteX0" fmla="*/ 4354519 w 5964483"/>
              <a:gd name="connsiteY0" fmla="*/ 2654633 h 3920770"/>
              <a:gd name="connsiteX1" fmla="*/ 4640060 w 5964483"/>
              <a:gd name="connsiteY1" fmla="*/ 2696773 h 3920770"/>
              <a:gd name="connsiteX2" fmla="*/ 4915834 w 5964483"/>
              <a:gd name="connsiteY2" fmla="*/ 2745168 h 3920770"/>
              <a:gd name="connsiteX3" fmla="*/ 5326376 w 5964483"/>
              <a:gd name="connsiteY3" fmla="*/ 2673629 h 3920770"/>
              <a:gd name="connsiteX4" fmla="*/ 5622004 w 5964483"/>
              <a:gd name="connsiteY4" fmla="*/ 2545992 h 3920770"/>
              <a:gd name="connsiteX5" fmla="*/ 5942175 w 5964483"/>
              <a:gd name="connsiteY5" fmla="*/ 2463240 h 3920770"/>
              <a:gd name="connsiteX6" fmla="*/ 5940818 w 5964483"/>
              <a:gd name="connsiteY6" fmla="*/ 2171671 h 3920770"/>
              <a:gd name="connsiteX7" fmla="*/ 5950548 w 5964483"/>
              <a:gd name="connsiteY7" fmla="*/ 1250354 h 3920770"/>
              <a:gd name="connsiteX8" fmla="*/ 5941327 w 5964483"/>
              <a:gd name="connsiteY8" fmla="*/ 314984 h 3920770"/>
              <a:gd name="connsiteX9" fmla="*/ 5944592 w 5964483"/>
              <a:gd name="connsiteY9" fmla="*/ 16736 h 3920770"/>
              <a:gd name="connsiteX10" fmla="*/ 5374723 w 5964483"/>
              <a:gd name="connsiteY10" fmla="*/ 20003 h 3920770"/>
              <a:gd name="connsiteX11" fmla="*/ 3770473 w 5964483"/>
              <a:gd name="connsiteY11" fmla="*/ 28931 h 3920770"/>
              <a:gd name="connsiteX12" fmla="*/ 3174912 w 5964483"/>
              <a:gd name="connsiteY12" fmla="*/ 30014 h 3920770"/>
              <a:gd name="connsiteX13" fmla="*/ 1405058 w 5964483"/>
              <a:gd name="connsiteY13" fmla="*/ 0 h 3920770"/>
              <a:gd name="connsiteX14" fmla="*/ 690128 w 5964483"/>
              <a:gd name="connsiteY14" fmla="*/ 10137 h 3920770"/>
              <a:gd name="connsiteX15" fmla="*/ 292563 w 5964483"/>
              <a:gd name="connsiteY15" fmla="*/ 20076 h 3920770"/>
              <a:gd name="connsiteX16" fmla="*/ 213050 w 5964483"/>
              <a:gd name="connsiteY16" fmla="*/ 10137 h 3920770"/>
              <a:gd name="connsiteX17" fmla="*/ 34146 w 5964483"/>
              <a:gd name="connsiteY17" fmla="*/ 59833 h 3920770"/>
              <a:gd name="connsiteX18" fmla="*/ 41102 w 5964483"/>
              <a:gd name="connsiteY18" fmla="*/ 489635 h 3920770"/>
              <a:gd name="connsiteX19" fmla="*/ 20554 w 5964483"/>
              <a:gd name="connsiteY19" fmla="*/ 979742 h 3920770"/>
              <a:gd name="connsiteX20" fmla="*/ 6 w 5964483"/>
              <a:gd name="connsiteY20" fmla="*/ 1552552 h 3920770"/>
              <a:gd name="connsiteX21" fmla="*/ 18621 w 5964483"/>
              <a:gd name="connsiteY21" fmla="*/ 2092098 h 3920770"/>
              <a:gd name="connsiteX22" fmla="*/ 26962 w 5964483"/>
              <a:gd name="connsiteY22" fmla="*/ 2401645 h 3920770"/>
              <a:gd name="connsiteX23" fmla="*/ 184879 w 5964483"/>
              <a:gd name="connsiteY23" fmla="*/ 2480802 h 3920770"/>
              <a:gd name="connsiteX24" fmla="*/ 219045 w 5964483"/>
              <a:gd name="connsiteY24" fmla="*/ 2428297 h 3920770"/>
              <a:gd name="connsiteX25" fmla="*/ 347957 w 5964483"/>
              <a:gd name="connsiteY25" fmla="*/ 2373054 h 3920770"/>
              <a:gd name="connsiteX26" fmla="*/ 416262 w 5964483"/>
              <a:gd name="connsiteY26" fmla="*/ 2328710 h 3920770"/>
              <a:gd name="connsiteX27" fmla="*/ 473177 w 5964483"/>
              <a:gd name="connsiteY27" fmla="*/ 2288603 h 3920770"/>
              <a:gd name="connsiteX28" fmla="*/ 566883 w 5964483"/>
              <a:gd name="connsiteY28" fmla="*/ 2297686 h 3920770"/>
              <a:gd name="connsiteX29" fmla="*/ 624607 w 5964483"/>
              <a:gd name="connsiteY29" fmla="*/ 2247834 h 3920770"/>
              <a:gd name="connsiteX30" fmla="*/ 679937 w 5964483"/>
              <a:gd name="connsiteY30" fmla="*/ 2268219 h 3920770"/>
              <a:gd name="connsiteX31" fmla="*/ 741091 w 5964483"/>
              <a:gd name="connsiteY31" fmla="*/ 2218713 h 3920770"/>
              <a:gd name="connsiteX32" fmla="*/ 796421 w 5964483"/>
              <a:gd name="connsiteY32" fmla="*/ 2227449 h 3920770"/>
              <a:gd name="connsiteX33" fmla="*/ 854058 w 5964483"/>
              <a:gd name="connsiteY33" fmla="*/ 2172205 h 3920770"/>
              <a:gd name="connsiteX34" fmla="*/ 1077165 w 5964483"/>
              <a:gd name="connsiteY34" fmla="*/ 2156694 h 3920770"/>
              <a:gd name="connsiteX35" fmla="*/ 1195495 w 5964483"/>
              <a:gd name="connsiteY35" fmla="*/ 2112060 h 3920770"/>
              <a:gd name="connsiteX36" fmla="*/ 1230122 w 5964483"/>
              <a:gd name="connsiteY36" fmla="*/ 2166756 h 3920770"/>
              <a:gd name="connsiteX37" fmla="*/ 1052685 w 5964483"/>
              <a:gd name="connsiteY37" fmla="*/ 2236185 h 3920770"/>
              <a:gd name="connsiteX38" fmla="*/ 1073071 w 5964483"/>
              <a:gd name="connsiteY38" fmla="*/ 2265307 h 3920770"/>
              <a:gd name="connsiteX39" fmla="*/ 1081806 w 5964483"/>
              <a:gd name="connsiteY39" fmla="*/ 2294428 h 3920770"/>
              <a:gd name="connsiteX40" fmla="*/ 1003180 w 5964483"/>
              <a:gd name="connsiteY40" fmla="*/ 2268219 h 3920770"/>
              <a:gd name="connsiteX41" fmla="*/ 886696 w 5964483"/>
              <a:gd name="connsiteY41" fmla="*/ 2285691 h 3920770"/>
              <a:gd name="connsiteX42" fmla="*/ 930377 w 5964483"/>
              <a:gd name="connsiteY42" fmla="*/ 2367230 h 3920770"/>
              <a:gd name="connsiteX43" fmla="*/ 1009004 w 5964483"/>
              <a:gd name="connsiteY43" fmla="*/ 2405087 h 3920770"/>
              <a:gd name="connsiteX44" fmla="*/ 933290 w 5964483"/>
              <a:gd name="connsiteY44" fmla="*/ 2469154 h 3920770"/>
              <a:gd name="connsiteX45" fmla="*/ 915817 w 5964483"/>
              <a:gd name="connsiteY45" fmla="*/ 2539044 h 3920770"/>
              <a:gd name="connsiteX46" fmla="*/ 863399 w 5964483"/>
              <a:gd name="connsiteY46" fmla="*/ 2556517 h 3920770"/>
              <a:gd name="connsiteX47" fmla="*/ 825542 w 5964483"/>
              <a:gd name="connsiteY47" fmla="*/ 2643880 h 3920770"/>
              <a:gd name="connsiteX48" fmla="*/ 685761 w 5964483"/>
              <a:gd name="connsiteY48" fmla="*/ 2629319 h 3920770"/>
              <a:gd name="connsiteX49" fmla="*/ 682848 w 5964483"/>
              <a:gd name="connsiteY49" fmla="*/ 2664265 h 3920770"/>
              <a:gd name="connsiteX50" fmla="*/ 720706 w 5964483"/>
              <a:gd name="connsiteY50" fmla="*/ 2655528 h 3920770"/>
              <a:gd name="connsiteX51" fmla="*/ 627519 w 5964483"/>
              <a:gd name="connsiteY51" fmla="*/ 2699210 h 3920770"/>
              <a:gd name="connsiteX52" fmla="*/ 773552 w 5964483"/>
              <a:gd name="connsiteY52" fmla="*/ 2754609 h 3920770"/>
              <a:gd name="connsiteX53" fmla="*/ 812555 w 5964483"/>
              <a:gd name="connsiteY53" fmla="*/ 2806612 h 3920770"/>
              <a:gd name="connsiteX54" fmla="*/ 912229 w 5964483"/>
              <a:gd name="connsiteY54" fmla="*/ 2823947 h 3920770"/>
              <a:gd name="connsiteX55" fmla="*/ 994568 w 5964483"/>
              <a:gd name="connsiteY55" fmla="*/ 2914953 h 3920770"/>
              <a:gd name="connsiteX56" fmla="*/ 1185248 w 5964483"/>
              <a:gd name="connsiteY56" fmla="*/ 2992959 h 3920770"/>
              <a:gd name="connsiteX57" fmla="*/ 1414933 w 5964483"/>
              <a:gd name="connsiteY57" fmla="*/ 3144637 h 3920770"/>
              <a:gd name="connsiteX58" fmla="*/ 1518939 w 5964483"/>
              <a:gd name="connsiteY58" fmla="*/ 3205308 h 3920770"/>
              <a:gd name="connsiteX59" fmla="*/ 1635948 w 5964483"/>
              <a:gd name="connsiteY59" fmla="*/ 3257312 h 3920770"/>
              <a:gd name="connsiteX60" fmla="*/ 1705286 w 5964483"/>
              <a:gd name="connsiteY60" fmla="*/ 3218309 h 3920770"/>
              <a:gd name="connsiteX61" fmla="*/ 1765957 w 5964483"/>
              <a:gd name="connsiteY61" fmla="*/ 3252978 h 3920770"/>
              <a:gd name="connsiteX62" fmla="*/ 1830962 w 5964483"/>
              <a:gd name="connsiteY62" fmla="*/ 3261646 h 3920770"/>
              <a:gd name="connsiteX63" fmla="*/ 1852630 w 5964483"/>
              <a:gd name="connsiteY63" fmla="*/ 3348319 h 3920770"/>
              <a:gd name="connsiteX64" fmla="*/ 2212323 w 5964483"/>
              <a:gd name="connsiteY64" fmla="*/ 3335318 h 3920770"/>
              <a:gd name="connsiteX65" fmla="*/ 2229658 w 5964483"/>
              <a:gd name="connsiteY65" fmla="*/ 3443659 h 3920770"/>
              <a:gd name="connsiteX66" fmla="*/ 2190655 w 5964483"/>
              <a:gd name="connsiteY66" fmla="*/ 3547667 h 3920770"/>
              <a:gd name="connsiteX67" fmla="*/ 2099649 w 5964483"/>
              <a:gd name="connsiteY67" fmla="*/ 3634340 h 3920770"/>
              <a:gd name="connsiteX68" fmla="*/ 2268661 w 5964483"/>
              <a:gd name="connsiteY68" fmla="*/ 3729680 h 3920770"/>
              <a:gd name="connsiteX69" fmla="*/ 2229658 w 5964483"/>
              <a:gd name="connsiteY69" fmla="*/ 3894358 h 3920770"/>
              <a:gd name="connsiteX70" fmla="*/ 2420339 w 5964483"/>
              <a:gd name="connsiteY70" fmla="*/ 3920360 h 3920770"/>
              <a:gd name="connsiteX71" fmla="*/ 2437673 w 5964483"/>
              <a:gd name="connsiteY71" fmla="*/ 3881357 h 3920770"/>
              <a:gd name="connsiteX72" fmla="*/ 2468009 w 5964483"/>
              <a:gd name="connsiteY72" fmla="*/ 3868356 h 3920770"/>
              <a:gd name="connsiteX73" fmla="*/ 2468009 w 5964483"/>
              <a:gd name="connsiteY73" fmla="*/ 3812018 h 3920770"/>
              <a:gd name="connsiteX74" fmla="*/ 2559015 w 5964483"/>
              <a:gd name="connsiteY74" fmla="*/ 3699343 h 3920770"/>
              <a:gd name="connsiteX75" fmla="*/ 2671690 w 5964483"/>
              <a:gd name="connsiteY75" fmla="*/ 3751347 h 3920770"/>
              <a:gd name="connsiteX76" fmla="*/ 2749696 w 5964483"/>
              <a:gd name="connsiteY76" fmla="*/ 3842354 h 3920770"/>
              <a:gd name="connsiteX77" fmla="*/ 2843161 w 5964483"/>
              <a:gd name="connsiteY77" fmla="*/ 3884660 h 3920770"/>
              <a:gd name="connsiteX78" fmla="*/ 2897039 w 5964483"/>
              <a:gd name="connsiteY78" fmla="*/ 3846688 h 3920770"/>
              <a:gd name="connsiteX79" fmla="*/ 2914375 w 5964483"/>
              <a:gd name="connsiteY79" fmla="*/ 3643006 h 3920770"/>
              <a:gd name="connsiteX80" fmla="*/ 2974070 w 5964483"/>
              <a:gd name="connsiteY80" fmla="*/ 3690032 h 3920770"/>
              <a:gd name="connsiteX81" fmla="*/ 3023945 w 5964483"/>
              <a:gd name="connsiteY81" fmla="*/ 3751037 h 3920770"/>
              <a:gd name="connsiteX82" fmla="*/ 3132771 w 5964483"/>
              <a:gd name="connsiteY82" fmla="*/ 3798408 h 3920770"/>
              <a:gd name="connsiteX83" fmla="*/ 3204729 w 5964483"/>
              <a:gd name="connsiteY83" fmla="*/ 3695010 h 3920770"/>
              <a:gd name="connsiteX84" fmla="*/ 3287068 w 5964483"/>
              <a:gd name="connsiteY84" fmla="*/ 3669008 h 3920770"/>
              <a:gd name="connsiteX85" fmla="*/ 3259352 w 5964483"/>
              <a:gd name="connsiteY85" fmla="*/ 3576288 h 3920770"/>
              <a:gd name="connsiteX86" fmla="*/ 3144058 w 5964483"/>
              <a:gd name="connsiteY86" fmla="*/ 3391654 h 3920770"/>
              <a:gd name="connsiteX87" fmla="*/ 3061719 w 5964483"/>
              <a:gd name="connsiteY87" fmla="*/ 3278979 h 3920770"/>
              <a:gd name="connsiteX88" fmla="*/ 3087720 w 5964483"/>
              <a:gd name="connsiteY88" fmla="*/ 3239976 h 3920770"/>
              <a:gd name="connsiteX89" fmla="*/ 3100721 w 5964483"/>
              <a:gd name="connsiteY89" fmla="*/ 3036295 h 3920770"/>
              <a:gd name="connsiteX90" fmla="*/ 3031383 w 5964483"/>
              <a:gd name="connsiteY90" fmla="*/ 3127301 h 3920770"/>
              <a:gd name="connsiteX91" fmla="*/ 3057385 w 5964483"/>
              <a:gd name="connsiteY91" fmla="*/ 3023294 h 3920770"/>
              <a:gd name="connsiteX92" fmla="*/ 2888372 w 5964483"/>
              <a:gd name="connsiteY92" fmla="*/ 2875950 h 3920770"/>
              <a:gd name="connsiteX93" fmla="*/ 2988047 w 5964483"/>
              <a:gd name="connsiteY93" fmla="*/ 2776276 h 3920770"/>
              <a:gd name="connsiteX94" fmla="*/ 3027049 w 5964483"/>
              <a:gd name="connsiteY94" fmla="*/ 2698271 h 3920770"/>
              <a:gd name="connsiteX95" fmla="*/ 3048718 w 5964483"/>
              <a:gd name="connsiteY95" fmla="*/ 2667935 h 3920770"/>
              <a:gd name="connsiteX96" fmla="*/ 3109389 w 5964483"/>
              <a:gd name="connsiteY96" fmla="*/ 2537925 h 3920770"/>
              <a:gd name="connsiteX97" fmla="*/ 3165726 w 5964483"/>
              <a:gd name="connsiteY97" fmla="*/ 2550926 h 3920770"/>
              <a:gd name="connsiteX98" fmla="*/ 3282735 w 5964483"/>
              <a:gd name="connsiteY98" fmla="*/ 2494589 h 3920770"/>
              <a:gd name="connsiteX99" fmla="*/ 3352073 w 5964483"/>
              <a:gd name="connsiteY99" fmla="*/ 2498922 h 3920770"/>
              <a:gd name="connsiteX100" fmla="*/ 3395410 w 5964483"/>
              <a:gd name="connsiteY100" fmla="*/ 2412249 h 3920770"/>
              <a:gd name="connsiteX101" fmla="*/ 3456080 w 5964483"/>
              <a:gd name="connsiteY101" fmla="*/ 2368913 h 3920770"/>
              <a:gd name="connsiteX102" fmla="*/ 3828774 w 5964483"/>
              <a:gd name="connsiteY102" fmla="*/ 2204234 h 3920770"/>
              <a:gd name="connsiteX103" fmla="*/ 3902447 w 5964483"/>
              <a:gd name="connsiteY103" fmla="*/ 2156564 h 3920770"/>
              <a:gd name="connsiteX104" fmla="*/ 3967666 w 5964483"/>
              <a:gd name="connsiteY104" fmla="*/ 2186255 h 3920770"/>
              <a:gd name="connsiteX105" fmla="*/ 4088793 w 5964483"/>
              <a:gd name="connsiteY105" fmla="*/ 2256238 h 3920770"/>
              <a:gd name="connsiteX106" fmla="*/ 4171133 w 5964483"/>
              <a:gd name="connsiteY106" fmla="*/ 2195567 h 3920770"/>
              <a:gd name="connsiteX107" fmla="*/ 4296809 w 5964483"/>
              <a:gd name="connsiteY107" fmla="*/ 2234570 h 3920770"/>
              <a:gd name="connsiteX108" fmla="*/ 4283807 w 5964483"/>
              <a:gd name="connsiteY108" fmla="*/ 2325577 h 3920770"/>
              <a:gd name="connsiteX109" fmla="*/ 4298741 w 5964483"/>
              <a:gd name="connsiteY109" fmla="*/ 2390152 h 3920770"/>
              <a:gd name="connsiteX110" fmla="*/ 4288142 w 5964483"/>
              <a:gd name="connsiteY110" fmla="*/ 2485921 h 3920770"/>
              <a:gd name="connsiteX111" fmla="*/ 4231804 w 5964483"/>
              <a:gd name="connsiteY111" fmla="*/ 2585595 h 3920770"/>
              <a:gd name="connsiteX112" fmla="*/ 4357480 w 5964483"/>
              <a:gd name="connsiteY112" fmla="*/ 2654933 h 3920770"/>
              <a:gd name="connsiteX113" fmla="*/ 4354519 w 5964483"/>
              <a:gd name="connsiteY113" fmla="*/ 2654633 h 3920770"/>
              <a:gd name="connsiteX0" fmla="*/ 4354519 w 5952837"/>
              <a:gd name="connsiteY0" fmla="*/ 2654633 h 3920770"/>
              <a:gd name="connsiteX1" fmla="*/ 4640060 w 5952837"/>
              <a:gd name="connsiteY1" fmla="*/ 2696773 h 3920770"/>
              <a:gd name="connsiteX2" fmla="*/ 4915834 w 5952837"/>
              <a:gd name="connsiteY2" fmla="*/ 2745168 h 3920770"/>
              <a:gd name="connsiteX3" fmla="*/ 5326376 w 5952837"/>
              <a:gd name="connsiteY3" fmla="*/ 2673629 h 3920770"/>
              <a:gd name="connsiteX4" fmla="*/ 5622004 w 5952837"/>
              <a:gd name="connsiteY4" fmla="*/ 2545992 h 3920770"/>
              <a:gd name="connsiteX5" fmla="*/ 5903930 w 5952837"/>
              <a:gd name="connsiteY5" fmla="*/ 2487578 h 3920770"/>
              <a:gd name="connsiteX6" fmla="*/ 5940818 w 5952837"/>
              <a:gd name="connsiteY6" fmla="*/ 2171671 h 3920770"/>
              <a:gd name="connsiteX7" fmla="*/ 5950548 w 5952837"/>
              <a:gd name="connsiteY7" fmla="*/ 1250354 h 3920770"/>
              <a:gd name="connsiteX8" fmla="*/ 5941327 w 5952837"/>
              <a:gd name="connsiteY8" fmla="*/ 314984 h 3920770"/>
              <a:gd name="connsiteX9" fmla="*/ 5944592 w 5952837"/>
              <a:gd name="connsiteY9" fmla="*/ 16736 h 3920770"/>
              <a:gd name="connsiteX10" fmla="*/ 5374723 w 5952837"/>
              <a:gd name="connsiteY10" fmla="*/ 20003 h 3920770"/>
              <a:gd name="connsiteX11" fmla="*/ 3770473 w 5952837"/>
              <a:gd name="connsiteY11" fmla="*/ 28931 h 3920770"/>
              <a:gd name="connsiteX12" fmla="*/ 3174912 w 5952837"/>
              <a:gd name="connsiteY12" fmla="*/ 30014 h 3920770"/>
              <a:gd name="connsiteX13" fmla="*/ 1405058 w 5952837"/>
              <a:gd name="connsiteY13" fmla="*/ 0 h 3920770"/>
              <a:gd name="connsiteX14" fmla="*/ 690128 w 5952837"/>
              <a:gd name="connsiteY14" fmla="*/ 10137 h 3920770"/>
              <a:gd name="connsiteX15" fmla="*/ 292563 w 5952837"/>
              <a:gd name="connsiteY15" fmla="*/ 20076 h 3920770"/>
              <a:gd name="connsiteX16" fmla="*/ 213050 w 5952837"/>
              <a:gd name="connsiteY16" fmla="*/ 10137 h 3920770"/>
              <a:gd name="connsiteX17" fmla="*/ 34146 w 5952837"/>
              <a:gd name="connsiteY17" fmla="*/ 59833 h 3920770"/>
              <a:gd name="connsiteX18" fmla="*/ 41102 w 5952837"/>
              <a:gd name="connsiteY18" fmla="*/ 489635 h 3920770"/>
              <a:gd name="connsiteX19" fmla="*/ 20554 w 5952837"/>
              <a:gd name="connsiteY19" fmla="*/ 979742 h 3920770"/>
              <a:gd name="connsiteX20" fmla="*/ 6 w 5952837"/>
              <a:gd name="connsiteY20" fmla="*/ 1552552 h 3920770"/>
              <a:gd name="connsiteX21" fmla="*/ 18621 w 5952837"/>
              <a:gd name="connsiteY21" fmla="*/ 2092098 h 3920770"/>
              <a:gd name="connsiteX22" fmla="*/ 26962 w 5952837"/>
              <a:gd name="connsiteY22" fmla="*/ 2401645 h 3920770"/>
              <a:gd name="connsiteX23" fmla="*/ 184879 w 5952837"/>
              <a:gd name="connsiteY23" fmla="*/ 2480802 h 3920770"/>
              <a:gd name="connsiteX24" fmla="*/ 219045 w 5952837"/>
              <a:gd name="connsiteY24" fmla="*/ 2428297 h 3920770"/>
              <a:gd name="connsiteX25" fmla="*/ 347957 w 5952837"/>
              <a:gd name="connsiteY25" fmla="*/ 2373054 h 3920770"/>
              <a:gd name="connsiteX26" fmla="*/ 416262 w 5952837"/>
              <a:gd name="connsiteY26" fmla="*/ 2328710 h 3920770"/>
              <a:gd name="connsiteX27" fmla="*/ 473177 w 5952837"/>
              <a:gd name="connsiteY27" fmla="*/ 2288603 h 3920770"/>
              <a:gd name="connsiteX28" fmla="*/ 566883 w 5952837"/>
              <a:gd name="connsiteY28" fmla="*/ 2297686 h 3920770"/>
              <a:gd name="connsiteX29" fmla="*/ 624607 w 5952837"/>
              <a:gd name="connsiteY29" fmla="*/ 2247834 h 3920770"/>
              <a:gd name="connsiteX30" fmla="*/ 679937 w 5952837"/>
              <a:gd name="connsiteY30" fmla="*/ 2268219 h 3920770"/>
              <a:gd name="connsiteX31" fmla="*/ 741091 w 5952837"/>
              <a:gd name="connsiteY31" fmla="*/ 2218713 h 3920770"/>
              <a:gd name="connsiteX32" fmla="*/ 796421 w 5952837"/>
              <a:gd name="connsiteY32" fmla="*/ 2227449 h 3920770"/>
              <a:gd name="connsiteX33" fmla="*/ 854058 w 5952837"/>
              <a:gd name="connsiteY33" fmla="*/ 2172205 h 3920770"/>
              <a:gd name="connsiteX34" fmla="*/ 1077165 w 5952837"/>
              <a:gd name="connsiteY34" fmla="*/ 2156694 h 3920770"/>
              <a:gd name="connsiteX35" fmla="*/ 1195495 w 5952837"/>
              <a:gd name="connsiteY35" fmla="*/ 2112060 h 3920770"/>
              <a:gd name="connsiteX36" fmla="*/ 1230122 w 5952837"/>
              <a:gd name="connsiteY36" fmla="*/ 2166756 h 3920770"/>
              <a:gd name="connsiteX37" fmla="*/ 1052685 w 5952837"/>
              <a:gd name="connsiteY37" fmla="*/ 2236185 h 3920770"/>
              <a:gd name="connsiteX38" fmla="*/ 1073071 w 5952837"/>
              <a:gd name="connsiteY38" fmla="*/ 2265307 h 3920770"/>
              <a:gd name="connsiteX39" fmla="*/ 1081806 w 5952837"/>
              <a:gd name="connsiteY39" fmla="*/ 2294428 h 3920770"/>
              <a:gd name="connsiteX40" fmla="*/ 1003180 w 5952837"/>
              <a:gd name="connsiteY40" fmla="*/ 2268219 h 3920770"/>
              <a:gd name="connsiteX41" fmla="*/ 886696 w 5952837"/>
              <a:gd name="connsiteY41" fmla="*/ 2285691 h 3920770"/>
              <a:gd name="connsiteX42" fmla="*/ 930377 w 5952837"/>
              <a:gd name="connsiteY42" fmla="*/ 2367230 h 3920770"/>
              <a:gd name="connsiteX43" fmla="*/ 1009004 w 5952837"/>
              <a:gd name="connsiteY43" fmla="*/ 2405087 h 3920770"/>
              <a:gd name="connsiteX44" fmla="*/ 933290 w 5952837"/>
              <a:gd name="connsiteY44" fmla="*/ 2469154 h 3920770"/>
              <a:gd name="connsiteX45" fmla="*/ 915817 w 5952837"/>
              <a:gd name="connsiteY45" fmla="*/ 2539044 h 3920770"/>
              <a:gd name="connsiteX46" fmla="*/ 863399 w 5952837"/>
              <a:gd name="connsiteY46" fmla="*/ 2556517 h 3920770"/>
              <a:gd name="connsiteX47" fmla="*/ 825542 w 5952837"/>
              <a:gd name="connsiteY47" fmla="*/ 2643880 h 3920770"/>
              <a:gd name="connsiteX48" fmla="*/ 685761 w 5952837"/>
              <a:gd name="connsiteY48" fmla="*/ 2629319 h 3920770"/>
              <a:gd name="connsiteX49" fmla="*/ 682848 w 5952837"/>
              <a:gd name="connsiteY49" fmla="*/ 2664265 h 3920770"/>
              <a:gd name="connsiteX50" fmla="*/ 720706 w 5952837"/>
              <a:gd name="connsiteY50" fmla="*/ 2655528 h 3920770"/>
              <a:gd name="connsiteX51" fmla="*/ 627519 w 5952837"/>
              <a:gd name="connsiteY51" fmla="*/ 2699210 h 3920770"/>
              <a:gd name="connsiteX52" fmla="*/ 773552 w 5952837"/>
              <a:gd name="connsiteY52" fmla="*/ 2754609 h 3920770"/>
              <a:gd name="connsiteX53" fmla="*/ 812555 w 5952837"/>
              <a:gd name="connsiteY53" fmla="*/ 2806612 h 3920770"/>
              <a:gd name="connsiteX54" fmla="*/ 912229 w 5952837"/>
              <a:gd name="connsiteY54" fmla="*/ 2823947 h 3920770"/>
              <a:gd name="connsiteX55" fmla="*/ 994568 w 5952837"/>
              <a:gd name="connsiteY55" fmla="*/ 2914953 h 3920770"/>
              <a:gd name="connsiteX56" fmla="*/ 1185248 w 5952837"/>
              <a:gd name="connsiteY56" fmla="*/ 2992959 h 3920770"/>
              <a:gd name="connsiteX57" fmla="*/ 1414933 w 5952837"/>
              <a:gd name="connsiteY57" fmla="*/ 3144637 h 3920770"/>
              <a:gd name="connsiteX58" fmla="*/ 1518939 w 5952837"/>
              <a:gd name="connsiteY58" fmla="*/ 3205308 h 3920770"/>
              <a:gd name="connsiteX59" fmla="*/ 1635948 w 5952837"/>
              <a:gd name="connsiteY59" fmla="*/ 3257312 h 3920770"/>
              <a:gd name="connsiteX60" fmla="*/ 1705286 w 5952837"/>
              <a:gd name="connsiteY60" fmla="*/ 3218309 h 3920770"/>
              <a:gd name="connsiteX61" fmla="*/ 1765957 w 5952837"/>
              <a:gd name="connsiteY61" fmla="*/ 3252978 h 3920770"/>
              <a:gd name="connsiteX62" fmla="*/ 1830962 w 5952837"/>
              <a:gd name="connsiteY62" fmla="*/ 3261646 h 3920770"/>
              <a:gd name="connsiteX63" fmla="*/ 1852630 w 5952837"/>
              <a:gd name="connsiteY63" fmla="*/ 3348319 h 3920770"/>
              <a:gd name="connsiteX64" fmla="*/ 2212323 w 5952837"/>
              <a:gd name="connsiteY64" fmla="*/ 3335318 h 3920770"/>
              <a:gd name="connsiteX65" fmla="*/ 2229658 w 5952837"/>
              <a:gd name="connsiteY65" fmla="*/ 3443659 h 3920770"/>
              <a:gd name="connsiteX66" fmla="*/ 2190655 w 5952837"/>
              <a:gd name="connsiteY66" fmla="*/ 3547667 h 3920770"/>
              <a:gd name="connsiteX67" fmla="*/ 2099649 w 5952837"/>
              <a:gd name="connsiteY67" fmla="*/ 3634340 h 3920770"/>
              <a:gd name="connsiteX68" fmla="*/ 2268661 w 5952837"/>
              <a:gd name="connsiteY68" fmla="*/ 3729680 h 3920770"/>
              <a:gd name="connsiteX69" fmla="*/ 2229658 w 5952837"/>
              <a:gd name="connsiteY69" fmla="*/ 3894358 h 3920770"/>
              <a:gd name="connsiteX70" fmla="*/ 2420339 w 5952837"/>
              <a:gd name="connsiteY70" fmla="*/ 3920360 h 3920770"/>
              <a:gd name="connsiteX71" fmla="*/ 2437673 w 5952837"/>
              <a:gd name="connsiteY71" fmla="*/ 3881357 h 3920770"/>
              <a:gd name="connsiteX72" fmla="*/ 2468009 w 5952837"/>
              <a:gd name="connsiteY72" fmla="*/ 3868356 h 3920770"/>
              <a:gd name="connsiteX73" fmla="*/ 2468009 w 5952837"/>
              <a:gd name="connsiteY73" fmla="*/ 3812018 h 3920770"/>
              <a:gd name="connsiteX74" fmla="*/ 2559015 w 5952837"/>
              <a:gd name="connsiteY74" fmla="*/ 3699343 h 3920770"/>
              <a:gd name="connsiteX75" fmla="*/ 2671690 w 5952837"/>
              <a:gd name="connsiteY75" fmla="*/ 3751347 h 3920770"/>
              <a:gd name="connsiteX76" fmla="*/ 2749696 w 5952837"/>
              <a:gd name="connsiteY76" fmla="*/ 3842354 h 3920770"/>
              <a:gd name="connsiteX77" fmla="*/ 2843161 w 5952837"/>
              <a:gd name="connsiteY77" fmla="*/ 3884660 h 3920770"/>
              <a:gd name="connsiteX78" fmla="*/ 2897039 w 5952837"/>
              <a:gd name="connsiteY78" fmla="*/ 3846688 h 3920770"/>
              <a:gd name="connsiteX79" fmla="*/ 2914375 w 5952837"/>
              <a:gd name="connsiteY79" fmla="*/ 3643006 h 3920770"/>
              <a:gd name="connsiteX80" fmla="*/ 2974070 w 5952837"/>
              <a:gd name="connsiteY80" fmla="*/ 3690032 h 3920770"/>
              <a:gd name="connsiteX81" fmla="*/ 3023945 w 5952837"/>
              <a:gd name="connsiteY81" fmla="*/ 3751037 h 3920770"/>
              <a:gd name="connsiteX82" fmla="*/ 3132771 w 5952837"/>
              <a:gd name="connsiteY82" fmla="*/ 3798408 h 3920770"/>
              <a:gd name="connsiteX83" fmla="*/ 3204729 w 5952837"/>
              <a:gd name="connsiteY83" fmla="*/ 3695010 h 3920770"/>
              <a:gd name="connsiteX84" fmla="*/ 3287068 w 5952837"/>
              <a:gd name="connsiteY84" fmla="*/ 3669008 h 3920770"/>
              <a:gd name="connsiteX85" fmla="*/ 3259352 w 5952837"/>
              <a:gd name="connsiteY85" fmla="*/ 3576288 h 3920770"/>
              <a:gd name="connsiteX86" fmla="*/ 3144058 w 5952837"/>
              <a:gd name="connsiteY86" fmla="*/ 3391654 h 3920770"/>
              <a:gd name="connsiteX87" fmla="*/ 3061719 w 5952837"/>
              <a:gd name="connsiteY87" fmla="*/ 3278979 h 3920770"/>
              <a:gd name="connsiteX88" fmla="*/ 3087720 w 5952837"/>
              <a:gd name="connsiteY88" fmla="*/ 3239976 h 3920770"/>
              <a:gd name="connsiteX89" fmla="*/ 3100721 w 5952837"/>
              <a:gd name="connsiteY89" fmla="*/ 3036295 h 3920770"/>
              <a:gd name="connsiteX90" fmla="*/ 3031383 w 5952837"/>
              <a:gd name="connsiteY90" fmla="*/ 3127301 h 3920770"/>
              <a:gd name="connsiteX91" fmla="*/ 3057385 w 5952837"/>
              <a:gd name="connsiteY91" fmla="*/ 3023294 h 3920770"/>
              <a:gd name="connsiteX92" fmla="*/ 2888372 w 5952837"/>
              <a:gd name="connsiteY92" fmla="*/ 2875950 h 3920770"/>
              <a:gd name="connsiteX93" fmla="*/ 2988047 w 5952837"/>
              <a:gd name="connsiteY93" fmla="*/ 2776276 h 3920770"/>
              <a:gd name="connsiteX94" fmla="*/ 3027049 w 5952837"/>
              <a:gd name="connsiteY94" fmla="*/ 2698271 h 3920770"/>
              <a:gd name="connsiteX95" fmla="*/ 3048718 w 5952837"/>
              <a:gd name="connsiteY95" fmla="*/ 2667935 h 3920770"/>
              <a:gd name="connsiteX96" fmla="*/ 3109389 w 5952837"/>
              <a:gd name="connsiteY96" fmla="*/ 2537925 h 3920770"/>
              <a:gd name="connsiteX97" fmla="*/ 3165726 w 5952837"/>
              <a:gd name="connsiteY97" fmla="*/ 2550926 h 3920770"/>
              <a:gd name="connsiteX98" fmla="*/ 3282735 w 5952837"/>
              <a:gd name="connsiteY98" fmla="*/ 2494589 h 3920770"/>
              <a:gd name="connsiteX99" fmla="*/ 3352073 w 5952837"/>
              <a:gd name="connsiteY99" fmla="*/ 2498922 h 3920770"/>
              <a:gd name="connsiteX100" fmla="*/ 3395410 w 5952837"/>
              <a:gd name="connsiteY100" fmla="*/ 2412249 h 3920770"/>
              <a:gd name="connsiteX101" fmla="*/ 3456080 w 5952837"/>
              <a:gd name="connsiteY101" fmla="*/ 2368913 h 3920770"/>
              <a:gd name="connsiteX102" fmla="*/ 3828774 w 5952837"/>
              <a:gd name="connsiteY102" fmla="*/ 2204234 h 3920770"/>
              <a:gd name="connsiteX103" fmla="*/ 3902447 w 5952837"/>
              <a:gd name="connsiteY103" fmla="*/ 2156564 h 3920770"/>
              <a:gd name="connsiteX104" fmla="*/ 3967666 w 5952837"/>
              <a:gd name="connsiteY104" fmla="*/ 2186255 h 3920770"/>
              <a:gd name="connsiteX105" fmla="*/ 4088793 w 5952837"/>
              <a:gd name="connsiteY105" fmla="*/ 2256238 h 3920770"/>
              <a:gd name="connsiteX106" fmla="*/ 4171133 w 5952837"/>
              <a:gd name="connsiteY106" fmla="*/ 2195567 h 3920770"/>
              <a:gd name="connsiteX107" fmla="*/ 4296809 w 5952837"/>
              <a:gd name="connsiteY107" fmla="*/ 2234570 h 3920770"/>
              <a:gd name="connsiteX108" fmla="*/ 4283807 w 5952837"/>
              <a:gd name="connsiteY108" fmla="*/ 2325577 h 3920770"/>
              <a:gd name="connsiteX109" fmla="*/ 4298741 w 5952837"/>
              <a:gd name="connsiteY109" fmla="*/ 2390152 h 3920770"/>
              <a:gd name="connsiteX110" fmla="*/ 4288142 w 5952837"/>
              <a:gd name="connsiteY110" fmla="*/ 2485921 h 3920770"/>
              <a:gd name="connsiteX111" fmla="*/ 4231804 w 5952837"/>
              <a:gd name="connsiteY111" fmla="*/ 2585595 h 3920770"/>
              <a:gd name="connsiteX112" fmla="*/ 4357480 w 5952837"/>
              <a:gd name="connsiteY112" fmla="*/ 2654933 h 3920770"/>
              <a:gd name="connsiteX113" fmla="*/ 4354519 w 5952837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8 w 5944592"/>
              <a:gd name="connsiteY6" fmla="*/ 2171671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8 w 5944592"/>
              <a:gd name="connsiteY6" fmla="*/ 2171671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16481 w 5944592"/>
              <a:gd name="connsiteY6" fmla="*/ 2175148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16481 w 5944592"/>
              <a:gd name="connsiteY6" fmla="*/ 2175148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54519 w 5955210"/>
              <a:gd name="connsiteY0" fmla="*/ 2654633 h 3920770"/>
              <a:gd name="connsiteX1" fmla="*/ 4640060 w 5955210"/>
              <a:gd name="connsiteY1" fmla="*/ 2696773 h 3920770"/>
              <a:gd name="connsiteX2" fmla="*/ 4915834 w 5955210"/>
              <a:gd name="connsiteY2" fmla="*/ 2745168 h 3920770"/>
              <a:gd name="connsiteX3" fmla="*/ 5326376 w 5955210"/>
              <a:gd name="connsiteY3" fmla="*/ 2673629 h 3920770"/>
              <a:gd name="connsiteX4" fmla="*/ 5622004 w 5955210"/>
              <a:gd name="connsiteY4" fmla="*/ 2545992 h 3920770"/>
              <a:gd name="connsiteX5" fmla="*/ 5903930 w 5955210"/>
              <a:gd name="connsiteY5" fmla="*/ 2487578 h 3920770"/>
              <a:gd name="connsiteX6" fmla="*/ 5940819 w 5955210"/>
              <a:gd name="connsiteY6" fmla="*/ 2185579 h 3920770"/>
              <a:gd name="connsiteX7" fmla="*/ 5933164 w 5955210"/>
              <a:gd name="connsiteY7" fmla="*/ 1250354 h 3920770"/>
              <a:gd name="connsiteX8" fmla="*/ 5941327 w 5955210"/>
              <a:gd name="connsiteY8" fmla="*/ 314984 h 3920770"/>
              <a:gd name="connsiteX9" fmla="*/ 5944592 w 5955210"/>
              <a:gd name="connsiteY9" fmla="*/ 16736 h 3920770"/>
              <a:gd name="connsiteX10" fmla="*/ 5374723 w 5955210"/>
              <a:gd name="connsiteY10" fmla="*/ 20003 h 3920770"/>
              <a:gd name="connsiteX11" fmla="*/ 3770473 w 5955210"/>
              <a:gd name="connsiteY11" fmla="*/ 28931 h 3920770"/>
              <a:gd name="connsiteX12" fmla="*/ 3174912 w 5955210"/>
              <a:gd name="connsiteY12" fmla="*/ 30014 h 3920770"/>
              <a:gd name="connsiteX13" fmla="*/ 1405058 w 5955210"/>
              <a:gd name="connsiteY13" fmla="*/ 0 h 3920770"/>
              <a:gd name="connsiteX14" fmla="*/ 690128 w 5955210"/>
              <a:gd name="connsiteY14" fmla="*/ 10137 h 3920770"/>
              <a:gd name="connsiteX15" fmla="*/ 292563 w 5955210"/>
              <a:gd name="connsiteY15" fmla="*/ 20076 h 3920770"/>
              <a:gd name="connsiteX16" fmla="*/ 213050 w 5955210"/>
              <a:gd name="connsiteY16" fmla="*/ 10137 h 3920770"/>
              <a:gd name="connsiteX17" fmla="*/ 34146 w 5955210"/>
              <a:gd name="connsiteY17" fmla="*/ 59833 h 3920770"/>
              <a:gd name="connsiteX18" fmla="*/ 41102 w 5955210"/>
              <a:gd name="connsiteY18" fmla="*/ 489635 h 3920770"/>
              <a:gd name="connsiteX19" fmla="*/ 20554 w 5955210"/>
              <a:gd name="connsiteY19" fmla="*/ 979742 h 3920770"/>
              <a:gd name="connsiteX20" fmla="*/ 6 w 5955210"/>
              <a:gd name="connsiteY20" fmla="*/ 1552552 h 3920770"/>
              <a:gd name="connsiteX21" fmla="*/ 18621 w 5955210"/>
              <a:gd name="connsiteY21" fmla="*/ 2092098 h 3920770"/>
              <a:gd name="connsiteX22" fmla="*/ 26962 w 5955210"/>
              <a:gd name="connsiteY22" fmla="*/ 2401645 h 3920770"/>
              <a:gd name="connsiteX23" fmla="*/ 184879 w 5955210"/>
              <a:gd name="connsiteY23" fmla="*/ 2480802 h 3920770"/>
              <a:gd name="connsiteX24" fmla="*/ 219045 w 5955210"/>
              <a:gd name="connsiteY24" fmla="*/ 2428297 h 3920770"/>
              <a:gd name="connsiteX25" fmla="*/ 347957 w 5955210"/>
              <a:gd name="connsiteY25" fmla="*/ 2373054 h 3920770"/>
              <a:gd name="connsiteX26" fmla="*/ 416262 w 5955210"/>
              <a:gd name="connsiteY26" fmla="*/ 2328710 h 3920770"/>
              <a:gd name="connsiteX27" fmla="*/ 473177 w 5955210"/>
              <a:gd name="connsiteY27" fmla="*/ 2288603 h 3920770"/>
              <a:gd name="connsiteX28" fmla="*/ 566883 w 5955210"/>
              <a:gd name="connsiteY28" fmla="*/ 2297686 h 3920770"/>
              <a:gd name="connsiteX29" fmla="*/ 624607 w 5955210"/>
              <a:gd name="connsiteY29" fmla="*/ 2247834 h 3920770"/>
              <a:gd name="connsiteX30" fmla="*/ 679937 w 5955210"/>
              <a:gd name="connsiteY30" fmla="*/ 2268219 h 3920770"/>
              <a:gd name="connsiteX31" fmla="*/ 741091 w 5955210"/>
              <a:gd name="connsiteY31" fmla="*/ 2218713 h 3920770"/>
              <a:gd name="connsiteX32" fmla="*/ 796421 w 5955210"/>
              <a:gd name="connsiteY32" fmla="*/ 2227449 h 3920770"/>
              <a:gd name="connsiteX33" fmla="*/ 854058 w 5955210"/>
              <a:gd name="connsiteY33" fmla="*/ 2172205 h 3920770"/>
              <a:gd name="connsiteX34" fmla="*/ 1077165 w 5955210"/>
              <a:gd name="connsiteY34" fmla="*/ 2156694 h 3920770"/>
              <a:gd name="connsiteX35" fmla="*/ 1195495 w 5955210"/>
              <a:gd name="connsiteY35" fmla="*/ 2112060 h 3920770"/>
              <a:gd name="connsiteX36" fmla="*/ 1230122 w 5955210"/>
              <a:gd name="connsiteY36" fmla="*/ 2166756 h 3920770"/>
              <a:gd name="connsiteX37" fmla="*/ 1052685 w 5955210"/>
              <a:gd name="connsiteY37" fmla="*/ 2236185 h 3920770"/>
              <a:gd name="connsiteX38" fmla="*/ 1073071 w 5955210"/>
              <a:gd name="connsiteY38" fmla="*/ 2265307 h 3920770"/>
              <a:gd name="connsiteX39" fmla="*/ 1081806 w 5955210"/>
              <a:gd name="connsiteY39" fmla="*/ 2294428 h 3920770"/>
              <a:gd name="connsiteX40" fmla="*/ 1003180 w 5955210"/>
              <a:gd name="connsiteY40" fmla="*/ 2268219 h 3920770"/>
              <a:gd name="connsiteX41" fmla="*/ 886696 w 5955210"/>
              <a:gd name="connsiteY41" fmla="*/ 2285691 h 3920770"/>
              <a:gd name="connsiteX42" fmla="*/ 930377 w 5955210"/>
              <a:gd name="connsiteY42" fmla="*/ 2367230 h 3920770"/>
              <a:gd name="connsiteX43" fmla="*/ 1009004 w 5955210"/>
              <a:gd name="connsiteY43" fmla="*/ 2405087 h 3920770"/>
              <a:gd name="connsiteX44" fmla="*/ 933290 w 5955210"/>
              <a:gd name="connsiteY44" fmla="*/ 2469154 h 3920770"/>
              <a:gd name="connsiteX45" fmla="*/ 915817 w 5955210"/>
              <a:gd name="connsiteY45" fmla="*/ 2539044 h 3920770"/>
              <a:gd name="connsiteX46" fmla="*/ 863399 w 5955210"/>
              <a:gd name="connsiteY46" fmla="*/ 2556517 h 3920770"/>
              <a:gd name="connsiteX47" fmla="*/ 825542 w 5955210"/>
              <a:gd name="connsiteY47" fmla="*/ 2643880 h 3920770"/>
              <a:gd name="connsiteX48" fmla="*/ 685761 w 5955210"/>
              <a:gd name="connsiteY48" fmla="*/ 2629319 h 3920770"/>
              <a:gd name="connsiteX49" fmla="*/ 682848 w 5955210"/>
              <a:gd name="connsiteY49" fmla="*/ 2664265 h 3920770"/>
              <a:gd name="connsiteX50" fmla="*/ 720706 w 5955210"/>
              <a:gd name="connsiteY50" fmla="*/ 2655528 h 3920770"/>
              <a:gd name="connsiteX51" fmla="*/ 627519 w 5955210"/>
              <a:gd name="connsiteY51" fmla="*/ 2699210 h 3920770"/>
              <a:gd name="connsiteX52" fmla="*/ 773552 w 5955210"/>
              <a:gd name="connsiteY52" fmla="*/ 2754609 h 3920770"/>
              <a:gd name="connsiteX53" fmla="*/ 812555 w 5955210"/>
              <a:gd name="connsiteY53" fmla="*/ 2806612 h 3920770"/>
              <a:gd name="connsiteX54" fmla="*/ 912229 w 5955210"/>
              <a:gd name="connsiteY54" fmla="*/ 2823947 h 3920770"/>
              <a:gd name="connsiteX55" fmla="*/ 994568 w 5955210"/>
              <a:gd name="connsiteY55" fmla="*/ 2914953 h 3920770"/>
              <a:gd name="connsiteX56" fmla="*/ 1185248 w 5955210"/>
              <a:gd name="connsiteY56" fmla="*/ 2992959 h 3920770"/>
              <a:gd name="connsiteX57" fmla="*/ 1414933 w 5955210"/>
              <a:gd name="connsiteY57" fmla="*/ 3144637 h 3920770"/>
              <a:gd name="connsiteX58" fmla="*/ 1518939 w 5955210"/>
              <a:gd name="connsiteY58" fmla="*/ 3205308 h 3920770"/>
              <a:gd name="connsiteX59" fmla="*/ 1635948 w 5955210"/>
              <a:gd name="connsiteY59" fmla="*/ 3257312 h 3920770"/>
              <a:gd name="connsiteX60" fmla="*/ 1705286 w 5955210"/>
              <a:gd name="connsiteY60" fmla="*/ 3218309 h 3920770"/>
              <a:gd name="connsiteX61" fmla="*/ 1765957 w 5955210"/>
              <a:gd name="connsiteY61" fmla="*/ 3252978 h 3920770"/>
              <a:gd name="connsiteX62" fmla="*/ 1830962 w 5955210"/>
              <a:gd name="connsiteY62" fmla="*/ 3261646 h 3920770"/>
              <a:gd name="connsiteX63" fmla="*/ 1852630 w 5955210"/>
              <a:gd name="connsiteY63" fmla="*/ 3348319 h 3920770"/>
              <a:gd name="connsiteX64" fmla="*/ 2212323 w 5955210"/>
              <a:gd name="connsiteY64" fmla="*/ 3335318 h 3920770"/>
              <a:gd name="connsiteX65" fmla="*/ 2229658 w 5955210"/>
              <a:gd name="connsiteY65" fmla="*/ 3443659 h 3920770"/>
              <a:gd name="connsiteX66" fmla="*/ 2190655 w 5955210"/>
              <a:gd name="connsiteY66" fmla="*/ 3547667 h 3920770"/>
              <a:gd name="connsiteX67" fmla="*/ 2099649 w 5955210"/>
              <a:gd name="connsiteY67" fmla="*/ 3634340 h 3920770"/>
              <a:gd name="connsiteX68" fmla="*/ 2268661 w 5955210"/>
              <a:gd name="connsiteY68" fmla="*/ 3729680 h 3920770"/>
              <a:gd name="connsiteX69" fmla="*/ 2229658 w 5955210"/>
              <a:gd name="connsiteY69" fmla="*/ 3894358 h 3920770"/>
              <a:gd name="connsiteX70" fmla="*/ 2420339 w 5955210"/>
              <a:gd name="connsiteY70" fmla="*/ 3920360 h 3920770"/>
              <a:gd name="connsiteX71" fmla="*/ 2437673 w 5955210"/>
              <a:gd name="connsiteY71" fmla="*/ 3881357 h 3920770"/>
              <a:gd name="connsiteX72" fmla="*/ 2468009 w 5955210"/>
              <a:gd name="connsiteY72" fmla="*/ 3868356 h 3920770"/>
              <a:gd name="connsiteX73" fmla="*/ 2468009 w 5955210"/>
              <a:gd name="connsiteY73" fmla="*/ 3812018 h 3920770"/>
              <a:gd name="connsiteX74" fmla="*/ 2559015 w 5955210"/>
              <a:gd name="connsiteY74" fmla="*/ 3699343 h 3920770"/>
              <a:gd name="connsiteX75" fmla="*/ 2671690 w 5955210"/>
              <a:gd name="connsiteY75" fmla="*/ 3751347 h 3920770"/>
              <a:gd name="connsiteX76" fmla="*/ 2749696 w 5955210"/>
              <a:gd name="connsiteY76" fmla="*/ 3842354 h 3920770"/>
              <a:gd name="connsiteX77" fmla="*/ 2843161 w 5955210"/>
              <a:gd name="connsiteY77" fmla="*/ 3884660 h 3920770"/>
              <a:gd name="connsiteX78" fmla="*/ 2897039 w 5955210"/>
              <a:gd name="connsiteY78" fmla="*/ 3846688 h 3920770"/>
              <a:gd name="connsiteX79" fmla="*/ 2914375 w 5955210"/>
              <a:gd name="connsiteY79" fmla="*/ 3643006 h 3920770"/>
              <a:gd name="connsiteX80" fmla="*/ 2974070 w 5955210"/>
              <a:gd name="connsiteY80" fmla="*/ 3690032 h 3920770"/>
              <a:gd name="connsiteX81" fmla="*/ 3023945 w 5955210"/>
              <a:gd name="connsiteY81" fmla="*/ 3751037 h 3920770"/>
              <a:gd name="connsiteX82" fmla="*/ 3132771 w 5955210"/>
              <a:gd name="connsiteY82" fmla="*/ 3798408 h 3920770"/>
              <a:gd name="connsiteX83" fmla="*/ 3204729 w 5955210"/>
              <a:gd name="connsiteY83" fmla="*/ 3695010 h 3920770"/>
              <a:gd name="connsiteX84" fmla="*/ 3287068 w 5955210"/>
              <a:gd name="connsiteY84" fmla="*/ 3669008 h 3920770"/>
              <a:gd name="connsiteX85" fmla="*/ 3259352 w 5955210"/>
              <a:gd name="connsiteY85" fmla="*/ 3576288 h 3920770"/>
              <a:gd name="connsiteX86" fmla="*/ 3144058 w 5955210"/>
              <a:gd name="connsiteY86" fmla="*/ 3391654 h 3920770"/>
              <a:gd name="connsiteX87" fmla="*/ 3061719 w 5955210"/>
              <a:gd name="connsiteY87" fmla="*/ 3278979 h 3920770"/>
              <a:gd name="connsiteX88" fmla="*/ 3087720 w 5955210"/>
              <a:gd name="connsiteY88" fmla="*/ 3239976 h 3920770"/>
              <a:gd name="connsiteX89" fmla="*/ 3100721 w 5955210"/>
              <a:gd name="connsiteY89" fmla="*/ 3036295 h 3920770"/>
              <a:gd name="connsiteX90" fmla="*/ 3031383 w 5955210"/>
              <a:gd name="connsiteY90" fmla="*/ 3127301 h 3920770"/>
              <a:gd name="connsiteX91" fmla="*/ 3057385 w 5955210"/>
              <a:gd name="connsiteY91" fmla="*/ 3023294 h 3920770"/>
              <a:gd name="connsiteX92" fmla="*/ 2888372 w 5955210"/>
              <a:gd name="connsiteY92" fmla="*/ 2875950 h 3920770"/>
              <a:gd name="connsiteX93" fmla="*/ 2988047 w 5955210"/>
              <a:gd name="connsiteY93" fmla="*/ 2776276 h 3920770"/>
              <a:gd name="connsiteX94" fmla="*/ 3027049 w 5955210"/>
              <a:gd name="connsiteY94" fmla="*/ 2698271 h 3920770"/>
              <a:gd name="connsiteX95" fmla="*/ 3048718 w 5955210"/>
              <a:gd name="connsiteY95" fmla="*/ 2667935 h 3920770"/>
              <a:gd name="connsiteX96" fmla="*/ 3109389 w 5955210"/>
              <a:gd name="connsiteY96" fmla="*/ 2537925 h 3920770"/>
              <a:gd name="connsiteX97" fmla="*/ 3165726 w 5955210"/>
              <a:gd name="connsiteY97" fmla="*/ 2550926 h 3920770"/>
              <a:gd name="connsiteX98" fmla="*/ 3282735 w 5955210"/>
              <a:gd name="connsiteY98" fmla="*/ 2494589 h 3920770"/>
              <a:gd name="connsiteX99" fmla="*/ 3352073 w 5955210"/>
              <a:gd name="connsiteY99" fmla="*/ 2498922 h 3920770"/>
              <a:gd name="connsiteX100" fmla="*/ 3395410 w 5955210"/>
              <a:gd name="connsiteY100" fmla="*/ 2412249 h 3920770"/>
              <a:gd name="connsiteX101" fmla="*/ 3456080 w 5955210"/>
              <a:gd name="connsiteY101" fmla="*/ 2368913 h 3920770"/>
              <a:gd name="connsiteX102" fmla="*/ 3828774 w 5955210"/>
              <a:gd name="connsiteY102" fmla="*/ 2204234 h 3920770"/>
              <a:gd name="connsiteX103" fmla="*/ 3902447 w 5955210"/>
              <a:gd name="connsiteY103" fmla="*/ 2156564 h 3920770"/>
              <a:gd name="connsiteX104" fmla="*/ 3967666 w 5955210"/>
              <a:gd name="connsiteY104" fmla="*/ 2186255 h 3920770"/>
              <a:gd name="connsiteX105" fmla="*/ 4088793 w 5955210"/>
              <a:gd name="connsiteY105" fmla="*/ 2256238 h 3920770"/>
              <a:gd name="connsiteX106" fmla="*/ 4171133 w 5955210"/>
              <a:gd name="connsiteY106" fmla="*/ 2195567 h 3920770"/>
              <a:gd name="connsiteX107" fmla="*/ 4296809 w 5955210"/>
              <a:gd name="connsiteY107" fmla="*/ 2234570 h 3920770"/>
              <a:gd name="connsiteX108" fmla="*/ 4283807 w 5955210"/>
              <a:gd name="connsiteY108" fmla="*/ 2325577 h 3920770"/>
              <a:gd name="connsiteX109" fmla="*/ 4298741 w 5955210"/>
              <a:gd name="connsiteY109" fmla="*/ 2390152 h 3920770"/>
              <a:gd name="connsiteX110" fmla="*/ 4288142 w 5955210"/>
              <a:gd name="connsiteY110" fmla="*/ 2485921 h 3920770"/>
              <a:gd name="connsiteX111" fmla="*/ 4231804 w 5955210"/>
              <a:gd name="connsiteY111" fmla="*/ 2585595 h 3920770"/>
              <a:gd name="connsiteX112" fmla="*/ 4357480 w 5955210"/>
              <a:gd name="connsiteY112" fmla="*/ 2654933 h 3920770"/>
              <a:gd name="connsiteX113" fmla="*/ 4354519 w 5955210"/>
              <a:gd name="connsiteY113" fmla="*/ 2654633 h 3920770"/>
              <a:gd name="connsiteX0" fmla="*/ 4354519 w 5944592"/>
              <a:gd name="connsiteY0" fmla="*/ 2654633 h 3920770"/>
              <a:gd name="connsiteX1" fmla="*/ 4640060 w 5944592"/>
              <a:gd name="connsiteY1" fmla="*/ 2696773 h 3920770"/>
              <a:gd name="connsiteX2" fmla="*/ 4915834 w 5944592"/>
              <a:gd name="connsiteY2" fmla="*/ 2745168 h 3920770"/>
              <a:gd name="connsiteX3" fmla="*/ 5326376 w 5944592"/>
              <a:gd name="connsiteY3" fmla="*/ 2673629 h 3920770"/>
              <a:gd name="connsiteX4" fmla="*/ 5622004 w 5944592"/>
              <a:gd name="connsiteY4" fmla="*/ 2545992 h 3920770"/>
              <a:gd name="connsiteX5" fmla="*/ 5903930 w 5944592"/>
              <a:gd name="connsiteY5" fmla="*/ 2487578 h 3920770"/>
              <a:gd name="connsiteX6" fmla="*/ 5940819 w 5944592"/>
              <a:gd name="connsiteY6" fmla="*/ 2185579 h 3920770"/>
              <a:gd name="connsiteX7" fmla="*/ 5933164 w 5944592"/>
              <a:gd name="connsiteY7" fmla="*/ 1250354 h 3920770"/>
              <a:gd name="connsiteX8" fmla="*/ 5941327 w 5944592"/>
              <a:gd name="connsiteY8" fmla="*/ 314984 h 3920770"/>
              <a:gd name="connsiteX9" fmla="*/ 5944592 w 5944592"/>
              <a:gd name="connsiteY9" fmla="*/ 16736 h 3920770"/>
              <a:gd name="connsiteX10" fmla="*/ 5374723 w 5944592"/>
              <a:gd name="connsiteY10" fmla="*/ 20003 h 3920770"/>
              <a:gd name="connsiteX11" fmla="*/ 3770473 w 5944592"/>
              <a:gd name="connsiteY11" fmla="*/ 28931 h 3920770"/>
              <a:gd name="connsiteX12" fmla="*/ 3174912 w 5944592"/>
              <a:gd name="connsiteY12" fmla="*/ 30014 h 3920770"/>
              <a:gd name="connsiteX13" fmla="*/ 1405058 w 5944592"/>
              <a:gd name="connsiteY13" fmla="*/ 0 h 3920770"/>
              <a:gd name="connsiteX14" fmla="*/ 690128 w 5944592"/>
              <a:gd name="connsiteY14" fmla="*/ 10137 h 3920770"/>
              <a:gd name="connsiteX15" fmla="*/ 292563 w 5944592"/>
              <a:gd name="connsiteY15" fmla="*/ 20076 h 3920770"/>
              <a:gd name="connsiteX16" fmla="*/ 213050 w 5944592"/>
              <a:gd name="connsiteY16" fmla="*/ 10137 h 3920770"/>
              <a:gd name="connsiteX17" fmla="*/ 34146 w 5944592"/>
              <a:gd name="connsiteY17" fmla="*/ 59833 h 3920770"/>
              <a:gd name="connsiteX18" fmla="*/ 41102 w 5944592"/>
              <a:gd name="connsiteY18" fmla="*/ 489635 h 3920770"/>
              <a:gd name="connsiteX19" fmla="*/ 20554 w 5944592"/>
              <a:gd name="connsiteY19" fmla="*/ 979742 h 3920770"/>
              <a:gd name="connsiteX20" fmla="*/ 6 w 5944592"/>
              <a:gd name="connsiteY20" fmla="*/ 1552552 h 3920770"/>
              <a:gd name="connsiteX21" fmla="*/ 18621 w 5944592"/>
              <a:gd name="connsiteY21" fmla="*/ 2092098 h 3920770"/>
              <a:gd name="connsiteX22" fmla="*/ 26962 w 5944592"/>
              <a:gd name="connsiteY22" fmla="*/ 2401645 h 3920770"/>
              <a:gd name="connsiteX23" fmla="*/ 184879 w 5944592"/>
              <a:gd name="connsiteY23" fmla="*/ 2480802 h 3920770"/>
              <a:gd name="connsiteX24" fmla="*/ 219045 w 5944592"/>
              <a:gd name="connsiteY24" fmla="*/ 2428297 h 3920770"/>
              <a:gd name="connsiteX25" fmla="*/ 347957 w 5944592"/>
              <a:gd name="connsiteY25" fmla="*/ 2373054 h 3920770"/>
              <a:gd name="connsiteX26" fmla="*/ 416262 w 5944592"/>
              <a:gd name="connsiteY26" fmla="*/ 2328710 h 3920770"/>
              <a:gd name="connsiteX27" fmla="*/ 473177 w 5944592"/>
              <a:gd name="connsiteY27" fmla="*/ 2288603 h 3920770"/>
              <a:gd name="connsiteX28" fmla="*/ 566883 w 5944592"/>
              <a:gd name="connsiteY28" fmla="*/ 2297686 h 3920770"/>
              <a:gd name="connsiteX29" fmla="*/ 624607 w 5944592"/>
              <a:gd name="connsiteY29" fmla="*/ 2247834 h 3920770"/>
              <a:gd name="connsiteX30" fmla="*/ 679937 w 5944592"/>
              <a:gd name="connsiteY30" fmla="*/ 2268219 h 3920770"/>
              <a:gd name="connsiteX31" fmla="*/ 741091 w 5944592"/>
              <a:gd name="connsiteY31" fmla="*/ 2218713 h 3920770"/>
              <a:gd name="connsiteX32" fmla="*/ 796421 w 5944592"/>
              <a:gd name="connsiteY32" fmla="*/ 2227449 h 3920770"/>
              <a:gd name="connsiteX33" fmla="*/ 854058 w 5944592"/>
              <a:gd name="connsiteY33" fmla="*/ 2172205 h 3920770"/>
              <a:gd name="connsiteX34" fmla="*/ 1077165 w 5944592"/>
              <a:gd name="connsiteY34" fmla="*/ 2156694 h 3920770"/>
              <a:gd name="connsiteX35" fmla="*/ 1195495 w 5944592"/>
              <a:gd name="connsiteY35" fmla="*/ 2112060 h 3920770"/>
              <a:gd name="connsiteX36" fmla="*/ 1230122 w 5944592"/>
              <a:gd name="connsiteY36" fmla="*/ 2166756 h 3920770"/>
              <a:gd name="connsiteX37" fmla="*/ 1052685 w 5944592"/>
              <a:gd name="connsiteY37" fmla="*/ 2236185 h 3920770"/>
              <a:gd name="connsiteX38" fmla="*/ 1073071 w 5944592"/>
              <a:gd name="connsiteY38" fmla="*/ 2265307 h 3920770"/>
              <a:gd name="connsiteX39" fmla="*/ 1081806 w 5944592"/>
              <a:gd name="connsiteY39" fmla="*/ 2294428 h 3920770"/>
              <a:gd name="connsiteX40" fmla="*/ 1003180 w 5944592"/>
              <a:gd name="connsiteY40" fmla="*/ 2268219 h 3920770"/>
              <a:gd name="connsiteX41" fmla="*/ 886696 w 5944592"/>
              <a:gd name="connsiteY41" fmla="*/ 2285691 h 3920770"/>
              <a:gd name="connsiteX42" fmla="*/ 930377 w 5944592"/>
              <a:gd name="connsiteY42" fmla="*/ 2367230 h 3920770"/>
              <a:gd name="connsiteX43" fmla="*/ 1009004 w 5944592"/>
              <a:gd name="connsiteY43" fmla="*/ 2405087 h 3920770"/>
              <a:gd name="connsiteX44" fmla="*/ 933290 w 5944592"/>
              <a:gd name="connsiteY44" fmla="*/ 2469154 h 3920770"/>
              <a:gd name="connsiteX45" fmla="*/ 915817 w 5944592"/>
              <a:gd name="connsiteY45" fmla="*/ 2539044 h 3920770"/>
              <a:gd name="connsiteX46" fmla="*/ 863399 w 5944592"/>
              <a:gd name="connsiteY46" fmla="*/ 2556517 h 3920770"/>
              <a:gd name="connsiteX47" fmla="*/ 825542 w 5944592"/>
              <a:gd name="connsiteY47" fmla="*/ 2643880 h 3920770"/>
              <a:gd name="connsiteX48" fmla="*/ 685761 w 5944592"/>
              <a:gd name="connsiteY48" fmla="*/ 2629319 h 3920770"/>
              <a:gd name="connsiteX49" fmla="*/ 682848 w 5944592"/>
              <a:gd name="connsiteY49" fmla="*/ 2664265 h 3920770"/>
              <a:gd name="connsiteX50" fmla="*/ 720706 w 5944592"/>
              <a:gd name="connsiteY50" fmla="*/ 2655528 h 3920770"/>
              <a:gd name="connsiteX51" fmla="*/ 627519 w 5944592"/>
              <a:gd name="connsiteY51" fmla="*/ 2699210 h 3920770"/>
              <a:gd name="connsiteX52" fmla="*/ 773552 w 5944592"/>
              <a:gd name="connsiteY52" fmla="*/ 2754609 h 3920770"/>
              <a:gd name="connsiteX53" fmla="*/ 812555 w 5944592"/>
              <a:gd name="connsiteY53" fmla="*/ 2806612 h 3920770"/>
              <a:gd name="connsiteX54" fmla="*/ 912229 w 5944592"/>
              <a:gd name="connsiteY54" fmla="*/ 2823947 h 3920770"/>
              <a:gd name="connsiteX55" fmla="*/ 994568 w 5944592"/>
              <a:gd name="connsiteY55" fmla="*/ 2914953 h 3920770"/>
              <a:gd name="connsiteX56" fmla="*/ 1185248 w 5944592"/>
              <a:gd name="connsiteY56" fmla="*/ 2992959 h 3920770"/>
              <a:gd name="connsiteX57" fmla="*/ 1414933 w 5944592"/>
              <a:gd name="connsiteY57" fmla="*/ 3144637 h 3920770"/>
              <a:gd name="connsiteX58" fmla="*/ 1518939 w 5944592"/>
              <a:gd name="connsiteY58" fmla="*/ 3205308 h 3920770"/>
              <a:gd name="connsiteX59" fmla="*/ 1635948 w 5944592"/>
              <a:gd name="connsiteY59" fmla="*/ 3257312 h 3920770"/>
              <a:gd name="connsiteX60" fmla="*/ 1705286 w 5944592"/>
              <a:gd name="connsiteY60" fmla="*/ 3218309 h 3920770"/>
              <a:gd name="connsiteX61" fmla="*/ 1765957 w 5944592"/>
              <a:gd name="connsiteY61" fmla="*/ 3252978 h 3920770"/>
              <a:gd name="connsiteX62" fmla="*/ 1830962 w 5944592"/>
              <a:gd name="connsiteY62" fmla="*/ 3261646 h 3920770"/>
              <a:gd name="connsiteX63" fmla="*/ 1852630 w 5944592"/>
              <a:gd name="connsiteY63" fmla="*/ 3348319 h 3920770"/>
              <a:gd name="connsiteX64" fmla="*/ 2212323 w 5944592"/>
              <a:gd name="connsiteY64" fmla="*/ 3335318 h 3920770"/>
              <a:gd name="connsiteX65" fmla="*/ 2229658 w 5944592"/>
              <a:gd name="connsiteY65" fmla="*/ 3443659 h 3920770"/>
              <a:gd name="connsiteX66" fmla="*/ 2190655 w 5944592"/>
              <a:gd name="connsiteY66" fmla="*/ 3547667 h 3920770"/>
              <a:gd name="connsiteX67" fmla="*/ 2099649 w 5944592"/>
              <a:gd name="connsiteY67" fmla="*/ 3634340 h 3920770"/>
              <a:gd name="connsiteX68" fmla="*/ 2268661 w 5944592"/>
              <a:gd name="connsiteY68" fmla="*/ 3729680 h 3920770"/>
              <a:gd name="connsiteX69" fmla="*/ 2229658 w 5944592"/>
              <a:gd name="connsiteY69" fmla="*/ 3894358 h 3920770"/>
              <a:gd name="connsiteX70" fmla="*/ 2420339 w 5944592"/>
              <a:gd name="connsiteY70" fmla="*/ 3920360 h 3920770"/>
              <a:gd name="connsiteX71" fmla="*/ 2437673 w 5944592"/>
              <a:gd name="connsiteY71" fmla="*/ 3881357 h 3920770"/>
              <a:gd name="connsiteX72" fmla="*/ 2468009 w 5944592"/>
              <a:gd name="connsiteY72" fmla="*/ 3868356 h 3920770"/>
              <a:gd name="connsiteX73" fmla="*/ 2468009 w 5944592"/>
              <a:gd name="connsiteY73" fmla="*/ 3812018 h 3920770"/>
              <a:gd name="connsiteX74" fmla="*/ 2559015 w 5944592"/>
              <a:gd name="connsiteY74" fmla="*/ 3699343 h 3920770"/>
              <a:gd name="connsiteX75" fmla="*/ 2671690 w 5944592"/>
              <a:gd name="connsiteY75" fmla="*/ 3751347 h 3920770"/>
              <a:gd name="connsiteX76" fmla="*/ 2749696 w 5944592"/>
              <a:gd name="connsiteY76" fmla="*/ 3842354 h 3920770"/>
              <a:gd name="connsiteX77" fmla="*/ 2843161 w 5944592"/>
              <a:gd name="connsiteY77" fmla="*/ 3884660 h 3920770"/>
              <a:gd name="connsiteX78" fmla="*/ 2897039 w 5944592"/>
              <a:gd name="connsiteY78" fmla="*/ 3846688 h 3920770"/>
              <a:gd name="connsiteX79" fmla="*/ 2914375 w 5944592"/>
              <a:gd name="connsiteY79" fmla="*/ 3643006 h 3920770"/>
              <a:gd name="connsiteX80" fmla="*/ 2974070 w 5944592"/>
              <a:gd name="connsiteY80" fmla="*/ 3690032 h 3920770"/>
              <a:gd name="connsiteX81" fmla="*/ 3023945 w 5944592"/>
              <a:gd name="connsiteY81" fmla="*/ 3751037 h 3920770"/>
              <a:gd name="connsiteX82" fmla="*/ 3132771 w 5944592"/>
              <a:gd name="connsiteY82" fmla="*/ 3798408 h 3920770"/>
              <a:gd name="connsiteX83" fmla="*/ 3204729 w 5944592"/>
              <a:gd name="connsiteY83" fmla="*/ 3695010 h 3920770"/>
              <a:gd name="connsiteX84" fmla="*/ 3287068 w 5944592"/>
              <a:gd name="connsiteY84" fmla="*/ 3669008 h 3920770"/>
              <a:gd name="connsiteX85" fmla="*/ 3259352 w 5944592"/>
              <a:gd name="connsiteY85" fmla="*/ 3576288 h 3920770"/>
              <a:gd name="connsiteX86" fmla="*/ 3144058 w 5944592"/>
              <a:gd name="connsiteY86" fmla="*/ 3391654 h 3920770"/>
              <a:gd name="connsiteX87" fmla="*/ 3061719 w 5944592"/>
              <a:gd name="connsiteY87" fmla="*/ 3278979 h 3920770"/>
              <a:gd name="connsiteX88" fmla="*/ 3087720 w 5944592"/>
              <a:gd name="connsiteY88" fmla="*/ 3239976 h 3920770"/>
              <a:gd name="connsiteX89" fmla="*/ 3100721 w 5944592"/>
              <a:gd name="connsiteY89" fmla="*/ 3036295 h 3920770"/>
              <a:gd name="connsiteX90" fmla="*/ 3031383 w 5944592"/>
              <a:gd name="connsiteY90" fmla="*/ 3127301 h 3920770"/>
              <a:gd name="connsiteX91" fmla="*/ 3057385 w 5944592"/>
              <a:gd name="connsiteY91" fmla="*/ 3023294 h 3920770"/>
              <a:gd name="connsiteX92" fmla="*/ 2888372 w 5944592"/>
              <a:gd name="connsiteY92" fmla="*/ 2875950 h 3920770"/>
              <a:gd name="connsiteX93" fmla="*/ 2988047 w 5944592"/>
              <a:gd name="connsiteY93" fmla="*/ 2776276 h 3920770"/>
              <a:gd name="connsiteX94" fmla="*/ 3027049 w 5944592"/>
              <a:gd name="connsiteY94" fmla="*/ 2698271 h 3920770"/>
              <a:gd name="connsiteX95" fmla="*/ 3048718 w 5944592"/>
              <a:gd name="connsiteY95" fmla="*/ 2667935 h 3920770"/>
              <a:gd name="connsiteX96" fmla="*/ 3109389 w 5944592"/>
              <a:gd name="connsiteY96" fmla="*/ 2537925 h 3920770"/>
              <a:gd name="connsiteX97" fmla="*/ 3165726 w 5944592"/>
              <a:gd name="connsiteY97" fmla="*/ 2550926 h 3920770"/>
              <a:gd name="connsiteX98" fmla="*/ 3282735 w 5944592"/>
              <a:gd name="connsiteY98" fmla="*/ 2494589 h 3920770"/>
              <a:gd name="connsiteX99" fmla="*/ 3352073 w 5944592"/>
              <a:gd name="connsiteY99" fmla="*/ 2498922 h 3920770"/>
              <a:gd name="connsiteX100" fmla="*/ 3395410 w 5944592"/>
              <a:gd name="connsiteY100" fmla="*/ 2412249 h 3920770"/>
              <a:gd name="connsiteX101" fmla="*/ 3456080 w 5944592"/>
              <a:gd name="connsiteY101" fmla="*/ 2368913 h 3920770"/>
              <a:gd name="connsiteX102" fmla="*/ 3828774 w 5944592"/>
              <a:gd name="connsiteY102" fmla="*/ 2204234 h 3920770"/>
              <a:gd name="connsiteX103" fmla="*/ 3902447 w 5944592"/>
              <a:gd name="connsiteY103" fmla="*/ 2156564 h 3920770"/>
              <a:gd name="connsiteX104" fmla="*/ 3967666 w 5944592"/>
              <a:gd name="connsiteY104" fmla="*/ 2186255 h 3920770"/>
              <a:gd name="connsiteX105" fmla="*/ 4088793 w 5944592"/>
              <a:gd name="connsiteY105" fmla="*/ 2256238 h 3920770"/>
              <a:gd name="connsiteX106" fmla="*/ 4171133 w 5944592"/>
              <a:gd name="connsiteY106" fmla="*/ 2195567 h 3920770"/>
              <a:gd name="connsiteX107" fmla="*/ 4296809 w 5944592"/>
              <a:gd name="connsiteY107" fmla="*/ 2234570 h 3920770"/>
              <a:gd name="connsiteX108" fmla="*/ 4283807 w 5944592"/>
              <a:gd name="connsiteY108" fmla="*/ 2325577 h 3920770"/>
              <a:gd name="connsiteX109" fmla="*/ 4298741 w 5944592"/>
              <a:gd name="connsiteY109" fmla="*/ 2390152 h 3920770"/>
              <a:gd name="connsiteX110" fmla="*/ 4288142 w 5944592"/>
              <a:gd name="connsiteY110" fmla="*/ 2485921 h 3920770"/>
              <a:gd name="connsiteX111" fmla="*/ 4231804 w 5944592"/>
              <a:gd name="connsiteY111" fmla="*/ 2585595 h 3920770"/>
              <a:gd name="connsiteX112" fmla="*/ 4357480 w 5944592"/>
              <a:gd name="connsiteY112" fmla="*/ 2654933 h 3920770"/>
              <a:gd name="connsiteX113" fmla="*/ 4354519 w 5944592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217922 w 5950191"/>
              <a:gd name="connsiteY64" fmla="*/ 3335318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36982 w 5950191"/>
              <a:gd name="connsiteY90" fmla="*/ 3127301 h 3920770"/>
              <a:gd name="connsiteX91" fmla="*/ 3062984 w 5950191"/>
              <a:gd name="connsiteY91" fmla="*/ 3023294 h 3920770"/>
              <a:gd name="connsiteX92" fmla="*/ 2893971 w 5950191"/>
              <a:gd name="connsiteY92" fmla="*/ 2875950 h 3920770"/>
              <a:gd name="connsiteX93" fmla="*/ 2993646 w 5950191"/>
              <a:gd name="connsiteY93" fmla="*/ 2776276 h 3920770"/>
              <a:gd name="connsiteX94" fmla="*/ 3032648 w 5950191"/>
              <a:gd name="connsiteY94" fmla="*/ 2698271 h 3920770"/>
              <a:gd name="connsiteX95" fmla="*/ 3054317 w 5950191"/>
              <a:gd name="connsiteY95" fmla="*/ 2667935 h 3920770"/>
              <a:gd name="connsiteX96" fmla="*/ 3114988 w 5950191"/>
              <a:gd name="connsiteY96" fmla="*/ 2537925 h 3920770"/>
              <a:gd name="connsiteX97" fmla="*/ 3171325 w 5950191"/>
              <a:gd name="connsiteY97" fmla="*/ 2550926 h 3920770"/>
              <a:gd name="connsiteX98" fmla="*/ 3288334 w 5950191"/>
              <a:gd name="connsiteY98" fmla="*/ 2494589 h 3920770"/>
              <a:gd name="connsiteX99" fmla="*/ 3357672 w 5950191"/>
              <a:gd name="connsiteY99" fmla="*/ 2498922 h 3920770"/>
              <a:gd name="connsiteX100" fmla="*/ 3401009 w 5950191"/>
              <a:gd name="connsiteY100" fmla="*/ 2412249 h 3920770"/>
              <a:gd name="connsiteX101" fmla="*/ 3461679 w 5950191"/>
              <a:gd name="connsiteY101" fmla="*/ 2368913 h 3920770"/>
              <a:gd name="connsiteX102" fmla="*/ 3834373 w 5950191"/>
              <a:gd name="connsiteY102" fmla="*/ 2204234 h 3920770"/>
              <a:gd name="connsiteX103" fmla="*/ 3908046 w 5950191"/>
              <a:gd name="connsiteY103" fmla="*/ 2156564 h 3920770"/>
              <a:gd name="connsiteX104" fmla="*/ 3973265 w 5950191"/>
              <a:gd name="connsiteY104" fmla="*/ 2186255 h 3920770"/>
              <a:gd name="connsiteX105" fmla="*/ 4094392 w 5950191"/>
              <a:gd name="connsiteY105" fmla="*/ 2256238 h 3920770"/>
              <a:gd name="connsiteX106" fmla="*/ 4176732 w 5950191"/>
              <a:gd name="connsiteY106" fmla="*/ 2195567 h 3920770"/>
              <a:gd name="connsiteX107" fmla="*/ 4302408 w 5950191"/>
              <a:gd name="connsiteY107" fmla="*/ 2234570 h 3920770"/>
              <a:gd name="connsiteX108" fmla="*/ 4289406 w 5950191"/>
              <a:gd name="connsiteY108" fmla="*/ 2325577 h 3920770"/>
              <a:gd name="connsiteX109" fmla="*/ 4304340 w 5950191"/>
              <a:gd name="connsiteY109" fmla="*/ 2390152 h 3920770"/>
              <a:gd name="connsiteX110" fmla="*/ 4293741 w 5950191"/>
              <a:gd name="connsiteY110" fmla="*/ 2485921 h 3920770"/>
              <a:gd name="connsiteX111" fmla="*/ 4237403 w 5950191"/>
              <a:gd name="connsiteY111" fmla="*/ 2585595 h 3920770"/>
              <a:gd name="connsiteX112" fmla="*/ 4363079 w 5950191"/>
              <a:gd name="connsiteY112" fmla="*/ 2654933 h 3920770"/>
              <a:gd name="connsiteX113" fmla="*/ 4360118 w 5950191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36982 w 5950191"/>
              <a:gd name="connsiteY90" fmla="*/ 3127301 h 3920770"/>
              <a:gd name="connsiteX91" fmla="*/ 3062984 w 5950191"/>
              <a:gd name="connsiteY91" fmla="*/ 3023294 h 3920770"/>
              <a:gd name="connsiteX92" fmla="*/ 2893971 w 5950191"/>
              <a:gd name="connsiteY92" fmla="*/ 2875950 h 3920770"/>
              <a:gd name="connsiteX93" fmla="*/ 2993646 w 5950191"/>
              <a:gd name="connsiteY93" fmla="*/ 2776276 h 3920770"/>
              <a:gd name="connsiteX94" fmla="*/ 3032648 w 5950191"/>
              <a:gd name="connsiteY94" fmla="*/ 2698271 h 3920770"/>
              <a:gd name="connsiteX95" fmla="*/ 3054317 w 5950191"/>
              <a:gd name="connsiteY95" fmla="*/ 2667935 h 3920770"/>
              <a:gd name="connsiteX96" fmla="*/ 3114988 w 5950191"/>
              <a:gd name="connsiteY96" fmla="*/ 2537925 h 3920770"/>
              <a:gd name="connsiteX97" fmla="*/ 3171325 w 5950191"/>
              <a:gd name="connsiteY97" fmla="*/ 2550926 h 3920770"/>
              <a:gd name="connsiteX98" fmla="*/ 3288334 w 5950191"/>
              <a:gd name="connsiteY98" fmla="*/ 2494589 h 3920770"/>
              <a:gd name="connsiteX99" fmla="*/ 3357672 w 5950191"/>
              <a:gd name="connsiteY99" fmla="*/ 2498922 h 3920770"/>
              <a:gd name="connsiteX100" fmla="*/ 3401009 w 5950191"/>
              <a:gd name="connsiteY100" fmla="*/ 2412249 h 3920770"/>
              <a:gd name="connsiteX101" fmla="*/ 3461679 w 5950191"/>
              <a:gd name="connsiteY101" fmla="*/ 2368913 h 3920770"/>
              <a:gd name="connsiteX102" fmla="*/ 3834373 w 5950191"/>
              <a:gd name="connsiteY102" fmla="*/ 2204234 h 3920770"/>
              <a:gd name="connsiteX103" fmla="*/ 3908046 w 5950191"/>
              <a:gd name="connsiteY103" fmla="*/ 2156564 h 3920770"/>
              <a:gd name="connsiteX104" fmla="*/ 3973265 w 5950191"/>
              <a:gd name="connsiteY104" fmla="*/ 2186255 h 3920770"/>
              <a:gd name="connsiteX105" fmla="*/ 4094392 w 5950191"/>
              <a:gd name="connsiteY105" fmla="*/ 2256238 h 3920770"/>
              <a:gd name="connsiteX106" fmla="*/ 4176732 w 5950191"/>
              <a:gd name="connsiteY106" fmla="*/ 2195567 h 3920770"/>
              <a:gd name="connsiteX107" fmla="*/ 4302408 w 5950191"/>
              <a:gd name="connsiteY107" fmla="*/ 2234570 h 3920770"/>
              <a:gd name="connsiteX108" fmla="*/ 4289406 w 5950191"/>
              <a:gd name="connsiteY108" fmla="*/ 2325577 h 3920770"/>
              <a:gd name="connsiteX109" fmla="*/ 4304340 w 5950191"/>
              <a:gd name="connsiteY109" fmla="*/ 2390152 h 3920770"/>
              <a:gd name="connsiteX110" fmla="*/ 4293741 w 5950191"/>
              <a:gd name="connsiteY110" fmla="*/ 2485921 h 3920770"/>
              <a:gd name="connsiteX111" fmla="*/ 4237403 w 5950191"/>
              <a:gd name="connsiteY111" fmla="*/ 2585595 h 3920770"/>
              <a:gd name="connsiteX112" fmla="*/ 4363079 w 5950191"/>
              <a:gd name="connsiteY112" fmla="*/ 2654933 h 3920770"/>
              <a:gd name="connsiteX113" fmla="*/ 4360118 w 5950191"/>
              <a:gd name="connsiteY11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893971 w 5950191"/>
              <a:gd name="connsiteY93" fmla="*/ 2875950 h 3920770"/>
              <a:gd name="connsiteX94" fmla="*/ 2993646 w 5950191"/>
              <a:gd name="connsiteY94" fmla="*/ 2776276 h 3920770"/>
              <a:gd name="connsiteX95" fmla="*/ 3032648 w 5950191"/>
              <a:gd name="connsiteY95" fmla="*/ 2698271 h 3920770"/>
              <a:gd name="connsiteX96" fmla="*/ 3054317 w 5950191"/>
              <a:gd name="connsiteY96" fmla="*/ 2667935 h 3920770"/>
              <a:gd name="connsiteX97" fmla="*/ 3114988 w 5950191"/>
              <a:gd name="connsiteY97" fmla="*/ 2537925 h 3920770"/>
              <a:gd name="connsiteX98" fmla="*/ 3171325 w 5950191"/>
              <a:gd name="connsiteY98" fmla="*/ 2550926 h 3920770"/>
              <a:gd name="connsiteX99" fmla="*/ 3288334 w 5950191"/>
              <a:gd name="connsiteY99" fmla="*/ 2494589 h 3920770"/>
              <a:gd name="connsiteX100" fmla="*/ 3357672 w 5950191"/>
              <a:gd name="connsiteY100" fmla="*/ 2498922 h 3920770"/>
              <a:gd name="connsiteX101" fmla="*/ 3401009 w 5950191"/>
              <a:gd name="connsiteY101" fmla="*/ 2412249 h 3920770"/>
              <a:gd name="connsiteX102" fmla="*/ 3461679 w 5950191"/>
              <a:gd name="connsiteY102" fmla="*/ 2368913 h 3920770"/>
              <a:gd name="connsiteX103" fmla="*/ 3834373 w 5950191"/>
              <a:gd name="connsiteY103" fmla="*/ 2204234 h 3920770"/>
              <a:gd name="connsiteX104" fmla="*/ 3908046 w 5950191"/>
              <a:gd name="connsiteY104" fmla="*/ 2156564 h 3920770"/>
              <a:gd name="connsiteX105" fmla="*/ 3973265 w 5950191"/>
              <a:gd name="connsiteY105" fmla="*/ 2186255 h 3920770"/>
              <a:gd name="connsiteX106" fmla="*/ 4094392 w 5950191"/>
              <a:gd name="connsiteY106" fmla="*/ 2256238 h 3920770"/>
              <a:gd name="connsiteX107" fmla="*/ 4176732 w 5950191"/>
              <a:gd name="connsiteY107" fmla="*/ 2195567 h 3920770"/>
              <a:gd name="connsiteX108" fmla="*/ 4302408 w 5950191"/>
              <a:gd name="connsiteY108" fmla="*/ 2234570 h 3920770"/>
              <a:gd name="connsiteX109" fmla="*/ 4289406 w 5950191"/>
              <a:gd name="connsiteY109" fmla="*/ 2325577 h 3920770"/>
              <a:gd name="connsiteX110" fmla="*/ 4304340 w 5950191"/>
              <a:gd name="connsiteY110" fmla="*/ 2390152 h 3920770"/>
              <a:gd name="connsiteX111" fmla="*/ 4293741 w 5950191"/>
              <a:gd name="connsiteY111" fmla="*/ 2485921 h 3920770"/>
              <a:gd name="connsiteX112" fmla="*/ 4237403 w 5950191"/>
              <a:gd name="connsiteY112" fmla="*/ 2585595 h 3920770"/>
              <a:gd name="connsiteX113" fmla="*/ 4363079 w 5950191"/>
              <a:gd name="connsiteY113" fmla="*/ 2654933 h 3920770"/>
              <a:gd name="connsiteX114" fmla="*/ 4360118 w 5950191"/>
              <a:gd name="connsiteY114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38889 w 5950191"/>
              <a:gd name="connsiteY44" fmla="*/ 246915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21416 w 5950191"/>
              <a:gd name="connsiteY45" fmla="*/ 253904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917828 w 5950191"/>
              <a:gd name="connsiteY54" fmla="*/ 2823947 h 3920770"/>
              <a:gd name="connsiteX55" fmla="*/ 1000167 w 5950191"/>
              <a:gd name="connsiteY55" fmla="*/ 2914953 h 3920770"/>
              <a:gd name="connsiteX56" fmla="*/ 1190847 w 5950191"/>
              <a:gd name="connsiteY56" fmla="*/ 2992959 h 3920770"/>
              <a:gd name="connsiteX57" fmla="*/ 1420532 w 5950191"/>
              <a:gd name="connsiteY57" fmla="*/ 3144637 h 3920770"/>
              <a:gd name="connsiteX58" fmla="*/ 1524538 w 5950191"/>
              <a:gd name="connsiteY58" fmla="*/ 3205308 h 3920770"/>
              <a:gd name="connsiteX59" fmla="*/ 1641547 w 5950191"/>
              <a:gd name="connsiteY59" fmla="*/ 3257312 h 3920770"/>
              <a:gd name="connsiteX60" fmla="*/ 1710885 w 5950191"/>
              <a:gd name="connsiteY60" fmla="*/ 3218309 h 3920770"/>
              <a:gd name="connsiteX61" fmla="*/ 1771556 w 5950191"/>
              <a:gd name="connsiteY61" fmla="*/ 3252978 h 3920770"/>
              <a:gd name="connsiteX62" fmla="*/ 1836561 w 5950191"/>
              <a:gd name="connsiteY62" fmla="*/ 3261646 h 3920770"/>
              <a:gd name="connsiteX63" fmla="*/ 1858229 w 5950191"/>
              <a:gd name="connsiteY63" fmla="*/ 3348319 h 3920770"/>
              <a:gd name="connsiteX64" fmla="*/ 2169283 w 5950191"/>
              <a:gd name="connsiteY64" fmla="*/ 3374229 h 3920770"/>
              <a:gd name="connsiteX65" fmla="*/ 2235257 w 5950191"/>
              <a:gd name="connsiteY65" fmla="*/ 3443659 h 3920770"/>
              <a:gd name="connsiteX66" fmla="*/ 2196254 w 5950191"/>
              <a:gd name="connsiteY66" fmla="*/ 3547667 h 3920770"/>
              <a:gd name="connsiteX67" fmla="*/ 2105248 w 5950191"/>
              <a:gd name="connsiteY67" fmla="*/ 3634340 h 3920770"/>
              <a:gd name="connsiteX68" fmla="*/ 2274260 w 5950191"/>
              <a:gd name="connsiteY68" fmla="*/ 3729680 h 3920770"/>
              <a:gd name="connsiteX69" fmla="*/ 2235257 w 5950191"/>
              <a:gd name="connsiteY69" fmla="*/ 3894358 h 3920770"/>
              <a:gd name="connsiteX70" fmla="*/ 2425938 w 5950191"/>
              <a:gd name="connsiteY70" fmla="*/ 3920360 h 3920770"/>
              <a:gd name="connsiteX71" fmla="*/ 2443272 w 5950191"/>
              <a:gd name="connsiteY71" fmla="*/ 3881357 h 3920770"/>
              <a:gd name="connsiteX72" fmla="*/ 2473608 w 5950191"/>
              <a:gd name="connsiteY72" fmla="*/ 3868356 h 3920770"/>
              <a:gd name="connsiteX73" fmla="*/ 2473608 w 5950191"/>
              <a:gd name="connsiteY73" fmla="*/ 3812018 h 3920770"/>
              <a:gd name="connsiteX74" fmla="*/ 2564614 w 5950191"/>
              <a:gd name="connsiteY74" fmla="*/ 3699343 h 3920770"/>
              <a:gd name="connsiteX75" fmla="*/ 2677289 w 5950191"/>
              <a:gd name="connsiteY75" fmla="*/ 3751347 h 3920770"/>
              <a:gd name="connsiteX76" fmla="*/ 2755295 w 5950191"/>
              <a:gd name="connsiteY76" fmla="*/ 3842354 h 3920770"/>
              <a:gd name="connsiteX77" fmla="*/ 2848760 w 5950191"/>
              <a:gd name="connsiteY77" fmla="*/ 3884660 h 3920770"/>
              <a:gd name="connsiteX78" fmla="*/ 2902638 w 5950191"/>
              <a:gd name="connsiteY78" fmla="*/ 3846688 h 3920770"/>
              <a:gd name="connsiteX79" fmla="*/ 2919974 w 5950191"/>
              <a:gd name="connsiteY79" fmla="*/ 3643006 h 3920770"/>
              <a:gd name="connsiteX80" fmla="*/ 2979669 w 5950191"/>
              <a:gd name="connsiteY80" fmla="*/ 3690032 h 3920770"/>
              <a:gd name="connsiteX81" fmla="*/ 3029544 w 5950191"/>
              <a:gd name="connsiteY81" fmla="*/ 3751037 h 3920770"/>
              <a:gd name="connsiteX82" fmla="*/ 3138370 w 5950191"/>
              <a:gd name="connsiteY82" fmla="*/ 3798408 h 3920770"/>
              <a:gd name="connsiteX83" fmla="*/ 3210328 w 5950191"/>
              <a:gd name="connsiteY83" fmla="*/ 3695010 h 3920770"/>
              <a:gd name="connsiteX84" fmla="*/ 3292667 w 5950191"/>
              <a:gd name="connsiteY84" fmla="*/ 3669008 h 3920770"/>
              <a:gd name="connsiteX85" fmla="*/ 3264951 w 5950191"/>
              <a:gd name="connsiteY85" fmla="*/ 3576288 h 3920770"/>
              <a:gd name="connsiteX86" fmla="*/ 3149657 w 5950191"/>
              <a:gd name="connsiteY86" fmla="*/ 3391654 h 3920770"/>
              <a:gd name="connsiteX87" fmla="*/ 3067318 w 5950191"/>
              <a:gd name="connsiteY87" fmla="*/ 3278979 h 3920770"/>
              <a:gd name="connsiteX88" fmla="*/ 3093319 w 5950191"/>
              <a:gd name="connsiteY88" fmla="*/ 3239976 h 3920770"/>
              <a:gd name="connsiteX89" fmla="*/ 3106320 w 5950191"/>
              <a:gd name="connsiteY89" fmla="*/ 3036295 h 3920770"/>
              <a:gd name="connsiteX90" fmla="*/ 3082416 w 5950191"/>
              <a:gd name="connsiteY90" fmla="*/ 3066204 h 3920770"/>
              <a:gd name="connsiteX91" fmla="*/ 3036982 w 5950191"/>
              <a:gd name="connsiteY91" fmla="*/ 3127301 h 3920770"/>
              <a:gd name="connsiteX92" fmla="*/ 3062984 w 5950191"/>
              <a:gd name="connsiteY92" fmla="*/ 3023294 h 3920770"/>
              <a:gd name="connsiteX93" fmla="*/ 2982854 w 5950191"/>
              <a:gd name="connsiteY93" fmla="*/ 2935201 h 3920770"/>
              <a:gd name="connsiteX94" fmla="*/ 2893971 w 5950191"/>
              <a:gd name="connsiteY94" fmla="*/ 2875950 h 3920770"/>
              <a:gd name="connsiteX95" fmla="*/ 2993646 w 5950191"/>
              <a:gd name="connsiteY95" fmla="*/ 2776276 h 3920770"/>
              <a:gd name="connsiteX96" fmla="*/ 3032648 w 5950191"/>
              <a:gd name="connsiteY96" fmla="*/ 2698271 h 3920770"/>
              <a:gd name="connsiteX97" fmla="*/ 3054317 w 5950191"/>
              <a:gd name="connsiteY97" fmla="*/ 2667935 h 3920770"/>
              <a:gd name="connsiteX98" fmla="*/ 3114988 w 5950191"/>
              <a:gd name="connsiteY98" fmla="*/ 2537925 h 3920770"/>
              <a:gd name="connsiteX99" fmla="*/ 3171325 w 5950191"/>
              <a:gd name="connsiteY99" fmla="*/ 2550926 h 3920770"/>
              <a:gd name="connsiteX100" fmla="*/ 3288334 w 5950191"/>
              <a:gd name="connsiteY100" fmla="*/ 2494589 h 3920770"/>
              <a:gd name="connsiteX101" fmla="*/ 3357672 w 5950191"/>
              <a:gd name="connsiteY101" fmla="*/ 2498922 h 3920770"/>
              <a:gd name="connsiteX102" fmla="*/ 3401009 w 5950191"/>
              <a:gd name="connsiteY102" fmla="*/ 2412249 h 3920770"/>
              <a:gd name="connsiteX103" fmla="*/ 3461679 w 5950191"/>
              <a:gd name="connsiteY103" fmla="*/ 2368913 h 3920770"/>
              <a:gd name="connsiteX104" fmla="*/ 3834373 w 5950191"/>
              <a:gd name="connsiteY104" fmla="*/ 2204234 h 3920770"/>
              <a:gd name="connsiteX105" fmla="*/ 3908046 w 5950191"/>
              <a:gd name="connsiteY105" fmla="*/ 2156564 h 3920770"/>
              <a:gd name="connsiteX106" fmla="*/ 3973265 w 5950191"/>
              <a:gd name="connsiteY106" fmla="*/ 2186255 h 3920770"/>
              <a:gd name="connsiteX107" fmla="*/ 4094392 w 5950191"/>
              <a:gd name="connsiteY107" fmla="*/ 2256238 h 3920770"/>
              <a:gd name="connsiteX108" fmla="*/ 4176732 w 5950191"/>
              <a:gd name="connsiteY108" fmla="*/ 2195567 h 3920770"/>
              <a:gd name="connsiteX109" fmla="*/ 4302408 w 5950191"/>
              <a:gd name="connsiteY109" fmla="*/ 2234570 h 3920770"/>
              <a:gd name="connsiteX110" fmla="*/ 4289406 w 5950191"/>
              <a:gd name="connsiteY110" fmla="*/ 2325577 h 3920770"/>
              <a:gd name="connsiteX111" fmla="*/ 4304340 w 5950191"/>
              <a:gd name="connsiteY111" fmla="*/ 2390152 h 3920770"/>
              <a:gd name="connsiteX112" fmla="*/ 4293741 w 5950191"/>
              <a:gd name="connsiteY112" fmla="*/ 2485921 h 3920770"/>
              <a:gd name="connsiteX113" fmla="*/ 4237403 w 5950191"/>
              <a:gd name="connsiteY113" fmla="*/ 2585595 h 3920770"/>
              <a:gd name="connsiteX114" fmla="*/ 4363079 w 5950191"/>
              <a:gd name="connsiteY114" fmla="*/ 2654933 h 3920770"/>
              <a:gd name="connsiteX115" fmla="*/ 4360118 w 5950191"/>
              <a:gd name="connsiteY11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1000167 w 5950191"/>
              <a:gd name="connsiteY56" fmla="*/ 2914953 h 3920770"/>
              <a:gd name="connsiteX57" fmla="*/ 1190847 w 5950191"/>
              <a:gd name="connsiteY57" fmla="*/ 2992959 h 3920770"/>
              <a:gd name="connsiteX58" fmla="*/ 1420532 w 5950191"/>
              <a:gd name="connsiteY58" fmla="*/ 3144637 h 3920770"/>
              <a:gd name="connsiteX59" fmla="*/ 1524538 w 5950191"/>
              <a:gd name="connsiteY59" fmla="*/ 3205308 h 3920770"/>
              <a:gd name="connsiteX60" fmla="*/ 1641547 w 5950191"/>
              <a:gd name="connsiteY60" fmla="*/ 3257312 h 3920770"/>
              <a:gd name="connsiteX61" fmla="*/ 1710885 w 5950191"/>
              <a:gd name="connsiteY61" fmla="*/ 3218309 h 3920770"/>
              <a:gd name="connsiteX62" fmla="*/ 1771556 w 5950191"/>
              <a:gd name="connsiteY62" fmla="*/ 3252978 h 3920770"/>
              <a:gd name="connsiteX63" fmla="*/ 1836561 w 5950191"/>
              <a:gd name="connsiteY63" fmla="*/ 3261646 h 3920770"/>
              <a:gd name="connsiteX64" fmla="*/ 1858229 w 5950191"/>
              <a:gd name="connsiteY64" fmla="*/ 3348319 h 3920770"/>
              <a:gd name="connsiteX65" fmla="*/ 2169283 w 5950191"/>
              <a:gd name="connsiteY65" fmla="*/ 3374229 h 3920770"/>
              <a:gd name="connsiteX66" fmla="*/ 2235257 w 5950191"/>
              <a:gd name="connsiteY66" fmla="*/ 3443659 h 3920770"/>
              <a:gd name="connsiteX67" fmla="*/ 2196254 w 5950191"/>
              <a:gd name="connsiteY67" fmla="*/ 3547667 h 3920770"/>
              <a:gd name="connsiteX68" fmla="*/ 2105248 w 5950191"/>
              <a:gd name="connsiteY68" fmla="*/ 3634340 h 3920770"/>
              <a:gd name="connsiteX69" fmla="*/ 2274260 w 5950191"/>
              <a:gd name="connsiteY69" fmla="*/ 3729680 h 3920770"/>
              <a:gd name="connsiteX70" fmla="*/ 2235257 w 5950191"/>
              <a:gd name="connsiteY70" fmla="*/ 3894358 h 3920770"/>
              <a:gd name="connsiteX71" fmla="*/ 2425938 w 5950191"/>
              <a:gd name="connsiteY71" fmla="*/ 3920360 h 3920770"/>
              <a:gd name="connsiteX72" fmla="*/ 2443272 w 5950191"/>
              <a:gd name="connsiteY72" fmla="*/ 3881357 h 3920770"/>
              <a:gd name="connsiteX73" fmla="*/ 2473608 w 5950191"/>
              <a:gd name="connsiteY73" fmla="*/ 3868356 h 3920770"/>
              <a:gd name="connsiteX74" fmla="*/ 2473608 w 5950191"/>
              <a:gd name="connsiteY74" fmla="*/ 3812018 h 3920770"/>
              <a:gd name="connsiteX75" fmla="*/ 2564614 w 5950191"/>
              <a:gd name="connsiteY75" fmla="*/ 3699343 h 3920770"/>
              <a:gd name="connsiteX76" fmla="*/ 2677289 w 5950191"/>
              <a:gd name="connsiteY76" fmla="*/ 3751347 h 3920770"/>
              <a:gd name="connsiteX77" fmla="*/ 2755295 w 5950191"/>
              <a:gd name="connsiteY77" fmla="*/ 3842354 h 3920770"/>
              <a:gd name="connsiteX78" fmla="*/ 2848760 w 5950191"/>
              <a:gd name="connsiteY78" fmla="*/ 3884660 h 3920770"/>
              <a:gd name="connsiteX79" fmla="*/ 2902638 w 5950191"/>
              <a:gd name="connsiteY79" fmla="*/ 3846688 h 3920770"/>
              <a:gd name="connsiteX80" fmla="*/ 2919974 w 5950191"/>
              <a:gd name="connsiteY80" fmla="*/ 3643006 h 3920770"/>
              <a:gd name="connsiteX81" fmla="*/ 2979669 w 5950191"/>
              <a:gd name="connsiteY81" fmla="*/ 3690032 h 3920770"/>
              <a:gd name="connsiteX82" fmla="*/ 3029544 w 5950191"/>
              <a:gd name="connsiteY82" fmla="*/ 3751037 h 3920770"/>
              <a:gd name="connsiteX83" fmla="*/ 3138370 w 5950191"/>
              <a:gd name="connsiteY83" fmla="*/ 3798408 h 3920770"/>
              <a:gd name="connsiteX84" fmla="*/ 3210328 w 5950191"/>
              <a:gd name="connsiteY84" fmla="*/ 3695010 h 3920770"/>
              <a:gd name="connsiteX85" fmla="*/ 3292667 w 5950191"/>
              <a:gd name="connsiteY85" fmla="*/ 3669008 h 3920770"/>
              <a:gd name="connsiteX86" fmla="*/ 3264951 w 5950191"/>
              <a:gd name="connsiteY86" fmla="*/ 3576288 h 3920770"/>
              <a:gd name="connsiteX87" fmla="*/ 3149657 w 5950191"/>
              <a:gd name="connsiteY87" fmla="*/ 3391654 h 3920770"/>
              <a:gd name="connsiteX88" fmla="*/ 3067318 w 5950191"/>
              <a:gd name="connsiteY88" fmla="*/ 3278979 h 3920770"/>
              <a:gd name="connsiteX89" fmla="*/ 3093319 w 5950191"/>
              <a:gd name="connsiteY89" fmla="*/ 3239976 h 3920770"/>
              <a:gd name="connsiteX90" fmla="*/ 3106320 w 5950191"/>
              <a:gd name="connsiteY90" fmla="*/ 3036295 h 3920770"/>
              <a:gd name="connsiteX91" fmla="*/ 3082416 w 5950191"/>
              <a:gd name="connsiteY91" fmla="*/ 3066204 h 3920770"/>
              <a:gd name="connsiteX92" fmla="*/ 3036982 w 5950191"/>
              <a:gd name="connsiteY92" fmla="*/ 3127301 h 3920770"/>
              <a:gd name="connsiteX93" fmla="*/ 3062984 w 5950191"/>
              <a:gd name="connsiteY93" fmla="*/ 3023294 h 3920770"/>
              <a:gd name="connsiteX94" fmla="*/ 2982854 w 5950191"/>
              <a:gd name="connsiteY94" fmla="*/ 2935201 h 3920770"/>
              <a:gd name="connsiteX95" fmla="*/ 2893971 w 5950191"/>
              <a:gd name="connsiteY95" fmla="*/ 2875950 h 3920770"/>
              <a:gd name="connsiteX96" fmla="*/ 2993646 w 5950191"/>
              <a:gd name="connsiteY96" fmla="*/ 2776276 h 3920770"/>
              <a:gd name="connsiteX97" fmla="*/ 3032648 w 5950191"/>
              <a:gd name="connsiteY97" fmla="*/ 2698271 h 3920770"/>
              <a:gd name="connsiteX98" fmla="*/ 3054317 w 5950191"/>
              <a:gd name="connsiteY98" fmla="*/ 2667935 h 3920770"/>
              <a:gd name="connsiteX99" fmla="*/ 3114988 w 5950191"/>
              <a:gd name="connsiteY99" fmla="*/ 2537925 h 3920770"/>
              <a:gd name="connsiteX100" fmla="*/ 3171325 w 5950191"/>
              <a:gd name="connsiteY100" fmla="*/ 2550926 h 3920770"/>
              <a:gd name="connsiteX101" fmla="*/ 3288334 w 5950191"/>
              <a:gd name="connsiteY101" fmla="*/ 2494589 h 3920770"/>
              <a:gd name="connsiteX102" fmla="*/ 3357672 w 5950191"/>
              <a:gd name="connsiteY102" fmla="*/ 2498922 h 3920770"/>
              <a:gd name="connsiteX103" fmla="*/ 3401009 w 5950191"/>
              <a:gd name="connsiteY103" fmla="*/ 2412249 h 3920770"/>
              <a:gd name="connsiteX104" fmla="*/ 3461679 w 5950191"/>
              <a:gd name="connsiteY104" fmla="*/ 2368913 h 3920770"/>
              <a:gd name="connsiteX105" fmla="*/ 3834373 w 5950191"/>
              <a:gd name="connsiteY105" fmla="*/ 2204234 h 3920770"/>
              <a:gd name="connsiteX106" fmla="*/ 3908046 w 5950191"/>
              <a:gd name="connsiteY106" fmla="*/ 2156564 h 3920770"/>
              <a:gd name="connsiteX107" fmla="*/ 3973265 w 5950191"/>
              <a:gd name="connsiteY107" fmla="*/ 2186255 h 3920770"/>
              <a:gd name="connsiteX108" fmla="*/ 4094392 w 5950191"/>
              <a:gd name="connsiteY108" fmla="*/ 2256238 h 3920770"/>
              <a:gd name="connsiteX109" fmla="*/ 4176732 w 5950191"/>
              <a:gd name="connsiteY109" fmla="*/ 2195567 h 3920770"/>
              <a:gd name="connsiteX110" fmla="*/ 4302408 w 5950191"/>
              <a:gd name="connsiteY110" fmla="*/ 2234570 h 3920770"/>
              <a:gd name="connsiteX111" fmla="*/ 4289406 w 5950191"/>
              <a:gd name="connsiteY111" fmla="*/ 2325577 h 3920770"/>
              <a:gd name="connsiteX112" fmla="*/ 4304340 w 5950191"/>
              <a:gd name="connsiteY112" fmla="*/ 2390152 h 3920770"/>
              <a:gd name="connsiteX113" fmla="*/ 4293741 w 5950191"/>
              <a:gd name="connsiteY113" fmla="*/ 2485921 h 3920770"/>
              <a:gd name="connsiteX114" fmla="*/ 4237403 w 5950191"/>
              <a:gd name="connsiteY114" fmla="*/ 2585595 h 3920770"/>
              <a:gd name="connsiteX115" fmla="*/ 4363079 w 5950191"/>
              <a:gd name="connsiteY115" fmla="*/ 2654933 h 3920770"/>
              <a:gd name="connsiteX116" fmla="*/ 4360118 w 5950191"/>
              <a:gd name="connsiteY116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420532 w 5950191"/>
              <a:gd name="connsiteY59" fmla="*/ 3144637 h 3920770"/>
              <a:gd name="connsiteX60" fmla="*/ 1524538 w 5950191"/>
              <a:gd name="connsiteY60" fmla="*/ 3205308 h 3920770"/>
              <a:gd name="connsiteX61" fmla="*/ 1641547 w 5950191"/>
              <a:gd name="connsiteY61" fmla="*/ 3257312 h 3920770"/>
              <a:gd name="connsiteX62" fmla="*/ 1710885 w 5950191"/>
              <a:gd name="connsiteY62" fmla="*/ 3218309 h 3920770"/>
              <a:gd name="connsiteX63" fmla="*/ 1771556 w 5950191"/>
              <a:gd name="connsiteY63" fmla="*/ 3252978 h 3920770"/>
              <a:gd name="connsiteX64" fmla="*/ 1836561 w 5950191"/>
              <a:gd name="connsiteY64" fmla="*/ 3261646 h 3920770"/>
              <a:gd name="connsiteX65" fmla="*/ 1858229 w 5950191"/>
              <a:gd name="connsiteY65" fmla="*/ 3348319 h 3920770"/>
              <a:gd name="connsiteX66" fmla="*/ 2169283 w 5950191"/>
              <a:gd name="connsiteY66" fmla="*/ 3374229 h 3920770"/>
              <a:gd name="connsiteX67" fmla="*/ 2235257 w 5950191"/>
              <a:gd name="connsiteY67" fmla="*/ 3443659 h 3920770"/>
              <a:gd name="connsiteX68" fmla="*/ 2196254 w 5950191"/>
              <a:gd name="connsiteY68" fmla="*/ 3547667 h 3920770"/>
              <a:gd name="connsiteX69" fmla="*/ 2105248 w 5950191"/>
              <a:gd name="connsiteY69" fmla="*/ 3634340 h 3920770"/>
              <a:gd name="connsiteX70" fmla="*/ 2274260 w 5950191"/>
              <a:gd name="connsiteY70" fmla="*/ 3729680 h 3920770"/>
              <a:gd name="connsiteX71" fmla="*/ 2235257 w 5950191"/>
              <a:gd name="connsiteY71" fmla="*/ 3894358 h 3920770"/>
              <a:gd name="connsiteX72" fmla="*/ 2425938 w 5950191"/>
              <a:gd name="connsiteY72" fmla="*/ 3920360 h 3920770"/>
              <a:gd name="connsiteX73" fmla="*/ 2443272 w 5950191"/>
              <a:gd name="connsiteY73" fmla="*/ 3881357 h 3920770"/>
              <a:gd name="connsiteX74" fmla="*/ 2473608 w 5950191"/>
              <a:gd name="connsiteY74" fmla="*/ 3868356 h 3920770"/>
              <a:gd name="connsiteX75" fmla="*/ 2473608 w 5950191"/>
              <a:gd name="connsiteY75" fmla="*/ 3812018 h 3920770"/>
              <a:gd name="connsiteX76" fmla="*/ 2564614 w 5950191"/>
              <a:gd name="connsiteY76" fmla="*/ 3699343 h 3920770"/>
              <a:gd name="connsiteX77" fmla="*/ 2677289 w 5950191"/>
              <a:gd name="connsiteY77" fmla="*/ 3751347 h 3920770"/>
              <a:gd name="connsiteX78" fmla="*/ 2755295 w 5950191"/>
              <a:gd name="connsiteY78" fmla="*/ 3842354 h 3920770"/>
              <a:gd name="connsiteX79" fmla="*/ 2848760 w 5950191"/>
              <a:gd name="connsiteY79" fmla="*/ 3884660 h 3920770"/>
              <a:gd name="connsiteX80" fmla="*/ 2902638 w 5950191"/>
              <a:gd name="connsiteY80" fmla="*/ 3846688 h 3920770"/>
              <a:gd name="connsiteX81" fmla="*/ 2919974 w 5950191"/>
              <a:gd name="connsiteY81" fmla="*/ 3643006 h 3920770"/>
              <a:gd name="connsiteX82" fmla="*/ 2979669 w 5950191"/>
              <a:gd name="connsiteY82" fmla="*/ 3690032 h 3920770"/>
              <a:gd name="connsiteX83" fmla="*/ 3029544 w 5950191"/>
              <a:gd name="connsiteY83" fmla="*/ 3751037 h 3920770"/>
              <a:gd name="connsiteX84" fmla="*/ 3138370 w 5950191"/>
              <a:gd name="connsiteY84" fmla="*/ 3798408 h 3920770"/>
              <a:gd name="connsiteX85" fmla="*/ 3210328 w 5950191"/>
              <a:gd name="connsiteY85" fmla="*/ 3695010 h 3920770"/>
              <a:gd name="connsiteX86" fmla="*/ 3292667 w 5950191"/>
              <a:gd name="connsiteY86" fmla="*/ 3669008 h 3920770"/>
              <a:gd name="connsiteX87" fmla="*/ 3264951 w 5950191"/>
              <a:gd name="connsiteY87" fmla="*/ 3576288 h 3920770"/>
              <a:gd name="connsiteX88" fmla="*/ 3149657 w 5950191"/>
              <a:gd name="connsiteY88" fmla="*/ 3391654 h 3920770"/>
              <a:gd name="connsiteX89" fmla="*/ 3067318 w 5950191"/>
              <a:gd name="connsiteY89" fmla="*/ 3278979 h 3920770"/>
              <a:gd name="connsiteX90" fmla="*/ 3093319 w 5950191"/>
              <a:gd name="connsiteY90" fmla="*/ 3239976 h 3920770"/>
              <a:gd name="connsiteX91" fmla="*/ 3106320 w 5950191"/>
              <a:gd name="connsiteY91" fmla="*/ 3036295 h 3920770"/>
              <a:gd name="connsiteX92" fmla="*/ 3082416 w 5950191"/>
              <a:gd name="connsiteY92" fmla="*/ 3066204 h 3920770"/>
              <a:gd name="connsiteX93" fmla="*/ 3036982 w 5950191"/>
              <a:gd name="connsiteY93" fmla="*/ 3127301 h 3920770"/>
              <a:gd name="connsiteX94" fmla="*/ 3062984 w 5950191"/>
              <a:gd name="connsiteY94" fmla="*/ 3023294 h 3920770"/>
              <a:gd name="connsiteX95" fmla="*/ 2982854 w 5950191"/>
              <a:gd name="connsiteY95" fmla="*/ 2935201 h 3920770"/>
              <a:gd name="connsiteX96" fmla="*/ 2893971 w 5950191"/>
              <a:gd name="connsiteY96" fmla="*/ 2875950 h 3920770"/>
              <a:gd name="connsiteX97" fmla="*/ 2993646 w 5950191"/>
              <a:gd name="connsiteY97" fmla="*/ 2776276 h 3920770"/>
              <a:gd name="connsiteX98" fmla="*/ 3032648 w 5950191"/>
              <a:gd name="connsiteY98" fmla="*/ 2698271 h 3920770"/>
              <a:gd name="connsiteX99" fmla="*/ 3054317 w 5950191"/>
              <a:gd name="connsiteY99" fmla="*/ 2667935 h 3920770"/>
              <a:gd name="connsiteX100" fmla="*/ 3114988 w 5950191"/>
              <a:gd name="connsiteY100" fmla="*/ 2537925 h 3920770"/>
              <a:gd name="connsiteX101" fmla="*/ 3171325 w 5950191"/>
              <a:gd name="connsiteY101" fmla="*/ 2550926 h 3920770"/>
              <a:gd name="connsiteX102" fmla="*/ 3288334 w 5950191"/>
              <a:gd name="connsiteY102" fmla="*/ 2494589 h 3920770"/>
              <a:gd name="connsiteX103" fmla="*/ 3357672 w 5950191"/>
              <a:gd name="connsiteY103" fmla="*/ 2498922 h 3920770"/>
              <a:gd name="connsiteX104" fmla="*/ 3401009 w 5950191"/>
              <a:gd name="connsiteY104" fmla="*/ 2412249 h 3920770"/>
              <a:gd name="connsiteX105" fmla="*/ 3461679 w 5950191"/>
              <a:gd name="connsiteY105" fmla="*/ 2368913 h 3920770"/>
              <a:gd name="connsiteX106" fmla="*/ 3834373 w 5950191"/>
              <a:gd name="connsiteY106" fmla="*/ 2204234 h 3920770"/>
              <a:gd name="connsiteX107" fmla="*/ 3908046 w 5950191"/>
              <a:gd name="connsiteY107" fmla="*/ 2156564 h 3920770"/>
              <a:gd name="connsiteX108" fmla="*/ 3973265 w 5950191"/>
              <a:gd name="connsiteY108" fmla="*/ 2186255 h 3920770"/>
              <a:gd name="connsiteX109" fmla="*/ 4094392 w 5950191"/>
              <a:gd name="connsiteY109" fmla="*/ 2256238 h 3920770"/>
              <a:gd name="connsiteX110" fmla="*/ 4176732 w 5950191"/>
              <a:gd name="connsiteY110" fmla="*/ 2195567 h 3920770"/>
              <a:gd name="connsiteX111" fmla="*/ 4302408 w 5950191"/>
              <a:gd name="connsiteY111" fmla="*/ 2234570 h 3920770"/>
              <a:gd name="connsiteX112" fmla="*/ 4289406 w 5950191"/>
              <a:gd name="connsiteY112" fmla="*/ 2325577 h 3920770"/>
              <a:gd name="connsiteX113" fmla="*/ 4304340 w 5950191"/>
              <a:gd name="connsiteY113" fmla="*/ 2390152 h 3920770"/>
              <a:gd name="connsiteX114" fmla="*/ 4293741 w 5950191"/>
              <a:gd name="connsiteY114" fmla="*/ 2485921 h 3920770"/>
              <a:gd name="connsiteX115" fmla="*/ 4237403 w 5950191"/>
              <a:gd name="connsiteY115" fmla="*/ 2585595 h 3920770"/>
              <a:gd name="connsiteX116" fmla="*/ 4363079 w 5950191"/>
              <a:gd name="connsiteY116" fmla="*/ 2654933 h 3920770"/>
              <a:gd name="connsiteX117" fmla="*/ 4360118 w 5950191"/>
              <a:gd name="connsiteY117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91360 w 5950191"/>
              <a:gd name="connsiteY48" fmla="*/ 262931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8844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26305 w 5950191"/>
              <a:gd name="connsiteY50" fmla="*/ 265552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33118 w 5950191"/>
              <a:gd name="connsiteY51" fmla="*/ 2699210 h 3920770"/>
              <a:gd name="connsiteX52" fmla="*/ 779151 w 5950191"/>
              <a:gd name="connsiteY52" fmla="*/ 2754609 h 3920770"/>
              <a:gd name="connsiteX53" fmla="*/ 818154 w 5950191"/>
              <a:gd name="connsiteY53" fmla="*/ 2806612 h 3920770"/>
              <a:gd name="connsiteX54" fmla="*/ 868468 w 5950191"/>
              <a:gd name="connsiteY54" fmla="*/ 2843499 h 3920770"/>
              <a:gd name="connsiteX55" fmla="*/ 917828 w 5950191"/>
              <a:gd name="connsiteY55" fmla="*/ 2823947 h 3920770"/>
              <a:gd name="connsiteX56" fmla="*/ 928729 w 5950191"/>
              <a:gd name="connsiteY56" fmla="*/ 2859219 h 3920770"/>
              <a:gd name="connsiteX57" fmla="*/ 1000167 w 5950191"/>
              <a:gd name="connsiteY57" fmla="*/ 2914953 h 3920770"/>
              <a:gd name="connsiteX58" fmla="*/ 1190847 w 5950191"/>
              <a:gd name="connsiteY58" fmla="*/ 2992959 h 3920770"/>
              <a:gd name="connsiteX59" fmla="*/ 1340078 w 5950191"/>
              <a:gd name="connsiteY59" fmla="*/ 3152666 h 3920770"/>
              <a:gd name="connsiteX60" fmla="*/ 1420532 w 5950191"/>
              <a:gd name="connsiteY60" fmla="*/ 3144637 h 3920770"/>
              <a:gd name="connsiteX61" fmla="*/ 1524538 w 5950191"/>
              <a:gd name="connsiteY61" fmla="*/ 3205308 h 3920770"/>
              <a:gd name="connsiteX62" fmla="*/ 1641547 w 5950191"/>
              <a:gd name="connsiteY62" fmla="*/ 3257312 h 3920770"/>
              <a:gd name="connsiteX63" fmla="*/ 1710885 w 5950191"/>
              <a:gd name="connsiteY63" fmla="*/ 3218309 h 3920770"/>
              <a:gd name="connsiteX64" fmla="*/ 1771556 w 5950191"/>
              <a:gd name="connsiteY64" fmla="*/ 3252978 h 3920770"/>
              <a:gd name="connsiteX65" fmla="*/ 1836561 w 5950191"/>
              <a:gd name="connsiteY65" fmla="*/ 3261646 h 3920770"/>
              <a:gd name="connsiteX66" fmla="*/ 1858229 w 5950191"/>
              <a:gd name="connsiteY66" fmla="*/ 3348319 h 3920770"/>
              <a:gd name="connsiteX67" fmla="*/ 2169283 w 5950191"/>
              <a:gd name="connsiteY67" fmla="*/ 3374229 h 3920770"/>
              <a:gd name="connsiteX68" fmla="*/ 2235257 w 5950191"/>
              <a:gd name="connsiteY68" fmla="*/ 3443659 h 3920770"/>
              <a:gd name="connsiteX69" fmla="*/ 2196254 w 5950191"/>
              <a:gd name="connsiteY69" fmla="*/ 3547667 h 3920770"/>
              <a:gd name="connsiteX70" fmla="*/ 2105248 w 5950191"/>
              <a:gd name="connsiteY70" fmla="*/ 3634340 h 3920770"/>
              <a:gd name="connsiteX71" fmla="*/ 2274260 w 5950191"/>
              <a:gd name="connsiteY71" fmla="*/ 3729680 h 3920770"/>
              <a:gd name="connsiteX72" fmla="*/ 2235257 w 5950191"/>
              <a:gd name="connsiteY72" fmla="*/ 3894358 h 3920770"/>
              <a:gd name="connsiteX73" fmla="*/ 2425938 w 5950191"/>
              <a:gd name="connsiteY73" fmla="*/ 3920360 h 3920770"/>
              <a:gd name="connsiteX74" fmla="*/ 2443272 w 5950191"/>
              <a:gd name="connsiteY74" fmla="*/ 3881357 h 3920770"/>
              <a:gd name="connsiteX75" fmla="*/ 2473608 w 5950191"/>
              <a:gd name="connsiteY75" fmla="*/ 3868356 h 3920770"/>
              <a:gd name="connsiteX76" fmla="*/ 2473608 w 5950191"/>
              <a:gd name="connsiteY76" fmla="*/ 3812018 h 3920770"/>
              <a:gd name="connsiteX77" fmla="*/ 2564614 w 5950191"/>
              <a:gd name="connsiteY77" fmla="*/ 3699343 h 3920770"/>
              <a:gd name="connsiteX78" fmla="*/ 2677289 w 5950191"/>
              <a:gd name="connsiteY78" fmla="*/ 3751347 h 3920770"/>
              <a:gd name="connsiteX79" fmla="*/ 2755295 w 5950191"/>
              <a:gd name="connsiteY79" fmla="*/ 3842354 h 3920770"/>
              <a:gd name="connsiteX80" fmla="*/ 2848760 w 5950191"/>
              <a:gd name="connsiteY80" fmla="*/ 3884660 h 3920770"/>
              <a:gd name="connsiteX81" fmla="*/ 2902638 w 5950191"/>
              <a:gd name="connsiteY81" fmla="*/ 3846688 h 3920770"/>
              <a:gd name="connsiteX82" fmla="*/ 2919974 w 5950191"/>
              <a:gd name="connsiteY82" fmla="*/ 3643006 h 3920770"/>
              <a:gd name="connsiteX83" fmla="*/ 2979669 w 5950191"/>
              <a:gd name="connsiteY83" fmla="*/ 3690032 h 3920770"/>
              <a:gd name="connsiteX84" fmla="*/ 3029544 w 5950191"/>
              <a:gd name="connsiteY84" fmla="*/ 3751037 h 3920770"/>
              <a:gd name="connsiteX85" fmla="*/ 3138370 w 5950191"/>
              <a:gd name="connsiteY85" fmla="*/ 3798408 h 3920770"/>
              <a:gd name="connsiteX86" fmla="*/ 3210328 w 5950191"/>
              <a:gd name="connsiteY86" fmla="*/ 3695010 h 3920770"/>
              <a:gd name="connsiteX87" fmla="*/ 3292667 w 5950191"/>
              <a:gd name="connsiteY87" fmla="*/ 3669008 h 3920770"/>
              <a:gd name="connsiteX88" fmla="*/ 3264951 w 5950191"/>
              <a:gd name="connsiteY88" fmla="*/ 3576288 h 3920770"/>
              <a:gd name="connsiteX89" fmla="*/ 3149657 w 5950191"/>
              <a:gd name="connsiteY89" fmla="*/ 3391654 h 3920770"/>
              <a:gd name="connsiteX90" fmla="*/ 3067318 w 5950191"/>
              <a:gd name="connsiteY90" fmla="*/ 3278979 h 3920770"/>
              <a:gd name="connsiteX91" fmla="*/ 3093319 w 5950191"/>
              <a:gd name="connsiteY91" fmla="*/ 3239976 h 3920770"/>
              <a:gd name="connsiteX92" fmla="*/ 3106320 w 5950191"/>
              <a:gd name="connsiteY92" fmla="*/ 3036295 h 3920770"/>
              <a:gd name="connsiteX93" fmla="*/ 3082416 w 5950191"/>
              <a:gd name="connsiteY93" fmla="*/ 3066204 h 3920770"/>
              <a:gd name="connsiteX94" fmla="*/ 3036982 w 5950191"/>
              <a:gd name="connsiteY94" fmla="*/ 3127301 h 3920770"/>
              <a:gd name="connsiteX95" fmla="*/ 3062984 w 5950191"/>
              <a:gd name="connsiteY95" fmla="*/ 3023294 h 3920770"/>
              <a:gd name="connsiteX96" fmla="*/ 2982854 w 5950191"/>
              <a:gd name="connsiteY96" fmla="*/ 2935201 h 3920770"/>
              <a:gd name="connsiteX97" fmla="*/ 2893971 w 5950191"/>
              <a:gd name="connsiteY97" fmla="*/ 2875950 h 3920770"/>
              <a:gd name="connsiteX98" fmla="*/ 2993646 w 5950191"/>
              <a:gd name="connsiteY98" fmla="*/ 2776276 h 3920770"/>
              <a:gd name="connsiteX99" fmla="*/ 3032648 w 5950191"/>
              <a:gd name="connsiteY99" fmla="*/ 2698271 h 3920770"/>
              <a:gd name="connsiteX100" fmla="*/ 3054317 w 5950191"/>
              <a:gd name="connsiteY100" fmla="*/ 2667935 h 3920770"/>
              <a:gd name="connsiteX101" fmla="*/ 3114988 w 5950191"/>
              <a:gd name="connsiteY101" fmla="*/ 2537925 h 3920770"/>
              <a:gd name="connsiteX102" fmla="*/ 3171325 w 5950191"/>
              <a:gd name="connsiteY102" fmla="*/ 2550926 h 3920770"/>
              <a:gd name="connsiteX103" fmla="*/ 3288334 w 5950191"/>
              <a:gd name="connsiteY103" fmla="*/ 2494589 h 3920770"/>
              <a:gd name="connsiteX104" fmla="*/ 3357672 w 5950191"/>
              <a:gd name="connsiteY104" fmla="*/ 2498922 h 3920770"/>
              <a:gd name="connsiteX105" fmla="*/ 3401009 w 5950191"/>
              <a:gd name="connsiteY105" fmla="*/ 2412249 h 3920770"/>
              <a:gd name="connsiteX106" fmla="*/ 3461679 w 5950191"/>
              <a:gd name="connsiteY106" fmla="*/ 2368913 h 3920770"/>
              <a:gd name="connsiteX107" fmla="*/ 3834373 w 5950191"/>
              <a:gd name="connsiteY107" fmla="*/ 2204234 h 3920770"/>
              <a:gd name="connsiteX108" fmla="*/ 3908046 w 5950191"/>
              <a:gd name="connsiteY108" fmla="*/ 2156564 h 3920770"/>
              <a:gd name="connsiteX109" fmla="*/ 3973265 w 5950191"/>
              <a:gd name="connsiteY109" fmla="*/ 2186255 h 3920770"/>
              <a:gd name="connsiteX110" fmla="*/ 4094392 w 5950191"/>
              <a:gd name="connsiteY110" fmla="*/ 2256238 h 3920770"/>
              <a:gd name="connsiteX111" fmla="*/ 4176732 w 5950191"/>
              <a:gd name="connsiteY111" fmla="*/ 2195567 h 3920770"/>
              <a:gd name="connsiteX112" fmla="*/ 4302408 w 5950191"/>
              <a:gd name="connsiteY112" fmla="*/ 2234570 h 3920770"/>
              <a:gd name="connsiteX113" fmla="*/ 4289406 w 5950191"/>
              <a:gd name="connsiteY113" fmla="*/ 2325577 h 3920770"/>
              <a:gd name="connsiteX114" fmla="*/ 4304340 w 5950191"/>
              <a:gd name="connsiteY114" fmla="*/ 2390152 h 3920770"/>
              <a:gd name="connsiteX115" fmla="*/ 4293741 w 5950191"/>
              <a:gd name="connsiteY115" fmla="*/ 2485921 h 3920770"/>
              <a:gd name="connsiteX116" fmla="*/ 4237403 w 5950191"/>
              <a:gd name="connsiteY116" fmla="*/ 2585595 h 3920770"/>
              <a:gd name="connsiteX117" fmla="*/ 4363079 w 5950191"/>
              <a:gd name="connsiteY117" fmla="*/ 2654933 h 3920770"/>
              <a:gd name="connsiteX118" fmla="*/ 4360118 w 5950191"/>
              <a:gd name="connsiteY118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19974 w 5950191"/>
              <a:gd name="connsiteY83" fmla="*/ 3643006 h 3920770"/>
              <a:gd name="connsiteX84" fmla="*/ 2979669 w 5950191"/>
              <a:gd name="connsiteY84" fmla="*/ 3690032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79669 w 5950191"/>
              <a:gd name="connsiteY84" fmla="*/ 3690032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84660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929985 w 5950191"/>
              <a:gd name="connsiteY83" fmla="*/ 3773158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46765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51037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8370 w 5950191"/>
              <a:gd name="connsiteY86" fmla="*/ 379840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210328 w 5950191"/>
              <a:gd name="connsiteY87" fmla="*/ 3695010 h 3920770"/>
              <a:gd name="connsiteX88" fmla="*/ 3292667 w 5950191"/>
              <a:gd name="connsiteY88" fmla="*/ 3669008 h 3920770"/>
              <a:gd name="connsiteX89" fmla="*/ 3264951 w 5950191"/>
              <a:gd name="connsiteY89" fmla="*/ 3576288 h 3920770"/>
              <a:gd name="connsiteX90" fmla="*/ 3149657 w 5950191"/>
              <a:gd name="connsiteY90" fmla="*/ 3391654 h 3920770"/>
              <a:gd name="connsiteX91" fmla="*/ 3067318 w 5950191"/>
              <a:gd name="connsiteY91" fmla="*/ 3278979 h 3920770"/>
              <a:gd name="connsiteX92" fmla="*/ 3093319 w 5950191"/>
              <a:gd name="connsiteY92" fmla="*/ 3239976 h 3920770"/>
              <a:gd name="connsiteX93" fmla="*/ 3106320 w 5950191"/>
              <a:gd name="connsiteY93" fmla="*/ 3036295 h 3920770"/>
              <a:gd name="connsiteX94" fmla="*/ 3082416 w 5950191"/>
              <a:gd name="connsiteY94" fmla="*/ 3066204 h 3920770"/>
              <a:gd name="connsiteX95" fmla="*/ 3036982 w 5950191"/>
              <a:gd name="connsiteY95" fmla="*/ 3127301 h 3920770"/>
              <a:gd name="connsiteX96" fmla="*/ 3062984 w 5950191"/>
              <a:gd name="connsiteY96" fmla="*/ 3023294 h 3920770"/>
              <a:gd name="connsiteX97" fmla="*/ 2982854 w 5950191"/>
              <a:gd name="connsiteY97" fmla="*/ 2935201 h 3920770"/>
              <a:gd name="connsiteX98" fmla="*/ 2893971 w 5950191"/>
              <a:gd name="connsiteY98" fmla="*/ 2875950 h 3920770"/>
              <a:gd name="connsiteX99" fmla="*/ 2993646 w 5950191"/>
              <a:gd name="connsiteY99" fmla="*/ 2776276 h 3920770"/>
              <a:gd name="connsiteX100" fmla="*/ 3032648 w 5950191"/>
              <a:gd name="connsiteY100" fmla="*/ 2698271 h 3920770"/>
              <a:gd name="connsiteX101" fmla="*/ 3054317 w 5950191"/>
              <a:gd name="connsiteY101" fmla="*/ 2667935 h 3920770"/>
              <a:gd name="connsiteX102" fmla="*/ 3114988 w 5950191"/>
              <a:gd name="connsiteY102" fmla="*/ 2537925 h 3920770"/>
              <a:gd name="connsiteX103" fmla="*/ 3171325 w 5950191"/>
              <a:gd name="connsiteY103" fmla="*/ 2550926 h 3920770"/>
              <a:gd name="connsiteX104" fmla="*/ 3288334 w 5950191"/>
              <a:gd name="connsiteY104" fmla="*/ 2494589 h 3920770"/>
              <a:gd name="connsiteX105" fmla="*/ 3357672 w 5950191"/>
              <a:gd name="connsiteY105" fmla="*/ 2498922 h 3920770"/>
              <a:gd name="connsiteX106" fmla="*/ 3401009 w 5950191"/>
              <a:gd name="connsiteY106" fmla="*/ 2412249 h 3920770"/>
              <a:gd name="connsiteX107" fmla="*/ 3461679 w 5950191"/>
              <a:gd name="connsiteY107" fmla="*/ 2368913 h 3920770"/>
              <a:gd name="connsiteX108" fmla="*/ 3834373 w 5950191"/>
              <a:gd name="connsiteY108" fmla="*/ 2204234 h 3920770"/>
              <a:gd name="connsiteX109" fmla="*/ 3908046 w 5950191"/>
              <a:gd name="connsiteY109" fmla="*/ 2156564 h 3920770"/>
              <a:gd name="connsiteX110" fmla="*/ 3973265 w 5950191"/>
              <a:gd name="connsiteY110" fmla="*/ 2186255 h 3920770"/>
              <a:gd name="connsiteX111" fmla="*/ 4094392 w 5950191"/>
              <a:gd name="connsiteY111" fmla="*/ 2256238 h 3920770"/>
              <a:gd name="connsiteX112" fmla="*/ 4176732 w 5950191"/>
              <a:gd name="connsiteY112" fmla="*/ 2195567 h 3920770"/>
              <a:gd name="connsiteX113" fmla="*/ 4302408 w 5950191"/>
              <a:gd name="connsiteY113" fmla="*/ 2234570 h 3920770"/>
              <a:gd name="connsiteX114" fmla="*/ 4289406 w 5950191"/>
              <a:gd name="connsiteY114" fmla="*/ 2325577 h 3920770"/>
              <a:gd name="connsiteX115" fmla="*/ 4304340 w 5950191"/>
              <a:gd name="connsiteY115" fmla="*/ 2390152 h 3920770"/>
              <a:gd name="connsiteX116" fmla="*/ 4293741 w 5950191"/>
              <a:gd name="connsiteY116" fmla="*/ 2485921 h 3920770"/>
              <a:gd name="connsiteX117" fmla="*/ 4237403 w 5950191"/>
              <a:gd name="connsiteY117" fmla="*/ 2585595 h 3920770"/>
              <a:gd name="connsiteX118" fmla="*/ 4363079 w 5950191"/>
              <a:gd name="connsiteY118" fmla="*/ 2654933 h 3920770"/>
              <a:gd name="connsiteX119" fmla="*/ 4360118 w 5950191"/>
              <a:gd name="connsiteY119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92667 w 5950191"/>
              <a:gd name="connsiteY89" fmla="*/ 3669008 h 3920770"/>
              <a:gd name="connsiteX90" fmla="*/ 3264951 w 5950191"/>
              <a:gd name="connsiteY90" fmla="*/ 3576288 h 3920770"/>
              <a:gd name="connsiteX91" fmla="*/ 3149657 w 5950191"/>
              <a:gd name="connsiteY91" fmla="*/ 3391654 h 3920770"/>
              <a:gd name="connsiteX92" fmla="*/ 3067318 w 5950191"/>
              <a:gd name="connsiteY92" fmla="*/ 3278979 h 3920770"/>
              <a:gd name="connsiteX93" fmla="*/ 3093319 w 5950191"/>
              <a:gd name="connsiteY93" fmla="*/ 3239976 h 3920770"/>
              <a:gd name="connsiteX94" fmla="*/ 3106320 w 5950191"/>
              <a:gd name="connsiteY94" fmla="*/ 3036295 h 3920770"/>
              <a:gd name="connsiteX95" fmla="*/ 3082416 w 5950191"/>
              <a:gd name="connsiteY95" fmla="*/ 3066204 h 3920770"/>
              <a:gd name="connsiteX96" fmla="*/ 3036982 w 5950191"/>
              <a:gd name="connsiteY96" fmla="*/ 3127301 h 3920770"/>
              <a:gd name="connsiteX97" fmla="*/ 3062984 w 5950191"/>
              <a:gd name="connsiteY97" fmla="*/ 3023294 h 3920770"/>
              <a:gd name="connsiteX98" fmla="*/ 2982854 w 5950191"/>
              <a:gd name="connsiteY98" fmla="*/ 2935201 h 3920770"/>
              <a:gd name="connsiteX99" fmla="*/ 2893971 w 5950191"/>
              <a:gd name="connsiteY99" fmla="*/ 2875950 h 3920770"/>
              <a:gd name="connsiteX100" fmla="*/ 2993646 w 5950191"/>
              <a:gd name="connsiteY100" fmla="*/ 2776276 h 3920770"/>
              <a:gd name="connsiteX101" fmla="*/ 3032648 w 5950191"/>
              <a:gd name="connsiteY101" fmla="*/ 2698271 h 3920770"/>
              <a:gd name="connsiteX102" fmla="*/ 3054317 w 5950191"/>
              <a:gd name="connsiteY102" fmla="*/ 2667935 h 3920770"/>
              <a:gd name="connsiteX103" fmla="*/ 3114988 w 5950191"/>
              <a:gd name="connsiteY103" fmla="*/ 2537925 h 3920770"/>
              <a:gd name="connsiteX104" fmla="*/ 3171325 w 5950191"/>
              <a:gd name="connsiteY104" fmla="*/ 2550926 h 3920770"/>
              <a:gd name="connsiteX105" fmla="*/ 3288334 w 5950191"/>
              <a:gd name="connsiteY105" fmla="*/ 2494589 h 3920770"/>
              <a:gd name="connsiteX106" fmla="*/ 3357672 w 5950191"/>
              <a:gd name="connsiteY106" fmla="*/ 2498922 h 3920770"/>
              <a:gd name="connsiteX107" fmla="*/ 3401009 w 5950191"/>
              <a:gd name="connsiteY107" fmla="*/ 2412249 h 3920770"/>
              <a:gd name="connsiteX108" fmla="*/ 3461679 w 5950191"/>
              <a:gd name="connsiteY108" fmla="*/ 2368913 h 3920770"/>
              <a:gd name="connsiteX109" fmla="*/ 3834373 w 5950191"/>
              <a:gd name="connsiteY109" fmla="*/ 2204234 h 3920770"/>
              <a:gd name="connsiteX110" fmla="*/ 3908046 w 5950191"/>
              <a:gd name="connsiteY110" fmla="*/ 2156564 h 3920770"/>
              <a:gd name="connsiteX111" fmla="*/ 3973265 w 5950191"/>
              <a:gd name="connsiteY111" fmla="*/ 2186255 h 3920770"/>
              <a:gd name="connsiteX112" fmla="*/ 4094392 w 5950191"/>
              <a:gd name="connsiteY112" fmla="*/ 2256238 h 3920770"/>
              <a:gd name="connsiteX113" fmla="*/ 4176732 w 5950191"/>
              <a:gd name="connsiteY113" fmla="*/ 2195567 h 3920770"/>
              <a:gd name="connsiteX114" fmla="*/ 4302408 w 5950191"/>
              <a:gd name="connsiteY114" fmla="*/ 2234570 h 3920770"/>
              <a:gd name="connsiteX115" fmla="*/ 4289406 w 5950191"/>
              <a:gd name="connsiteY115" fmla="*/ 2325577 h 3920770"/>
              <a:gd name="connsiteX116" fmla="*/ 4304340 w 5950191"/>
              <a:gd name="connsiteY116" fmla="*/ 2390152 h 3920770"/>
              <a:gd name="connsiteX117" fmla="*/ 4293741 w 5950191"/>
              <a:gd name="connsiteY117" fmla="*/ 2485921 h 3920770"/>
              <a:gd name="connsiteX118" fmla="*/ 4237403 w 5950191"/>
              <a:gd name="connsiteY118" fmla="*/ 2585595 h 3920770"/>
              <a:gd name="connsiteX119" fmla="*/ 4363079 w 5950191"/>
              <a:gd name="connsiteY119" fmla="*/ 2654933 h 3920770"/>
              <a:gd name="connsiteX120" fmla="*/ 4360118 w 5950191"/>
              <a:gd name="connsiteY120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264951 w 5950191"/>
              <a:gd name="connsiteY90" fmla="*/ 3576288 h 3920770"/>
              <a:gd name="connsiteX91" fmla="*/ 3149657 w 5950191"/>
              <a:gd name="connsiteY91" fmla="*/ 3391654 h 3920770"/>
              <a:gd name="connsiteX92" fmla="*/ 3067318 w 5950191"/>
              <a:gd name="connsiteY92" fmla="*/ 3278979 h 3920770"/>
              <a:gd name="connsiteX93" fmla="*/ 3093319 w 5950191"/>
              <a:gd name="connsiteY93" fmla="*/ 3239976 h 3920770"/>
              <a:gd name="connsiteX94" fmla="*/ 3106320 w 5950191"/>
              <a:gd name="connsiteY94" fmla="*/ 3036295 h 3920770"/>
              <a:gd name="connsiteX95" fmla="*/ 3082416 w 5950191"/>
              <a:gd name="connsiteY95" fmla="*/ 3066204 h 3920770"/>
              <a:gd name="connsiteX96" fmla="*/ 3036982 w 5950191"/>
              <a:gd name="connsiteY96" fmla="*/ 3127301 h 3920770"/>
              <a:gd name="connsiteX97" fmla="*/ 3062984 w 5950191"/>
              <a:gd name="connsiteY97" fmla="*/ 3023294 h 3920770"/>
              <a:gd name="connsiteX98" fmla="*/ 2982854 w 5950191"/>
              <a:gd name="connsiteY98" fmla="*/ 2935201 h 3920770"/>
              <a:gd name="connsiteX99" fmla="*/ 2893971 w 5950191"/>
              <a:gd name="connsiteY99" fmla="*/ 2875950 h 3920770"/>
              <a:gd name="connsiteX100" fmla="*/ 2993646 w 5950191"/>
              <a:gd name="connsiteY100" fmla="*/ 2776276 h 3920770"/>
              <a:gd name="connsiteX101" fmla="*/ 3032648 w 5950191"/>
              <a:gd name="connsiteY101" fmla="*/ 2698271 h 3920770"/>
              <a:gd name="connsiteX102" fmla="*/ 3054317 w 5950191"/>
              <a:gd name="connsiteY102" fmla="*/ 2667935 h 3920770"/>
              <a:gd name="connsiteX103" fmla="*/ 3114988 w 5950191"/>
              <a:gd name="connsiteY103" fmla="*/ 2537925 h 3920770"/>
              <a:gd name="connsiteX104" fmla="*/ 3171325 w 5950191"/>
              <a:gd name="connsiteY104" fmla="*/ 2550926 h 3920770"/>
              <a:gd name="connsiteX105" fmla="*/ 3288334 w 5950191"/>
              <a:gd name="connsiteY105" fmla="*/ 2494589 h 3920770"/>
              <a:gd name="connsiteX106" fmla="*/ 3357672 w 5950191"/>
              <a:gd name="connsiteY106" fmla="*/ 2498922 h 3920770"/>
              <a:gd name="connsiteX107" fmla="*/ 3401009 w 5950191"/>
              <a:gd name="connsiteY107" fmla="*/ 2412249 h 3920770"/>
              <a:gd name="connsiteX108" fmla="*/ 3461679 w 5950191"/>
              <a:gd name="connsiteY108" fmla="*/ 2368913 h 3920770"/>
              <a:gd name="connsiteX109" fmla="*/ 3834373 w 5950191"/>
              <a:gd name="connsiteY109" fmla="*/ 2204234 h 3920770"/>
              <a:gd name="connsiteX110" fmla="*/ 3908046 w 5950191"/>
              <a:gd name="connsiteY110" fmla="*/ 2156564 h 3920770"/>
              <a:gd name="connsiteX111" fmla="*/ 3973265 w 5950191"/>
              <a:gd name="connsiteY111" fmla="*/ 2186255 h 3920770"/>
              <a:gd name="connsiteX112" fmla="*/ 4094392 w 5950191"/>
              <a:gd name="connsiteY112" fmla="*/ 2256238 h 3920770"/>
              <a:gd name="connsiteX113" fmla="*/ 4176732 w 5950191"/>
              <a:gd name="connsiteY113" fmla="*/ 2195567 h 3920770"/>
              <a:gd name="connsiteX114" fmla="*/ 4302408 w 5950191"/>
              <a:gd name="connsiteY114" fmla="*/ 2234570 h 3920770"/>
              <a:gd name="connsiteX115" fmla="*/ 4289406 w 5950191"/>
              <a:gd name="connsiteY115" fmla="*/ 2325577 h 3920770"/>
              <a:gd name="connsiteX116" fmla="*/ 4304340 w 5950191"/>
              <a:gd name="connsiteY116" fmla="*/ 2390152 h 3920770"/>
              <a:gd name="connsiteX117" fmla="*/ 4293741 w 5950191"/>
              <a:gd name="connsiteY117" fmla="*/ 2485921 h 3920770"/>
              <a:gd name="connsiteX118" fmla="*/ 4237403 w 5950191"/>
              <a:gd name="connsiteY118" fmla="*/ 2585595 h 3920770"/>
              <a:gd name="connsiteX119" fmla="*/ 4363079 w 5950191"/>
              <a:gd name="connsiteY119" fmla="*/ 2654933 h 3920770"/>
              <a:gd name="connsiteX120" fmla="*/ 4360118 w 5950191"/>
              <a:gd name="connsiteY120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902638 w 5950191"/>
              <a:gd name="connsiteY82" fmla="*/ 3846688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300436 w 5950191"/>
              <a:gd name="connsiteY90" fmla="*/ 3600638 h 3920770"/>
              <a:gd name="connsiteX91" fmla="*/ 3264951 w 5950191"/>
              <a:gd name="connsiteY91" fmla="*/ 3576288 h 3920770"/>
              <a:gd name="connsiteX92" fmla="*/ 3149657 w 5950191"/>
              <a:gd name="connsiteY92" fmla="*/ 3391654 h 3920770"/>
              <a:gd name="connsiteX93" fmla="*/ 3067318 w 5950191"/>
              <a:gd name="connsiteY93" fmla="*/ 3278979 h 3920770"/>
              <a:gd name="connsiteX94" fmla="*/ 3093319 w 5950191"/>
              <a:gd name="connsiteY94" fmla="*/ 3239976 h 3920770"/>
              <a:gd name="connsiteX95" fmla="*/ 3106320 w 5950191"/>
              <a:gd name="connsiteY95" fmla="*/ 3036295 h 3920770"/>
              <a:gd name="connsiteX96" fmla="*/ 3082416 w 5950191"/>
              <a:gd name="connsiteY96" fmla="*/ 3066204 h 3920770"/>
              <a:gd name="connsiteX97" fmla="*/ 3036982 w 5950191"/>
              <a:gd name="connsiteY97" fmla="*/ 3127301 h 3920770"/>
              <a:gd name="connsiteX98" fmla="*/ 3062984 w 5950191"/>
              <a:gd name="connsiteY98" fmla="*/ 3023294 h 3920770"/>
              <a:gd name="connsiteX99" fmla="*/ 2982854 w 5950191"/>
              <a:gd name="connsiteY99" fmla="*/ 2935201 h 3920770"/>
              <a:gd name="connsiteX100" fmla="*/ 2893971 w 5950191"/>
              <a:gd name="connsiteY100" fmla="*/ 2875950 h 3920770"/>
              <a:gd name="connsiteX101" fmla="*/ 2993646 w 5950191"/>
              <a:gd name="connsiteY101" fmla="*/ 2776276 h 3920770"/>
              <a:gd name="connsiteX102" fmla="*/ 3032648 w 5950191"/>
              <a:gd name="connsiteY102" fmla="*/ 2698271 h 3920770"/>
              <a:gd name="connsiteX103" fmla="*/ 3054317 w 5950191"/>
              <a:gd name="connsiteY103" fmla="*/ 2667935 h 3920770"/>
              <a:gd name="connsiteX104" fmla="*/ 3114988 w 5950191"/>
              <a:gd name="connsiteY104" fmla="*/ 2537925 h 3920770"/>
              <a:gd name="connsiteX105" fmla="*/ 3171325 w 5950191"/>
              <a:gd name="connsiteY105" fmla="*/ 2550926 h 3920770"/>
              <a:gd name="connsiteX106" fmla="*/ 3288334 w 5950191"/>
              <a:gd name="connsiteY106" fmla="*/ 2494589 h 3920770"/>
              <a:gd name="connsiteX107" fmla="*/ 3357672 w 5950191"/>
              <a:gd name="connsiteY107" fmla="*/ 2498922 h 3920770"/>
              <a:gd name="connsiteX108" fmla="*/ 3401009 w 5950191"/>
              <a:gd name="connsiteY108" fmla="*/ 2412249 h 3920770"/>
              <a:gd name="connsiteX109" fmla="*/ 3461679 w 5950191"/>
              <a:gd name="connsiteY109" fmla="*/ 2368913 h 3920770"/>
              <a:gd name="connsiteX110" fmla="*/ 3834373 w 5950191"/>
              <a:gd name="connsiteY110" fmla="*/ 2204234 h 3920770"/>
              <a:gd name="connsiteX111" fmla="*/ 3908046 w 5950191"/>
              <a:gd name="connsiteY111" fmla="*/ 2156564 h 3920770"/>
              <a:gd name="connsiteX112" fmla="*/ 3973265 w 5950191"/>
              <a:gd name="connsiteY112" fmla="*/ 2186255 h 3920770"/>
              <a:gd name="connsiteX113" fmla="*/ 4094392 w 5950191"/>
              <a:gd name="connsiteY113" fmla="*/ 2256238 h 3920770"/>
              <a:gd name="connsiteX114" fmla="*/ 4176732 w 5950191"/>
              <a:gd name="connsiteY114" fmla="*/ 2195567 h 3920770"/>
              <a:gd name="connsiteX115" fmla="*/ 4302408 w 5950191"/>
              <a:gd name="connsiteY115" fmla="*/ 2234570 h 3920770"/>
              <a:gd name="connsiteX116" fmla="*/ 4289406 w 5950191"/>
              <a:gd name="connsiteY116" fmla="*/ 2325577 h 3920770"/>
              <a:gd name="connsiteX117" fmla="*/ 4304340 w 5950191"/>
              <a:gd name="connsiteY117" fmla="*/ 2390152 h 3920770"/>
              <a:gd name="connsiteX118" fmla="*/ 4293741 w 5950191"/>
              <a:gd name="connsiteY118" fmla="*/ 2485921 h 3920770"/>
              <a:gd name="connsiteX119" fmla="*/ 4237403 w 5950191"/>
              <a:gd name="connsiteY119" fmla="*/ 2585595 h 3920770"/>
              <a:gd name="connsiteX120" fmla="*/ 4363079 w 5950191"/>
              <a:gd name="connsiteY120" fmla="*/ 2654933 h 3920770"/>
              <a:gd name="connsiteX121" fmla="*/ 4360118 w 5950191"/>
              <a:gd name="connsiteY121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983006 w 5950191"/>
              <a:gd name="connsiteY84" fmla="*/ 3736753 h 3920770"/>
              <a:gd name="connsiteX85" fmla="*/ 3029544 w 5950191"/>
              <a:gd name="connsiteY85" fmla="*/ 3737688 h 3920770"/>
              <a:gd name="connsiteX86" fmla="*/ 3131696 w 5950191"/>
              <a:gd name="connsiteY86" fmla="*/ 3775048 h 3920770"/>
              <a:gd name="connsiteX87" fmla="*/ 3190307 w 5950191"/>
              <a:gd name="connsiteY87" fmla="*/ 3724115 h 3920770"/>
              <a:gd name="connsiteX88" fmla="*/ 3210328 w 5950191"/>
              <a:gd name="connsiteY88" fmla="*/ 3695010 h 3920770"/>
              <a:gd name="connsiteX89" fmla="*/ 3269307 w 5950191"/>
              <a:gd name="connsiteY89" fmla="*/ 3658996 h 3920770"/>
              <a:gd name="connsiteX90" fmla="*/ 3300436 w 5950191"/>
              <a:gd name="connsiteY90" fmla="*/ 3600638 h 3920770"/>
              <a:gd name="connsiteX91" fmla="*/ 3264951 w 5950191"/>
              <a:gd name="connsiteY91" fmla="*/ 3576288 h 3920770"/>
              <a:gd name="connsiteX92" fmla="*/ 3149657 w 5950191"/>
              <a:gd name="connsiteY92" fmla="*/ 3391654 h 3920770"/>
              <a:gd name="connsiteX93" fmla="*/ 3067318 w 5950191"/>
              <a:gd name="connsiteY93" fmla="*/ 3278979 h 3920770"/>
              <a:gd name="connsiteX94" fmla="*/ 3093319 w 5950191"/>
              <a:gd name="connsiteY94" fmla="*/ 3239976 h 3920770"/>
              <a:gd name="connsiteX95" fmla="*/ 3106320 w 5950191"/>
              <a:gd name="connsiteY95" fmla="*/ 3036295 h 3920770"/>
              <a:gd name="connsiteX96" fmla="*/ 3082416 w 5950191"/>
              <a:gd name="connsiteY96" fmla="*/ 3066204 h 3920770"/>
              <a:gd name="connsiteX97" fmla="*/ 3036982 w 5950191"/>
              <a:gd name="connsiteY97" fmla="*/ 3127301 h 3920770"/>
              <a:gd name="connsiteX98" fmla="*/ 3062984 w 5950191"/>
              <a:gd name="connsiteY98" fmla="*/ 3023294 h 3920770"/>
              <a:gd name="connsiteX99" fmla="*/ 2982854 w 5950191"/>
              <a:gd name="connsiteY99" fmla="*/ 2935201 h 3920770"/>
              <a:gd name="connsiteX100" fmla="*/ 2893971 w 5950191"/>
              <a:gd name="connsiteY100" fmla="*/ 2875950 h 3920770"/>
              <a:gd name="connsiteX101" fmla="*/ 2993646 w 5950191"/>
              <a:gd name="connsiteY101" fmla="*/ 2776276 h 3920770"/>
              <a:gd name="connsiteX102" fmla="*/ 3032648 w 5950191"/>
              <a:gd name="connsiteY102" fmla="*/ 2698271 h 3920770"/>
              <a:gd name="connsiteX103" fmla="*/ 3054317 w 5950191"/>
              <a:gd name="connsiteY103" fmla="*/ 2667935 h 3920770"/>
              <a:gd name="connsiteX104" fmla="*/ 3114988 w 5950191"/>
              <a:gd name="connsiteY104" fmla="*/ 2537925 h 3920770"/>
              <a:gd name="connsiteX105" fmla="*/ 3171325 w 5950191"/>
              <a:gd name="connsiteY105" fmla="*/ 2550926 h 3920770"/>
              <a:gd name="connsiteX106" fmla="*/ 3288334 w 5950191"/>
              <a:gd name="connsiteY106" fmla="*/ 2494589 h 3920770"/>
              <a:gd name="connsiteX107" fmla="*/ 3357672 w 5950191"/>
              <a:gd name="connsiteY107" fmla="*/ 2498922 h 3920770"/>
              <a:gd name="connsiteX108" fmla="*/ 3401009 w 5950191"/>
              <a:gd name="connsiteY108" fmla="*/ 2412249 h 3920770"/>
              <a:gd name="connsiteX109" fmla="*/ 3461679 w 5950191"/>
              <a:gd name="connsiteY109" fmla="*/ 2368913 h 3920770"/>
              <a:gd name="connsiteX110" fmla="*/ 3834373 w 5950191"/>
              <a:gd name="connsiteY110" fmla="*/ 2204234 h 3920770"/>
              <a:gd name="connsiteX111" fmla="*/ 3908046 w 5950191"/>
              <a:gd name="connsiteY111" fmla="*/ 2156564 h 3920770"/>
              <a:gd name="connsiteX112" fmla="*/ 3973265 w 5950191"/>
              <a:gd name="connsiteY112" fmla="*/ 2186255 h 3920770"/>
              <a:gd name="connsiteX113" fmla="*/ 4094392 w 5950191"/>
              <a:gd name="connsiteY113" fmla="*/ 2256238 h 3920770"/>
              <a:gd name="connsiteX114" fmla="*/ 4176732 w 5950191"/>
              <a:gd name="connsiteY114" fmla="*/ 2195567 h 3920770"/>
              <a:gd name="connsiteX115" fmla="*/ 4302408 w 5950191"/>
              <a:gd name="connsiteY115" fmla="*/ 2234570 h 3920770"/>
              <a:gd name="connsiteX116" fmla="*/ 4289406 w 5950191"/>
              <a:gd name="connsiteY116" fmla="*/ 2325577 h 3920770"/>
              <a:gd name="connsiteX117" fmla="*/ 4304340 w 5950191"/>
              <a:gd name="connsiteY117" fmla="*/ 2390152 h 3920770"/>
              <a:gd name="connsiteX118" fmla="*/ 4293741 w 5950191"/>
              <a:gd name="connsiteY118" fmla="*/ 2485921 h 3920770"/>
              <a:gd name="connsiteX119" fmla="*/ 4237403 w 5950191"/>
              <a:gd name="connsiteY119" fmla="*/ 2585595 h 3920770"/>
              <a:gd name="connsiteX120" fmla="*/ 4363079 w 5950191"/>
              <a:gd name="connsiteY120" fmla="*/ 2654933 h 3920770"/>
              <a:gd name="connsiteX121" fmla="*/ 4360118 w 5950191"/>
              <a:gd name="connsiteY121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83006 w 5950191"/>
              <a:gd name="connsiteY85" fmla="*/ 3736753 h 3920770"/>
              <a:gd name="connsiteX86" fmla="*/ 3029544 w 5950191"/>
              <a:gd name="connsiteY86" fmla="*/ 3737688 h 3920770"/>
              <a:gd name="connsiteX87" fmla="*/ 3131696 w 5950191"/>
              <a:gd name="connsiteY87" fmla="*/ 3775048 h 3920770"/>
              <a:gd name="connsiteX88" fmla="*/ 3190307 w 5950191"/>
              <a:gd name="connsiteY88" fmla="*/ 3724115 h 3920770"/>
              <a:gd name="connsiteX89" fmla="*/ 3210328 w 5950191"/>
              <a:gd name="connsiteY89" fmla="*/ 3695010 h 3920770"/>
              <a:gd name="connsiteX90" fmla="*/ 3269307 w 5950191"/>
              <a:gd name="connsiteY90" fmla="*/ 3658996 h 3920770"/>
              <a:gd name="connsiteX91" fmla="*/ 3300436 w 5950191"/>
              <a:gd name="connsiteY91" fmla="*/ 3600638 h 3920770"/>
              <a:gd name="connsiteX92" fmla="*/ 3264951 w 5950191"/>
              <a:gd name="connsiteY92" fmla="*/ 3576288 h 3920770"/>
              <a:gd name="connsiteX93" fmla="*/ 3149657 w 5950191"/>
              <a:gd name="connsiteY93" fmla="*/ 3391654 h 3920770"/>
              <a:gd name="connsiteX94" fmla="*/ 3067318 w 5950191"/>
              <a:gd name="connsiteY94" fmla="*/ 3278979 h 3920770"/>
              <a:gd name="connsiteX95" fmla="*/ 3093319 w 5950191"/>
              <a:gd name="connsiteY95" fmla="*/ 3239976 h 3920770"/>
              <a:gd name="connsiteX96" fmla="*/ 3106320 w 5950191"/>
              <a:gd name="connsiteY96" fmla="*/ 3036295 h 3920770"/>
              <a:gd name="connsiteX97" fmla="*/ 3082416 w 5950191"/>
              <a:gd name="connsiteY97" fmla="*/ 3066204 h 3920770"/>
              <a:gd name="connsiteX98" fmla="*/ 3036982 w 5950191"/>
              <a:gd name="connsiteY98" fmla="*/ 3127301 h 3920770"/>
              <a:gd name="connsiteX99" fmla="*/ 3062984 w 5950191"/>
              <a:gd name="connsiteY99" fmla="*/ 3023294 h 3920770"/>
              <a:gd name="connsiteX100" fmla="*/ 2982854 w 5950191"/>
              <a:gd name="connsiteY100" fmla="*/ 2935201 h 3920770"/>
              <a:gd name="connsiteX101" fmla="*/ 2893971 w 5950191"/>
              <a:gd name="connsiteY101" fmla="*/ 2875950 h 3920770"/>
              <a:gd name="connsiteX102" fmla="*/ 2993646 w 5950191"/>
              <a:gd name="connsiteY102" fmla="*/ 2776276 h 3920770"/>
              <a:gd name="connsiteX103" fmla="*/ 3032648 w 5950191"/>
              <a:gd name="connsiteY103" fmla="*/ 2698271 h 3920770"/>
              <a:gd name="connsiteX104" fmla="*/ 3054317 w 5950191"/>
              <a:gd name="connsiteY104" fmla="*/ 2667935 h 3920770"/>
              <a:gd name="connsiteX105" fmla="*/ 3114988 w 5950191"/>
              <a:gd name="connsiteY105" fmla="*/ 2537925 h 3920770"/>
              <a:gd name="connsiteX106" fmla="*/ 3171325 w 5950191"/>
              <a:gd name="connsiteY106" fmla="*/ 2550926 h 3920770"/>
              <a:gd name="connsiteX107" fmla="*/ 3288334 w 5950191"/>
              <a:gd name="connsiteY107" fmla="*/ 2494589 h 3920770"/>
              <a:gd name="connsiteX108" fmla="*/ 3357672 w 5950191"/>
              <a:gd name="connsiteY108" fmla="*/ 2498922 h 3920770"/>
              <a:gd name="connsiteX109" fmla="*/ 3401009 w 5950191"/>
              <a:gd name="connsiteY109" fmla="*/ 2412249 h 3920770"/>
              <a:gd name="connsiteX110" fmla="*/ 3461679 w 5950191"/>
              <a:gd name="connsiteY110" fmla="*/ 2368913 h 3920770"/>
              <a:gd name="connsiteX111" fmla="*/ 3834373 w 5950191"/>
              <a:gd name="connsiteY111" fmla="*/ 2204234 h 3920770"/>
              <a:gd name="connsiteX112" fmla="*/ 3908046 w 5950191"/>
              <a:gd name="connsiteY112" fmla="*/ 2156564 h 3920770"/>
              <a:gd name="connsiteX113" fmla="*/ 3973265 w 5950191"/>
              <a:gd name="connsiteY113" fmla="*/ 2186255 h 3920770"/>
              <a:gd name="connsiteX114" fmla="*/ 4094392 w 5950191"/>
              <a:gd name="connsiteY114" fmla="*/ 2256238 h 3920770"/>
              <a:gd name="connsiteX115" fmla="*/ 4176732 w 5950191"/>
              <a:gd name="connsiteY115" fmla="*/ 2195567 h 3920770"/>
              <a:gd name="connsiteX116" fmla="*/ 4302408 w 5950191"/>
              <a:gd name="connsiteY116" fmla="*/ 2234570 h 3920770"/>
              <a:gd name="connsiteX117" fmla="*/ 4289406 w 5950191"/>
              <a:gd name="connsiteY117" fmla="*/ 2325577 h 3920770"/>
              <a:gd name="connsiteX118" fmla="*/ 4304340 w 5950191"/>
              <a:gd name="connsiteY118" fmla="*/ 2390152 h 3920770"/>
              <a:gd name="connsiteX119" fmla="*/ 4293741 w 5950191"/>
              <a:gd name="connsiteY119" fmla="*/ 2485921 h 3920770"/>
              <a:gd name="connsiteX120" fmla="*/ 4237403 w 5950191"/>
              <a:gd name="connsiteY120" fmla="*/ 2585595 h 3920770"/>
              <a:gd name="connsiteX121" fmla="*/ 4363079 w 5950191"/>
              <a:gd name="connsiteY121" fmla="*/ 2654933 h 3920770"/>
              <a:gd name="connsiteX122" fmla="*/ 4360118 w 5950191"/>
              <a:gd name="connsiteY122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30014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46690 w 5950191"/>
              <a:gd name="connsiteY85" fmla="*/ 3737464 h 3920770"/>
              <a:gd name="connsiteX86" fmla="*/ 2983006 w 5950191"/>
              <a:gd name="connsiteY86" fmla="*/ 3736753 h 3920770"/>
              <a:gd name="connsiteX87" fmla="*/ 3029544 w 5950191"/>
              <a:gd name="connsiteY87" fmla="*/ 3737688 h 3920770"/>
              <a:gd name="connsiteX88" fmla="*/ 3131696 w 5950191"/>
              <a:gd name="connsiteY88" fmla="*/ 3775048 h 3920770"/>
              <a:gd name="connsiteX89" fmla="*/ 3190307 w 5950191"/>
              <a:gd name="connsiteY89" fmla="*/ 3724115 h 3920770"/>
              <a:gd name="connsiteX90" fmla="*/ 3210328 w 5950191"/>
              <a:gd name="connsiteY90" fmla="*/ 3695010 h 3920770"/>
              <a:gd name="connsiteX91" fmla="*/ 3269307 w 5950191"/>
              <a:gd name="connsiteY91" fmla="*/ 3658996 h 3920770"/>
              <a:gd name="connsiteX92" fmla="*/ 3300436 w 5950191"/>
              <a:gd name="connsiteY92" fmla="*/ 3600638 h 3920770"/>
              <a:gd name="connsiteX93" fmla="*/ 3264951 w 5950191"/>
              <a:gd name="connsiteY93" fmla="*/ 3576288 h 3920770"/>
              <a:gd name="connsiteX94" fmla="*/ 3149657 w 5950191"/>
              <a:gd name="connsiteY94" fmla="*/ 3391654 h 3920770"/>
              <a:gd name="connsiteX95" fmla="*/ 3067318 w 5950191"/>
              <a:gd name="connsiteY95" fmla="*/ 3278979 h 3920770"/>
              <a:gd name="connsiteX96" fmla="*/ 3093319 w 5950191"/>
              <a:gd name="connsiteY96" fmla="*/ 3239976 h 3920770"/>
              <a:gd name="connsiteX97" fmla="*/ 3106320 w 5950191"/>
              <a:gd name="connsiteY97" fmla="*/ 3036295 h 3920770"/>
              <a:gd name="connsiteX98" fmla="*/ 3082416 w 5950191"/>
              <a:gd name="connsiteY98" fmla="*/ 3066204 h 3920770"/>
              <a:gd name="connsiteX99" fmla="*/ 3036982 w 5950191"/>
              <a:gd name="connsiteY99" fmla="*/ 3127301 h 3920770"/>
              <a:gd name="connsiteX100" fmla="*/ 3062984 w 5950191"/>
              <a:gd name="connsiteY100" fmla="*/ 3023294 h 3920770"/>
              <a:gd name="connsiteX101" fmla="*/ 2982854 w 5950191"/>
              <a:gd name="connsiteY101" fmla="*/ 2935201 h 3920770"/>
              <a:gd name="connsiteX102" fmla="*/ 2893971 w 5950191"/>
              <a:gd name="connsiteY102" fmla="*/ 2875950 h 3920770"/>
              <a:gd name="connsiteX103" fmla="*/ 2993646 w 5950191"/>
              <a:gd name="connsiteY103" fmla="*/ 2776276 h 3920770"/>
              <a:gd name="connsiteX104" fmla="*/ 3032648 w 5950191"/>
              <a:gd name="connsiteY104" fmla="*/ 2698271 h 3920770"/>
              <a:gd name="connsiteX105" fmla="*/ 3054317 w 5950191"/>
              <a:gd name="connsiteY105" fmla="*/ 2667935 h 3920770"/>
              <a:gd name="connsiteX106" fmla="*/ 3114988 w 5950191"/>
              <a:gd name="connsiteY106" fmla="*/ 2537925 h 3920770"/>
              <a:gd name="connsiteX107" fmla="*/ 3171325 w 5950191"/>
              <a:gd name="connsiteY107" fmla="*/ 2550926 h 3920770"/>
              <a:gd name="connsiteX108" fmla="*/ 3288334 w 5950191"/>
              <a:gd name="connsiteY108" fmla="*/ 2494589 h 3920770"/>
              <a:gd name="connsiteX109" fmla="*/ 3357672 w 5950191"/>
              <a:gd name="connsiteY109" fmla="*/ 2498922 h 3920770"/>
              <a:gd name="connsiteX110" fmla="*/ 3401009 w 5950191"/>
              <a:gd name="connsiteY110" fmla="*/ 2412249 h 3920770"/>
              <a:gd name="connsiteX111" fmla="*/ 3461679 w 5950191"/>
              <a:gd name="connsiteY111" fmla="*/ 2368913 h 3920770"/>
              <a:gd name="connsiteX112" fmla="*/ 3834373 w 5950191"/>
              <a:gd name="connsiteY112" fmla="*/ 2204234 h 3920770"/>
              <a:gd name="connsiteX113" fmla="*/ 3908046 w 5950191"/>
              <a:gd name="connsiteY113" fmla="*/ 2156564 h 3920770"/>
              <a:gd name="connsiteX114" fmla="*/ 3973265 w 5950191"/>
              <a:gd name="connsiteY114" fmla="*/ 2186255 h 3920770"/>
              <a:gd name="connsiteX115" fmla="*/ 4094392 w 5950191"/>
              <a:gd name="connsiteY115" fmla="*/ 2256238 h 3920770"/>
              <a:gd name="connsiteX116" fmla="*/ 4176732 w 5950191"/>
              <a:gd name="connsiteY116" fmla="*/ 2195567 h 3920770"/>
              <a:gd name="connsiteX117" fmla="*/ 4302408 w 5950191"/>
              <a:gd name="connsiteY117" fmla="*/ 2234570 h 3920770"/>
              <a:gd name="connsiteX118" fmla="*/ 4289406 w 5950191"/>
              <a:gd name="connsiteY118" fmla="*/ 2325577 h 3920770"/>
              <a:gd name="connsiteX119" fmla="*/ 4304340 w 5950191"/>
              <a:gd name="connsiteY119" fmla="*/ 2390152 h 3920770"/>
              <a:gd name="connsiteX120" fmla="*/ 4293741 w 5950191"/>
              <a:gd name="connsiteY120" fmla="*/ 2485921 h 3920770"/>
              <a:gd name="connsiteX121" fmla="*/ 4237403 w 5950191"/>
              <a:gd name="connsiteY121" fmla="*/ 2585595 h 3920770"/>
              <a:gd name="connsiteX122" fmla="*/ 4363079 w 5950191"/>
              <a:gd name="connsiteY122" fmla="*/ 2654933 h 3920770"/>
              <a:gd name="connsiteX123" fmla="*/ 4360118 w 5950191"/>
              <a:gd name="connsiteY12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3776072 w 5950191"/>
              <a:gd name="connsiteY11" fmla="*/ 28931 h 3920770"/>
              <a:gd name="connsiteX12" fmla="*/ 3180511 w 5950191"/>
              <a:gd name="connsiteY12" fmla="*/ 4377 h 3920770"/>
              <a:gd name="connsiteX13" fmla="*/ 1410657 w 5950191"/>
              <a:gd name="connsiteY13" fmla="*/ 0 h 3920770"/>
              <a:gd name="connsiteX14" fmla="*/ 695727 w 5950191"/>
              <a:gd name="connsiteY14" fmla="*/ 10137 h 3920770"/>
              <a:gd name="connsiteX15" fmla="*/ 298162 w 5950191"/>
              <a:gd name="connsiteY15" fmla="*/ 20076 h 3920770"/>
              <a:gd name="connsiteX16" fmla="*/ 218649 w 5950191"/>
              <a:gd name="connsiteY16" fmla="*/ 10137 h 3920770"/>
              <a:gd name="connsiteX17" fmla="*/ 39745 w 5950191"/>
              <a:gd name="connsiteY17" fmla="*/ 59833 h 3920770"/>
              <a:gd name="connsiteX18" fmla="*/ 46701 w 5950191"/>
              <a:gd name="connsiteY18" fmla="*/ 489635 h 3920770"/>
              <a:gd name="connsiteX19" fmla="*/ 26153 w 5950191"/>
              <a:gd name="connsiteY19" fmla="*/ 979742 h 3920770"/>
              <a:gd name="connsiteX20" fmla="*/ 5605 w 5950191"/>
              <a:gd name="connsiteY20" fmla="*/ 1552552 h 3920770"/>
              <a:gd name="connsiteX21" fmla="*/ 24220 w 5950191"/>
              <a:gd name="connsiteY21" fmla="*/ 2092098 h 3920770"/>
              <a:gd name="connsiteX22" fmla="*/ 12683 w 5950191"/>
              <a:gd name="connsiteY22" fmla="*/ 2441401 h 3920770"/>
              <a:gd name="connsiteX23" fmla="*/ 190478 w 5950191"/>
              <a:gd name="connsiteY23" fmla="*/ 2480802 h 3920770"/>
              <a:gd name="connsiteX24" fmla="*/ 224644 w 5950191"/>
              <a:gd name="connsiteY24" fmla="*/ 2428297 h 3920770"/>
              <a:gd name="connsiteX25" fmla="*/ 353556 w 5950191"/>
              <a:gd name="connsiteY25" fmla="*/ 2373054 h 3920770"/>
              <a:gd name="connsiteX26" fmla="*/ 421861 w 5950191"/>
              <a:gd name="connsiteY26" fmla="*/ 2328710 h 3920770"/>
              <a:gd name="connsiteX27" fmla="*/ 478776 w 5950191"/>
              <a:gd name="connsiteY27" fmla="*/ 2288603 h 3920770"/>
              <a:gd name="connsiteX28" fmla="*/ 572482 w 5950191"/>
              <a:gd name="connsiteY28" fmla="*/ 2297686 h 3920770"/>
              <a:gd name="connsiteX29" fmla="*/ 630206 w 5950191"/>
              <a:gd name="connsiteY29" fmla="*/ 2247834 h 3920770"/>
              <a:gd name="connsiteX30" fmla="*/ 685536 w 5950191"/>
              <a:gd name="connsiteY30" fmla="*/ 2268219 h 3920770"/>
              <a:gd name="connsiteX31" fmla="*/ 746690 w 5950191"/>
              <a:gd name="connsiteY31" fmla="*/ 2218713 h 3920770"/>
              <a:gd name="connsiteX32" fmla="*/ 802020 w 5950191"/>
              <a:gd name="connsiteY32" fmla="*/ 2227449 h 3920770"/>
              <a:gd name="connsiteX33" fmla="*/ 859657 w 5950191"/>
              <a:gd name="connsiteY33" fmla="*/ 2172205 h 3920770"/>
              <a:gd name="connsiteX34" fmla="*/ 1082764 w 5950191"/>
              <a:gd name="connsiteY34" fmla="*/ 2156694 h 3920770"/>
              <a:gd name="connsiteX35" fmla="*/ 1201094 w 5950191"/>
              <a:gd name="connsiteY35" fmla="*/ 2112060 h 3920770"/>
              <a:gd name="connsiteX36" fmla="*/ 1235721 w 5950191"/>
              <a:gd name="connsiteY36" fmla="*/ 2166756 h 3920770"/>
              <a:gd name="connsiteX37" fmla="*/ 1058284 w 5950191"/>
              <a:gd name="connsiteY37" fmla="*/ 2236185 h 3920770"/>
              <a:gd name="connsiteX38" fmla="*/ 1078670 w 5950191"/>
              <a:gd name="connsiteY38" fmla="*/ 2265307 h 3920770"/>
              <a:gd name="connsiteX39" fmla="*/ 1087405 w 5950191"/>
              <a:gd name="connsiteY39" fmla="*/ 2294428 h 3920770"/>
              <a:gd name="connsiteX40" fmla="*/ 1008779 w 5950191"/>
              <a:gd name="connsiteY40" fmla="*/ 2268219 h 3920770"/>
              <a:gd name="connsiteX41" fmla="*/ 892295 w 5950191"/>
              <a:gd name="connsiteY41" fmla="*/ 2285691 h 3920770"/>
              <a:gd name="connsiteX42" fmla="*/ 935976 w 5950191"/>
              <a:gd name="connsiteY42" fmla="*/ 2367230 h 3920770"/>
              <a:gd name="connsiteX43" fmla="*/ 1014603 w 5950191"/>
              <a:gd name="connsiteY43" fmla="*/ 2405087 h 3920770"/>
              <a:gd name="connsiteX44" fmla="*/ 917928 w 5950191"/>
              <a:gd name="connsiteY44" fmla="*/ 2471774 h 3920770"/>
              <a:gd name="connsiteX45" fmla="*/ 908316 w 5950191"/>
              <a:gd name="connsiteY45" fmla="*/ 2533804 h 3920770"/>
              <a:gd name="connsiteX46" fmla="*/ 868998 w 5950191"/>
              <a:gd name="connsiteY46" fmla="*/ 2556517 h 3920770"/>
              <a:gd name="connsiteX47" fmla="*/ 831141 w 5950191"/>
              <a:gd name="connsiteY47" fmla="*/ 2643880 h 3920770"/>
              <a:gd name="connsiteX48" fmla="*/ 683500 w 5950191"/>
              <a:gd name="connsiteY48" fmla="*/ 2621459 h 3920770"/>
              <a:gd name="connsiteX49" fmla="*/ 670107 w 5950191"/>
              <a:gd name="connsiteY49" fmla="*/ 2664265 h 3920770"/>
              <a:gd name="connsiteX50" fmla="*/ 707964 w 5950191"/>
              <a:gd name="connsiteY50" fmla="*/ 2673868 h 3920770"/>
              <a:gd name="connsiteX51" fmla="*/ 645763 w 5950191"/>
              <a:gd name="connsiteY51" fmla="*/ 2683675 h 3920770"/>
              <a:gd name="connsiteX52" fmla="*/ 633118 w 5950191"/>
              <a:gd name="connsiteY52" fmla="*/ 2699210 h 3920770"/>
              <a:gd name="connsiteX53" fmla="*/ 779151 w 5950191"/>
              <a:gd name="connsiteY53" fmla="*/ 2754609 h 3920770"/>
              <a:gd name="connsiteX54" fmla="*/ 818154 w 5950191"/>
              <a:gd name="connsiteY54" fmla="*/ 2806612 h 3920770"/>
              <a:gd name="connsiteX55" fmla="*/ 868468 w 5950191"/>
              <a:gd name="connsiteY55" fmla="*/ 2843499 h 3920770"/>
              <a:gd name="connsiteX56" fmla="*/ 917828 w 5950191"/>
              <a:gd name="connsiteY56" fmla="*/ 2823947 h 3920770"/>
              <a:gd name="connsiteX57" fmla="*/ 928729 w 5950191"/>
              <a:gd name="connsiteY57" fmla="*/ 2859219 h 3920770"/>
              <a:gd name="connsiteX58" fmla="*/ 1000167 w 5950191"/>
              <a:gd name="connsiteY58" fmla="*/ 2914953 h 3920770"/>
              <a:gd name="connsiteX59" fmla="*/ 1190847 w 5950191"/>
              <a:gd name="connsiteY59" fmla="*/ 2992959 h 3920770"/>
              <a:gd name="connsiteX60" fmla="*/ 1340078 w 5950191"/>
              <a:gd name="connsiteY60" fmla="*/ 3152666 h 3920770"/>
              <a:gd name="connsiteX61" fmla="*/ 1420532 w 5950191"/>
              <a:gd name="connsiteY61" fmla="*/ 3144637 h 3920770"/>
              <a:gd name="connsiteX62" fmla="*/ 1524538 w 5950191"/>
              <a:gd name="connsiteY62" fmla="*/ 3205308 h 3920770"/>
              <a:gd name="connsiteX63" fmla="*/ 1641547 w 5950191"/>
              <a:gd name="connsiteY63" fmla="*/ 3257312 h 3920770"/>
              <a:gd name="connsiteX64" fmla="*/ 1710885 w 5950191"/>
              <a:gd name="connsiteY64" fmla="*/ 3218309 h 3920770"/>
              <a:gd name="connsiteX65" fmla="*/ 1771556 w 5950191"/>
              <a:gd name="connsiteY65" fmla="*/ 3252978 h 3920770"/>
              <a:gd name="connsiteX66" fmla="*/ 1836561 w 5950191"/>
              <a:gd name="connsiteY66" fmla="*/ 3261646 h 3920770"/>
              <a:gd name="connsiteX67" fmla="*/ 1858229 w 5950191"/>
              <a:gd name="connsiteY67" fmla="*/ 3348319 h 3920770"/>
              <a:gd name="connsiteX68" fmla="*/ 2169283 w 5950191"/>
              <a:gd name="connsiteY68" fmla="*/ 3374229 h 3920770"/>
              <a:gd name="connsiteX69" fmla="*/ 2235257 w 5950191"/>
              <a:gd name="connsiteY69" fmla="*/ 3443659 h 3920770"/>
              <a:gd name="connsiteX70" fmla="*/ 2196254 w 5950191"/>
              <a:gd name="connsiteY70" fmla="*/ 3547667 h 3920770"/>
              <a:gd name="connsiteX71" fmla="*/ 2105248 w 5950191"/>
              <a:gd name="connsiteY71" fmla="*/ 3634340 h 3920770"/>
              <a:gd name="connsiteX72" fmla="*/ 2274260 w 5950191"/>
              <a:gd name="connsiteY72" fmla="*/ 3729680 h 3920770"/>
              <a:gd name="connsiteX73" fmla="*/ 2235257 w 5950191"/>
              <a:gd name="connsiteY73" fmla="*/ 3894358 h 3920770"/>
              <a:gd name="connsiteX74" fmla="*/ 2425938 w 5950191"/>
              <a:gd name="connsiteY74" fmla="*/ 3920360 h 3920770"/>
              <a:gd name="connsiteX75" fmla="*/ 2443272 w 5950191"/>
              <a:gd name="connsiteY75" fmla="*/ 3881357 h 3920770"/>
              <a:gd name="connsiteX76" fmla="*/ 2473608 w 5950191"/>
              <a:gd name="connsiteY76" fmla="*/ 3868356 h 3920770"/>
              <a:gd name="connsiteX77" fmla="*/ 2473608 w 5950191"/>
              <a:gd name="connsiteY77" fmla="*/ 3812018 h 3920770"/>
              <a:gd name="connsiteX78" fmla="*/ 2564614 w 5950191"/>
              <a:gd name="connsiteY78" fmla="*/ 3699343 h 3920770"/>
              <a:gd name="connsiteX79" fmla="*/ 2677289 w 5950191"/>
              <a:gd name="connsiteY79" fmla="*/ 3751347 h 3920770"/>
              <a:gd name="connsiteX80" fmla="*/ 2755295 w 5950191"/>
              <a:gd name="connsiteY80" fmla="*/ 3842354 h 3920770"/>
              <a:gd name="connsiteX81" fmla="*/ 2848760 w 5950191"/>
              <a:gd name="connsiteY81" fmla="*/ 3864636 h 3920770"/>
              <a:gd name="connsiteX82" fmla="*/ 2892626 w 5950191"/>
              <a:gd name="connsiteY82" fmla="*/ 3830002 h 3920770"/>
              <a:gd name="connsiteX83" fmla="*/ 2876589 w 5950191"/>
              <a:gd name="connsiteY83" fmla="*/ 3799856 h 3920770"/>
              <a:gd name="connsiteX84" fmla="*/ 2896631 w 5950191"/>
              <a:gd name="connsiteY84" fmla="*/ 3764162 h 3920770"/>
              <a:gd name="connsiteX85" fmla="*/ 2946690 w 5950191"/>
              <a:gd name="connsiteY85" fmla="*/ 3737464 h 3920770"/>
              <a:gd name="connsiteX86" fmla="*/ 2983006 w 5950191"/>
              <a:gd name="connsiteY86" fmla="*/ 3736753 h 3920770"/>
              <a:gd name="connsiteX87" fmla="*/ 3029544 w 5950191"/>
              <a:gd name="connsiteY87" fmla="*/ 3737688 h 3920770"/>
              <a:gd name="connsiteX88" fmla="*/ 3131696 w 5950191"/>
              <a:gd name="connsiteY88" fmla="*/ 3775048 h 3920770"/>
              <a:gd name="connsiteX89" fmla="*/ 3190307 w 5950191"/>
              <a:gd name="connsiteY89" fmla="*/ 3724115 h 3920770"/>
              <a:gd name="connsiteX90" fmla="*/ 3210328 w 5950191"/>
              <a:gd name="connsiteY90" fmla="*/ 3695010 h 3920770"/>
              <a:gd name="connsiteX91" fmla="*/ 3269307 w 5950191"/>
              <a:gd name="connsiteY91" fmla="*/ 3658996 h 3920770"/>
              <a:gd name="connsiteX92" fmla="*/ 3300436 w 5950191"/>
              <a:gd name="connsiteY92" fmla="*/ 3600638 h 3920770"/>
              <a:gd name="connsiteX93" fmla="*/ 3264951 w 5950191"/>
              <a:gd name="connsiteY93" fmla="*/ 3576288 h 3920770"/>
              <a:gd name="connsiteX94" fmla="*/ 3149657 w 5950191"/>
              <a:gd name="connsiteY94" fmla="*/ 3391654 h 3920770"/>
              <a:gd name="connsiteX95" fmla="*/ 3067318 w 5950191"/>
              <a:gd name="connsiteY95" fmla="*/ 3278979 h 3920770"/>
              <a:gd name="connsiteX96" fmla="*/ 3093319 w 5950191"/>
              <a:gd name="connsiteY96" fmla="*/ 3239976 h 3920770"/>
              <a:gd name="connsiteX97" fmla="*/ 3106320 w 5950191"/>
              <a:gd name="connsiteY97" fmla="*/ 3036295 h 3920770"/>
              <a:gd name="connsiteX98" fmla="*/ 3082416 w 5950191"/>
              <a:gd name="connsiteY98" fmla="*/ 3066204 h 3920770"/>
              <a:gd name="connsiteX99" fmla="*/ 3036982 w 5950191"/>
              <a:gd name="connsiteY99" fmla="*/ 3127301 h 3920770"/>
              <a:gd name="connsiteX100" fmla="*/ 3062984 w 5950191"/>
              <a:gd name="connsiteY100" fmla="*/ 3023294 h 3920770"/>
              <a:gd name="connsiteX101" fmla="*/ 2982854 w 5950191"/>
              <a:gd name="connsiteY101" fmla="*/ 2935201 h 3920770"/>
              <a:gd name="connsiteX102" fmla="*/ 2893971 w 5950191"/>
              <a:gd name="connsiteY102" fmla="*/ 2875950 h 3920770"/>
              <a:gd name="connsiteX103" fmla="*/ 2993646 w 5950191"/>
              <a:gd name="connsiteY103" fmla="*/ 2776276 h 3920770"/>
              <a:gd name="connsiteX104" fmla="*/ 3032648 w 5950191"/>
              <a:gd name="connsiteY104" fmla="*/ 2698271 h 3920770"/>
              <a:gd name="connsiteX105" fmla="*/ 3054317 w 5950191"/>
              <a:gd name="connsiteY105" fmla="*/ 2667935 h 3920770"/>
              <a:gd name="connsiteX106" fmla="*/ 3114988 w 5950191"/>
              <a:gd name="connsiteY106" fmla="*/ 2537925 h 3920770"/>
              <a:gd name="connsiteX107" fmla="*/ 3171325 w 5950191"/>
              <a:gd name="connsiteY107" fmla="*/ 2550926 h 3920770"/>
              <a:gd name="connsiteX108" fmla="*/ 3288334 w 5950191"/>
              <a:gd name="connsiteY108" fmla="*/ 2494589 h 3920770"/>
              <a:gd name="connsiteX109" fmla="*/ 3357672 w 5950191"/>
              <a:gd name="connsiteY109" fmla="*/ 2498922 h 3920770"/>
              <a:gd name="connsiteX110" fmla="*/ 3401009 w 5950191"/>
              <a:gd name="connsiteY110" fmla="*/ 2412249 h 3920770"/>
              <a:gd name="connsiteX111" fmla="*/ 3461679 w 5950191"/>
              <a:gd name="connsiteY111" fmla="*/ 2368913 h 3920770"/>
              <a:gd name="connsiteX112" fmla="*/ 3834373 w 5950191"/>
              <a:gd name="connsiteY112" fmla="*/ 2204234 h 3920770"/>
              <a:gd name="connsiteX113" fmla="*/ 3908046 w 5950191"/>
              <a:gd name="connsiteY113" fmla="*/ 2156564 h 3920770"/>
              <a:gd name="connsiteX114" fmla="*/ 3973265 w 5950191"/>
              <a:gd name="connsiteY114" fmla="*/ 2186255 h 3920770"/>
              <a:gd name="connsiteX115" fmla="*/ 4094392 w 5950191"/>
              <a:gd name="connsiteY115" fmla="*/ 2256238 h 3920770"/>
              <a:gd name="connsiteX116" fmla="*/ 4176732 w 5950191"/>
              <a:gd name="connsiteY116" fmla="*/ 2195567 h 3920770"/>
              <a:gd name="connsiteX117" fmla="*/ 4302408 w 5950191"/>
              <a:gd name="connsiteY117" fmla="*/ 2234570 h 3920770"/>
              <a:gd name="connsiteX118" fmla="*/ 4289406 w 5950191"/>
              <a:gd name="connsiteY118" fmla="*/ 2325577 h 3920770"/>
              <a:gd name="connsiteX119" fmla="*/ 4304340 w 5950191"/>
              <a:gd name="connsiteY119" fmla="*/ 2390152 h 3920770"/>
              <a:gd name="connsiteX120" fmla="*/ 4293741 w 5950191"/>
              <a:gd name="connsiteY120" fmla="*/ 2485921 h 3920770"/>
              <a:gd name="connsiteX121" fmla="*/ 4237403 w 5950191"/>
              <a:gd name="connsiteY121" fmla="*/ 2585595 h 3920770"/>
              <a:gd name="connsiteX122" fmla="*/ 4363079 w 5950191"/>
              <a:gd name="connsiteY122" fmla="*/ 2654933 h 3920770"/>
              <a:gd name="connsiteX123" fmla="*/ 4360118 w 5950191"/>
              <a:gd name="connsiteY123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4191631 w 5950191"/>
              <a:gd name="connsiteY11" fmla="*/ 7911 h 3920770"/>
              <a:gd name="connsiteX12" fmla="*/ 3776072 w 5950191"/>
              <a:gd name="connsiteY12" fmla="*/ 28931 h 3920770"/>
              <a:gd name="connsiteX13" fmla="*/ 3180511 w 5950191"/>
              <a:gd name="connsiteY13" fmla="*/ 4377 h 3920770"/>
              <a:gd name="connsiteX14" fmla="*/ 1410657 w 5950191"/>
              <a:gd name="connsiteY14" fmla="*/ 0 h 3920770"/>
              <a:gd name="connsiteX15" fmla="*/ 695727 w 5950191"/>
              <a:gd name="connsiteY15" fmla="*/ 10137 h 3920770"/>
              <a:gd name="connsiteX16" fmla="*/ 298162 w 5950191"/>
              <a:gd name="connsiteY16" fmla="*/ 20076 h 3920770"/>
              <a:gd name="connsiteX17" fmla="*/ 218649 w 5950191"/>
              <a:gd name="connsiteY17" fmla="*/ 10137 h 3920770"/>
              <a:gd name="connsiteX18" fmla="*/ 39745 w 5950191"/>
              <a:gd name="connsiteY18" fmla="*/ 59833 h 3920770"/>
              <a:gd name="connsiteX19" fmla="*/ 46701 w 5950191"/>
              <a:gd name="connsiteY19" fmla="*/ 489635 h 3920770"/>
              <a:gd name="connsiteX20" fmla="*/ 26153 w 5950191"/>
              <a:gd name="connsiteY20" fmla="*/ 979742 h 3920770"/>
              <a:gd name="connsiteX21" fmla="*/ 5605 w 5950191"/>
              <a:gd name="connsiteY21" fmla="*/ 1552552 h 3920770"/>
              <a:gd name="connsiteX22" fmla="*/ 24220 w 5950191"/>
              <a:gd name="connsiteY22" fmla="*/ 2092098 h 3920770"/>
              <a:gd name="connsiteX23" fmla="*/ 12683 w 5950191"/>
              <a:gd name="connsiteY23" fmla="*/ 2441401 h 3920770"/>
              <a:gd name="connsiteX24" fmla="*/ 190478 w 5950191"/>
              <a:gd name="connsiteY24" fmla="*/ 2480802 h 3920770"/>
              <a:gd name="connsiteX25" fmla="*/ 224644 w 5950191"/>
              <a:gd name="connsiteY25" fmla="*/ 2428297 h 3920770"/>
              <a:gd name="connsiteX26" fmla="*/ 353556 w 5950191"/>
              <a:gd name="connsiteY26" fmla="*/ 2373054 h 3920770"/>
              <a:gd name="connsiteX27" fmla="*/ 421861 w 5950191"/>
              <a:gd name="connsiteY27" fmla="*/ 2328710 h 3920770"/>
              <a:gd name="connsiteX28" fmla="*/ 478776 w 5950191"/>
              <a:gd name="connsiteY28" fmla="*/ 2288603 h 3920770"/>
              <a:gd name="connsiteX29" fmla="*/ 572482 w 5950191"/>
              <a:gd name="connsiteY29" fmla="*/ 2297686 h 3920770"/>
              <a:gd name="connsiteX30" fmla="*/ 630206 w 5950191"/>
              <a:gd name="connsiteY30" fmla="*/ 2247834 h 3920770"/>
              <a:gd name="connsiteX31" fmla="*/ 685536 w 5950191"/>
              <a:gd name="connsiteY31" fmla="*/ 2268219 h 3920770"/>
              <a:gd name="connsiteX32" fmla="*/ 746690 w 5950191"/>
              <a:gd name="connsiteY32" fmla="*/ 2218713 h 3920770"/>
              <a:gd name="connsiteX33" fmla="*/ 802020 w 5950191"/>
              <a:gd name="connsiteY33" fmla="*/ 2227449 h 3920770"/>
              <a:gd name="connsiteX34" fmla="*/ 859657 w 5950191"/>
              <a:gd name="connsiteY34" fmla="*/ 2172205 h 3920770"/>
              <a:gd name="connsiteX35" fmla="*/ 1082764 w 5950191"/>
              <a:gd name="connsiteY35" fmla="*/ 2156694 h 3920770"/>
              <a:gd name="connsiteX36" fmla="*/ 1201094 w 5950191"/>
              <a:gd name="connsiteY36" fmla="*/ 2112060 h 3920770"/>
              <a:gd name="connsiteX37" fmla="*/ 1235721 w 5950191"/>
              <a:gd name="connsiteY37" fmla="*/ 2166756 h 3920770"/>
              <a:gd name="connsiteX38" fmla="*/ 1058284 w 5950191"/>
              <a:gd name="connsiteY38" fmla="*/ 2236185 h 3920770"/>
              <a:gd name="connsiteX39" fmla="*/ 1078670 w 5950191"/>
              <a:gd name="connsiteY39" fmla="*/ 2265307 h 3920770"/>
              <a:gd name="connsiteX40" fmla="*/ 1087405 w 5950191"/>
              <a:gd name="connsiteY40" fmla="*/ 2294428 h 3920770"/>
              <a:gd name="connsiteX41" fmla="*/ 1008779 w 5950191"/>
              <a:gd name="connsiteY41" fmla="*/ 2268219 h 3920770"/>
              <a:gd name="connsiteX42" fmla="*/ 892295 w 5950191"/>
              <a:gd name="connsiteY42" fmla="*/ 2285691 h 3920770"/>
              <a:gd name="connsiteX43" fmla="*/ 935976 w 5950191"/>
              <a:gd name="connsiteY43" fmla="*/ 2367230 h 3920770"/>
              <a:gd name="connsiteX44" fmla="*/ 1014603 w 5950191"/>
              <a:gd name="connsiteY44" fmla="*/ 2405087 h 3920770"/>
              <a:gd name="connsiteX45" fmla="*/ 917928 w 5950191"/>
              <a:gd name="connsiteY45" fmla="*/ 2471774 h 3920770"/>
              <a:gd name="connsiteX46" fmla="*/ 908316 w 5950191"/>
              <a:gd name="connsiteY46" fmla="*/ 2533804 h 3920770"/>
              <a:gd name="connsiteX47" fmla="*/ 868998 w 5950191"/>
              <a:gd name="connsiteY47" fmla="*/ 2556517 h 3920770"/>
              <a:gd name="connsiteX48" fmla="*/ 831141 w 5950191"/>
              <a:gd name="connsiteY48" fmla="*/ 2643880 h 3920770"/>
              <a:gd name="connsiteX49" fmla="*/ 683500 w 5950191"/>
              <a:gd name="connsiteY49" fmla="*/ 2621459 h 3920770"/>
              <a:gd name="connsiteX50" fmla="*/ 670107 w 5950191"/>
              <a:gd name="connsiteY50" fmla="*/ 2664265 h 3920770"/>
              <a:gd name="connsiteX51" fmla="*/ 707964 w 5950191"/>
              <a:gd name="connsiteY51" fmla="*/ 2673868 h 3920770"/>
              <a:gd name="connsiteX52" fmla="*/ 645763 w 5950191"/>
              <a:gd name="connsiteY52" fmla="*/ 2683675 h 3920770"/>
              <a:gd name="connsiteX53" fmla="*/ 633118 w 5950191"/>
              <a:gd name="connsiteY53" fmla="*/ 2699210 h 3920770"/>
              <a:gd name="connsiteX54" fmla="*/ 779151 w 5950191"/>
              <a:gd name="connsiteY54" fmla="*/ 2754609 h 3920770"/>
              <a:gd name="connsiteX55" fmla="*/ 818154 w 5950191"/>
              <a:gd name="connsiteY55" fmla="*/ 2806612 h 3920770"/>
              <a:gd name="connsiteX56" fmla="*/ 868468 w 5950191"/>
              <a:gd name="connsiteY56" fmla="*/ 2843499 h 3920770"/>
              <a:gd name="connsiteX57" fmla="*/ 917828 w 5950191"/>
              <a:gd name="connsiteY57" fmla="*/ 2823947 h 3920770"/>
              <a:gd name="connsiteX58" fmla="*/ 928729 w 5950191"/>
              <a:gd name="connsiteY58" fmla="*/ 2859219 h 3920770"/>
              <a:gd name="connsiteX59" fmla="*/ 1000167 w 5950191"/>
              <a:gd name="connsiteY59" fmla="*/ 2914953 h 3920770"/>
              <a:gd name="connsiteX60" fmla="*/ 1190847 w 5950191"/>
              <a:gd name="connsiteY60" fmla="*/ 2992959 h 3920770"/>
              <a:gd name="connsiteX61" fmla="*/ 1340078 w 5950191"/>
              <a:gd name="connsiteY61" fmla="*/ 3152666 h 3920770"/>
              <a:gd name="connsiteX62" fmla="*/ 1420532 w 5950191"/>
              <a:gd name="connsiteY62" fmla="*/ 3144637 h 3920770"/>
              <a:gd name="connsiteX63" fmla="*/ 1524538 w 5950191"/>
              <a:gd name="connsiteY63" fmla="*/ 3205308 h 3920770"/>
              <a:gd name="connsiteX64" fmla="*/ 1641547 w 5950191"/>
              <a:gd name="connsiteY64" fmla="*/ 3257312 h 3920770"/>
              <a:gd name="connsiteX65" fmla="*/ 1710885 w 5950191"/>
              <a:gd name="connsiteY65" fmla="*/ 3218309 h 3920770"/>
              <a:gd name="connsiteX66" fmla="*/ 1771556 w 5950191"/>
              <a:gd name="connsiteY66" fmla="*/ 3252978 h 3920770"/>
              <a:gd name="connsiteX67" fmla="*/ 1836561 w 5950191"/>
              <a:gd name="connsiteY67" fmla="*/ 3261646 h 3920770"/>
              <a:gd name="connsiteX68" fmla="*/ 1858229 w 5950191"/>
              <a:gd name="connsiteY68" fmla="*/ 3348319 h 3920770"/>
              <a:gd name="connsiteX69" fmla="*/ 2169283 w 5950191"/>
              <a:gd name="connsiteY69" fmla="*/ 3374229 h 3920770"/>
              <a:gd name="connsiteX70" fmla="*/ 2235257 w 5950191"/>
              <a:gd name="connsiteY70" fmla="*/ 3443659 h 3920770"/>
              <a:gd name="connsiteX71" fmla="*/ 2196254 w 5950191"/>
              <a:gd name="connsiteY71" fmla="*/ 3547667 h 3920770"/>
              <a:gd name="connsiteX72" fmla="*/ 2105248 w 5950191"/>
              <a:gd name="connsiteY72" fmla="*/ 3634340 h 3920770"/>
              <a:gd name="connsiteX73" fmla="*/ 2274260 w 5950191"/>
              <a:gd name="connsiteY73" fmla="*/ 3729680 h 3920770"/>
              <a:gd name="connsiteX74" fmla="*/ 2235257 w 5950191"/>
              <a:gd name="connsiteY74" fmla="*/ 3894358 h 3920770"/>
              <a:gd name="connsiteX75" fmla="*/ 2425938 w 5950191"/>
              <a:gd name="connsiteY75" fmla="*/ 3920360 h 3920770"/>
              <a:gd name="connsiteX76" fmla="*/ 2443272 w 5950191"/>
              <a:gd name="connsiteY76" fmla="*/ 3881357 h 3920770"/>
              <a:gd name="connsiteX77" fmla="*/ 2473608 w 5950191"/>
              <a:gd name="connsiteY77" fmla="*/ 3868356 h 3920770"/>
              <a:gd name="connsiteX78" fmla="*/ 2473608 w 5950191"/>
              <a:gd name="connsiteY78" fmla="*/ 3812018 h 3920770"/>
              <a:gd name="connsiteX79" fmla="*/ 2564614 w 5950191"/>
              <a:gd name="connsiteY79" fmla="*/ 3699343 h 3920770"/>
              <a:gd name="connsiteX80" fmla="*/ 2677289 w 5950191"/>
              <a:gd name="connsiteY80" fmla="*/ 3751347 h 3920770"/>
              <a:gd name="connsiteX81" fmla="*/ 2755295 w 5950191"/>
              <a:gd name="connsiteY81" fmla="*/ 3842354 h 3920770"/>
              <a:gd name="connsiteX82" fmla="*/ 2848760 w 5950191"/>
              <a:gd name="connsiteY82" fmla="*/ 3864636 h 3920770"/>
              <a:gd name="connsiteX83" fmla="*/ 2892626 w 5950191"/>
              <a:gd name="connsiteY83" fmla="*/ 3830002 h 3920770"/>
              <a:gd name="connsiteX84" fmla="*/ 2876589 w 5950191"/>
              <a:gd name="connsiteY84" fmla="*/ 3799856 h 3920770"/>
              <a:gd name="connsiteX85" fmla="*/ 2896631 w 5950191"/>
              <a:gd name="connsiteY85" fmla="*/ 3764162 h 3920770"/>
              <a:gd name="connsiteX86" fmla="*/ 2946690 w 5950191"/>
              <a:gd name="connsiteY86" fmla="*/ 3737464 h 3920770"/>
              <a:gd name="connsiteX87" fmla="*/ 2983006 w 5950191"/>
              <a:gd name="connsiteY87" fmla="*/ 3736753 h 3920770"/>
              <a:gd name="connsiteX88" fmla="*/ 3029544 w 5950191"/>
              <a:gd name="connsiteY88" fmla="*/ 3737688 h 3920770"/>
              <a:gd name="connsiteX89" fmla="*/ 3131696 w 5950191"/>
              <a:gd name="connsiteY89" fmla="*/ 3775048 h 3920770"/>
              <a:gd name="connsiteX90" fmla="*/ 3190307 w 5950191"/>
              <a:gd name="connsiteY90" fmla="*/ 3724115 h 3920770"/>
              <a:gd name="connsiteX91" fmla="*/ 3210328 w 5950191"/>
              <a:gd name="connsiteY91" fmla="*/ 3695010 h 3920770"/>
              <a:gd name="connsiteX92" fmla="*/ 3269307 w 5950191"/>
              <a:gd name="connsiteY92" fmla="*/ 3658996 h 3920770"/>
              <a:gd name="connsiteX93" fmla="*/ 3300436 w 5950191"/>
              <a:gd name="connsiteY93" fmla="*/ 3600638 h 3920770"/>
              <a:gd name="connsiteX94" fmla="*/ 3264951 w 5950191"/>
              <a:gd name="connsiteY94" fmla="*/ 3576288 h 3920770"/>
              <a:gd name="connsiteX95" fmla="*/ 3149657 w 5950191"/>
              <a:gd name="connsiteY95" fmla="*/ 3391654 h 3920770"/>
              <a:gd name="connsiteX96" fmla="*/ 3067318 w 5950191"/>
              <a:gd name="connsiteY96" fmla="*/ 3278979 h 3920770"/>
              <a:gd name="connsiteX97" fmla="*/ 3093319 w 5950191"/>
              <a:gd name="connsiteY97" fmla="*/ 3239976 h 3920770"/>
              <a:gd name="connsiteX98" fmla="*/ 3106320 w 5950191"/>
              <a:gd name="connsiteY98" fmla="*/ 3036295 h 3920770"/>
              <a:gd name="connsiteX99" fmla="*/ 3082416 w 5950191"/>
              <a:gd name="connsiteY99" fmla="*/ 3066204 h 3920770"/>
              <a:gd name="connsiteX100" fmla="*/ 3036982 w 5950191"/>
              <a:gd name="connsiteY100" fmla="*/ 3127301 h 3920770"/>
              <a:gd name="connsiteX101" fmla="*/ 3062984 w 5950191"/>
              <a:gd name="connsiteY101" fmla="*/ 3023294 h 3920770"/>
              <a:gd name="connsiteX102" fmla="*/ 2982854 w 5950191"/>
              <a:gd name="connsiteY102" fmla="*/ 2935201 h 3920770"/>
              <a:gd name="connsiteX103" fmla="*/ 2893971 w 5950191"/>
              <a:gd name="connsiteY103" fmla="*/ 2875950 h 3920770"/>
              <a:gd name="connsiteX104" fmla="*/ 2993646 w 5950191"/>
              <a:gd name="connsiteY104" fmla="*/ 2776276 h 3920770"/>
              <a:gd name="connsiteX105" fmla="*/ 3032648 w 5950191"/>
              <a:gd name="connsiteY105" fmla="*/ 2698271 h 3920770"/>
              <a:gd name="connsiteX106" fmla="*/ 3054317 w 5950191"/>
              <a:gd name="connsiteY106" fmla="*/ 2667935 h 3920770"/>
              <a:gd name="connsiteX107" fmla="*/ 3114988 w 5950191"/>
              <a:gd name="connsiteY107" fmla="*/ 2537925 h 3920770"/>
              <a:gd name="connsiteX108" fmla="*/ 3171325 w 5950191"/>
              <a:gd name="connsiteY108" fmla="*/ 2550926 h 3920770"/>
              <a:gd name="connsiteX109" fmla="*/ 3288334 w 5950191"/>
              <a:gd name="connsiteY109" fmla="*/ 2494589 h 3920770"/>
              <a:gd name="connsiteX110" fmla="*/ 3357672 w 5950191"/>
              <a:gd name="connsiteY110" fmla="*/ 2498922 h 3920770"/>
              <a:gd name="connsiteX111" fmla="*/ 3401009 w 5950191"/>
              <a:gd name="connsiteY111" fmla="*/ 2412249 h 3920770"/>
              <a:gd name="connsiteX112" fmla="*/ 3461679 w 5950191"/>
              <a:gd name="connsiteY112" fmla="*/ 2368913 h 3920770"/>
              <a:gd name="connsiteX113" fmla="*/ 3834373 w 5950191"/>
              <a:gd name="connsiteY113" fmla="*/ 2204234 h 3920770"/>
              <a:gd name="connsiteX114" fmla="*/ 3908046 w 5950191"/>
              <a:gd name="connsiteY114" fmla="*/ 2156564 h 3920770"/>
              <a:gd name="connsiteX115" fmla="*/ 3973265 w 5950191"/>
              <a:gd name="connsiteY115" fmla="*/ 2186255 h 3920770"/>
              <a:gd name="connsiteX116" fmla="*/ 4094392 w 5950191"/>
              <a:gd name="connsiteY116" fmla="*/ 2256238 h 3920770"/>
              <a:gd name="connsiteX117" fmla="*/ 4176732 w 5950191"/>
              <a:gd name="connsiteY117" fmla="*/ 2195567 h 3920770"/>
              <a:gd name="connsiteX118" fmla="*/ 4302408 w 5950191"/>
              <a:gd name="connsiteY118" fmla="*/ 2234570 h 3920770"/>
              <a:gd name="connsiteX119" fmla="*/ 4289406 w 5950191"/>
              <a:gd name="connsiteY119" fmla="*/ 2325577 h 3920770"/>
              <a:gd name="connsiteX120" fmla="*/ 4304340 w 5950191"/>
              <a:gd name="connsiteY120" fmla="*/ 2390152 h 3920770"/>
              <a:gd name="connsiteX121" fmla="*/ 4293741 w 5950191"/>
              <a:gd name="connsiteY121" fmla="*/ 2485921 h 3920770"/>
              <a:gd name="connsiteX122" fmla="*/ 4237403 w 5950191"/>
              <a:gd name="connsiteY122" fmla="*/ 2585595 h 3920770"/>
              <a:gd name="connsiteX123" fmla="*/ 4363079 w 5950191"/>
              <a:gd name="connsiteY123" fmla="*/ 2654933 h 3920770"/>
              <a:gd name="connsiteX124" fmla="*/ 4360118 w 5950191"/>
              <a:gd name="connsiteY124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4191631 w 5950191"/>
              <a:gd name="connsiteY11" fmla="*/ 7911 h 3920770"/>
              <a:gd name="connsiteX12" fmla="*/ 3776072 w 5950191"/>
              <a:gd name="connsiteY12" fmla="*/ 28931 h 3920770"/>
              <a:gd name="connsiteX13" fmla="*/ 3661792 w 5950191"/>
              <a:gd name="connsiteY13" fmla="*/ 7911 h 3920770"/>
              <a:gd name="connsiteX14" fmla="*/ 3180511 w 5950191"/>
              <a:gd name="connsiteY14" fmla="*/ 4377 h 3920770"/>
              <a:gd name="connsiteX15" fmla="*/ 1410657 w 5950191"/>
              <a:gd name="connsiteY15" fmla="*/ 0 h 3920770"/>
              <a:gd name="connsiteX16" fmla="*/ 695727 w 5950191"/>
              <a:gd name="connsiteY16" fmla="*/ 10137 h 3920770"/>
              <a:gd name="connsiteX17" fmla="*/ 298162 w 5950191"/>
              <a:gd name="connsiteY17" fmla="*/ 20076 h 3920770"/>
              <a:gd name="connsiteX18" fmla="*/ 218649 w 5950191"/>
              <a:gd name="connsiteY18" fmla="*/ 10137 h 3920770"/>
              <a:gd name="connsiteX19" fmla="*/ 39745 w 5950191"/>
              <a:gd name="connsiteY19" fmla="*/ 59833 h 3920770"/>
              <a:gd name="connsiteX20" fmla="*/ 46701 w 5950191"/>
              <a:gd name="connsiteY20" fmla="*/ 489635 h 3920770"/>
              <a:gd name="connsiteX21" fmla="*/ 26153 w 5950191"/>
              <a:gd name="connsiteY21" fmla="*/ 979742 h 3920770"/>
              <a:gd name="connsiteX22" fmla="*/ 5605 w 5950191"/>
              <a:gd name="connsiteY22" fmla="*/ 1552552 h 3920770"/>
              <a:gd name="connsiteX23" fmla="*/ 24220 w 5950191"/>
              <a:gd name="connsiteY23" fmla="*/ 2092098 h 3920770"/>
              <a:gd name="connsiteX24" fmla="*/ 12683 w 5950191"/>
              <a:gd name="connsiteY24" fmla="*/ 2441401 h 3920770"/>
              <a:gd name="connsiteX25" fmla="*/ 190478 w 5950191"/>
              <a:gd name="connsiteY25" fmla="*/ 2480802 h 3920770"/>
              <a:gd name="connsiteX26" fmla="*/ 224644 w 5950191"/>
              <a:gd name="connsiteY26" fmla="*/ 2428297 h 3920770"/>
              <a:gd name="connsiteX27" fmla="*/ 353556 w 5950191"/>
              <a:gd name="connsiteY27" fmla="*/ 2373054 h 3920770"/>
              <a:gd name="connsiteX28" fmla="*/ 421861 w 5950191"/>
              <a:gd name="connsiteY28" fmla="*/ 2328710 h 3920770"/>
              <a:gd name="connsiteX29" fmla="*/ 478776 w 5950191"/>
              <a:gd name="connsiteY29" fmla="*/ 2288603 h 3920770"/>
              <a:gd name="connsiteX30" fmla="*/ 572482 w 5950191"/>
              <a:gd name="connsiteY30" fmla="*/ 2297686 h 3920770"/>
              <a:gd name="connsiteX31" fmla="*/ 630206 w 5950191"/>
              <a:gd name="connsiteY31" fmla="*/ 2247834 h 3920770"/>
              <a:gd name="connsiteX32" fmla="*/ 685536 w 5950191"/>
              <a:gd name="connsiteY32" fmla="*/ 2268219 h 3920770"/>
              <a:gd name="connsiteX33" fmla="*/ 746690 w 5950191"/>
              <a:gd name="connsiteY33" fmla="*/ 2218713 h 3920770"/>
              <a:gd name="connsiteX34" fmla="*/ 802020 w 5950191"/>
              <a:gd name="connsiteY34" fmla="*/ 2227449 h 3920770"/>
              <a:gd name="connsiteX35" fmla="*/ 859657 w 5950191"/>
              <a:gd name="connsiteY35" fmla="*/ 2172205 h 3920770"/>
              <a:gd name="connsiteX36" fmla="*/ 1082764 w 5950191"/>
              <a:gd name="connsiteY36" fmla="*/ 2156694 h 3920770"/>
              <a:gd name="connsiteX37" fmla="*/ 1201094 w 5950191"/>
              <a:gd name="connsiteY37" fmla="*/ 2112060 h 3920770"/>
              <a:gd name="connsiteX38" fmla="*/ 1235721 w 5950191"/>
              <a:gd name="connsiteY38" fmla="*/ 2166756 h 3920770"/>
              <a:gd name="connsiteX39" fmla="*/ 1058284 w 5950191"/>
              <a:gd name="connsiteY39" fmla="*/ 2236185 h 3920770"/>
              <a:gd name="connsiteX40" fmla="*/ 1078670 w 5950191"/>
              <a:gd name="connsiteY40" fmla="*/ 2265307 h 3920770"/>
              <a:gd name="connsiteX41" fmla="*/ 1087405 w 5950191"/>
              <a:gd name="connsiteY41" fmla="*/ 2294428 h 3920770"/>
              <a:gd name="connsiteX42" fmla="*/ 1008779 w 5950191"/>
              <a:gd name="connsiteY42" fmla="*/ 2268219 h 3920770"/>
              <a:gd name="connsiteX43" fmla="*/ 892295 w 5950191"/>
              <a:gd name="connsiteY43" fmla="*/ 2285691 h 3920770"/>
              <a:gd name="connsiteX44" fmla="*/ 935976 w 5950191"/>
              <a:gd name="connsiteY44" fmla="*/ 2367230 h 3920770"/>
              <a:gd name="connsiteX45" fmla="*/ 1014603 w 5950191"/>
              <a:gd name="connsiteY45" fmla="*/ 2405087 h 3920770"/>
              <a:gd name="connsiteX46" fmla="*/ 917928 w 5950191"/>
              <a:gd name="connsiteY46" fmla="*/ 2471774 h 3920770"/>
              <a:gd name="connsiteX47" fmla="*/ 908316 w 5950191"/>
              <a:gd name="connsiteY47" fmla="*/ 2533804 h 3920770"/>
              <a:gd name="connsiteX48" fmla="*/ 868998 w 5950191"/>
              <a:gd name="connsiteY48" fmla="*/ 2556517 h 3920770"/>
              <a:gd name="connsiteX49" fmla="*/ 831141 w 5950191"/>
              <a:gd name="connsiteY49" fmla="*/ 2643880 h 3920770"/>
              <a:gd name="connsiteX50" fmla="*/ 683500 w 5950191"/>
              <a:gd name="connsiteY50" fmla="*/ 2621459 h 3920770"/>
              <a:gd name="connsiteX51" fmla="*/ 670107 w 5950191"/>
              <a:gd name="connsiteY51" fmla="*/ 2664265 h 3920770"/>
              <a:gd name="connsiteX52" fmla="*/ 707964 w 5950191"/>
              <a:gd name="connsiteY52" fmla="*/ 2673868 h 3920770"/>
              <a:gd name="connsiteX53" fmla="*/ 645763 w 5950191"/>
              <a:gd name="connsiteY53" fmla="*/ 2683675 h 3920770"/>
              <a:gd name="connsiteX54" fmla="*/ 633118 w 5950191"/>
              <a:gd name="connsiteY54" fmla="*/ 2699210 h 3920770"/>
              <a:gd name="connsiteX55" fmla="*/ 779151 w 5950191"/>
              <a:gd name="connsiteY55" fmla="*/ 2754609 h 3920770"/>
              <a:gd name="connsiteX56" fmla="*/ 818154 w 5950191"/>
              <a:gd name="connsiteY56" fmla="*/ 2806612 h 3920770"/>
              <a:gd name="connsiteX57" fmla="*/ 868468 w 5950191"/>
              <a:gd name="connsiteY57" fmla="*/ 2843499 h 3920770"/>
              <a:gd name="connsiteX58" fmla="*/ 917828 w 5950191"/>
              <a:gd name="connsiteY58" fmla="*/ 2823947 h 3920770"/>
              <a:gd name="connsiteX59" fmla="*/ 928729 w 5950191"/>
              <a:gd name="connsiteY59" fmla="*/ 2859219 h 3920770"/>
              <a:gd name="connsiteX60" fmla="*/ 1000167 w 5950191"/>
              <a:gd name="connsiteY60" fmla="*/ 2914953 h 3920770"/>
              <a:gd name="connsiteX61" fmla="*/ 1190847 w 5950191"/>
              <a:gd name="connsiteY61" fmla="*/ 2992959 h 3920770"/>
              <a:gd name="connsiteX62" fmla="*/ 1340078 w 5950191"/>
              <a:gd name="connsiteY62" fmla="*/ 3152666 h 3920770"/>
              <a:gd name="connsiteX63" fmla="*/ 1420532 w 5950191"/>
              <a:gd name="connsiteY63" fmla="*/ 3144637 h 3920770"/>
              <a:gd name="connsiteX64" fmla="*/ 1524538 w 5950191"/>
              <a:gd name="connsiteY64" fmla="*/ 3205308 h 3920770"/>
              <a:gd name="connsiteX65" fmla="*/ 1641547 w 5950191"/>
              <a:gd name="connsiteY65" fmla="*/ 3257312 h 3920770"/>
              <a:gd name="connsiteX66" fmla="*/ 1710885 w 5950191"/>
              <a:gd name="connsiteY66" fmla="*/ 3218309 h 3920770"/>
              <a:gd name="connsiteX67" fmla="*/ 1771556 w 5950191"/>
              <a:gd name="connsiteY67" fmla="*/ 3252978 h 3920770"/>
              <a:gd name="connsiteX68" fmla="*/ 1836561 w 5950191"/>
              <a:gd name="connsiteY68" fmla="*/ 3261646 h 3920770"/>
              <a:gd name="connsiteX69" fmla="*/ 1858229 w 5950191"/>
              <a:gd name="connsiteY69" fmla="*/ 3348319 h 3920770"/>
              <a:gd name="connsiteX70" fmla="*/ 2169283 w 5950191"/>
              <a:gd name="connsiteY70" fmla="*/ 3374229 h 3920770"/>
              <a:gd name="connsiteX71" fmla="*/ 2235257 w 5950191"/>
              <a:gd name="connsiteY71" fmla="*/ 3443659 h 3920770"/>
              <a:gd name="connsiteX72" fmla="*/ 2196254 w 5950191"/>
              <a:gd name="connsiteY72" fmla="*/ 3547667 h 3920770"/>
              <a:gd name="connsiteX73" fmla="*/ 2105248 w 5950191"/>
              <a:gd name="connsiteY73" fmla="*/ 3634340 h 3920770"/>
              <a:gd name="connsiteX74" fmla="*/ 2274260 w 5950191"/>
              <a:gd name="connsiteY74" fmla="*/ 3729680 h 3920770"/>
              <a:gd name="connsiteX75" fmla="*/ 2235257 w 5950191"/>
              <a:gd name="connsiteY75" fmla="*/ 3894358 h 3920770"/>
              <a:gd name="connsiteX76" fmla="*/ 2425938 w 5950191"/>
              <a:gd name="connsiteY76" fmla="*/ 3920360 h 3920770"/>
              <a:gd name="connsiteX77" fmla="*/ 2443272 w 5950191"/>
              <a:gd name="connsiteY77" fmla="*/ 3881357 h 3920770"/>
              <a:gd name="connsiteX78" fmla="*/ 2473608 w 5950191"/>
              <a:gd name="connsiteY78" fmla="*/ 3868356 h 3920770"/>
              <a:gd name="connsiteX79" fmla="*/ 2473608 w 5950191"/>
              <a:gd name="connsiteY79" fmla="*/ 3812018 h 3920770"/>
              <a:gd name="connsiteX80" fmla="*/ 2564614 w 5950191"/>
              <a:gd name="connsiteY80" fmla="*/ 3699343 h 3920770"/>
              <a:gd name="connsiteX81" fmla="*/ 2677289 w 5950191"/>
              <a:gd name="connsiteY81" fmla="*/ 3751347 h 3920770"/>
              <a:gd name="connsiteX82" fmla="*/ 2755295 w 5950191"/>
              <a:gd name="connsiteY82" fmla="*/ 3842354 h 3920770"/>
              <a:gd name="connsiteX83" fmla="*/ 2848760 w 5950191"/>
              <a:gd name="connsiteY83" fmla="*/ 3864636 h 3920770"/>
              <a:gd name="connsiteX84" fmla="*/ 2892626 w 5950191"/>
              <a:gd name="connsiteY84" fmla="*/ 3830002 h 3920770"/>
              <a:gd name="connsiteX85" fmla="*/ 2876589 w 5950191"/>
              <a:gd name="connsiteY85" fmla="*/ 3799856 h 3920770"/>
              <a:gd name="connsiteX86" fmla="*/ 2896631 w 5950191"/>
              <a:gd name="connsiteY86" fmla="*/ 3764162 h 3920770"/>
              <a:gd name="connsiteX87" fmla="*/ 2946690 w 5950191"/>
              <a:gd name="connsiteY87" fmla="*/ 3737464 h 3920770"/>
              <a:gd name="connsiteX88" fmla="*/ 2983006 w 5950191"/>
              <a:gd name="connsiteY88" fmla="*/ 3736753 h 3920770"/>
              <a:gd name="connsiteX89" fmla="*/ 3029544 w 5950191"/>
              <a:gd name="connsiteY89" fmla="*/ 3737688 h 3920770"/>
              <a:gd name="connsiteX90" fmla="*/ 3131696 w 5950191"/>
              <a:gd name="connsiteY90" fmla="*/ 3775048 h 3920770"/>
              <a:gd name="connsiteX91" fmla="*/ 3190307 w 5950191"/>
              <a:gd name="connsiteY91" fmla="*/ 3724115 h 3920770"/>
              <a:gd name="connsiteX92" fmla="*/ 3210328 w 5950191"/>
              <a:gd name="connsiteY92" fmla="*/ 3695010 h 3920770"/>
              <a:gd name="connsiteX93" fmla="*/ 3269307 w 5950191"/>
              <a:gd name="connsiteY93" fmla="*/ 3658996 h 3920770"/>
              <a:gd name="connsiteX94" fmla="*/ 3300436 w 5950191"/>
              <a:gd name="connsiteY94" fmla="*/ 3600638 h 3920770"/>
              <a:gd name="connsiteX95" fmla="*/ 3264951 w 5950191"/>
              <a:gd name="connsiteY95" fmla="*/ 3576288 h 3920770"/>
              <a:gd name="connsiteX96" fmla="*/ 3149657 w 5950191"/>
              <a:gd name="connsiteY96" fmla="*/ 3391654 h 3920770"/>
              <a:gd name="connsiteX97" fmla="*/ 3067318 w 5950191"/>
              <a:gd name="connsiteY97" fmla="*/ 3278979 h 3920770"/>
              <a:gd name="connsiteX98" fmla="*/ 3093319 w 5950191"/>
              <a:gd name="connsiteY98" fmla="*/ 3239976 h 3920770"/>
              <a:gd name="connsiteX99" fmla="*/ 3106320 w 5950191"/>
              <a:gd name="connsiteY99" fmla="*/ 3036295 h 3920770"/>
              <a:gd name="connsiteX100" fmla="*/ 3082416 w 5950191"/>
              <a:gd name="connsiteY100" fmla="*/ 3066204 h 3920770"/>
              <a:gd name="connsiteX101" fmla="*/ 3036982 w 5950191"/>
              <a:gd name="connsiteY101" fmla="*/ 3127301 h 3920770"/>
              <a:gd name="connsiteX102" fmla="*/ 3062984 w 5950191"/>
              <a:gd name="connsiteY102" fmla="*/ 3023294 h 3920770"/>
              <a:gd name="connsiteX103" fmla="*/ 2982854 w 5950191"/>
              <a:gd name="connsiteY103" fmla="*/ 2935201 h 3920770"/>
              <a:gd name="connsiteX104" fmla="*/ 2893971 w 5950191"/>
              <a:gd name="connsiteY104" fmla="*/ 2875950 h 3920770"/>
              <a:gd name="connsiteX105" fmla="*/ 2993646 w 5950191"/>
              <a:gd name="connsiteY105" fmla="*/ 2776276 h 3920770"/>
              <a:gd name="connsiteX106" fmla="*/ 3032648 w 5950191"/>
              <a:gd name="connsiteY106" fmla="*/ 2698271 h 3920770"/>
              <a:gd name="connsiteX107" fmla="*/ 3054317 w 5950191"/>
              <a:gd name="connsiteY107" fmla="*/ 2667935 h 3920770"/>
              <a:gd name="connsiteX108" fmla="*/ 3114988 w 5950191"/>
              <a:gd name="connsiteY108" fmla="*/ 2537925 h 3920770"/>
              <a:gd name="connsiteX109" fmla="*/ 3171325 w 5950191"/>
              <a:gd name="connsiteY109" fmla="*/ 2550926 h 3920770"/>
              <a:gd name="connsiteX110" fmla="*/ 3288334 w 5950191"/>
              <a:gd name="connsiteY110" fmla="*/ 2494589 h 3920770"/>
              <a:gd name="connsiteX111" fmla="*/ 3357672 w 5950191"/>
              <a:gd name="connsiteY111" fmla="*/ 2498922 h 3920770"/>
              <a:gd name="connsiteX112" fmla="*/ 3401009 w 5950191"/>
              <a:gd name="connsiteY112" fmla="*/ 2412249 h 3920770"/>
              <a:gd name="connsiteX113" fmla="*/ 3461679 w 5950191"/>
              <a:gd name="connsiteY113" fmla="*/ 2368913 h 3920770"/>
              <a:gd name="connsiteX114" fmla="*/ 3834373 w 5950191"/>
              <a:gd name="connsiteY114" fmla="*/ 2204234 h 3920770"/>
              <a:gd name="connsiteX115" fmla="*/ 3908046 w 5950191"/>
              <a:gd name="connsiteY115" fmla="*/ 2156564 h 3920770"/>
              <a:gd name="connsiteX116" fmla="*/ 3973265 w 5950191"/>
              <a:gd name="connsiteY116" fmla="*/ 2186255 h 3920770"/>
              <a:gd name="connsiteX117" fmla="*/ 4094392 w 5950191"/>
              <a:gd name="connsiteY117" fmla="*/ 2256238 h 3920770"/>
              <a:gd name="connsiteX118" fmla="*/ 4176732 w 5950191"/>
              <a:gd name="connsiteY118" fmla="*/ 2195567 h 3920770"/>
              <a:gd name="connsiteX119" fmla="*/ 4302408 w 5950191"/>
              <a:gd name="connsiteY119" fmla="*/ 2234570 h 3920770"/>
              <a:gd name="connsiteX120" fmla="*/ 4289406 w 5950191"/>
              <a:gd name="connsiteY120" fmla="*/ 2325577 h 3920770"/>
              <a:gd name="connsiteX121" fmla="*/ 4304340 w 5950191"/>
              <a:gd name="connsiteY121" fmla="*/ 2390152 h 3920770"/>
              <a:gd name="connsiteX122" fmla="*/ 4293741 w 5950191"/>
              <a:gd name="connsiteY122" fmla="*/ 2485921 h 3920770"/>
              <a:gd name="connsiteX123" fmla="*/ 4237403 w 5950191"/>
              <a:gd name="connsiteY123" fmla="*/ 2585595 h 3920770"/>
              <a:gd name="connsiteX124" fmla="*/ 4363079 w 5950191"/>
              <a:gd name="connsiteY124" fmla="*/ 2654933 h 3920770"/>
              <a:gd name="connsiteX125" fmla="*/ 4360118 w 5950191"/>
              <a:gd name="connsiteY125" fmla="*/ 2654633 h 3920770"/>
              <a:gd name="connsiteX0" fmla="*/ 4360118 w 5950191"/>
              <a:gd name="connsiteY0" fmla="*/ 2654633 h 3920770"/>
              <a:gd name="connsiteX1" fmla="*/ 4645659 w 5950191"/>
              <a:gd name="connsiteY1" fmla="*/ 2696773 h 3920770"/>
              <a:gd name="connsiteX2" fmla="*/ 4921433 w 5950191"/>
              <a:gd name="connsiteY2" fmla="*/ 2745168 h 3920770"/>
              <a:gd name="connsiteX3" fmla="*/ 5331975 w 5950191"/>
              <a:gd name="connsiteY3" fmla="*/ 2673629 h 3920770"/>
              <a:gd name="connsiteX4" fmla="*/ 5627603 w 5950191"/>
              <a:gd name="connsiteY4" fmla="*/ 2545992 h 3920770"/>
              <a:gd name="connsiteX5" fmla="*/ 5909529 w 5950191"/>
              <a:gd name="connsiteY5" fmla="*/ 2487578 h 3920770"/>
              <a:gd name="connsiteX6" fmla="*/ 5946418 w 5950191"/>
              <a:gd name="connsiteY6" fmla="*/ 2185579 h 3920770"/>
              <a:gd name="connsiteX7" fmla="*/ 5938763 w 5950191"/>
              <a:gd name="connsiteY7" fmla="*/ 1250354 h 3920770"/>
              <a:gd name="connsiteX8" fmla="*/ 5946926 w 5950191"/>
              <a:gd name="connsiteY8" fmla="*/ 314984 h 3920770"/>
              <a:gd name="connsiteX9" fmla="*/ 5950191 w 5950191"/>
              <a:gd name="connsiteY9" fmla="*/ 16736 h 3920770"/>
              <a:gd name="connsiteX10" fmla="*/ 5380322 w 5950191"/>
              <a:gd name="connsiteY10" fmla="*/ 20003 h 3920770"/>
              <a:gd name="connsiteX11" fmla="*/ 4191631 w 5950191"/>
              <a:gd name="connsiteY11" fmla="*/ 7911 h 3920770"/>
              <a:gd name="connsiteX12" fmla="*/ 3784618 w 5950191"/>
              <a:gd name="connsiteY12" fmla="*/ 3294 h 3920770"/>
              <a:gd name="connsiteX13" fmla="*/ 3661792 w 5950191"/>
              <a:gd name="connsiteY13" fmla="*/ 7911 h 3920770"/>
              <a:gd name="connsiteX14" fmla="*/ 3180511 w 5950191"/>
              <a:gd name="connsiteY14" fmla="*/ 4377 h 3920770"/>
              <a:gd name="connsiteX15" fmla="*/ 1410657 w 5950191"/>
              <a:gd name="connsiteY15" fmla="*/ 0 h 3920770"/>
              <a:gd name="connsiteX16" fmla="*/ 695727 w 5950191"/>
              <a:gd name="connsiteY16" fmla="*/ 10137 h 3920770"/>
              <a:gd name="connsiteX17" fmla="*/ 298162 w 5950191"/>
              <a:gd name="connsiteY17" fmla="*/ 20076 h 3920770"/>
              <a:gd name="connsiteX18" fmla="*/ 218649 w 5950191"/>
              <a:gd name="connsiteY18" fmla="*/ 10137 h 3920770"/>
              <a:gd name="connsiteX19" fmla="*/ 39745 w 5950191"/>
              <a:gd name="connsiteY19" fmla="*/ 59833 h 3920770"/>
              <a:gd name="connsiteX20" fmla="*/ 46701 w 5950191"/>
              <a:gd name="connsiteY20" fmla="*/ 489635 h 3920770"/>
              <a:gd name="connsiteX21" fmla="*/ 26153 w 5950191"/>
              <a:gd name="connsiteY21" fmla="*/ 979742 h 3920770"/>
              <a:gd name="connsiteX22" fmla="*/ 5605 w 5950191"/>
              <a:gd name="connsiteY22" fmla="*/ 1552552 h 3920770"/>
              <a:gd name="connsiteX23" fmla="*/ 24220 w 5950191"/>
              <a:gd name="connsiteY23" fmla="*/ 2092098 h 3920770"/>
              <a:gd name="connsiteX24" fmla="*/ 12683 w 5950191"/>
              <a:gd name="connsiteY24" fmla="*/ 2441401 h 3920770"/>
              <a:gd name="connsiteX25" fmla="*/ 190478 w 5950191"/>
              <a:gd name="connsiteY25" fmla="*/ 2480802 h 3920770"/>
              <a:gd name="connsiteX26" fmla="*/ 224644 w 5950191"/>
              <a:gd name="connsiteY26" fmla="*/ 2428297 h 3920770"/>
              <a:gd name="connsiteX27" fmla="*/ 353556 w 5950191"/>
              <a:gd name="connsiteY27" fmla="*/ 2373054 h 3920770"/>
              <a:gd name="connsiteX28" fmla="*/ 421861 w 5950191"/>
              <a:gd name="connsiteY28" fmla="*/ 2328710 h 3920770"/>
              <a:gd name="connsiteX29" fmla="*/ 478776 w 5950191"/>
              <a:gd name="connsiteY29" fmla="*/ 2288603 h 3920770"/>
              <a:gd name="connsiteX30" fmla="*/ 572482 w 5950191"/>
              <a:gd name="connsiteY30" fmla="*/ 2297686 h 3920770"/>
              <a:gd name="connsiteX31" fmla="*/ 630206 w 5950191"/>
              <a:gd name="connsiteY31" fmla="*/ 2247834 h 3920770"/>
              <a:gd name="connsiteX32" fmla="*/ 685536 w 5950191"/>
              <a:gd name="connsiteY32" fmla="*/ 2268219 h 3920770"/>
              <a:gd name="connsiteX33" fmla="*/ 746690 w 5950191"/>
              <a:gd name="connsiteY33" fmla="*/ 2218713 h 3920770"/>
              <a:gd name="connsiteX34" fmla="*/ 802020 w 5950191"/>
              <a:gd name="connsiteY34" fmla="*/ 2227449 h 3920770"/>
              <a:gd name="connsiteX35" fmla="*/ 859657 w 5950191"/>
              <a:gd name="connsiteY35" fmla="*/ 2172205 h 3920770"/>
              <a:gd name="connsiteX36" fmla="*/ 1082764 w 5950191"/>
              <a:gd name="connsiteY36" fmla="*/ 2156694 h 3920770"/>
              <a:gd name="connsiteX37" fmla="*/ 1201094 w 5950191"/>
              <a:gd name="connsiteY37" fmla="*/ 2112060 h 3920770"/>
              <a:gd name="connsiteX38" fmla="*/ 1235721 w 5950191"/>
              <a:gd name="connsiteY38" fmla="*/ 2166756 h 3920770"/>
              <a:gd name="connsiteX39" fmla="*/ 1058284 w 5950191"/>
              <a:gd name="connsiteY39" fmla="*/ 2236185 h 3920770"/>
              <a:gd name="connsiteX40" fmla="*/ 1078670 w 5950191"/>
              <a:gd name="connsiteY40" fmla="*/ 2265307 h 3920770"/>
              <a:gd name="connsiteX41" fmla="*/ 1087405 w 5950191"/>
              <a:gd name="connsiteY41" fmla="*/ 2294428 h 3920770"/>
              <a:gd name="connsiteX42" fmla="*/ 1008779 w 5950191"/>
              <a:gd name="connsiteY42" fmla="*/ 2268219 h 3920770"/>
              <a:gd name="connsiteX43" fmla="*/ 892295 w 5950191"/>
              <a:gd name="connsiteY43" fmla="*/ 2285691 h 3920770"/>
              <a:gd name="connsiteX44" fmla="*/ 935976 w 5950191"/>
              <a:gd name="connsiteY44" fmla="*/ 2367230 h 3920770"/>
              <a:gd name="connsiteX45" fmla="*/ 1014603 w 5950191"/>
              <a:gd name="connsiteY45" fmla="*/ 2405087 h 3920770"/>
              <a:gd name="connsiteX46" fmla="*/ 917928 w 5950191"/>
              <a:gd name="connsiteY46" fmla="*/ 2471774 h 3920770"/>
              <a:gd name="connsiteX47" fmla="*/ 908316 w 5950191"/>
              <a:gd name="connsiteY47" fmla="*/ 2533804 h 3920770"/>
              <a:gd name="connsiteX48" fmla="*/ 868998 w 5950191"/>
              <a:gd name="connsiteY48" fmla="*/ 2556517 h 3920770"/>
              <a:gd name="connsiteX49" fmla="*/ 831141 w 5950191"/>
              <a:gd name="connsiteY49" fmla="*/ 2643880 h 3920770"/>
              <a:gd name="connsiteX50" fmla="*/ 683500 w 5950191"/>
              <a:gd name="connsiteY50" fmla="*/ 2621459 h 3920770"/>
              <a:gd name="connsiteX51" fmla="*/ 670107 w 5950191"/>
              <a:gd name="connsiteY51" fmla="*/ 2664265 h 3920770"/>
              <a:gd name="connsiteX52" fmla="*/ 707964 w 5950191"/>
              <a:gd name="connsiteY52" fmla="*/ 2673868 h 3920770"/>
              <a:gd name="connsiteX53" fmla="*/ 645763 w 5950191"/>
              <a:gd name="connsiteY53" fmla="*/ 2683675 h 3920770"/>
              <a:gd name="connsiteX54" fmla="*/ 633118 w 5950191"/>
              <a:gd name="connsiteY54" fmla="*/ 2699210 h 3920770"/>
              <a:gd name="connsiteX55" fmla="*/ 779151 w 5950191"/>
              <a:gd name="connsiteY55" fmla="*/ 2754609 h 3920770"/>
              <a:gd name="connsiteX56" fmla="*/ 818154 w 5950191"/>
              <a:gd name="connsiteY56" fmla="*/ 2806612 h 3920770"/>
              <a:gd name="connsiteX57" fmla="*/ 868468 w 5950191"/>
              <a:gd name="connsiteY57" fmla="*/ 2843499 h 3920770"/>
              <a:gd name="connsiteX58" fmla="*/ 917828 w 5950191"/>
              <a:gd name="connsiteY58" fmla="*/ 2823947 h 3920770"/>
              <a:gd name="connsiteX59" fmla="*/ 928729 w 5950191"/>
              <a:gd name="connsiteY59" fmla="*/ 2859219 h 3920770"/>
              <a:gd name="connsiteX60" fmla="*/ 1000167 w 5950191"/>
              <a:gd name="connsiteY60" fmla="*/ 2914953 h 3920770"/>
              <a:gd name="connsiteX61" fmla="*/ 1190847 w 5950191"/>
              <a:gd name="connsiteY61" fmla="*/ 2992959 h 3920770"/>
              <a:gd name="connsiteX62" fmla="*/ 1340078 w 5950191"/>
              <a:gd name="connsiteY62" fmla="*/ 3152666 h 3920770"/>
              <a:gd name="connsiteX63" fmla="*/ 1420532 w 5950191"/>
              <a:gd name="connsiteY63" fmla="*/ 3144637 h 3920770"/>
              <a:gd name="connsiteX64" fmla="*/ 1524538 w 5950191"/>
              <a:gd name="connsiteY64" fmla="*/ 3205308 h 3920770"/>
              <a:gd name="connsiteX65" fmla="*/ 1641547 w 5950191"/>
              <a:gd name="connsiteY65" fmla="*/ 3257312 h 3920770"/>
              <a:gd name="connsiteX66" fmla="*/ 1710885 w 5950191"/>
              <a:gd name="connsiteY66" fmla="*/ 3218309 h 3920770"/>
              <a:gd name="connsiteX67" fmla="*/ 1771556 w 5950191"/>
              <a:gd name="connsiteY67" fmla="*/ 3252978 h 3920770"/>
              <a:gd name="connsiteX68" fmla="*/ 1836561 w 5950191"/>
              <a:gd name="connsiteY68" fmla="*/ 3261646 h 3920770"/>
              <a:gd name="connsiteX69" fmla="*/ 1858229 w 5950191"/>
              <a:gd name="connsiteY69" fmla="*/ 3348319 h 3920770"/>
              <a:gd name="connsiteX70" fmla="*/ 2169283 w 5950191"/>
              <a:gd name="connsiteY70" fmla="*/ 3374229 h 3920770"/>
              <a:gd name="connsiteX71" fmla="*/ 2235257 w 5950191"/>
              <a:gd name="connsiteY71" fmla="*/ 3443659 h 3920770"/>
              <a:gd name="connsiteX72" fmla="*/ 2196254 w 5950191"/>
              <a:gd name="connsiteY72" fmla="*/ 3547667 h 3920770"/>
              <a:gd name="connsiteX73" fmla="*/ 2105248 w 5950191"/>
              <a:gd name="connsiteY73" fmla="*/ 3634340 h 3920770"/>
              <a:gd name="connsiteX74" fmla="*/ 2274260 w 5950191"/>
              <a:gd name="connsiteY74" fmla="*/ 3729680 h 3920770"/>
              <a:gd name="connsiteX75" fmla="*/ 2235257 w 5950191"/>
              <a:gd name="connsiteY75" fmla="*/ 3894358 h 3920770"/>
              <a:gd name="connsiteX76" fmla="*/ 2425938 w 5950191"/>
              <a:gd name="connsiteY76" fmla="*/ 3920360 h 3920770"/>
              <a:gd name="connsiteX77" fmla="*/ 2443272 w 5950191"/>
              <a:gd name="connsiteY77" fmla="*/ 3881357 h 3920770"/>
              <a:gd name="connsiteX78" fmla="*/ 2473608 w 5950191"/>
              <a:gd name="connsiteY78" fmla="*/ 3868356 h 3920770"/>
              <a:gd name="connsiteX79" fmla="*/ 2473608 w 5950191"/>
              <a:gd name="connsiteY79" fmla="*/ 3812018 h 3920770"/>
              <a:gd name="connsiteX80" fmla="*/ 2564614 w 5950191"/>
              <a:gd name="connsiteY80" fmla="*/ 3699343 h 3920770"/>
              <a:gd name="connsiteX81" fmla="*/ 2677289 w 5950191"/>
              <a:gd name="connsiteY81" fmla="*/ 3751347 h 3920770"/>
              <a:gd name="connsiteX82" fmla="*/ 2755295 w 5950191"/>
              <a:gd name="connsiteY82" fmla="*/ 3842354 h 3920770"/>
              <a:gd name="connsiteX83" fmla="*/ 2848760 w 5950191"/>
              <a:gd name="connsiteY83" fmla="*/ 3864636 h 3920770"/>
              <a:gd name="connsiteX84" fmla="*/ 2892626 w 5950191"/>
              <a:gd name="connsiteY84" fmla="*/ 3830002 h 3920770"/>
              <a:gd name="connsiteX85" fmla="*/ 2876589 w 5950191"/>
              <a:gd name="connsiteY85" fmla="*/ 3799856 h 3920770"/>
              <a:gd name="connsiteX86" fmla="*/ 2896631 w 5950191"/>
              <a:gd name="connsiteY86" fmla="*/ 3764162 h 3920770"/>
              <a:gd name="connsiteX87" fmla="*/ 2946690 w 5950191"/>
              <a:gd name="connsiteY87" fmla="*/ 3737464 h 3920770"/>
              <a:gd name="connsiteX88" fmla="*/ 2983006 w 5950191"/>
              <a:gd name="connsiteY88" fmla="*/ 3736753 h 3920770"/>
              <a:gd name="connsiteX89" fmla="*/ 3029544 w 5950191"/>
              <a:gd name="connsiteY89" fmla="*/ 3737688 h 3920770"/>
              <a:gd name="connsiteX90" fmla="*/ 3131696 w 5950191"/>
              <a:gd name="connsiteY90" fmla="*/ 3775048 h 3920770"/>
              <a:gd name="connsiteX91" fmla="*/ 3190307 w 5950191"/>
              <a:gd name="connsiteY91" fmla="*/ 3724115 h 3920770"/>
              <a:gd name="connsiteX92" fmla="*/ 3210328 w 5950191"/>
              <a:gd name="connsiteY92" fmla="*/ 3695010 h 3920770"/>
              <a:gd name="connsiteX93" fmla="*/ 3269307 w 5950191"/>
              <a:gd name="connsiteY93" fmla="*/ 3658996 h 3920770"/>
              <a:gd name="connsiteX94" fmla="*/ 3300436 w 5950191"/>
              <a:gd name="connsiteY94" fmla="*/ 3600638 h 3920770"/>
              <a:gd name="connsiteX95" fmla="*/ 3264951 w 5950191"/>
              <a:gd name="connsiteY95" fmla="*/ 3576288 h 3920770"/>
              <a:gd name="connsiteX96" fmla="*/ 3149657 w 5950191"/>
              <a:gd name="connsiteY96" fmla="*/ 3391654 h 3920770"/>
              <a:gd name="connsiteX97" fmla="*/ 3067318 w 5950191"/>
              <a:gd name="connsiteY97" fmla="*/ 3278979 h 3920770"/>
              <a:gd name="connsiteX98" fmla="*/ 3093319 w 5950191"/>
              <a:gd name="connsiteY98" fmla="*/ 3239976 h 3920770"/>
              <a:gd name="connsiteX99" fmla="*/ 3106320 w 5950191"/>
              <a:gd name="connsiteY99" fmla="*/ 3036295 h 3920770"/>
              <a:gd name="connsiteX100" fmla="*/ 3082416 w 5950191"/>
              <a:gd name="connsiteY100" fmla="*/ 3066204 h 3920770"/>
              <a:gd name="connsiteX101" fmla="*/ 3036982 w 5950191"/>
              <a:gd name="connsiteY101" fmla="*/ 3127301 h 3920770"/>
              <a:gd name="connsiteX102" fmla="*/ 3062984 w 5950191"/>
              <a:gd name="connsiteY102" fmla="*/ 3023294 h 3920770"/>
              <a:gd name="connsiteX103" fmla="*/ 2982854 w 5950191"/>
              <a:gd name="connsiteY103" fmla="*/ 2935201 h 3920770"/>
              <a:gd name="connsiteX104" fmla="*/ 2893971 w 5950191"/>
              <a:gd name="connsiteY104" fmla="*/ 2875950 h 3920770"/>
              <a:gd name="connsiteX105" fmla="*/ 2993646 w 5950191"/>
              <a:gd name="connsiteY105" fmla="*/ 2776276 h 3920770"/>
              <a:gd name="connsiteX106" fmla="*/ 3032648 w 5950191"/>
              <a:gd name="connsiteY106" fmla="*/ 2698271 h 3920770"/>
              <a:gd name="connsiteX107" fmla="*/ 3054317 w 5950191"/>
              <a:gd name="connsiteY107" fmla="*/ 2667935 h 3920770"/>
              <a:gd name="connsiteX108" fmla="*/ 3114988 w 5950191"/>
              <a:gd name="connsiteY108" fmla="*/ 2537925 h 3920770"/>
              <a:gd name="connsiteX109" fmla="*/ 3171325 w 5950191"/>
              <a:gd name="connsiteY109" fmla="*/ 2550926 h 3920770"/>
              <a:gd name="connsiteX110" fmla="*/ 3288334 w 5950191"/>
              <a:gd name="connsiteY110" fmla="*/ 2494589 h 3920770"/>
              <a:gd name="connsiteX111" fmla="*/ 3357672 w 5950191"/>
              <a:gd name="connsiteY111" fmla="*/ 2498922 h 3920770"/>
              <a:gd name="connsiteX112" fmla="*/ 3401009 w 5950191"/>
              <a:gd name="connsiteY112" fmla="*/ 2412249 h 3920770"/>
              <a:gd name="connsiteX113" fmla="*/ 3461679 w 5950191"/>
              <a:gd name="connsiteY113" fmla="*/ 2368913 h 3920770"/>
              <a:gd name="connsiteX114" fmla="*/ 3834373 w 5950191"/>
              <a:gd name="connsiteY114" fmla="*/ 2204234 h 3920770"/>
              <a:gd name="connsiteX115" fmla="*/ 3908046 w 5950191"/>
              <a:gd name="connsiteY115" fmla="*/ 2156564 h 3920770"/>
              <a:gd name="connsiteX116" fmla="*/ 3973265 w 5950191"/>
              <a:gd name="connsiteY116" fmla="*/ 2186255 h 3920770"/>
              <a:gd name="connsiteX117" fmla="*/ 4094392 w 5950191"/>
              <a:gd name="connsiteY117" fmla="*/ 2256238 h 3920770"/>
              <a:gd name="connsiteX118" fmla="*/ 4176732 w 5950191"/>
              <a:gd name="connsiteY118" fmla="*/ 2195567 h 3920770"/>
              <a:gd name="connsiteX119" fmla="*/ 4302408 w 5950191"/>
              <a:gd name="connsiteY119" fmla="*/ 2234570 h 3920770"/>
              <a:gd name="connsiteX120" fmla="*/ 4289406 w 5950191"/>
              <a:gd name="connsiteY120" fmla="*/ 2325577 h 3920770"/>
              <a:gd name="connsiteX121" fmla="*/ 4304340 w 5950191"/>
              <a:gd name="connsiteY121" fmla="*/ 2390152 h 3920770"/>
              <a:gd name="connsiteX122" fmla="*/ 4293741 w 5950191"/>
              <a:gd name="connsiteY122" fmla="*/ 2485921 h 3920770"/>
              <a:gd name="connsiteX123" fmla="*/ 4237403 w 5950191"/>
              <a:gd name="connsiteY123" fmla="*/ 2585595 h 3920770"/>
              <a:gd name="connsiteX124" fmla="*/ 4363079 w 5950191"/>
              <a:gd name="connsiteY124" fmla="*/ 2654933 h 3920770"/>
              <a:gd name="connsiteX125" fmla="*/ 4360118 w 5950191"/>
              <a:gd name="connsiteY125" fmla="*/ 2654633 h 3920770"/>
              <a:gd name="connsiteX0" fmla="*/ 4360118 w 5950191"/>
              <a:gd name="connsiteY0" fmla="*/ 2655267 h 3921404"/>
              <a:gd name="connsiteX1" fmla="*/ 4645659 w 5950191"/>
              <a:gd name="connsiteY1" fmla="*/ 2697407 h 3921404"/>
              <a:gd name="connsiteX2" fmla="*/ 4921433 w 5950191"/>
              <a:gd name="connsiteY2" fmla="*/ 2745802 h 3921404"/>
              <a:gd name="connsiteX3" fmla="*/ 5331975 w 5950191"/>
              <a:gd name="connsiteY3" fmla="*/ 2674263 h 3921404"/>
              <a:gd name="connsiteX4" fmla="*/ 5627603 w 5950191"/>
              <a:gd name="connsiteY4" fmla="*/ 2546626 h 3921404"/>
              <a:gd name="connsiteX5" fmla="*/ 5909529 w 5950191"/>
              <a:gd name="connsiteY5" fmla="*/ 2488212 h 3921404"/>
              <a:gd name="connsiteX6" fmla="*/ 5946418 w 5950191"/>
              <a:gd name="connsiteY6" fmla="*/ 2186213 h 3921404"/>
              <a:gd name="connsiteX7" fmla="*/ 5938763 w 5950191"/>
              <a:gd name="connsiteY7" fmla="*/ 1250988 h 3921404"/>
              <a:gd name="connsiteX8" fmla="*/ 5946926 w 5950191"/>
              <a:gd name="connsiteY8" fmla="*/ 315618 h 3921404"/>
              <a:gd name="connsiteX9" fmla="*/ 5950191 w 5950191"/>
              <a:gd name="connsiteY9" fmla="*/ 17370 h 3921404"/>
              <a:gd name="connsiteX10" fmla="*/ 5380322 w 5950191"/>
              <a:gd name="connsiteY10" fmla="*/ 20637 h 3921404"/>
              <a:gd name="connsiteX11" fmla="*/ 4200177 w 5950191"/>
              <a:gd name="connsiteY11" fmla="*/ 0 h 3921404"/>
              <a:gd name="connsiteX12" fmla="*/ 3784618 w 5950191"/>
              <a:gd name="connsiteY12" fmla="*/ 3928 h 3921404"/>
              <a:gd name="connsiteX13" fmla="*/ 3661792 w 5950191"/>
              <a:gd name="connsiteY13" fmla="*/ 8545 h 3921404"/>
              <a:gd name="connsiteX14" fmla="*/ 3180511 w 5950191"/>
              <a:gd name="connsiteY14" fmla="*/ 5011 h 3921404"/>
              <a:gd name="connsiteX15" fmla="*/ 1410657 w 5950191"/>
              <a:gd name="connsiteY15" fmla="*/ 634 h 3921404"/>
              <a:gd name="connsiteX16" fmla="*/ 695727 w 5950191"/>
              <a:gd name="connsiteY16" fmla="*/ 10771 h 3921404"/>
              <a:gd name="connsiteX17" fmla="*/ 298162 w 5950191"/>
              <a:gd name="connsiteY17" fmla="*/ 20710 h 3921404"/>
              <a:gd name="connsiteX18" fmla="*/ 218649 w 5950191"/>
              <a:gd name="connsiteY18" fmla="*/ 10771 h 3921404"/>
              <a:gd name="connsiteX19" fmla="*/ 39745 w 5950191"/>
              <a:gd name="connsiteY19" fmla="*/ 60467 h 3921404"/>
              <a:gd name="connsiteX20" fmla="*/ 46701 w 5950191"/>
              <a:gd name="connsiteY20" fmla="*/ 490269 h 3921404"/>
              <a:gd name="connsiteX21" fmla="*/ 26153 w 5950191"/>
              <a:gd name="connsiteY21" fmla="*/ 980376 h 3921404"/>
              <a:gd name="connsiteX22" fmla="*/ 5605 w 5950191"/>
              <a:gd name="connsiteY22" fmla="*/ 1553186 h 3921404"/>
              <a:gd name="connsiteX23" fmla="*/ 24220 w 5950191"/>
              <a:gd name="connsiteY23" fmla="*/ 2092732 h 3921404"/>
              <a:gd name="connsiteX24" fmla="*/ 12683 w 5950191"/>
              <a:gd name="connsiteY24" fmla="*/ 2442035 h 3921404"/>
              <a:gd name="connsiteX25" fmla="*/ 190478 w 5950191"/>
              <a:gd name="connsiteY25" fmla="*/ 2481436 h 3921404"/>
              <a:gd name="connsiteX26" fmla="*/ 224644 w 5950191"/>
              <a:gd name="connsiteY26" fmla="*/ 2428931 h 3921404"/>
              <a:gd name="connsiteX27" fmla="*/ 353556 w 5950191"/>
              <a:gd name="connsiteY27" fmla="*/ 2373688 h 3921404"/>
              <a:gd name="connsiteX28" fmla="*/ 421861 w 5950191"/>
              <a:gd name="connsiteY28" fmla="*/ 2329344 h 3921404"/>
              <a:gd name="connsiteX29" fmla="*/ 478776 w 5950191"/>
              <a:gd name="connsiteY29" fmla="*/ 2289237 h 3921404"/>
              <a:gd name="connsiteX30" fmla="*/ 572482 w 5950191"/>
              <a:gd name="connsiteY30" fmla="*/ 2298320 h 3921404"/>
              <a:gd name="connsiteX31" fmla="*/ 630206 w 5950191"/>
              <a:gd name="connsiteY31" fmla="*/ 2248468 h 3921404"/>
              <a:gd name="connsiteX32" fmla="*/ 685536 w 5950191"/>
              <a:gd name="connsiteY32" fmla="*/ 2268853 h 3921404"/>
              <a:gd name="connsiteX33" fmla="*/ 746690 w 5950191"/>
              <a:gd name="connsiteY33" fmla="*/ 2219347 h 3921404"/>
              <a:gd name="connsiteX34" fmla="*/ 802020 w 5950191"/>
              <a:gd name="connsiteY34" fmla="*/ 2228083 h 3921404"/>
              <a:gd name="connsiteX35" fmla="*/ 859657 w 5950191"/>
              <a:gd name="connsiteY35" fmla="*/ 2172839 h 3921404"/>
              <a:gd name="connsiteX36" fmla="*/ 1082764 w 5950191"/>
              <a:gd name="connsiteY36" fmla="*/ 2157328 h 3921404"/>
              <a:gd name="connsiteX37" fmla="*/ 1201094 w 5950191"/>
              <a:gd name="connsiteY37" fmla="*/ 2112694 h 3921404"/>
              <a:gd name="connsiteX38" fmla="*/ 1235721 w 5950191"/>
              <a:gd name="connsiteY38" fmla="*/ 2167390 h 3921404"/>
              <a:gd name="connsiteX39" fmla="*/ 1058284 w 5950191"/>
              <a:gd name="connsiteY39" fmla="*/ 2236819 h 3921404"/>
              <a:gd name="connsiteX40" fmla="*/ 1078670 w 5950191"/>
              <a:gd name="connsiteY40" fmla="*/ 2265941 h 3921404"/>
              <a:gd name="connsiteX41" fmla="*/ 1087405 w 5950191"/>
              <a:gd name="connsiteY41" fmla="*/ 2295062 h 3921404"/>
              <a:gd name="connsiteX42" fmla="*/ 1008779 w 5950191"/>
              <a:gd name="connsiteY42" fmla="*/ 2268853 h 3921404"/>
              <a:gd name="connsiteX43" fmla="*/ 892295 w 5950191"/>
              <a:gd name="connsiteY43" fmla="*/ 2286325 h 3921404"/>
              <a:gd name="connsiteX44" fmla="*/ 935976 w 5950191"/>
              <a:gd name="connsiteY44" fmla="*/ 2367864 h 3921404"/>
              <a:gd name="connsiteX45" fmla="*/ 1014603 w 5950191"/>
              <a:gd name="connsiteY45" fmla="*/ 2405721 h 3921404"/>
              <a:gd name="connsiteX46" fmla="*/ 917928 w 5950191"/>
              <a:gd name="connsiteY46" fmla="*/ 2472408 h 3921404"/>
              <a:gd name="connsiteX47" fmla="*/ 908316 w 5950191"/>
              <a:gd name="connsiteY47" fmla="*/ 2534438 h 3921404"/>
              <a:gd name="connsiteX48" fmla="*/ 868998 w 5950191"/>
              <a:gd name="connsiteY48" fmla="*/ 2557151 h 3921404"/>
              <a:gd name="connsiteX49" fmla="*/ 831141 w 5950191"/>
              <a:gd name="connsiteY49" fmla="*/ 2644514 h 3921404"/>
              <a:gd name="connsiteX50" fmla="*/ 683500 w 5950191"/>
              <a:gd name="connsiteY50" fmla="*/ 2622093 h 3921404"/>
              <a:gd name="connsiteX51" fmla="*/ 670107 w 5950191"/>
              <a:gd name="connsiteY51" fmla="*/ 2664899 h 3921404"/>
              <a:gd name="connsiteX52" fmla="*/ 707964 w 5950191"/>
              <a:gd name="connsiteY52" fmla="*/ 2674502 h 3921404"/>
              <a:gd name="connsiteX53" fmla="*/ 645763 w 5950191"/>
              <a:gd name="connsiteY53" fmla="*/ 2684309 h 3921404"/>
              <a:gd name="connsiteX54" fmla="*/ 633118 w 5950191"/>
              <a:gd name="connsiteY54" fmla="*/ 2699844 h 3921404"/>
              <a:gd name="connsiteX55" fmla="*/ 779151 w 5950191"/>
              <a:gd name="connsiteY55" fmla="*/ 2755243 h 3921404"/>
              <a:gd name="connsiteX56" fmla="*/ 818154 w 5950191"/>
              <a:gd name="connsiteY56" fmla="*/ 2807246 h 3921404"/>
              <a:gd name="connsiteX57" fmla="*/ 868468 w 5950191"/>
              <a:gd name="connsiteY57" fmla="*/ 2844133 h 3921404"/>
              <a:gd name="connsiteX58" fmla="*/ 917828 w 5950191"/>
              <a:gd name="connsiteY58" fmla="*/ 2824581 h 3921404"/>
              <a:gd name="connsiteX59" fmla="*/ 928729 w 5950191"/>
              <a:gd name="connsiteY59" fmla="*/ 2859853 h 3921404"/>
              <a:gd name="connsiteX60" fmla="*/ 1000167 w 5950191"/>
              <a:gd name="connsiteY60" fmla="*/ 2915587 h 3921404"/>
              <a:gd name="connsiteX61" fmla="*/ 1190847 w 5950191"/>
              <a:gd name="connsiteY61" fmla="*/ 2993593 h 3921404"/>
              <a:gd name="connsiteX62" fmla="*/ 1340078 w 5950191"/>
              <a:gd name="connsiteY62" fmla="*/ 3153300 h 3921404"/>
              <a:gd name="connsiteX63" fmla="*/ 1420532 w 5950191"/>
              <a:gd name="connsiteY63" fmla="*/ 3145271 h 3921404"/>
              <a:gd name="connsiteX64" fmla="*/ 1524538 w 5950191"/>
              <a:gd name="connsiteY64" fmla="*/ 3205942 h 3921404"/>
              <a:gd name="connsiteX65" fmla="*/ 1641547 w 5950191"/>
              <a:gd name="connsiteY65" fmla="*/ 3257946 h 3921404"/>
              <a:gd name="connsiteX66" fmla="*/ 1710885 w 5950191"/>
              <a:gd name="connsiteY66" fmla="*/ 3218943 h 3921404"/>
              <a:gd name="connsiteX67" fmla="*/ 1771556 w 5950191"/>
              <a:gd name="connsiteY67" fmla="*/ 3253612 h 3921404"/>
              <a:gd name="connsiteX68" fmla="*/ 1836561 w 5950191"/>
              <a:gd name="connsiteY68" fmla="*/ 3262280 h 3921404"/>
              <a:gd name="connsiteX69" fmla="*/ 1858229 w 5950191"/>
              <a:gd name="connsiteY69" fmla="*/ 3348953 h 3921404"/>
              <a:gd name="connsiteX70" fmla="*/ 2169283 w 5950191"/>
              <a:gd name="connsiteY70" fmla="*/ 3374863 h 3921404"/>
              <a:gd name="connsiteX71" fmla="*/ 2235257 w 5950191"/>
              <a:gd name="connsiteY71" fmla="*/ 3444293 h 3921404"/>
              <a:gd name="connsiteX72" fmla="*/ 2196254 w 5950191"/>
              <a:gd name="connsiteY72" fmla="*/ 3548301 h 3921404"/>
              <a:gd name="connsiteX73" fmla="*/ 2105248 w 5950191"/>
              <a:gd name="connsiteY73" fmla="*/ 3634974 h 3921404"/>
              <a:gd name="connsiteX74" fmla="*/ 2274260 w 5950191"/>
              <a:gd name="connsiteY74" fmla="*/ 3730314 h 3921404"/>
              <a:gd name="connsiteX75" fmla="*/ 2235257 w 5950191"/>
              <a:gd name="connsiteY75" fmla="*/ 3894992 h 3921404"/>
              <a:gd name="connsiteX76" fmla="*/ 2425938 w 5950191"/>
              <a:gd name="connsiteY76" fmla="*/ 3920994 h 3921404"/>
              <a:gd name="connsiteX77" fmla="*/ 2443272 w 5950191"/>
              <a:gd name="connsiteY77" fmla="*/ 3881991 h 3921404"/>
              <a:gd name="connsiteX78" fmla="*/ 2473608 w 5950191"/>
              <a:gd name="connsiteY78" fmla="*/ 3868990 h 3921404"/>
              <a:gd name="connsiteX79" fmla="*/ 2473608 w 5950191"/>
              <a:gd name="connsiteY79" fmla="*/ 3812652 h 3921404"/>
              <a:gd name="connsiteX80" fmla="*/ 2564614 w 5950191"/>
              <a:gd name="connsiteY80" fmla="*/ 3699977 h 3921404"/>
              <a:gd name="connsiteX81" fmla="*/ 2677289 w 5950191"/>
              <a:gd name="connsiteY81" fmla="*/ 3751981 h 3921404"/>
              <a:gd name="connsiteX82" fmla="*/ 2755295 w 5950191"/>
              <a:gd name="connsiteY82" fmla="*/ 3842988 h 3921404"/>
              <a:gd name="connsiteX83" fmla="*/ 2848760 w 5950191"/>
              <a:gd name="connsiteY83" fmla="*/ 3865270 h 3921404"/>
              <a:gd name="connsiteX84" fmla="*/ 2892626 w 5950191"/>
              <a:gd name="connsiteY84" fmla="*/ 3830636 h 3921404"/>
              <a:gd name="connsiteX85" fmla="*/ 2876589 w 5950191"/>
              <a:gd name="connsiteY85" fmla="*/ 3800490 h 3921404"/>
              <a:gd name="connsiteX86" fmla="*/ 2896631 w 5950191"/>
              <a:gd name="connsiteY86" fmla="*/ 3764796 h 3921404"/>
              <a:gd name="connsiteX87" fmla="*/ 2946690 w 5950191"/>
              <a:gd name="connsiteY87" fmla="*/ 3738098 h 3921404"/>
              <a:gd name="connsiteX88" fmla="*/ 2983006 w 5950191"/>
              <a:gd name="connsiteY88" fmla="*/ 3737387 h 3921404"/>
              <a:gd name="connsiteX89" fmla="*/ 3029544 w 5950191"/>
              <a:gd name="connsiteY89" fmla="*/ 3738322 h 3921404"/>
              <a:gd name="connsiteX90" fmla="*/ 3131696 w 5950191"/>
              <a:gd name="connsiteY90" fmla="*/ 3775682 h 3921404"/>
              <a:gd name="connsiteX91" fmla="*/ 3190307 w 5950191"/>
              <a:gd name="connsiteY91" fmla="*/ 3724749 h 3921404"/>
              <a:gd name="connsiteX92" fmla="*/ 3210328 w 5950191"/>
              <a:gd name="connsiteY92" fmla="*/ 3695644 h 3921404"/>
              <a:gd name="connsiteX93" fmla="*/ 3269307 w 5950191"/>
              <a:gd name="connsiteY93" fmla="*/ 3659630 h 3921404"/>
              <a:gd name="connsiteX94" fmla="*/ 3300436 w 5950191"/>
              <a:gd name="connsiteY94" fmla="*/ 3601272 h 3921404"/>
              <a:gd name="connsiteX95" fmla="*/ 3264951 w 5950191"/>
              <a:gd name="connsiteY95" fmla="*/ 3576922 h 3921404"/>
              <a:gd name="connsiteX96" fmla="*/ 3149657 w 5950191"/>
              <a:gd name="connsiteY96" fmla="*/ 3392288 h 3921404"/>
              <a:gd name="connsiteX97" fmla="*/ 3067318 w 5950191"/>
              <a:gd name="connsiteY97" fmla="*/ 3279613 h 3921404"/>
              <a:gd name="connsiteX98" fmla="*/ 3093319 w 5950191"/>
              <a:gd name="connsiteY98" fmla="*/ 3240610 h 3921404"/>
              <a:gd name="connsiteX99" fmla="*/ 3106320 w 5950191"/>
              <a:gd name="connsiteY99" fmla="*/ 3036929 h 3921404"/>
              <a:gd name="connsiteX100" fmla="*/ 3082416 w 5950191"/>
              <a:gd name="connsiteY100" fmla="*/ 3066838 h 3921404"/>
              <a:gd name="connsiteX101" fmla="*/ 3036982 w 5950191"/>
              <a:gd name="connsiteY101" fmla="*/ 3127935 h 3921404"/>
              <a:gd name="connsiteX102" fmla="*/ 3062984 w 5950191"/>
              <a:gd name="connsiteY102" fmla="*/ 3023928 h 3921404"/>
              <a:gd name="connsiteX103" fmla="*/ 2982854 w 5950191"/>
              <a:gd name="connsiteY103" fmla="*/ 2935835 h 3921404"/>
              <a:gd name="connsiteX104" fmla="*/ 2893971 w 5950191"/>
              <a:gd name="connsiteY104" fmla="*/ 2876584 h 3921404"/>
              <a:gd name="connsiteX105" fmla="*/ 2993646 w 5950191"/>
              <a:gd name="connsiteY105" fmla="*/ 2776910 h 3921404"/>
              <a:gd name="connsiteX106" fmla="*/ 3032648 w 5950191"/>
              <a:gd name="connsiteY106" fmla="*/ 2698905 h 3921404"/>
              <a:gd name="connsiteX107" fmla="*/ 3054317 w 5950191"/>
              <a:gd name="connsiteY107" fmla="*/ 2668569 h 3921404"/>
              <a:gd name="connsiteX108" fmla="*/ 3114988 w 5950191"/>
              <a:gd name="connsiteY108" fmla="*/ 2538559 h 3921404"/>
              <a:gd name="connsiteX109" fmla="*/ 3171325 w 5950191"/>
              <a:gd name="connsiteY109" fmla="*/ 2551560 h 3921404"/>
              <a:gd name="connsiteX110" fmla="*/ 3288334 w 5950191"/>
              <a:gd name="connsiteY110" fmla="*/ 2495223 h 3921404"/>
              <a:gd name="connsiteX111" fmla="*/ 3357672 w 5950191"/>
              <a:gd name="connsiteY111" fmla="*/ 2499556 h 3921404"/>
              <a:gd name="connsiteX112" fmla="*/ 3401009 w 5950191"/>
              <a:gd name="connsiteY112" fmla="*/ 2412883 h 3921404"/>
              <a:gd name="connsiteX113" fmla="*/ 3461679 w 5950191"/>
              <a:gd name="connsiteY113" fmla="*/ 2369547 h 3921404"/>
              <a:gd name="connsiteX114" fmla="*/ 3834373 w 5950191"/>
              <a:gd name="connsiteY114" fmla="*/ 2204868 h 3921404"/>
              <a:gd name="connsiteX115" fmla="*/ 3908046 w 5950191"/>
              <a:gd name="connsiteY115" fmla="*/ 2157198 h 3921404"/>
              <a:gd name="connsiteX116" fmla="*/ 3973265 w 5950191"/>
              <a:gd name="connsiteY116" fmla="*/ 2186889 h 3921404"/>
              <a:gd name="connsiteX117" fmla="*/ 4094392 w 5950191"/>
              <a:gd name="connsiteY117" fmla="*/ 2256872 h 3921404"/>
              <a:gd name="connsiteX118" fmla="*/ 4176732 w 5950191"/>
              <a:gd name="connsiteY118" fmla="*/ 2196201 h 3921404"/>
              <a:gd name="connsiteX119" fmla="*/ 4302408 w 5950191"/>
              <a:gd name="connsiteY119" fmla="*/ 2235204 h 3921404"/>
              <a:gd name="connsiteX120" fmla="*/ 4289406 w 5950191"/>
              <a:gd name="connsiteY120" fmla="*/ 2326211 h 3921404"/>
              <a:gd name="connsiteX121" fmla="*/ 4304340 w 5950191"/>
              <a:gd name="connsiteY121" fmla="*/ 2390786 h 3921404"/>
              <a:gd name="connsiteX122" fmla="*/ 4293741 w 5950191"/>
              <a:gd name="connsiteY122" fmla="*/ 2486555 h 3921404"/>
              <a:gd name="connsiteX123" fmla="*/ 4237403 w 5950191"/>
              <a:gd name="connsiteY123" fmla="*/ 2586229 h 3921404"/>
              <a:gd name="connsiteX124" fmla="*/ 4363079 w 5950191"/>
              <a:gd name="connsiteY124" fmla="*/ 2655567 h 3921404"/>
              <a:gd name="connsiteX125" fmla="*/ 4360118 w 5950191"/>
              <a:gd name="connsiteY125" fmla="*/ 2655267 h 392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950191" h="3921404">
                <a:moveTo>
                  <a:pt x="4360118" y="2655267"/>
                </a:moveTo>
                <a:lnTo>
                  <a:pt x="4645659" y="2697407"/>
                </a:lnTo>
                <a:cubicBezTo>
                  <a:pt x="4739211" y="2712496"/>
                  <a:pt x="4807047" y="2749659"/>
                  <a:pt x="4921433" y="2745802"/>
                </a:cubicBezTo>
                <a:cubicBezTo>
                  <a:pt x="5035819" y="2741945"/>
                  <a:pt x="5214280" y="2707459"/>
                  <a:pt x="5331975" y="2674263"/>
                </a:cubicBezTo>
                <a:cubicBezTo>
                  <a:pt x="5449670" y="2641067"/>
                  <a:pt x="5531344" y="2577634"/>
                  <a:pt x="5627603" y="2546626"/>
                </a:cubicBezTo>
                <a:cubicBezTo>
                  <a:pt x="5723862" y="2515618"/>
                  <a:pt x="5856393" y="2548281"/>
                  <a:pt x="5909529" y="2488212"/>
                </a:cubicBezTo>
                <a:cubicBezTo>
                  <a:pt x="5962665" y="2428143"/>
                  <a:pt x="5941839" y="2400436"/>
                  <a:pt x="5946418" y="2186213"/>
                </a:cubicBezTo>
                <a:cubicBezTo>
                  <a:pt x="5953928" y="2002304"/>
                  <a:pt x="5932585" y="1620181"/>
                  <a:pt x="5938763" y="1250988"/>
                </a:cubicBezTo>
                <a:cubicBezTo>
                  <a:pt x="5945333" y="937115"/>
                  <a:pt x="5945968" y="503985"/>
                  <a:pt x="5946926" y="315618"/>
                </a:cubicBezTo>
                <a:cubicBezTo>
                  <a:pt x="5953164" y="122808"/>
                  <a:pt x="5940465" y="198807"/>
                  <a:pt x="5950191" y="17370"/>
                </a:cubicBezTo>
                <a:cubicBezTo>
                  <a:pt x="5834066" y="14372"/>
                  <a:pt x="5741006" y="21941"/>
                  <a:pt x="5380322" y="20637"/>
                </a:cubicBezTo>
                <a:lnTo>
                  <a:pt x="4200177" y="0"/>
                </a:lnTo>
                <a:cubicBezTo>
                  <a:pt x="4061657" y="7007"/>
                  <a:pt x="3874349" y="2504"/>
                  <a:pt x="3784618" y="3928"/>
                </a:cubicBezTo>
                <a:cubicBezTo>
                  <a:pt x="3694887" y="5352"/>
                  <a:pt x="3761052" y="12637"/>
                  <a:pt x="3661792" y="8545"/>
                </a:cubicBezTo>
                <a:cubicBezTo>
                  <a:pt x="3562532" y="4453"/>
                  <a:pt x="3552851" y="9178"/>
                  <a:pt x="3180511" y="5011"/>
                </a:cubicBezTo>
                <a:lnTo>
                  <a:pt x="1410657" y="634"/>
                </a:lnTo>
                <a:cubicBezTo>
                  <a:pt x="996526" y="1594"/>
                  <a:pt x="934037" y="7392"/>
                  <a:pt x="695727" y="10771"/>
                </a:cubicBezTo>
                <a:lnTo>
                  <a:pt x="298162" y="20710"/>
                </a:lnTo>
                <a:cubicBezTo>
                  <a:pt x="218649" y="20710"/>
                  <a:pt x="256749" y="-9107"/>
                  <a:pt x="218649" y="10771"/>
                </a:cubicBezTo>
                <a:cubicBezTo>
                  <a:pt x="125884" y="28993"/>
                  <a:pt x="68403" y="-19449"/>
                  <a:pt x="39745" y="60467"/>
                </a:cubicBezTo>
                <a:cubicBezTo>
                  <a:pt x="11087" y="140383"/>
                  <a:pt x="48966" y="336951"/>
                  <a:pt x="46701" y="490269"/>
                </a:cubicBezTo>
                <a:cubicBezTo>
                  <a:pt x="44436" y="643587"/>
                  <a:pt x="33002" y="803223"/>
                  <a:pt x="26153" y="980376"/>
                </a:cubicBezTo>
                <a:cubicBezTo>
                  <a:pt x="19304" y="1157529"/>
                  <a:pt x="5927" y="1367793"/>
                  <a:pt x="5605" y="1553186"/>
                </a:cubicBezTo>
                <a:cubicBezTo>
                  <a:pt x="5283" y="1738579"/>
                  <a:pt x="23040" y="1944591"/>
                  <a:pt x="24220" y="2092732"/>
                </a:cubicBezTo>
                <a:cubicBezTo>
                  <a:pt x="25400" y="2240873"/>
                  <a:pt x="-21931" y="2382361"/>
                  <a:pt x="12683" y="2442035"/>
                </a:cubicBezTo>
                <a:cubicBezTo>
                  <a:pt x="47297" y="2501709"/>
                  <a:pt x="163318" y="2488981"/>
                  <a:pt x="190478" y="2481436"/>
                </a:cubicBezTo>
                <a:cubicBezTo>
                  <a:pt x="217638" y="2473891"/>
                  <a:pt x="197950" y="2448345"/>
                  <a:pt x="224644" y="2428931"/>
                </a:cubicBezTo>
                <a:cubicBezTo>
                  <a:pt x="251338" y="2409517"/>
                  <a:pt x="320687" y="2390286"/>
                  <a:pt x="353556" y="2373688"/>
                </a:cubicBezTo>
                <a:cubicBezTo>
                  <a:pt x="386425" y="2357090"/>
                  <a:pt x="400506" y="2341963"/>
                  <a:pt x="421861" y="2329344"/>
                </a:cubicBezTo>
                <a:cubicBezTo>
                  <a:pt x="471496" y="2308974"/>
                  <a:pt x="441053" y="2298291"/>
                  <a:pt x="478776" y="2289237"/>
                </a:cubicBezTo>
                <a:cubicBezTo>
                  <a:pt x="516499" y="2280184"/>
                  <a:pt x="547244" y="2298805"/>
                  <a:pt x="572482" y="2298320"/>
                </a:cubicBezTo>
                <a:cubicBezTo>
                  <a:pt x="597720" y="2297835"/>
                  <a:pt x="611364" y="2253379"/>
                  <a:pt x="630206" y="2248468"/>
                </a:cubicBezTo>
                <a:cubicBezTo>
                  <a:pt x="649048" y="2243557"/>
                  <a:pt x="666122" y="2280016"/>
                  <a:pt x="685536" y="2268853"/>
                </a:cubicBezTo>
                <a:cubicBezTo>
                  <a:pt x="704950" y="2257690"/>
                  <a:pt x="727276" y="2220803"/>
                  <a:pt x="746690" y="2219347"/>
                </a:cubicBezTo>
                <a:cubicBezTo>
                  <a:pt x="773298" y="2204244"/>
                  <a:pt x="783192" y="2235834"/>
                  <a:pt x="802020" y="2228083"/>
                </a:cubicBezTo>
                <a:cubicBezTo>
                  <a:pt x="820848" y="2220332"/>
                  <a:pt x="813837" y="2177351"/>
                  <a:pt x="859657" y="2172839"/>
                </a:cubicBezTo>
                <a:cubicBezTo>
                  <a:pt x="901906" y="2156241"/>
                  <a:pt x="1075220" y="2159214"/>
                  <a:pt x="1082764" y="2157328"/>
                </a:cubicBezTo>
                <a:cubicBezTo>
                  <a:pt x="1115960" y="2151292"/>
                  <a:pt x="1204866" y="2114580"/>
                  <a:pt x="1201094" y="2112694"/>
                </a:cubicBezTo>
                <a:cubicBezTo>
                  <a:pt x="1222219" y="2105149"/>
                  <a:pt x="1237607" y="2171162"/>
                  <a:pt x="1235721" y="2167390"/>
                </a:cubicBezTo>
                <a:cubicBezTo>
                  <a:pt x="1239584" y="2176915"/>
                  <a:pt x="1060669" y="2236309"/>
                  <a:pt x="1058284" y="2236819"/>
                </a:cubicBezTo>
                <a:cubicBezTo>
                  <a:pt x="1030167" y="2253244"/>
                  <a:pt x="1073817" y="2256234"/>
                  <a:pt x="1078670" y="2265941"/>
                </a:cubicBezTo>
                <a:cubicBezTo>
                  <a:pt x="1083523" y="2275648"/>
                  <a:pt x="1101965" y="2290209"/>
                  <a:pt x="1087405" y="2295062"/>
                </a:cubicBezTo>
                <a:cubicBezTo>
                  <a:pt x="1072845" y="2299915"/>
                  <a:pt x="1041297" y="2270309"/>
                  <a:pt x="1008779" y="2268853"/>
                </a:cubicBezTo>
                <a:cubicBezTo>
                  <a:pt x="976261" y="2267397"/>
                  <a:pt x="903458" y="2273706"/>
                  <a:pt x="892295" y="2286325"/>
                </a:cubicBezTo>
                <a:cubicBezTo>
                  <a:pt x="881132" y="2298944"/>
                  <a:pt x="915591" y="2347965"/>
                  <a:pt x="935976" y="2367864"/>
                </a:cubicBezTo>
                <a:cubicBezTo>
                  <a:pt x="956361" y="2387763"/>
                  <a:pt x="1011205" y="2386307"/>
                  <a:pt x="1014603" y="2405721"/>
                </a:cubicBezTo>
                <a:cubicBezTo>
                  <a:pt x="1018001" y="2425135"/>
                  <a:pt x="933459" y="2450082"/>
                  <a:pt x="917928" y="2472408"/>
                </a:cubicBezTo>
                <a:cubicBezTo>
                  <a:pt x="902397" y="2494734"/>
                  <a:pt x="916082" y="2517936"/>
                  <a:pt x="908316" y="2534438"/>
                </a:cubicBezTo>
                <a:cubicBezTo>
                  <a:pt x="900550" y="2550940"/>
                  <a:pt x="884044" y="2539678"/>
                  <a:pt x="868998" y="2557151"/>
                </a:cubicBezTo>
                <a:cubicBezTo>
                  <a:pt x="853952" y="2574624"/>
                  <a:pt x="864630" y="2634322"/>
                  <a:pt x="831141" y="2644514"/>
                </a:cubicBezTo>
                <a:cubicBezTo>
                  <a:pt x="792798" y="2659560"/>
                  <a:pt x="703399" y="2614328"/>
                  <a:pt x="683500" y="2622093"/>
                </a:cubicBezTo>
                <a:cubicBezTo>
                  <a:pt x="660689" y="2619181"/>
                  <a:pt x="669500" y="2665506"/>
                  <a:pt x="670107" y="2664899"/>
                </a:cubicBezTo>
                <a:cubicBezTo>
                  <a:pt x="669136" y="2670723"/>
                  <a:pt x="708570" y="2674502"/>
                  <a:pt x="707964" y="2674502"/>
                </a:cubicBezTo>
                <a:cubicBezTo>
                  <a:pt x="705653" y="2679047"/>
                  <a:pt x="658237" y="2680085"/>
                  <a:pt x="645763" y="2684309"/>
                </a:cubicBezTo>
                <a:cubicBezTo>
                  <a:pt x="633289" y="2688533"/>
                  <a:pt x="612633" y="2689332"/>
                  <a:pt x="633118" y="2699844"/>
                </a:cubicBezTo>
                <a:cubicBezTo>
                  <a:pt x="634703" y="2718524"/>
                  <a:pt x="753368" y="2737343"/>
                  <a:pt x="779151" y="2755243"/>
                </a:cubicBezTo>
                <a:cubicBezTo>
                  <a:pt x="804934" y="2773143"/>
                  <a:pt x="804141" y="2796361"/>
                  <a:pt x="818154" y="2807246"/>
                </a:cubicBezTo>
                <a:cubicBezTo>
                  <a:pt x="832167" y="2818131"/>
                  <a:pt x="851856" y="2841244"/>
                  <a:pt x="868468" y="2844133"/>
                </a:cubicBezTo>
                <a:cubicBezTo>
                  <a:pt x="885080" y="2847022"/>
                  <a:pt x="906038" y="2823271"/>
                  <a:pt x="917828" y="2824581"/>
                </a:cubicBezTo>
                <a:cubicBezTo>
                  <a:pt x="929618" y="2825891"/>
                  <a:pt x="915006" y="2844685"/>
                  <a:pt x="928729" y="2859853"/>
                </a:cubicBezTo>
                <a:cubicBezTo>
                  <a:pt x="942452" y="2875021"/>
                  <a:pt x="958228" y="2891987"/>
                  <a:pt x="1000167" y="2915587"/>
                </a:cubicBezTo>
                <a:cubicBezTo>
                  <a:pt x="1063727" y="2949534"/>
                  <a:pt x="1120786" y="2942312"/>
                  <a:pt x="1190847" y="2993593"/>
                </a:cubicBezTo>
                <a:cubicBezTo>
                  <a:pt x="1250119" y="3026662"/>
                  <a:pt x="1301797" y="3128020"/>
                  <a:pt x="1340078" y="3153300"/>
                </a:cubicBezTo>
                <a:cubicBezTo>
                  <a:pt x="1378359" y="3178580"/>
                  <a:pt x="1392409" y="3129947"/>
                  <a:pt x="1420532" y="3145271"/>
                </a:cubicBezTo>
                <a:cubicBezTo>
                  <a:pt x="1480481" y="3187885"/>
                  <a:pt x="1395251" y="3146715"/>
                  <a:pt x="1524538" y="3205942"/>
                </a:cubicBezTo>
                <a:cubicBezTo>
                  <a:pt x="1559207" y="3218943"/>
                  <a:pt x="1600377" y="3250001"/>
                  <a:pt x="1641547" y="3257946"/>
                </a:cubicBezTo>
                <a:cubicBezTo>
                  <a:pt x="1674049" y="3263002"/>
                  <a:pt x="1689217" y="3219665"/>
                  <a:pt x="1710885" y="3218943"/>
                </a:cubicBezTo>
                <a:cubicBezTo>
                  <a:pt x="1732553" y="3218221"/>
                  <a:pt x="1756388" y="3244222"/>
                  <a:pt x="1771556" y="3253612"/>
                </a:cubicBezTo>
                <a:cubicBezTo>
                  <a:pt x="1786724" y="3263002"/>
                  <a:pt x="1808392" y="3247835"/>
                  <a:pt x="1836561" y="3262280"/>
                </a:cubicBezTo>
                <a:cubicBezTo>
                  <a:pt x="1864730" y="3276726"/>
                  <a:pt x="1819948" y="3313562"/>
                  <a:pt x="1858229" y="3348953"/>
                </a:cubicBezTo>
                <a:cubicBezTo>
                  <a:pt x="1896510" y="3384344"/>
                  <a:pt x="2109334" y="3358973"/>
                  <a:pt x="2169283" y="3374863"/>
                </a:cubicBezTo>
                <a:cubicBezTo>
                  <a:pt x="2229232" y="3390753"/>
                  <a:pt x="2238868" y="3408902"/>
                  <a:pt x="2235257" y="3444293"/>
                </a:cubicBezTo>
                <a:cubicBezTo>
                  <a:pt x="2231646" y="3479685"/>
                  <a:pt x="2195532" y="3517966"/>
                  <a:pt x="2196254" y="3548301"/>
                </a:cubicBezTo>
                <a:cubicBezTo>
                  <a:pt x="2196976" y="3578636"/>
                  <a:pt x="2096581" y="3602472"/>
                  <a:pt x="2105248" y="3634974"/>
                </a:cubicBezTo>
                <a:cubicBezTo>
                  <a:pt x="2113915" y="3667476"/>
                  <a:pt x="2230924" y="3696367"/>
                  <a:pt x="2274260" y="3730314"/>
                </a:cubicBezTo>
                <a:cubicBezTo>
                  <a:pt x="2317596" y="3764261"/>
                  <a:pt x="2209977" y="3863212"/>
                  <a:pt x="2235257" y="3894992"/>
                </a:cubicBezTo>
                <a:cubicBezTo>
                  <a:pt x="2260537" y="3926772"/>
                  <a:pt x="2389102" y="3920994"/>
                  <a:pt x="2425938" y="3920994"/>
                </a:cubicBezTo>
                <a:cubicBezTo>
                  <a:pt x="2462774" y="3920994"/>
                  <a:pt x="2435327" y="3890658"/>
                  <a:pt x="2443272" y="3881991"/>
                </a:cubicBezTo>
                <a:cubicBezTo>
                  <a:pt x="2451217" y="3873324"/>
                  <a:pt x="2470719" y="3882713"/>
                  <a:pt x="2473608" y="3868990"/>
                </a:cubicBezTo>
                <a:cubicBezTo>
                  <a:pt x="2476497" y="3855267"/>
                  <a:pt x="2458440" y="3840821"/>
                  <a:pt x="2473608" y="3812652"/>
                </a:cubicBezTo>
                <a:cubicBezTo>
                  <a:pt x="2488776" y="3784483"/>
                  <a:pt x="2533556" y="3705755"/>
                  <a:pt x="2564614" y="3699977"/>
                </a:cubicBezTo>
                <a:cubicBezTo>
                  <a:pt x="2595672" y="3694199"/>
                  <a:pt x="2645509" y="3728146"/>
                  <a:pt x="2677289" y="3751981"/>
                </a:cubicBezTo>
                <a:cubicBezTo>
                  <a:pt x="2709069" y="3775816"/>
                  <a:pt x="2727153" y="3826446"/>
                  <a:pt x="2755295" y="3842988"/>
                </a:cubicBezTo>
                <a:cubicBezTo>
                  <a:pt x="2783437" y="3859530"/>
                  <a:pt x="2824203" y="3864548"/>
                  <a:pt x="2848760" y="3865270"/>
                </a:cubicBezTo>
                <a:cubicBezTo>
                  <a:pt x="2873317" y="3865992"/>
                  <a:pt x="2880320" y="3865235"/>
                  <a:pt x="2892626" y="3830636"/>
                </a:cubicBezTo>
                <a:cubicBezTo>
                  <a:pt x="2917906" y="3832080"/>
                  <a:pt x="2875686" y="3799587"/>
                  <a:pt x="2876589" y="3800490"/>
                </a:cubicBezTo>
                <a:cubicBezTo>
                  <a:pt x="2879481" y="3789517"/>
                  <a:pt x="2878895" y="3775313"/>
                  <a:pt x="2896631" y="3764796"/>
                </a:cubicBezTo>
                <a:cubicBezTo>
                  <a:pt x="2909983" y="3755510"/>
                  <a:pt x="2932294" y="3742666"/>
                  <a:pt x="2946690" y="3738098"/>
                </a:cubicBezTo>
                <a:cubicBezTo>
                  <a:pt x="2961086" y="3733530"/>
                  <a:pt x="2970866" y="3738462"/>
                  <a:pt x="2983006" y="3737387"/>
                </a:cubicBezTo>
                <a:cubicBezTo>
                  <a:pt x="3001704" y="3749715"/>
                  <a:pt x="3002657" y="3725936"/>
                  <a:pt x="3029544" y="3738322"/>
                </a:cubicBezTo>
                <a:cubicBezTo>
                  <a:pt x="3056431" y="3750708"/>
                  <a:pt x="3102677" y="3774607"/>
                  <a:pt x="3131696" y="3775682"/>
                </a:cubicBezTo>
                <a:cubicBezTo>
                  <a:pt x="3160715" y="3776757"/>
                  <a:pt x="3177202" y="3738089"/>
                  <a:pt x="3190307" y="3724749"/>
                </a:cubicBezTo>
                <a:cubicBezTo>
                  <a:pt x="3203412" y="3711409"/>
                  <a:pt x="3195493" y="3708166"/>
                  <a:pt x="3210328" y="3695644"/>
                </a:cubicBezTo>
                <a:cubicBezTo>
                  <a:pt x="3230551" y="3679754"/>
                  <a:pt x="3251250" y="3679854"/>
                  <a:pt x="3269307" y="3659630"/>
                </a:cubicBezTo>
                <a:cubicBezTo>
                  <a:pt x="3281544" y="3645570"/>
                  <a:pt x="3301162" y="3615057"/>
                  <a:pt x="3300436" y="3601272"/>
                </a:cubicBezTo>
                <a:cubicBezTo>
                  <a:pt x="3299710" y="3587487"/>
                  <a:pt x="3287300" y="3613421"/>
                  <a:pt x="3264951" y="3576922"/>
                </a:cubicBezTo>
                <a:cubicBezTo>
                  <a:pt x="3249783" y="3526363"/>
                  <a:pt x="3177826" y="3441403"/>
                  <a:pt x="3149657" y="3392288"/>
                </a:cubicBezTo>
                <a:cubicBezTo>
                  <a:pt x="3121488" y="3343173"/>
                  <a:pt x="3081763" y="3303448"/>
                  <a:pt x="3067318" y="3279613"/>
                </a:cubicBezTo>
                <a:cubicBezTo>
                  <a:pt x="3052873" y="3255778"/>
                  <a:pt x="3090430" y="3267334"/>
                  <a:pt x="3093319" y="3240610"/>
                </a:cubicBezTo>
                <a:cubicBezTo>
                  <a:pt x="3096208" y="3213886"/>
                  <a:pt x="3106827" y="3062398"/>
                  <a:pt x="3106320" y="3036929"/>
                </a:cubicBezTo>
                <a:cubicBezTo>
                  <a:pt x="3105813" y="3011460"/>
                  <a:pt x="3093972" y="3051670"/>
                  <a:pt x="3082416" y="3066838"/>
                </a:cubicBezTo>
                <a:cubicBezTo>
                  <a:pt x="3070860" y="3082006"/>
                  <a:pt x="3041531" y="3138580"/>
                  <a:pt x="3036982" y="3127935"/>
                </a:cubicBezTo>
                <a:cubicBezTo>
                  <a:pt x="3024703" y="3129380"/>
                  <a:pt x="3086819" y="3065820"/>
                  <a:pt x="3062984" y="3023928"/>
                </a:cubicBezTo>
                <a:cubicBezTo>
                  <a:pt x="3052653" y="2995405"/>
                  <a:pt x="3011023" y="2960392"/>
                  <a:pt x="2982854" y="2935835"/>
                </a:cubicBezTo>
                <a:cubicBezTo>
                  <a:pt x="2954685" y="2911278"/>
                  <a:pt x="2890862" y="2906565"/>
                  <a:pt x="2893971" y="2876584"/>
                </a:cubicBezTo>
                <a:cubicBezTo>
                  <a:pt x="2897080" y="2846603"/>
                  <a:pt x="2974145" y="2809412"/>
                  <a:pt x="2993646" y="2776910"/>
                </a:cubicBezTo>
                <a:cubicBezTo>
                  <a:pt x="3013147" y="2744408"/>
                  <a:pt x="3026148" y="2722740"/>
                  <a:pt x="3032648" y="2698905"/>
                </a:cubicBezTo>
                <a:cubicBezTo>
                  <a:pt x="3039148" y="2675070"/>
                  <a:pt x="3036982" y="2692404"/>
                  <a:pt x="3054317" y="2668569"/>
                </a:cubicBezTo>
                <a:cubicBezTo>
                  <a:pt x="3071652" y="2644734"/>
                  <a:pt x="3095487" y="2562394"/>
                  <a:pt x="3114988" y="2538559"/>
                </a:cubicBezTo>
                <a:cubicBezTo>
                  <a:pt x="3134489" y="2514724"/>
                  <a:pt x="3142434" y="2558783"/>
                  <a:pt x="3171325" y="2551560"/>
                </a:cubicBezTo>
                <a:cubicBezTo>
                  <a:pt x="3200216" y="2544337"/>
                  <a:pt x="3256554" y="2511835"/>
                  <a:pt x="3288334" y="2495223"/>
                </a:cubicBezTo>
                <a:cubicBezTo>
                  <a:pt x="3320114" y="2478611"/>
                  <a:pt x="3338893" y="2508223"/>
                  <a:pt x="3357672" y="2499556"/>
                </a:cubicBezTo>
                <a:cubicBezTo>
                  <a:pt x="3376451" y="2490889"/>
                  <a:pt x="3383675" y="2434551"/>
                  <a:pt x="3401009" y="2412883"/>
                </a:cubicBezTo>
                <a:cubicBezTo>
                  <a:pt x="3418343" y="2391215"/>
                  <a:pt x="3384396" y="2402049"/>
                  <a:pt x="3461679" y="2369547"/>
                </a:cubicBezTo>
                <a:cubicBezTo>
                  <a:pt x="3538962" y="2337045"/>
                  <a:pt x="3753478" y="2238815"/>
                  <a:pt x="3834373" y="2204868"/>
                </a:cubicBezTo>
                <a:cubicBezTo>
                  <a:pt x="3915268" y="2170921"/>
                  <a:pt x="3884211" y="2162254"/>
                  <a:pt x="3908046" y="2157198"/>
                </a:cubicBezTo>
                <a:cubicBezTo>
                  <a:pt x="3931881" y="2152142"/>
                  <a:pt x="3948708" y="2171721"/>
                  <a:pt x="3973265" y="2186889"/>
                </a:cubicBezTo>
                <a:cubicBezTo>
                  <a:pt x="3997822" y="2202057"/>
                  <a:pt x="4057556" y="2248205"/>
                  <a:pt x="4094392" y="2256872"/>
                </a:cubicBezTo>
                <a:cubicBezTo>
                  <a:pt x="4131228" y="2265539"/>
                  <a:pt x="4142063" y="2199812"/>
                  <a:pt x="4176732" y="2196201"/>
                </a:cubicBezTo>
                <a:cubicBezTo>
                  <a:pt x="4211401" y="2192590"/>
                  <a:pt x="4274962" y="2205591"/>
                  <a:pt x="4302408" y="2235204"/>
                </a:cubicBezTo>
                <a:cubicBezTo>
                  <a:pt x="4329854" y="2264817"/>
                  <a:pt x="4287239" y="2302376"/>
                  <a:pt x="4289406" y="2326211"/>
                </a:cubicBezTo>
                <a:cubicBezTo>
                  <a:pt x="4291573" y="2350046"/>
                  <a:pt x="4303618" y="2362617"/>
                  <a:pt x="4304340" y="2390786"/>
                </a:cubicBezTo>
                <a:cubicBezTo>
                  <a:pt x="4305062" y="2418955"/>
                  <a:pt x="4306742" y="2451886"/>
                  <a:pt x="4293741" y="2486555"/>
                </a:cubicBezTo>
                <a:cubicBezTo>
                  <a:pt x="4280740" y="2521224"/>
                  <a:pt x="4222235" y="2550838"/>
                  <a:pt x="4237403" y="2586229"/>
                </a:cubicBezTo>
                <a:cubicBezTo>
                  <a:pt x="4246070" y="2641844"/>
                  <a:pt x="4360190" y="2630288"/>
                  <a:pt x="4363079" y="2655567"/>
                </a:cubicBezTo>
                <a:lnTo>
                  <a:pt x="4360118" y="2655267"/>
                </a:ln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олилиния 17"/>
          <p:cNvSpPr/>
          <p:nvPr/>
        </p:nvSpPr>
        <p:spPr>
          <a:xfrm>
            <a:off x="5838063" y="3819728"/>
            <a:ext cx="387171" cy="218493"/>
          </a:xfrm>
          <a:custGeom>
            <a:avLst/>
            <a:gdLst>
              <a:gd name="connsiteX0" fmla="*/ 258810 w 416900"/>
              <a:gd name="connsiteY0" fmla="*/ 12685 h 228242"/>
              <a:gd name="connsiteX1" fmla="*/ 185449 w 416900"/>
              <a:gd name="connsiteY1" fmla="*/ 33645 h 228242"/>
              <a:gd name="connsiteX2" fmla="*/ 80646 w 416900"/>
              <a:gd name="connsiteY2" fmla="*/ 10065 h 228242"/>
              <a:gd name="connsiteX3" fmla="*/ 20385 w 416900"/>
              <a:gd name="connsiteY3" fmla="*/ 54606 h 228242"/>
              <a:gd name="connsiteX4" fmla="*/ 20385 w 416900"/>
              <a:gd name="connsiteY4" fmla="*/ 91286 h 228242"/>
              <a:gd name="connsiteX5" fmla="*/ 2045 w 416900"/>
              <a:gd name="connsiteY5" fmla="*/ 151548 h 228242"/>
              <a:gd name="connsiteX6" fmla="*/ 75406 w 416900"/>
              <a:gd name="connsiteY6" fmla="*/ 190849 h 228242"/>
              <a:gd name="connsiteX7" fmla="*/ 130428 w 416900"/>
              <a:gd name="connsiteY7" fmla="*/ 227529 h 228242"/>
              <a:gd name="connsiteX8" fmla="*/ 264050 w 416900"/>
              <a:gd name="connsiteY8" fmla="*/ 156788 h 228242"/>
              <a:gd name="connsiteX9" fmla="*/ 416014 w 416900"/>
              <a:gd name="connsiteY9" fmla="*/ 96526 h 228242"/>
              <a:gd name="connsiteX10" fmla="*/ 324312 w 416900"/>
              <a:gd name="connsiteY10" fmla="*/ 4824 h 228242"/>
              <a:gd name="connsiteX11" fmla="*/ 258810 w 416900"/>
              <a:gd name="connsiteY11" fmla="*/ 12685 h 228242"/>
              <a:gd name="connsiteX0" fmla="*/ 258810 w 419119"/>
              <a:gd name="connsiteY0" fmla="*/ 11190 h 226747"/>
              <a:gd name="connsiteX1" fmla="*/ 185449 w 419119"/>
              <a:gd name="connsiteY1" fmla="*/ 32150 h 226747"/>
              <a:gd name="connsiteX2" fmla="*/ 80646 w 419119"/>
              <a:gd name="connsiteY2" fmla="*/ 8570 h 226747"/>
              <a:gd name="connsiteX3" fmla="*/ 20385 w 419119"/>
              <a:gd name="connsiteY3" fmla="*/ 53111 h 226747"/>
              <a:gd name="connsiteX4" fmla="*/ 20385 w 419119"/>
              <a:gd name="connsiteY4" fmla="*/ 89791 h 226747"/>
              <a:gd name="connsiteX5" fmla="*/ 2045 w 419119"/>
              <a:gd name="connsiteY5" fmla="*/ 150053 h 226747"/>
              <a:gd name="connsiteX6" fmla="*/ 75406 w 419119"/>
              <a:gd name="connsiteY6" fmla="*/ 189354 h 226747"/>
              <a:gd name="connsiteX7" fmla="*/ 130428 w 419119"/>
              <a:gd name="connsiteY7" fmla="*/ 226034 h 226747"/>
              <a:gd name="connsiteX8" fmla="*/ 264050 w 419119"/>
              <a:gd name="connsiteY8" fmla="*/ 155293 h 226747"/>
              <a:gd name="connsiteX9" fmla="*/ 416014 w 419119"/>
              <a:gd name="connsiteY9" fmla="*/ 95031 h 226747"/>
              <a:gd name="connsiteX10" fmla="*/ 338802 w 419119"/>
              <a:gd name="connsiteY10" fmla="*/ 66328 h 226747"/>
              <a:gd name="connsiteX11" fmla="*/ 324312 w 419119"/>
              <a:gd name="connsiteY11" fmla="*/ 3329 h 226747"/>
              <a:gd name="connsiteX12" fmla="*/ 258810 w 419119"/>
              <a:gd name="connsiteY12" fmla="*/ 11190 h 226747"/>
              <a:gd name="connsiteX0" fmla="*/ 258810 w 419119"/>
              <a:gd name="connsiteY0" fmla="*/ 2936 h 218493"/>
              <a:gd name="connsiteX1" fmla="*/ 185449 w 419119"/>
              <a:gd name="connsiteY1" fmla="*/ 23896 h 218493"/>
              <a:gd name="connsiteX2" fmla="*/ 80646 w 419119"/>
              <a:gd name="connsiteY2" fmla="*/ 316 h 218493"/>
              <a:gd name="connsiteX3" fmla="*/ 20385 w 419119"/>
              <a:gd name="connsiteY3" fmla="*/ 44857 h 218493"/>
              <a:gd name="connsiteX4" fmla="*/ 20385 w 419119"/>
              <a:gd name="connsiteY4" fmla="*/ 81537 h 218493"/>
              <a:gd name="connsiteX5" fmla="*/ 2045 w 419119"/>
              <a:gd name="connsiteY5" fmla="*/ 141799 h 218493"/>
              <a:gd name="connsiteX6" fmla="*/ 75406 w 419119"/>
              <a:gd name="connsiteY6" fmla="*/ 181100 h 218493"/>
              <a:gd name="connsiteX7" fmla="*/ 130428 w 419119"/>
              <a:gd name="connsiteY7" fmla="*/ 217780 h 218493"/>
              <a:gd name="connsiteX8" fmla="*/ 264050 w 419119"/>
              <a:gd name="connsiteY8" fmla="*/ 147039 h 218493"/>
              <a:gd name="connsiteX9" fmla="*/ 416014 w 419119"/>
              <a:gd name="connsiteY9" fmla="*/ 86777 h 218493"/>
              <a:gd name="connsiteX10" fmla="*/ 338802 w 419119"/>
              <a:gd name="connsiteY10" fmla="*/ 58074 h 218493"/>
              <a:gd name="connsiteX11" fmla="*/ 279525 w 419119"/>
              <a:gd name="connsiteY11" fmla="*/ 13736 h 218493"/>
              <a:gd name="connsiteX12" fmla="*/ 258810 w 419119"/>
              <a:gd name="connsiteY12" fmla="*/ 2936 h 218493"/>
              <a:gd name="connsiteX0" fmla="*/ 258810 w 387171"/>
              <a:gd name="connsiteY0" fmla="*/ 2936 h 218493"/>
              <a:gd name="connsiteX1" fmla="*/ 185449 w 387171"/>
              <a:gd name="connsiteY1" fmla="*/ 23896 h 218493"/>
              <a:gd name="connsiteX2" fmla="*/ 80646 w 387171"/>
              <a:gd name="connsiteY2" fmla="*/ 316 h 218493"/>
              <a:gd name="connsiteX3" fmla="*/ 20385 w 387171"/>
              <a:gd name="connsiteY3" fmla="*/ 44857 h 218493"/>
              <a:gd name="connsiteX4" fmla="*/ 20385 w 387171"/>
              <a:gd name="connsiteY4" fmla="*/ 81537 h 218493"/>
              <a:gd name="connsiteX5" fmla="*/ 2045 w 387171"/>
              <a:gd name="connsiteY5" fmla="*/ 141799 h 218493"/>
              <a:gd name="connsiteX6" fmla="*/ 75406 w 387171"/>
              <a:gd name="connsiteY6" fmla="*/ 181100 h 218493"/>
              <a:gd name="connsiteX7" fmla="*/ 130428 w 387171"/>
              <a:gd name="connsiteY7" fmla="*/ 217780 h 218493"/>
              <a:gd name="connsiteX8" fmla="*/ 264050 w 387171"/>
              <a:gd name="connsiteY8" fmla="*/ 147039 h 218493"/>
              <a:gd name="connsiteX9" fmla="*/ 382424 w 387171"/>
              <a:gd name="connsiteY9" fmla="*/ 94241 h 218493"/>
              <a:gd name="connsiteX10" fmla="*/ 338802 w 387171"/>
              <a:gd name="connsiteY10" fmla="*/ 58074 h 218493"/>
              <a:gd name="connsiteX11" fmla="*/ 279525 w 387171"/>
              <a:gd name="connsiteY11" fmla="*/ 13736 h 218493"/>
              <a:gd name="connsiteX12" fmla="*/ 258810 w 387171"/>
              <a:gd name="connsiteY12" fmla="*/ 2936 h 2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7171" h="218493">
                <a:moveTo>
                  <a:pt x="258810" y="2936"/>
                </a:moveTo>
                <a:cubicBezTo>
                  <a:pt x="243131" y="4629"/>
                  <a:pt x="215143" y="24333"/>
                  <a:pt x="185449" y="23896"/>
                </a:cubicBezTo>
                <a:cubicBezTo>
                  <a:pt x="155755" y="23459"/>
                  <a:pt x="108157" y="-3178"/>
                  <a:pt x="80646" y="316"/>
                </a:cubicBezTo>
                <a:cubicBezTo>
                  <a:pt x="53135" y="3810"/>
                  <a:pt x="30428" y="31320"/>
                  <a:pt x="20385" y="44857"/>
                </a:cubicBezTo>
                <a:cubicBezTo>
                  <a:pt x="10342" y="58394"/>
                  <a:pt x="23442" y="65380"/>
                  <a:pt x="20385" y="81537"/>
                </a:cubicBezTo>
                <a:cubicBezTo>
                  <a:pt x="17328" y="97694"/>
                  <a:pt x="-7125" y="125205"/>
                  <a:pt x="2045" y="141799"/>
                </a:cubicBezTo>
                <a:cubicBezTo>
                  <a:pt x="11215" y="158393"/>
                  <a:pt x="54009" y="168437"/>
                  <a:pt x="75406" y="181100"/>
                </a:cubicBezTo>
                <a:cubicBezTo>
                  <a:pt x="96803" y="193763"/>
                  <a:pt x="98987" y="223457"/>
                  <a:pt x="130428" y="217780"/>
                </a:cubicBezTo>
                <a:cubicBezTo>
                  <a:pt x="161869" y="212103"/>
                  <a:pt x="222051" y="167629"/>
                  <a:pt x="264050" y="147039"/>
                </a:cubicBezTo>
                <a:cubicBezTo>
                  <a:pt x="306049" y="126449"/>
                  <a:pt x="362501" y="113422"/>
                  <a:pt x="382424" y="94241"/>
                </a:cubicBezTo>
                <a:cubicBezTo>
                  <a:pt x="402347" y="75060"/>
                  <a:pt x="354086" y="73358"/>
                  <a:pt x="338802" y="58074"/>
                </a:cubicBezTo>
                <a:cubicBezTo>
                  <a:pt x="323518" y="42790"/>
                  <a:pt x="292857" y="22926"/>
                  <a:pt x="279525" y="13736"/>
                </a:cubicBezTo>
                <a:cubicBezTo>
                  <a:pt x="266193" y="4546"/>
                  <a:pt x="274489" y="1243"/>
                  <a:pt x="258810" y="293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6075695" y="3709994"/>
            <a:ext cx="329658" cy="293981"/>
          </a:xfrm>
          <a:custGeom>
            <a:avLst/>
            <a:gdLst>
              <a:gd name="connsiteX0" fmla="*/ 207202 w 362561"/>
              <a:gd name="connsiteY0" fmla="*/ 293453 h 294462"/>
              <a:gd name="connsiteX1" fmla="*/ 157421 w 362561"/>
              <a:gd name="connsiteY1" fmla="*/ 251532 h 294462"/>
              <a:gd name="connsiteX2" fmla="*/ 139081 w 362561"/>
              <a:gd name="connsiteY2" fmla="*/ 180790 h 294462"/>
              <a:gd name="connsiteX3" fmla="*/ 26418 w 362561"/>
              <a:gd name="connsiteY3" fmla="*/ 110049 h 294462"/>
              <a:gd name="connsiteX4" fmla="*/ 8078 w 362561"/>
              <a:gd name="connsiteY4" fmla="*/ 39307 h 294462"/>
              <a:gd name="connsiteX5" fmla="*/ 133841 w 362561"/>
              <a:gd name="connsiteY5" fmla="*/ 6 h 294462"/>
              <a:gd name="connsiteX6" fmla="*/ 207202 w 362561"/>
              <a:gd name="connsiteY6" fmla="*/ 41927 h 294462"/>
              <a:gd name="connsiteX7" fmla="*/ 296284 w 362561"/>
              <a:gd name="connsiteY7" fmla="*/ 44547 h 294462"/>
              <a:gd name="connsiteX8" fmla="*/ 351306 w 362561"/>
              <a:gd name="connsiteY8" fmla="*/ 70748 h 294462"/>
              <a:gd name="connsiteX9" fmla="*/ 353926 w 362561"/>
              <a:gd name="connsiteY9" fmla="*/ 159830 h 294462"/>
              <a:gd name="connsiteX10" fmla="*/ 256984 w 362561"/>
              <a:gd name="connsiteY10" fmla="*/ 272492 h 294462"/>
              <a:gd name="connsiteX11" fmla="*/ 207202 w 362561"/>
              <a:gd name="connsiteY11" fmla="*/ 293453 h 294462"/>
              <a:gd name="connsiteX0" fmla="*/ 207202 w 362561"/>
              <a:gd name="connsiteY0" fmla="*/ 293453 h 301994"/>
              <a:gd name="connsiteX1" fmla="*/ 157421 w 362561"/>
              <a:gd name="connsiteY1" fmla="*/ 251532 h 301994"/>
              <a:gd name="connsiteX2" fmla="*/ 139081 w 362561"/>
              <a:gd name="connsiteY2" fmla="*/ 180790 h 301994"/>
              <a:gd name="connsiteX3" fmla="*/ 26418 w 362561"/>
              <a:gd name="connsiteY3" fmla="*/ 110049 h 301994"/>
              <a:gd name="connsiteX4" fmla="*/ 8078 w 362561"/>
              <a:gd name="connsiteY4" fmla="*/ 39307 h 301994"/>
              <a:gd name="connsiteX5" fmla="*/ 133841 w 362561"/>
              <a:gd name="connsiteY5" fmla="*/ 6 h 301994"/>
              <a:gd name="connsiteX6" fmla="*/ 207202 w 362561"/>
              <a:gd name="connsiteY6" fmla="*/ 41927 h 301994"/>
              <a:gd name="connsiteX7" fmla="*/ 296284 w 362561"/>
              <a:gd name="connsiteY7" fmla="*/ 44547 h 301994"/>
              <a:gd name="connsiteX8" fmla="*/ 351306 w 362561"/>
              <a:gd name="connsiteY8" fmla="*/ 70748 h 301994"/>
              <a:gd name="connsiteX9" fmla="*/ 353926 w 362561"/>
              <a:gd name="connsiteY9" fmla="*/ 159830 h 301994"/>
              <a:gd name="connsiteX10" fmla="*/ 259604 w 362561"/>
              <a:gd name="connsiteY10" fmla="*/ 290833 h 301994"/>
              <a:gd name="connsiteX11" fmla="*/ 207202 w 362561"/>
              <a:gd name="connsiteY11" fmla="*/ 293453 h 301994"/>
              <a:gd name="connsiteX0" fmla="*/ 207202 w 362561"/>
              <a:gd name="connsiteY0" fmla="*/ 293453 h 293585"/>
              <a:gd name="connsiteX1" fmla="*/ 157421 w 362561"/>
              <a:gd name="connsiteY1" fmla="*/ 251532 h 293585"/>
              <a:gd name="connsiteX2" fmla="*/ 139081 w 362561"/>
              <a:gd name="connsiteY2" fmla="*/ 180790 h 293585"/>
              <a:gd name="connsiteX3" fmla="*/ 26418 w 362561"/>
              <a:gd name="connsiteY3" fmla="*/ 110049 h 293585"/>
              <a:gd name="connsiteX4" fmla="*/ 8078 w 362561"/>
              <a:gd name="connsiteY4" fmla="*/ 39307 h 293585"/>
              <a:gd name="connsiteX5" fmla="*/ 133841 w 362561"/>
              <a:gd name="connsiteY5" fmla="*/ 6 h 293585"/>
              <a:gd name="connsiteX6" fmla="*/ 207202 w 362561"/>
              <a:gd name="connsiteY6" fmla="*/ 41927 h 293585"/>
              <a:gd name="connsiteX7" fmla="*/ 296284 w 362561"/>
              <a:gd name="connsiteY7" fmla="*/ 44547 h 293585"/>
              <a:gd name="connsiteX8" fmla="*/ 351306 w 362561"/>
              <a:gd name="connsiteY8" fmla="*/ 70748 h 293585"/>
              <a:gd name="connsiteX9" fmla="*/ 353926 w 362561"/>
              <a:gd name="connsiteY9" fmla="*/ 159830 h 293585"/>
              <a:gd name="connsiteX10" fmla="*/ 207202 w 362561"/>
              <a:gd name="connsiteY10" fmla="*/ 238432 h 293585"/>
              <a:gd name="connsiteX11" fmla="*/ 207202 w 362561"/>
              <a:gd name="connsiteY11" fmla="*/ 293453 h 293585"/>
              <a:gd name="connsiteX0" fmla="*/ 199342 w 362561"/>
              <a:gd name="connsiteY0" fmla="*/ 290833 h 290976"/>
              <a:gd name="connsiteX1" fmla="*/ 157421 w 362561"/>
              <a:gd name="connsiteY1" fmla="*/ 251532 h 290976"/>
              <a:gd name="connsiteX2" fmla="*/ 139081 w 362561"/>
              <a:gd name="connsiteY2" fmla="*/ 180790 h 290976"/>
              <a:gd name="connsiteX3" fmla="*/ 26418 w 362561"/>
              <a:gd name="connsiteY3" fmla="*/ 110049 h 290976"/>
              <a:gd name="connsiteX4" fmla="*/ 8078 w 362561"/>
              <a:gd name="connsiteY4" fmla="*/ 39307 h 290976"/>
              <a:gd name="connsiteX5" fmla="*/ 133841 w 362561"/>
              <a:gd name="connsiteY5" fmla="*/ 6 h 290976"/>
              <a:gd name="connsiteX6" fmla="*/ 207202 w 362561"/>
              <a:gd name="connsiteY6" fmla="*/ 41927 h 290976"/>
              <a:gd name="connsiteX7" fmla="*/ 296284 w 362561"/>
              <a:gd name="connsiteY7" fmla="*/ 44547 h 290976"/>
              <a:gd name="connsiteX8" fmla="*/ 351306 w 362561"/>
              <a:gd name="connsiteY8" fmla="*/ 70748 h 290976"/>
              <a:gd name="connsiteX9" fmla="*/ 353926 w 362561"/>
              <a:gd name="connsiteY9" fmla="*/ 159830 h 290976"/>
              <a:gd name="connsiteX10" fmla="*/ 207202 w 362561"/>
              <a:gd name="connsiteY10" fmla="*/ 238432 h 290976"/>
              <a:gd name="connsiteX11" fmla="*/ 199342 w 362561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07202 w 351743"/>
              <a:gd name="connsiteY10" fmla="*/ 238432 h 290976"/>
              <a:gd name="connsiteX11" fmla="*/ 199342 w 351743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52677 w 351743"/>
              <a:gd name="connsiteY10" fmla="*/ 219210 h 290976"/>
              <a:gd name="connsiteX11" fmla="*/ 207202 w 351743"/>
              <a:gd name="connsiteY11" fmla="*/ 238432 h 290976"/>
              <a:gd name="connsiteX12" fmla="*/ 199342 w 351743"/>
              <a:gd name="connsiteY12" fmla="*/ 290833 h 290976"/>
              <a:gd name="connsiteX0" fmla="*/ 199342 w 352135"/>
              <a:gd name="connsiteY0" fmla="*/ 290833 h 290976"/>
              <a:gd name="connsiteX1" fmla="*/ 157421 w 352135"/>
              <a:gd name="connsiteY1" fmla="*/ 251532 h 290976"/>
              <a:gd name="connsiteX2" fmla="*/ 139081 w 352135"/>
              <a:gd name="connsiteY2" fmla="*/ 180790 h 290976"/>
              <a:gd name="connsiteX3" fmla="*/ 26418 w 352135"/>
              <a:gd name="connsiteY3" fmla="*/ 110049 h 290976"/>
              <a:gd name="connsiteX4" fmla="*/ 8078 w 352135"/>
              <a:gd name="connsiteY4" fmla="*/ 39307 h 290976"/>
              <a:gd name="connsiteX5" fmla="*/ 133841 w 352135"/>
              <a:gd name="connsiteY5" fmla="*/ 6 h 290976"/>
              <a:gd name="connsiteX6" fmla="*/ 207202 w 352135"/>
              <a:gd name="connsiteY6" fmla="*/ 41927 h 290976"/>
              <a:gd name="connsiteX7" fmla="*/ 296284 w 352135"/>
              <a:gd name="connsiteY7" fmla="*/ 44547 h 290976"/>
              <a:gd name="connsiteX8" fmla="*/ 351306 w 352135"/>
              <a:gd name="connsiteY8" fmla="*/ 70748 h 290976"/>
              <a:gd name="connsiteX9" fmla="*/ 325105 w 352135"/>
              <a:gd name="connsiteY9" fmla="*/ 128675 h 290976"/>
              <a:gd name="connsiteX10" fmla="*/ 267464 w 352135"/>
              <a:gd name="connsiteY10" fmla="*/ 159830 h 290976"/>
              <a:gd name="connsiteX11" fmla="*/ 252677 w 352135"/>
              <a:gd name="connsiteY11" fmla="*/ 219210 h 290976"/>
              <a:gd name="connsiteX12" fmla="*/ 207202 w 352135"/>
              <a:gd name="connsiteY12" fmla="*/ 238432 h 290976"/>
              <a:gd name="connsiteX13" fmla="*/ 199342 w 352135"/>
              <a:gd name="connsiteY13" fmla="*/ 290833 h 290976"/>
              <a:gd name="connsiteX0" fmla="*/ 199342 w 329658"/>
              <a:gd name="connsiteY0" fmla="*/ 290833 h 290976"/>
              <a:gd name="connsiteX1" fmla="*/ 157421 w 329658"/>
              <a:gd name="connsiteY1" fmla="*/ 251532 h 290976"/>
              <a:gd name="connsiteX2" fmla="*/ 139081 w 329658"/>
              <a:gd name="connsiteY2" fmla="*/ 180790 h 290976"/>
              <a:gd name="connsiteX3" fmla="*/ 26418 w 329658"/>
              <a:gd name="connsiteY3" fmla="*/ 110049 h 290976"/>
              <a:gd name="connsiteX4" fmla="*/ 8078 w 329658"/>
              <a:gd name="connsiteY4" fmla="*/ 39307 h 290976"/>
              <a:gd name="connsiteX5" fmla="*/ 133841 w 329658"/>
              <a:gd name="connsiteY5" fmla="*/ 6 h 290976"/>
              <a:gd name="connsiteX6" fmla="*/ 207202 w 329658"/>
              <a:gd name="connsiteY6" fmla="*/ 41927 h 290976"/>
              <a:gd name="connsiteX7" fmla="*/ 296284 w 329658"/>
              <a:gd name="connsiteY7" fmla="*/ 44547 h 290976"/>
              <a:gd name="connsiteX8" fmla="*/ 312074 w 329658"/>
              <a:gd name="connsiteY8" fmla="*/ 79802 h 290976"/>
              <a:gd name="connsiteX9" fmla="*/ 325105 w 329658"/>
              <a:gd name="connsiteY9" fmla="*/ 128675 h 290976"/>
              <a:gd name="connsiteX10" fmla="*/ 267464 w 329658"/>
              <a:gd name="connsiteY10" fmla="*/ 159830 h 290976"/>
              <a:gd name="connsiteX11" fmla="*/ 252677 w 329658"/>
              <a:gd name="connsiteY11" fmla="*/ 219210 h 290976"/>
              <a:gd name="connsiteX12" fmla="*/ 207202 w 329658"/>
              <a:gd name="connsiteY12" fmla="*/ 238432 h 290976"/>
              <a:gd name="connsiteX13" fmla="*/ 199342 w 329658"/>
              <a:gd name="connsiteY13" fmla="*/ 290833 h 290976"/>
              <a:gd name="connsiteX0" fmla="*/ 196324 w 329658"/>
              <a:gd name="connsiteY0" fmla="*/ 293851 h 293981"/>
              <a:gd name="connsiteX1" fmla="*/ 157421 w 329658"/>
              <a:gd name="connsiteY1" fmla="*/ 251532 h 293981"/>
              <a:gd name="connsiteX2" fmla="*/ 139081 w 329658"/>
              <a:gd name="connsiteY2" fmla="*/ 180790 h 293981"/>
              <a:gd name="connsiteX3" fmla="*/ 26418 w 329658"/>
              <a:gd name="connsiteY3" fmla="*/ 110049 h 293981"/>
              <a:gd name="connsiteX4" fmla="*/ 8078 w 329658"/>
              <a:gd name="connsiteY4" fmla="*/ 39307 h 293981"/>
              <a:gd name="connsiteX5" fmla="*/ 133841 w 329658"/>
              <a:gd name="connsiteY5" fmla="*/ 6 h 293981"/>
              <a:gd name="connsiteX6" fmla="*/ 207202 w 329658"/>
              <a:gd name="connsiteY6" fmla="*/ 41927 h 293981"/>
              <a:gd name="connsiteX7" fmla="*/ 296284 w 329658"/>
              <a:gd name="connsiteY7" fmla="*/ 44547 h 293981"/>
              <a:gd name="connsiteX8" fmla="*/ 312074 w 329658"/>
              <a:gd name="connsiteY8" fmla="*/ 79802 h 293981"/>
              <a:gd name="connsiteX9" fmla="*/ 325105 w 329658"/>
              <a:gd name="connsiteY9" fmla="*/ 128675 h 293981"/>
              <a:gd name="connsiteX10" fmla="*/ 267464 w 329658"/>
              <a:gd name="connsiteY10" fmla="*/ 159830 h 293981"/>
              <a:gd name="connsiteX11" fmla="*/ 252677 w 329658"/>
              <a:gd name="connsiteY11" fmla="*/ 219210 h 293981"/>
              <a:gd name="connsiteX12" fmla="*/ 207202 w 329658"/>
              <a:gd name="connsiteY12" fmla="*/ 238432 h 293981"/>
              <a:gd name="connsiteX13" fmla="*/ 196324 w 329658"/>
              <a:gd name="connsiteY13" fmla="*/ 293851 h 2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8" h="293981">
                <a:moveTo>
                  <a:pt x="196324" y="293851"/>
                </a:moveTo>
                <a:cubicBezTo>
                  <a:pt x="188027" y="296034"/>
                  <a:pt x="166961" y="270375"/>
                  <a:pt x="157421" y="251532"/>
                </a:cubicBezTo>
                <a:cubicBezTo>
                  <a:pt x="147881" y="232689"/>
                  <a:pt x="160915" y="204370"/>
                  <a:pt x="139081" y="180790"/>
                </a:cubicBezTo>
                <a:cubicBezTo>
                  <a:pt x="117247" y="157209"/>
                  <a:pt x="48252" y="133629"/>
                  <a:pt x="26418" y="110049"/>
                </a:cubicBezTo>
                <a:cubicBezTo>
                  <a:pt x="4584" y="86468"/>
                  <a:pt x="-9826" y="57647"/>
                  <a:pt x="8078" y="39307"/>
                </a:cubicBezTo>
                <a:cubicBezTo>
                  <a:pt x="25982" y="20966"/>
                  <a:pt x="100654" y="-431"/>
                  <a:pt x="133841" y="6"/>
                </a:cubicBezTo>
                <a:cubicBezTo>
                  <a:pt x="167028" y="443"/>
                  <a:pt x="180128" y="34503"/>
                  <a:pt x="207202" y="41927"/>
                </a:cubicBezTo>
                <a:cubicBezTo>
                  <a:pt x="234276" y="49350"/>
                  <a:pt x="278805" y="38235"/>
                  <a:pt x="296284" y="44547"/>
                </a:cubicBezTo>
                <a:cubicBezTo>
                  <a:pt x="313763" y="50859"/>
                  <a:pt x="307271" y="65781"/>
                  <a:pt x="312074" y="79802"/>
                </a:cubicBezTo>
                <a:cubicBezTo>
                  <a:pt x="316877" y="93823"/>
                  <a:pt x="339079" y="113828"/>
                  <a:pt x="325105" y="128675"/>
                </a:cubicBezTo>
                <a:cubicBezTo>
                  <a:pt x="311131" y="143522"/>
                  <a:pt x="278529" y="142729"/>
                  <a:pt x="267464" y="159830"/>
                </a:cubicBezTo>
                <a:cubicBezTo>
                  <a:pt x="256399" y="176931"/>
                  <a:pt x="262721" y="206110"/>
                  <a:pt x="252677" y="219210"/>
                </a:cubicBezTo>
                <a:cubicBezTo>
                  <a:pt x="242633" y="232310"/>
                  <a:pt x="216594" y="225992"/>
                  <a:pt x="207202" y="238432"/>
                </a:cubicBezTo>
                <a:cubicBezTo>
                  <a:pt x="197810" y="250872"/>
                  <a:pt x="204621" y="291668"/>
                  <a:pt x="196324" y="29385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274158" y="3791153"/>
            <a:ext cx="525126" cy="355614"/>
          </a:xfrm>
          <a:custGeom>
            <a:avLst/>
            <a:gdLst>
              <a:gd name="connsiteX0" fmla="*/ 462010 w 548540"/>
              <a:gd name="connsiteY0" fmla="*/ 340625 h 359050"/>
              <a:gd name="connsiteX1" fmla="*/ 404369 w 548540"/>
              <a:gd name="connsiteY1" fmla="*/ 353726 h 359050"/>
              <a:gd name="connsiteX2" fmla="*/ 399129 w 548540"/>
              <a:gd name="connsiteY2" fmla="*/ 309185 h 359050"/>
              <a:gd name="connsiteX3" fmla="*/ 346728 w 548540"/>
              <a:gd name="connsiteY3" fmla="*/ 285604 h 359050"/>
              <a:gd name="connsiteX4" fmla="*/ 294327 w 548540"/>
              <a:gd name="connsiteY4" fmla="*/ 256784 h 359050"/>
              <a:gd name="connsiteX5" fmla="*/ 220965 w 548540"/>
              <a:gd name="connsiteY5" fmla="*/ 275124 h 359050"/>
              <a:gd name="connsiteX6" fmla="*/ 137123 w 548540"/>
              <a:gd name="connsiteY6" fmla="*/ 259404 h 359050"/>
              <a:gd name="connsiteX7" fmla="*/ 63762 w 548540"/>
              <a:gd name="connsiteY7" fmla="*/ 248923 h 359050"/>
              <a:gd name="connsiteX8" fmla="*/ 8740 w 548540"/>
              <a:gd name="connsiteY8" fmla="*/ 233203 h 359050"/>
              <a:gd name="connsiteX9" fmla="*/ 3500 w 548540"/>
              <a:gd name="connsiteY9" fmla="*/ 159841 h 359050"/>
              <a:gd name="connsiteX10" fmla="*/ 42801 w 548540"/>
              <a:gd name="connsiteY10" fmla="*/ 149361 h 359050"/>
              <a:gd name="connsiteX11" fmla="*/ 71622 w 548540"/>
              <a:gd name="connsiteY11" fmla="*/ 89100 h 359050"/>
              <a:gd name="connsiteX12" fmla="*/ 129263 w 548540"/>
              <a:gd name="connsiteY12" fmla="*/ 44559 h 359050"/>
              <a:gd name="connsiteX13" fmla="*/ 142363 w 548540"/>
              <a:gd name="connsiteY13" fmla="*/ 18 h 359050"/>
              <a:gd name="connsiteX14" fmla="*/ 475111 w 548540"/>
              <a:gd name="connsiteY14" fmla="*/ 49799 h 359050"/>
              <a:gd name="connsiteX15" fmla="*/ 548472 w 548540"/>
              <a:gd name="connsiteY15" fmla="*/ 196522 h 359050"/>
              <a:gd name="connsiteX16" fmla="*/ 462010 w 548540"/>
              <a:gd name="connsiteY16" fmla="*/ 340625 h 359050"/>
              <a:gd name="connsiteX0" fmla="*/ 462010 w 548486"/>
              <a:gd name="connsiteY0" fmla="*/ 340862 h 359287"/>
              <a:gd name="connsiteX1" fmla="*/ 404369 w 548486"/>
              <a:gd name="connsiteY1" fmla="*/ 353963 h 359287"/>
              <a:gd name="connsiteX2" fmla="*/ 399129 w 548486"/>
              <a:gd name="connsiteY2" fmla="*/ 309422 h 359287"/>
              <a:gd name="connsiteX3" fmla="*/ 346728 w 548486"/>
              <a:gd name="connsiteY3" fmla="*/ 285841 h 359287"/>
              <a:gd name="connsiteX4" fmla="*/ 294327 w 548486"/>
              <a:gd name="connsiteY4" fmla="*/ 257021 h 359287"/>
              <a:gd name="connsiteX5" fmla="*/ 220965 w 548486"/>
              <a:gd name="connsiteY5" fmla="*/ 275361 h 359287"/>
              <a:gd name="connsiteX6" fmla="*/ 137123 w 548486"/>
              <a:gd name="connsiteY6" fmla="*/ 259641 h 359287"/>
              <a:gd name="connsiteX7" fmla="*/ 63762 w 548486"/>
              <a:gd name="connsiteY7" fmla="*/ 249160 h 359287"/>
              <a:gd name="connsiteX8" fmla="*/ 8740 w 548486"/>
              <a:gd name="connsiteY8" fmla="*/ 233440 h 359287"/>
              <a:gd name="connsiteX9" fmla="*/ 3500 w 548486"/>
              <a:gd name="connsiteY9" fmla="*/ 160078 h 359287"/>
              <a:gd name="connsiteX10" fmla="*/ 42801 w 548486"/>
              <a:gd name="connsiteY10" fmla="*/ 149598 h 359287"/>
              <a:gd name="connsiteX11" fmla="*/ 71622 w 548486"/>
              <a:gd name="connsiteY11" fmla="*/ 89337 h 359287"/>
              <a:gd name="connsiteX12" fmla="*/ 129263 w 548486"/>
              <a:gd name="connsiteY12" fmla="*/ 44796 h 359287"/>
              <a:gd name="connsiteX13" fmla="*/ 142363 w 548486"/>
              <a:gd name="connsiteY13" fmla="*/ 255 h 359287"/>
              <a:gd name="connsiteX14" fmla="*/ 331007 w 548486"/>
              <a:gd name="connsiteY14" fmla="*/ 65756 h 359287"/>
              <a:gd name="connsiteX15" fmla="*/ 475111 w 548486"/>
              <a:gd name="connsiteY15" fmla="*/ 50036 h 359287"/>
              <a:gd name="connsiteX16" fmla="*/ 548472 w 548486"/>
              <a:gd name="connsiteY16" fmla="*/ 196759 h 359287"/>
              <a:gd name="connsiteX17" fmla="*/ 462010 w 548486"/>
              <a:gd name="connsiteY17" fmla="*/ 340862 h 359287"/>
              <a:gd name="connsiteX0" fmla="*/ 462010 w 548586"/>
              <a:gd name="connsiteY0" fmla="*/ 340862 h 359287"/>
              <a:gd name="connsiteX1" fmla="*/ 404369 w 548586"/>
              <a:gd name="connsiteY1" fmla="*/ 353963 h 359287"/>
              <a:gd name="connsiteX2" fmla="*/ 399129 w 548586"/>
              <a:gd name="connsiteY2" fmla="*/ 309422 h 359287"/>
              <a:gd name="connsiteX3" fmla="*/ 346728 w 548586"/>
              <a:gd name="connsiteY3" fmla="*/ 285841 h 359287"/>
              <a:gd name="connsiteX4" fmla="*/ 294327 w 548586"/>
              <a:gd name="connsiteY4" fmla="*/ 257021 h 359287"/>
              <a:gd name="connsiteX5" fmla="*/ 220965 w 548586"/>
              <a:gd name="connsiteY5" fmla="*/ 275361 h 359287"/>
              <a:gd name="connsiteX6" fmla="*/ 137123 w 548586"/>
              <a:gd name="connsiteY6" fmla="*/ 259641 h 359287"/>
              <a:gd name="connsiteX7" fmla="*/ 63762 w 548586"/>
              <a:gd name="connsiteY7" fmla="*/ 249160 h 359287"/>
              <a:gd name="connsiteX8" fmla="*/ 8740 w 548586"/>
              <a:gd name="connsiteY8" fmla="*/ 233440 h 359287"/>
              <a:gd name="connsiteX9" fmla="*/ 3500 w 548586"/>
              <a:gd name="connsiteY9" fmla="*/ 160078 h 359287"/>
              <a:gd name="connsiteX10" fmla="*/ 42801 w 548586"/>
              <a:gd name="connsiteY10" fmla="*/ 149598 h 359287"/>
              <a:gd name="connsiteX11" fmla="*/ 71622 w 548586"/>
              <a:gd name="connsiteY11" fmla="*/ 89337 h 359287"/>
              <a:gd name="connsiteX12" fmla="*/ 129263 w 548586"/>
              <a:gd name="connsiteY12" fmla="*/ 44796 h 359287"/>
              <a:gd name="connsiteX13" fmla="*/ 142363 w 548586"/>
              <a:gd name="connsiteY13" fmla="*/ 255 h 359287"/>
              <a:gd name="connsiteX14" fmla="*/ 331007 w 548586"/>
              <a:gd name="connsiteY14" fmla="*/ 65756 h 359287"/>
              <a:gd name="connsiteX15" fmla="*/ 475111 w 548586"/>
              <a:gd name="connsiteY15" fmla="*/ 50036 h 359287"/>
              <a:gd name="connsiteX16" fmla="*/ 480351 w 548586"/>
              <a:gd name="connsiteY16" fmla="*/ 136499 h 359287"/>
              <a:gd name="connsiteX17" fmla="*/ 548472 w 548586"/>
              <a:gd name="connsiteY17" fmla="*/ 196759 h 359287"/>
              <a:gd name="connsiteX18" fmla="*/ 462010 w 548586"/>
              <a:gd name="connsiteY18" fmla="*/ 340862 h 359287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37123 w 519868"/>
              <a:gd name="connsiteY6" fmla="*/ 25964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42363 w 519868"/>
              <a:gd name="connsiteY6" fmla="*/ 27798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59390 w 519928"/>
              <a:gd name="connsiteY0" fmla="*/ 322522 h 354274"/>
              <a:gd name="connsiteX1" fmla="*/ 404369 w 519928"/>
              <a:gd name="connsiteY1" fmla="*/ 353963 h 354274"/>
              <a:gd name="connsiteX2" fmla="*/ 399129 w 519928"/>
              <a:gd name="connsiteY2" fmla="*/ 309422 h 354274"/>
              <a:gd name="connsiteX3" fmla="*/ 346728 w 519928"/>
              <a:gd name="connsiteY3" fmla="*/ 285841 h 354274"/>
              <a:gd name="connsiteX4" fmla="*/ 294327 w 519928"/>
              <a:gd name="connsiteY4" fmla="*/ 257021 h 354274"/>
              <a:gd name="connsiteX5" fmla="*/ 220965 w 519928"/>
              <a:gd name="connsiteY5" fmla="*/ 275361 h 354274"/>
              <a:gd name="connsiteX6" fmla="*/ 142363 w 519928"/>
              <a:gd name="connsiteY6" fmla="*/ 277981 h 354274"/>
              <a:gd name="connsiteX7" fmla="*/ 63762 w 519928"/>
              <a:gd name="connsiteY7" fmla="*/ 249160 h 354274"/>
              <a:gd name="connsiteX8" fmla="*/ 8740 w 519928"/>
              <a:gd name="connsiteY8" fmla="*/ 233440 h 354274"/>
              <a:gd name="connsiteX9" fmla="*/ 3500 w 519928"/>
              <a:gd name="connsiteY9" fmla="*/ 160078 h 354274"/>
              <a:gd name="connsiteX10" fmla="*/ 42801 w 519928"/>
              <a:gd name="connsiteY10" fmla="*/ 149598 h 354274"/>
              <a:gd name="connsiteX11" fmla="*/ 71622 w 519928"/>
              <a:gd name="connsiteY11" fmla="*/ 89337 h 354274"/>
              <a:gd name="connsiteX12" fmla="*/ 129263 w 519928"/>
              <a:gd name="connsiteY12" fmla="*/ 44796 h 354274"/>
              <a:gd name="connsiteX13" fmla="*/ 142363 w 519928"/>
              <a:gd name="connsiteY13" fmla="*/ 255 h 354274"/>
              <a:gd name="connsiteX14" fmla="*/ 331007 w 519928"/>
              <a:gd name="connsiteY14" fmla="*/ 65756 h 354274"/>
              <a:gd name="connsiteX15" fmla="*/ 475111 w 519928"/>
              <a:gd name="connsiteY15" fmla="*/ 50036 h 354274"/>
              <a:gd name="connsiteX16" fmla="*/ 480351 w 519928"/>
              <a:gd name="connsiteY16" fmla="*/ 136499 h 354274"/>
              <a:gd name="connsiteX17" fmla="*/ 519652 w 519928"/>
              <a:gd name="connsiteY17" fmla="*/ 207239 h 354274"/>
              <a:gd name="connsiteX18" fmla="*/ 459390 w 519928"/>
              <a:gd name="connsiteY18" fmla="*/ 322522 h 354274"/>
              <a:gd name="connsiteX0" fmla="*/ 459390 w 519928"/>
              <a:gd name="connsiteY0" fmla="*/ 322522 h 355730"/>
              <a:gd name="connsiteX1" fmla="*/ 404369 w 519928"/>
              <a:gd name="connsiteY1" fmla="*/ 353963 h 355730"/>
              <a:gd name="connsiteX2" fmla="*/ 399129 w 519928"/>
              <a:gd name="connsiteY2" fmla="*/ 309422 h 355730"/>
              <a:gd name="connsiteX3" fmla="*/ 346728 w 519928"/>
              <a:gd name="connsiteY3" fmla="*/ 285841 h 355730"/>
              <a:gd name="connsiteX4" fmla="*/ 294327 w 519928"/>
              <a:gd name="connsiteY4" fmla="*/ 257021 h 355730"/>
              <a:gd name="connsiteX5" fmla="*/ 220965 w 519928"/>
              <a:gd name="connsiteY5" fmla="*/ 275361 h 355730"/>
              <a:gd name="connsiteX6" fmla="*/ 142363 w 519928"/>
              <a:gd name="connsiteY6" fmla="*/ 277981 h 355730"/>
              <a:gd name="connsiteX7" fmla="*/ 63762 w 519928"/>
              <a:gd name="connsiteY7" fmla="*/ 249160 h 355730"/>
              <a:gd name="connsiteX8" fmla="*/ 8740 w 519928"/>
              <a:gd name="connsiteY8" fmla="*/ 233440 h 355730"/>
              <a:gd name="connsiteX9" fmla="*/ 3500 w 519928"/>
              <a:gd name="connsiteY9" fmla="*/ 160078 h 355730"/>
              <a:gd name="connsiteX10" fmla="*/ 42801 w 519928"/>
              <a:gd name="connsiteY10" fmla="*/ 149598 h 355730"/>
              <a:gd name="connsiteX11" fmla="*/ 71622 w 519928"/>
              <a:gd name="connsiteY11" fmla="*/ 89337 h 355730"/>
              <a:gd name="connsiteX12" fmla="*/ 129263 w 519928"/>
              <a:gd name="connsiteY12" fmla="*/ 44796 h 355730"/>
              <a:gd name="connsiteX13" fmla="*/ 142363 w 519928"/>
              <a:gd name="connsiteY13" fmla="*/ 255 h 355730"/>
              <a:gd name="connsiteX14" fmla="*/ 331007 w 519928"/>
              <a:gd name="connsiteY14" fmla="*/ 65756 h 355730"/>
              <a:gd name="connsiteX15" fmla="*/ 475111 w 519928"/>
              <a:gd name="connsiteY15" fmla="*/ 50036 h 355730"/>
              <a:gd name="connsiteX16" fmla="*/ 480351 w 519928"/>
              <a:gd name="connsiteY16" fmla="*/ 136499 h 355730"/>
              <a:gd name="connsiteX17" fmla="*/ 519652 w 519928"/>
              <a:gd name="connsiteY17" fmla="*/ 207239 h 355730"/>
              <a:gd name="connsiteX18" fmla="*/ 459390 w 519928"/>
              <a:gd name="connsiteY18" fmla="*/ 322522 h 355730"/>
              <a:gd name="connsiteX0" fmla="*/ 459390 w 519928"/>
              <a:gd name="connsiteY0" fmla="*/ 322522 h 354220"/>
              <a:gd name="connsiteX1" fmla="*/ 404369 w 519928"/>
              <a:gd name="connsiteY1" fmla="*/ 353963 h 354220"/>
              <a:gd name="connsiteX2" fmla="*/ 399129 w 519928"/>
              <a:gd name="connsiteY2" fmla="*/ 309422 h 354220"/>
              <a:gd name="connsiteX3" fmla="*/ 346728 w 519928"/>
              <a:gd name="connsiteY3" fmla="*/ 285841 h 354220"/>
              <a:gd name="connsiteX4" fmla="*/ 294327 w 519928"/>
              <a:gd name="connsiteY4" fmla="*/ 257021 h 354220"/>
              <a:gd name="connsiteX5" fmla="*/ 220965 w 519928"/>
              <a:gd name="connsiteY5" fmla="*/ 275361 h 354220"/>
              <a:gd name="connsiteX6" fmla="*/ 142363 w 519928"/>
              <a:gd name="connsiteY6" fmla="*/ 277981 h 354220"/>
              <a:gd name="connsiteX7" fmla="*/ 63762 w 519928"/>
              <a:gd name="connsiteY7" fmla="*/ 249160 h 354220"/>
              <a:gd name="connsiteX8" fmla="*/ 8740 w 519928"/>
              <a:gd name="connsiteY8" fmla="*/ 233440 h 354220"/>
              <a:gd name="connsiteX9" fmla="*/ 3500 w 519928"/>
              <a:gd name="connsiteY9" fmla="*/ 160078 h 354220"/>
              <a:gd name="connsiteX10" fmla="*/ 42801 w 519928"/>
              <a:gd name="connsiteY10" fmla="*/ 149598 h 354220"/>
              <a:gd name="connsiteX11" fmla="*/ 71622 w 519928"/>
              <a:gd name="connsiteY11" fmla="*/ 89337 h 354220"/>
              <a:gd name="connsiteX12" fmla="*/ 129263 w 519928"/>
              <a:gd name="connsiteY12" fmla="*/ 44796 h 354220"/>
              <a:gd name="connsiteX13" fmla="*/ 142363 w 519928"/>
              <a:gd name="connsiteY13" fmla="*/ 255 h 354220"/>
              <a:gd name="connsiteX14" fmla="*/ 331007 w 519928"/>
              <a:gd name="connsiteY14" fmla="*/ 65756 h 354220"/>
              <a:gd name="connsiteX15" fmla="*/ 475111 w 519928"/>
              <a:gd name="connsiteY15" fmla="*/ 50036 h 354220"/>
              <a:gd name="connsiteX16" fmla="*/ 480351 w 519928"/>
              <a:gd name="connsiteY16" fmla="*/ 136499 h 354220"/>
              <a:gd name="connsiteX17" fmla="*/ 519652 w 519928"/>
              <a:gd name="connsiteY17" fmla="*/ 207239 h 354220"/>
              <a:gd name="connsiteX18" fmla="*/ 459390 w 519928"/>
              <a:gd name="connsiteY18" fmla="*/ 322522 h 354220"/>
              <a:gd name="connsiteX0" fmla="*/ 454150 w 520064"/>
              <a:gd name="connsiteY0" fmla="*/ 309422 h 353963"/>
              <a:gd name="connsiteX1" fmla="*/ 404369 w 520064"/>
              <a:gd name="connsiteY1" fmla="*/ 353963 h 353963"/>
              <a:gd name="connsiteX2" fmla="*/ 399129 w 520064"/>
              <a:gd name="connsiteY2" fmla="*/ 309422 h 353963"/>
              <a:gd name="connsiteX3" fmla="*/ 346728 w 520064"/>
              <a:gd name="connsiteY3" fmla="*/ 285841 h 353963"/>
              <a:gd name="connsiteX4" fmla="*/ 294327 w 520064"/>
              <a:gd name="connsiteY4" fmla="*/ 257021 h 353963"/>
              <a:gd name="connsiteX5" fmla="*/ 220965 w 520064"/>
              <a:gd name="connsiteY5" fmla="*/ 275361 h 353963"/>
              <a:gd name="connsiteX6" fmla="*/ 142363 w 520064"/>
              <a:gd name="connsiteY6" fmla="*/ 277981 h 353963"/>
              <a:gd name="connsiteX7" fmla="*/ 63762 w 520064"/>
              <a:gd name="connsiteY7" fmla="*/ 249160 h 353963"/>
              <a:gd name="connsiteX8" fmla="*/ 8740 w 520064"/>
              <a:gd name="connsiteY8" fmla="*/ 233440 h 353963"/>
              <a:gd name="connsiteX9" fmla="*/ 3500 w 520064"/>
              <a:gd name="connsiteY9" fmla="*/ 160078 h 353963"/>
              <a:gd name="connsiteX10" fmla="*/ 42801 w 520064"/>
              <a:gd name="connsiteY10" fmla="*/ 149598 h 353963"/>
              <a:gd name="connsiteX11" fmla="*/ 71622 w 520064"/>
              <a:gd name="connsiteY11" fmla="*/ 89337 h 353963"/>
              <a:gd name="connsiteX12" fmla="*/ 129263 w 520064"/>
              <a:gd name="connsiteY12" fmla="*/ 44796 h 353963"/>
              <a:gd name="connsiteX13" fmla="*/ 142363 w 520064"/>
              <a:gd name="connsiteY13" fmla="*/ 255 h 353963"/>
              <a:gd name="connsiteX14" fmla="*/ 331007 w 520064"/>
              <a:gd name="connsiteY14" fmla="*/ 65756 h 353963"/>
              <a:gd name="connsiteX15" fmla="*/ 475111 w 520064"/>
              <a:gd name="connsiteY15" fmla="*/ 50036 h 353963"/>
              <a:gd name="connsiteX16" fmla="*/ 480351 w 520064"/>
              <a:gd name="connsiteY16" fmla="*/ 136499 h 353963"/>
              <a:gd name="connsiteX17" fmla="*/ 519652 w 520064"/>
              <a:gd name="connsiteY17" fmla="*/ 207239 h 353963"/>
              <a:gd name="connsiteX18" fmla="*/ 454150 w 520064"/>
              <a:gd name="connsiteY18" fmla="*/ 309422 h 353963"/>
              <a:gd name="connsiteX0" fmla="*/ 435810 w 520687"/>
              <a:gd name="connsiteY0" fmla="*/ 283221 h 354314"/>
              <a:gd name="connsiteX1" fmla="*/ 404369 w 520687"/>
              <a:gd name="connsiteY1" fmla="*/ 353963 h 354314"/>
              <a:gd name="connsiteX2" fmla="*/ 399129 w 520687"/>
              <a:gd name="connsiteY2" fmla="*/ 309422 h 354314"/>
              <a:gd name="connsiteX3" fmla="*/ 346728 w 520687"/>
              <a:gd name="connsiteY3" fmla="*/ 285841 h 354314"/>
              <a:gd name="connsiteX4" fmla="*/ 294327 w 520687"/>
              <a:gd name="connsiteY4" fmla="*/ 257021 h 354314"/>
              <a:gd name="connsiteX5" fmla="*/ 220965 w 520687"/>
              <a:gd name="connsiteY5" fmla="*/ 275361 h 354314"/>
              <a:gd name="connsiteX6" fmla="*/ 142363 w 520687"/>
              <a:gd name="connsiteY6" fmla="*/ 277981 h 354314"/>
              <a:gd name="connsiteX7" fmla="*/ 63762 w 520687"/>
              <a:gd name="connsiteY7" fmla="*/ 249160 h 354314"/>
              <a:gd name="connsiteX8" fmla="*/ 8740 w 520687"/>
              <a:gd name="connsiteY8" fmla="*/ 233440 h 354314"/>
              <a:gd name="connsiteX9" fmla="*/ 3500 w 520687"/>
              <a:gd name="connsiteY9" fmla="*/ 160078 h 354314"/>
              <a:gd name="connsiteX10" fmla="*/ 42801 w 520687"/>
              <a:gd name="connsiteY10" fmla="*/ 149598 h 354314"/>
              <a:gd name="connsiteX11" fmla="*/ 71622 w 520687"/>
              <a:gd name="connsiteY11" fmla="*/ 89337 h 354314"/>
              <a:gd name="connsiteX12" fmla="*/ 129263 w 520687"/>
              <a:gd name="connsiteY12" fmla="*/ 44796 h 354314"/>
              <a:gd name="connsiteX13" fmla="*/ 142363 w 520687"/>
              <a:gd name="connsiteY13" fmla="*/ 255 h 354314"/>
              <a:gd name="connsiteX14" fmla="*/ 331007 w 520687"/>
              <a:gd name="connsiteY14" fmla="*/ 65756 h 354314"/>
              <a:gd name="connsiteX15" fmla="*/ 475111 w 520687"/>
              <a:gd name="connsiteY15" fmla="*/ 50036 h 354314"/>
              <a:gd name="connsiteX16" fmla="*/ 480351 w 520687"/>
              <a:gd name="connsiteY16" fmla="*/ 136499 h 354314"/>
              <a:gd name="connsiteX17" fmla="*/ 519652 w 520687"/>
              <a:gd name="connsiteY17" fmla="*/ 207239 h 354314"/>
              <a:gd name="connsiteX18" fmla="*/ 435810 w 520687"/>
              <a:gd name="connsiteY18" fmla="*/ 283221 h 354314"/>
              <a:gd name="connsiteX0" fmla="*/ 427949 w 521009"/>
              <a:gd name="connsiteY0" fmla="*/ 262261 h 354955"/>
              <a:gd name="connsiteX1" fmla="*/ 404369 w 521009"/>
              <a:gd name="connsiteY1" fmla="*/ 353963 h 354955"/>
              <a:gd name="connsiteX2" fmla="*/ 399129 w 521009"/>
              <a:gd name="connsiteY2" fmla="*/ 309422 h 354955"/>
              <a:gd name="connsiteX3" fmla="*/ 346728 w 521009"/>
              <a:gd name="connsiteY3" fmla="*/ 285841 h 354955"/>
              <a:gd name="connsiteX4" fmla="*/ 294327 w 521009"/>
              <a:gd name="connsiteY4" fmla="*/ 257021 h 354955"/>
              <a:gd name="connsiteX5" fmla="*/ 220965 w 521009"/>
              <a:gd name="connsiteY5" fmla="*/ 275361 h 354955"/>
              <a:gd name="connsiteX6" fmla="*/ 142363 w 521009"/>
              <a:gd name="connsiteY6" fmla="*/ 277981 h 354955"/>
              <a:gd name="connsiteX7" fmla="*/ 63762 w 521009"/>
              <a:gd name="connsiteY7" fmla="*/ 249160 h 354955"/>
              <a:gd name="connsiteX8" fmla="*/ 8740 w 521009"/>
              <a:gd name="connsiteY8" fmla="*/ 233440 h 354955"/>
              <a:gd name="connsiteX9" fmla="*/ 3500 w 521009"/>
              <a:gd name="connsiteY9" fmla="*/ 160078 h 354955"/>
              <a:gd name="connsiteX10" fmla="*/ 42801 w 521009"/>
              <a:gd name="connsiteY10" fmla="*/ 149598 h 354955"/>
              <a:gd name="connsiteX11" fmla="*/ 71622 w 521009"/>
              <a:gd name="connsiteY11" fmla="*/ 89337 h 354955"/>
              <a:gd name="connsiteX12" fmla="*/ 129263 w 521009"/>
              <a:gd name="connsiteY12" fmla="*/ 44796 h 354955"/>
              <a:gd name="connsiteX13" fmla="*/ 142363 w 521009"/>
              <a:gd name="connsiteY13" fmla="*/ 255 h 354955"/>
              <a:gd name="connsiteX14" fmla="*/ 331007 w 521009"/>
              <a:gd name="connsiteY14" fmla="*/ 65756 h 354955"/>
              <a:gd name="connsiteX15" fmla="*/ 475111 w 521009"/>
              <a:gd name="connsiteY15" fmla="*/ 50036 h 354955"/>
              <a:gd name="connsiteX16" fmla="*/ 480351 w 521009"/>
              <a:gd name="connsiteY16" fmla="*/ 136499 h 354955"/>
              <a:gd name="connsiteX17" fmla="*/ 519652 w 521009"/>
              <a:gd name="connsiteY17" fmla="*/ 207239 h 354955"/>
              <a:gd name="connsiteX18" fmla="*/ 427949 w 521009"/>
              <a:gd name="connsiteY18" fmla="*/ 262261 h 354955"/>
              <a:gd name="connsiteX0" fmla="*/ 393889 w 522654"/>
              <a:gd name="connsiteY0" fmla="*/ 241300 h 355799"/>
              <a:gd name="connsiteX1" fmla="*/ 404369 w 522654"/>
              <a:gd name="connsiteY1" fmla="*/ 353963 h 355799"/>
              <a:gd name="connsiteX2" fmla="*/ 399129 w 522654"/>
              <a:gd name="connsiteY2" fmla="*/ 309422 h 355799"/>
              <a:gd name="connsiteX3" fmla="*/ 346728 w 522654"/>
              <a:gd name="connsiteY3" fmla="*/ 285841 h 355799"/>
              <a:gd name="connsiteX4" fmla="*/ 294327 w 522654"/>
              <a:gd name="connsiteY4" fmla="*/ 257021 h 355799"/>
              <a:gd name="connsiteX5" fmla="*/ 220965 w 522654"/>
              <a:gd name="connsiteY5" fmla="*/ 275361 h 355799"/>
              <a:gd name="connsiteX6" fmla="*/ 142363 w 522654"/>
              <a:gd name="connsiteY6" fmla="*/ 277981 h 355799"/>
              <a:gd name="connsiteX7" fmla="*/ 63762 w 522654"/>
              <a:gd name="connsiteY7" fmla="*/ 249160 h 355799"/>
              <a:gd name="connsiteX8" fmla="*/ 8740 w 522654"/>
              <a:gd name="connsiteY8" fmla="*/ 233440 h 355799"/>
              <a:gd name="connsiteX9" fmla="*/ 3500 w 522654"/>
              <a:gd name="connsiteY9" fmla="*/ 160078 h 355799"/>
              <a:gd name="connsiteX10" fmla="*/ 42801 w 522654"/>
              <a:gd name="connsiteY10" fmla="*/ 149598 h 355799"/>
              <a:gd name="connsiteX11" fmla="*/ 71622 w 522654"/>
              <a:gd name="connsiteY11" fmla="*/ 89337 h 355799"/>
              <a:gd name="connsiteX12" fmla="*/ 129263 w 522654"/>
              <a:gd name="connsiteY12" fmla="*/ 44796 h 355799"/>
              <a:gd name="connsiteX13" fmla="*/ 142363 w 522654"/>
              <a:gd name="connsiteY13" fmla="*/ 255 h 355799"/>
              <a:gd name="connsiteX14" fmla="*/ 331007 w 522654"/>
              <a:gd name="connsiteY14" fmla="*/ 65756 h 355799"/>
              <a:gd name="connsiteX15" fmla="*/ 475111 w 522654"/>
              <a:gd name="connsiteY15" fmla="*/ 50036 h 355799"/>
              <a:gd name="connsiteX16" fmla="*/ 480351 w 522654"/>
              <a:gd name="connsiteY16" fmla="*/ 136499 h 355799"/>
              <a:gd name="connsiteX17" fmla="*/ 519652 w 522654"/>
              <a:gd name="connsiteY17" fmla="*/ 207239 h 355799"/>
              <a:gd name="connsiteX18" fmla="*/ 393889 w 522654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07239 h 355799"/>
              <a:gd name="connsiteX18" fmla="*/ 430570 w 520898"/>
              <a:gd name="connsiteY18" fmla="*/ 241300 h 355799"/>
              <a:gd name="connsiteX0" fmla="*/ 430570 w 515836"/>
              <a:gd name="connsiteY0" fmla="*/ 241300 h 355799"/>
              <a:gd name="connsiteX1" fmla="*/ 404369 w 515836"/>
              <a:gd name="connsiteY1" fmla="*/ 353963 h 355799"/>
              <a:gd name="connsiteX2" fmla="*/ 399129 w 515836"/>
              <a:gd name="connsiteY2" fmla="*/ 309422 h 355799"/>
              <a:gd name="connsiteX3" fmla="*/ 346728 w 515836"/>
              <a:gd name="connsiteY3" fmla="*/ 285841 h 355799"/>
              <a:gd name="connsiteX4" fmla="*/ 294327 w 515836"/>
              <a:gd name="connsiteY4" fmla="*/ 257021 h 355799"/>
              <a:gd name="connsiteX5" fmla="*/ 220965 w 515836"/>
              <a:gd name="connsiteY5" fmla="*/ 275361 h 355799"/>
              <a:gd name="connsiteX6" fmla="*/ 142363 w 515836"/>
              <a:gd name="connsiteY6" fmla="*/ 277981 h 355799"/>
              <a:gd name="connsiteX7" fmla="*/ 63762 w 515836"/>
              <a:gd name="connsiteY7" fmla="*/ 249160 h 355799"/>
              <a:gd name="connsiteX8" fmla="*/ 8740 w 515836"/>
              <a:gd name="connsiteY8" fmla="*/ 233440 h 355799"/>
              <a:gd name="connsiteX9" fmla="*/ 3500 w 515836"/>
              <a:gd name="connsiteY9" fmla="*/ 160078 h 355799"/>
              <a:gd name="connsiteX10" fmla="*/ 42801 w 515836"/>
              <a:gd name="connsiteY10" fmla="*/ 149598 h 355799"/>
              <a:gd name="connsiteX11" fmla="*/ 71622 w 515836"/>
              <a:gd name="connsiteY11" fmla="*/ 89337 h 355799"/>
              <a:gd name="connsiteX12" fmla="*/ 129263 w 515836"/>
              <a:gd name="connsiteY12" fmla="*/ 44796 h 355799"/>
              <a:gd name="connsiteX13" fmla="*/ 142363 w 515836"/>
              <a:gd name="connsiteY13" fmla="*/ 255 h 355799"/>
              <a:gd name="connsiteX14" fmla="*/ 331007 w 515836"/>
              <a:gd name="connsiteY14" fmla="*/ 65756 h 355799"/>
              <a:gd name="connsiteX15" fmla="*/ 475111 w 515836"/>
              <a:gd name="connsiteY15" fmla="*/ 50036 h 355799"/>
              <a:gd name="connsiteX16" fmla="*/ 480351 w 515836"/>
              <a:gd name="connsiteY16" fmla="*/ 136499 h 355799"/>
              <a:gd name="connsiteX17" fmla="*/ 514412 w 515836"/>
              <a:gd name="connsiteY17" fmla="*/ 236060 h 355799"/>
              <a:gd name="connsiteX18" fmla="*/ 430570 w 515836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64630 w 520898"/>
              <a:gd name="connsiteY15" fmla="*/ 76237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26160 w 520898"/>
              <a:gd name="connsiteY15" fmla="*/ 129503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426160 w 520702"/>
              <a:gd name="connsiteY15" fmla="*/ 129503 h 355799"/>
              <a:gd name="connsiteX16" fmla="*/ 477392 w 520702"/>
              <a:gd name="connsiteY16" fmla="*/ 151295 h 355799"/>
              <a:gd name="connsiteX17" fmla="*/ 519652 w 520702"/>
              <a:gd name="connsiteY17" fmla="*/ 243920 h 355799"/>
              <a:gd name="connsiteX18" fmla="*/ 430570 w 520702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366339 w 520702"/>
              <a:gd name="connsiteY15" fmla="*/ 103371 h 355799"/>
              <a:gd name="connsiteX16" fmla="*/ 426160 w 520702"/>
              <a:gd name="connsiteY16" fmla="*/ 129503 h 355799"/>
              <a:gd name="connsiteX17" fmla="*/ 477392 w 520702"/>
              <a:gd name="connsiteY17" fmla="*/ 151295 h 355799"/>
              <a:gd name="connsiteX18" fmla="*/ 519652 w 520702"/>
              <a:gd name="connsiteY18" fmla="*/ 243920 h 355799"/>
              <a:gd name="connsiteX19" fmla="*/ 430570 w 520702"/>
              <a:gd name="connsiteY19" fmla="*/ 241300 h 355799"/>
              <a:gd name="connsiteX0" fmla="*/ 430570 w 525126"/>
              <a:gd name="connsiteY0" fmla="*/ 241300 h 355799"/>
              <a:gd name="connsiteX1" fmla="*/ 404369 w 525126"/>
              <a:gd name="connsiteY1" fmla="*/ 353963 h 355799"/>
              <a:gd name="connsiteX2" fmla="*/ 399129 w 525126"/>
              <a:gd name="connsiteY2" fmla="*/ 309422 h 355799"/>
              <a:gd name="connsiteX3" fmla="*/ 346728 w 525126"/>
              <a:gd name="connsiteY3" fmla="*/ 285841 h 355799"/>
              <a:gd name="connsiteX4" fmla="*/ 294327 w 525126"/>
              <a:gd name="connsiteY4" fmla="*/ 257021 h 355799"/>
              <a:gd name="connsiteX5" fmla="*/ 220965 w 525126"/>
              <a:gd name="connsiteY5" fmla="*/ 275361 h 355799"/>
              <a:gd name="connsiteX6" fmla="*/ 142363 w 525126"/>
              <a:gd name="connsiteY6" fmla="*/ 277981 h 355799"/>
              <a:gd name="connsiteX7" fmla="*/ 63762 w 525126"/>
              <a:gd name="connsiteY7" fmla="*/ 249160 h 355799"/>
              <a:gd name="connsiteX8" fmla="*/ 8740 w 525126"/>
              <a:gd name="connsiteY8" fmla="*/ 233440 h 355799"/>
              <a:gd name="connsiteX9" fmla="*/ 3500 w 525126"/>
              <a:gd name="connsiteY9" fmla="*/ 160078 h 355799"/>
              <a:gd name="connsiteX10" fmla="*/ 42801 w 525126"/>
              <a:gd name="connsiteY10" fmla="*/ 149598 h 355799"/>
              <a:gd name="connsiteX11" fmla="*/ 71622 w 525126"/>
              <a:gd name="connsiteY11" fmla="*/ 89337 h 355799"/>
              <a:gd name="connsiteX12" fmla="*/ 129263 w 525126"/>
              <a:gd name="connsiteY12" fmla="*/ 44796 h 355799"/>
              <a:gd name="connsiteX13" fmla="*/ 142363 w 525126"/>
              <a:gd name="connsiteY13" fmla="*/ 255 h 355799"/>
              <a:gd name="connsiteX14" fmla="*/ 331007 w 525126"/>
              <a:gd name="connsiteY14" fmla="*/ 65756 h 355799"/>
              <a:gd name="connsiteX15" fmla="*/ 366339 w 525126"/>
              <a:gd name="connsiteY15" fmla="*/ 103371 h 355799"/>
              <a:gd name="connsiteX16" fmla="*/ 426160 w 525126"/>
              <a:gd name="connsiteY16" fmla="*/ 129503 h 355799"/>
              <a:gd name="connsiteX17" fmla="*/ 477392 w 525126"/>
              <a:gd name="connsiteY17" fmla="*/ 151295 h 355799"/>
              <a:gd name="connsiteX18" fmla="*/ 511341 w 525126"/>
              <a:gd name="connsiteY18" fmla="*/ 198066 h 355799"/>
              <a:gd name="connsiteX19" fmla="*/ 519652 w 525126"/>
              <a:gd name="connsiteY19" fmla="*/ 243920 h 355799"/>
              <a:gd name="connsiteX20" fmla="*/ 430570 w 525126"/>
              <a:gd name="connsiteY20" fmla="*/ 241300 h 355799"/>
              <a:gd name="connsiteX0" fmla="*/ 430570 w 525126"/>
              <a:gd name="connsiteY0" fmla="*/ 241115 h 355614"/>
              <a:gd name="connsiteX1" fmla="*/ 404369 w 525126"/>
              <a:gd name="connsiteY1" fmla="*/ 353778 h 355614"/>
              <a:gd name="connsiteX2" fmla="*/ 399129 w 525126"/>
              <a:gd name="connsiteY2" fmla="*/ 309237 h 355614"/>
              <a:gd name="connsiteX3" fmla="*/ 346728 w 525126"/>
              <a:gd name="connsiteY3" fmla="*/ 285656 h 355614"/>
              <a:gd name="connsiteX4" fmla="*/ 294327 w 525126"/>
              <a:gd name="connsiteY4" fmla="*/ 256836 h 355614"/>
              <a:gd name="connsiteX5" fmla="*/ 220965 w 525126"/>
              <a:gd name="connsiteY5" fmla="*/ 275176 h 355614"/>
              <a:gd name="connsiteX6" fmla="*/ 142363 w 525126"/>
              <a:gd name="connsiteY6" fmla="*/ 277796 h 355614"/>
              <a:gd name="connsiteX7" fmla="*/ 63762 w 525126"/>
              <a:gd name="connsiteY7" fmla="*/ 248975 h 355614"/>
              <a:gd name="connsiteX8" fmla="*/ 8740 w 525126"/>
              <a:gd name="connsiteY8" fmla="*/ 233255 h 355614"/>
              <a:gd name="connsiteX9" fmla="*/ 3500 w 525126"/>
              <a:gd name="connsiteY9" fmla="*/ 159893 h 355614"/>
              <a:gd name="connsiteX10" fmla="*/ 42801 w 525126"/>
              <a:gd name="connsiteY10" fmla="*/ 149413 h 355614"/>
              <a:gd name="connsiteX11" fmla="*/ 71622 w 525126"/>
              <a:gd name="connsiteY11" fmla="*/ 89152 h 355614"/>
              <a:gd name="connsiteX12" fmla="*/ 129263 w 525126"/>
              <a:gd name="connsiteY12" fmla="*/ 44611 h 355614"/>
              <a:gd name="connsiteX13" fmla="*/ 142363 w 525126"/>
              <a:gd name="connsiteY13" fmla="*/ 70 h 355614"/>
              <a:gd name="connsiteX14" fmla="*/ 218378 w 525126"/>
              <a:gd name="connsiteY14" fmla="*/ 35124 h 355614"/>
              <a:gd name="connsiteX15" fmla="*/ 331007 w 525126"/>
              <a:gd name="connsiteY15" fmla="*/ 65571 h 355614"/>
              <a:gd name="connsiteX16" fmla="*/ 366339 w 525126"/>
              <a:gd name="connsiteY16" fmla="*/ 103186 h 355614"/>
              <a:gd name="connsiteX17" fmla="*/ 426160 w 525126"/>
              <a:gd name="connsiteY17" fmla="*/ 129318 h 355614"/>
              <a:gd name="connsiteX18" fmla="*/ 477392 w 525126"/>
              <a:gd name="connsiteY18" fmla="*/ 151110 h 355614"/>
              <a:gd name="connsiteX19" fmla="*/ 511341 w 525126"/>
              <a:gd name="connsiteY19" fmla="*/ 197881 h 355614"/>
              <a:gd name="connsiteX20" fmla="*/ 519652 w 525126"/>
              <a:gd name="connsiteY20" fmla="*/ 243735 h 355614"/>
              <a:gd name="connsiteX21" fmla="*/ 430570 w 525126"/>
              <a:gd name="connsiteY21" fmla="*/ 241115 h 35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5126" h="355614">
                <a:moveTo>
                  <a:pt x="430570" y="241115"/>
                </a:moveTo>
                <a:cubicBezTo>
                  <a:pt x="411356" y="259455"/>
                  <a:pt x="409609" y="342424"/>
                  <a:pt x="404369" y="353778"/>
                </a:cubicBezTo>
                <a:cubicBezTo>
                  <a:pt x="399129" y="365132"/>
                  <a:pt x="408736" y="320591"/>
                  <a:pt x="399129" y="309237"/>
                </a:cubicBezTo>
                <a:cubicBezTo>
                  <a:pt x="389522" y="297883"/>
                  <a:pt x="364195" y="294389"/>
                  <a:pt x="346728" y="285656"/>
                </a:cubicBezTo>
                <a:cubicBezTo>
                  <a:pt x="329261" y="276922"/>
                  <a:pt x="315287" y="258583"/>
                  <a:pt x="294327" y="256836"/>
                </a:cubicBezTo>
                <a:cubicBezTo>
                  <a:pt x="273367" y="255089"/>
                  <a:pt x="246292" y="271683"/>
                  <a:pt x="220965" y="275176"/>
                </a:cubicBezTo>
                <a:cubicBezTo>
                  <a:pt x="195638" y="278669"/>
                  <a:pt x="168563" y="282163"/>
                  <a:pt x="142363" y="277796"/>
                </a:cubicBezTo>
                <a:cubicBezTo>
                  <a:pt x="116163" y="273429"/>
                  <a:pt x="86033" y="256399"/>
                  <a:pt x="63762" y="248975"/>
                </a:cubicBezTo>
                <a:cubicBezTo>
                  <a:pt x="41491" y="241551"/>
                  <a:pt x="18784" y="248102"/>
                  <a:pt x="8740" y="233255"/>
                </a:cubicBezTo>
                <a:cubicBezTo>
                  <a:pt x="-1304" y="218408"/>
                  <a:pt x="-2177" y="173867"/>
                  <a:pt x="3500" y="159893"/>
                </a:cubicBezTo>
                <a:cubicBezTo>
                  <a:pt x="9177" y="145919"/>
                  <a:pt x="31447" y="161203"/>
                  <a:pt x="42801" y="149413"/>
                </a:cubicBezTo>
                <a:cubicBezTo>
                  <a:pt x="54155" y="137623"/>
                  <a:pt x="57212" y="106619"/>
                  <a:pt x="71622" y="89152"/>
                </a:cubicBezTo>
                <a:cubicBezTo>
                  <a:pt x="86032" y="71685"/>
                  <a:pt x="117473" y="59458"/>
                  <a:pt x="129263" y="44611"/>
                </a:cubicBezTo>
                <a:cubicBezTo>
                  <a:pt x="141053" y="29764"/>
                  <a:pt x="127511" y="1651"/>
                  <a:pt x="142363" y="70"/>
                </a:cubicBezTo>
                <a:cubicBezTo>
                  <a:pt x="157215" y="-1511"/>
                  <a:pt x="186937" y="24207"/>
                  <a:pt x="218378" y="35124"/>
                </a:cubicBezTo>
                <a:cubicBezTo>
                  <a:pt x="249819" y="46041"/>
                  <a:pt x="306347" y="52254"/>
                  <a:pt x="331007" y="65571"/>
                </a:cubicBezTo>
                <a:cubicBezTo>
                  <a:pt x="355667" y="78888"/>
                  <a:pt x="350480" y="92562"/>
                  <a:pt x="366339" y="103186"/>
                </a:cubicBezTo>
                <a:cubicBezTo>
                  <a:pt x="382198" y="113811"/>
                  <a:pt x="410610" y="118372"/>
                  <a:pt x="426160" y="129318"/>
                </a:cubicBezTo>
                <a:cubicBezTo>
                  <a:pt x="441710" y="140264"/>
                  <a:pt x="464182" y="139683"/>
                  <a:pt x="477392" y="151110"/>
                </a:cubicBezTo>
                <a:cubicBezTo>
                  <a:pt x="490602" y="162537"/>
                  <a:pt x="504298" y="182443"/>
                  <a:pt x="511341" y="197881"/>
                </a:cubicBezTo>
                <a:cubicBezTo>
                  <a:pt x="518384" y="213319"/>
                  <a:pt x="533114" y="236529"/>
                  <a:pt x="519652" y="243735"/>
                </a:cubicBezTo>
                <a:cubicBezTo>
                  <a:pt x="506190" y="250941"/>
                  <a:pt x="449784" y="222775"/>
                  <a:pt x="430570" y="24111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362147" y="3578903"/>
            <a:ext cx="410219" cy="375976"/>
          </a:xfrm>
          <a:custGeom>
            <a:avLst/>
            <a:gdLst>
              <a:gd name="connsiteX0" fmla="*/ 190614 w 440546"/>
              <a:gd name="connsiteY0" fmla="*/ 630 h 339953"/>
              <a:gd name="connsiteX1" fmla="*/ 138213 w 440546"/>
              <a:gd name="connsiteY1" fmla="*/ 8490 h 339953"/>
              <a:gd name="connsiteX2" fmla="*/ 104152 w 440546"/>
              <a:gd name="connsiteY2" fmla="*/ 26831 h 339953"/>
              <a:gd name="connsiteX3" fmla="*/ 62232 w 440546"/>
              <a:gd name="connsiteY3" fmla="*/ 58271 h 339953"/>
              <a:gd name="connsiteX4" fmla="*/ 25551 w 440546"/>
              <a:gd name="connsiteY4" fmla="*/ 68752 h 339953"/>
              <a:gd name="connsiteX5" fmla="*/ 12450 w 440546"/>
              <a:gd name="connsiteY5" fmla="*/ 100192 h 339953"/>
              <a:gd name="connsiteX6" fmla="*/ 1970 w 440546"/>
              <a:gd name="connsiteY6" fmla="*/ 126393 h 339953"/>
              <a:gd name="connsiteX7" fmla="*/ 54371 w 440546"/>
              <a:gd name="connsiteY7" fmla="*/ 186654 h 339953"/>
              <a:gd name="connsiteX8" fmla="*/ 177514 w 440546"/>
              <a:gd name="connsiteY8" fmla="*/ 220715 h 339953"/>
              <a:gd name="connsiteX9" fmla="*/ 229915 w 440546"/>
              <a:gd name="connsiteY9" fmla="*/ 233815 h 339953"/>
              <a:gd name="connsiteX10" fmla="*/ 311137 w 440546"/>
              <a:gd name="connsiteY10" fmla="*/ 288836 h 339953"/>
              <a:gd name="connsiteX11" fmla="*/ 342578 w 440546"/>
              <a:gd name="connsiteY11" fmla="*/ 317657 h 339953"/>
              <a:gd name="connsiteX12" fmla="*/ 405459 w 440546"/>
              <a:gd name="connsiteY12" fmla="*/ 338617 h 339953"/>
              <a:gd name="connsiteX13" fmla="*/ 402839 w 440546"/>
              <a:gd name="connsiteY13" fmla="*/ 278356 h 339953"/>
              <a:gd name="connsiteX14" fmla="*/ 434280 w 440546"/>
              <a:gd name="connsiteY14" fmla="*/ 102812 h 339953"/>
              <a:gd name="connsiteX15" fmla="*/ 261356 w 440546"/>
              <a:gd name="connsiteY15" fmla="*/ 24211 h 339953"/>
              <a:gd name="connsiteX16" fmla="*/ 190614 w 440546"/>
              <a:gd name="connsiteY16" fmla="*/ 630 h 339953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33815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46916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37099 h 376299"/>
              <a:gd name="connsiteX1" fmla="*/ 143453 w 440546"/>
              <a:gd name="connsiteY1" fmla="*/ 418 h 376299"/>
              <a:gd name="connsiteX2" fmla="*/ 104152 w 440546"/>
              <a:gd name="connsiteY2" fmla="*/ 63300 h 376299"/>
              <a:gd name="connsiteX3" fmla="*/ 62232 w 440546"/>
              <a:gd name="connsiteY3" fmla="*/ 94740 h 376299"/>
              <a:gd name="connsiteX4" fmla="*/ 25551 w 440546"/>
              <a:gd name="connsiteY4" fmla="*/ 105221 h 376299"/>
              <a:gd name="connsiteX5" fmla="*/ 12450 w 440546"/>
              <a:gd name="connsiteY5" fmla="*/ 136661 h 376299"/>
              <a:gd name="connsiteX6" fmla="*/ 1970 w 440546"/>
              <a:gd name="connsiteY6" fmla="*/ 162862 h 376299"/>
              <a:gd name="connsiteX7" fmla="*/ 54371 w 440546"/>
              <a:gd name="connsiteY7" fmla="*/ 223123 h 376299"/>
              <a:gd name="connsiteX8" fmla="*/ 177514 w 440546"/>
              <a:gd name="connsiteY8" fmla="*/ 257184 h 376299"/>
              <a:gd name="connsiteX9" fmla="*/ 229915 w 440546"/>
              <a:gd name="connsiteY9" fmla="*/ 283385 h 376299"/>
              <a:gd name="connsiteX10" fmla="*/ 300657 w 440546"/>
              <a:gd name="connsiteY10" fmla="*/ 341026 h 376299"/>
              <a:gd name="connsiteX11" fmla="*/ 342578 w 440546"/>
              <a:gd name="connsiteY11" fmla="*/ 354126 h 376299"/>
              <a:gd name="connsiteX12" fmla="*/ 405459 w 440546"/>
              <a:gd name="connsiteY12" fmla="*/ 375086 h 376299"/>
              <a:gd name="connsiteX13" fmla="*/ 402839 w 440546"/>
              <a:gd name="connsiteY13" fmla="*/ 314825 h 376299"/>
              <a:gd name="connsiteX14" fmla="*/ 434280 w 440546"/>
              <a:gd name="connsiteY14" fmla="*/ 139281 h 376299"/>
              <a:gd name="connsiteX15" fmla="*/ 261356 w 440546"/>
              <a:gd name="connsiteY15" fmla="*/ 60680 h 376299"/>
              <a:gd name="connsiteX16" fmla="*/ 190614 w 440546"/>
              <a:gd name="connsiteY16" fmla="*/ 37099 h 376299"/>
              <a:gd name="connsiteX0" fmla="*/ 190614 w 440546"/>
              <a:gd name="connsiteY0" fmla="*/ 37172 h 376372"/>
              <a:gd name="connsiteX1" fmla="*/ 143453 w 440546"/>
              <a:gd name="connsiteY1" fmla="*/ 491 h 376372"/>
              <a:gd name="connsiteX2" fmla="*/ 104152 w 440546"/>
              <a:gd name="connsiteY2" fmla="*/ 63373 h 376372"/>
              <a:gd name="connsiteX3" fmla="*/ 62232 w 440546"/>
              <a:gd name="connsiteY3" fmla="*/ 94813 h 376372"/>
              <a:gd name="connsiteX4" fmla="*/ 25551 w 440546"/>
              <a:gd name="connsiteY4" fmla="*/ 105294 h 376372"/>
              <a:gd name="connsiteX5" fmla="*/ 12450 w 440546"/>
              <a:gd name="connsiteY5" fmla="*/ 136734 h 376372"/>
              <a:gd name="connsiteX6" fmla="*/ 1970 w 440546"/>
              <a:gd name="connsiteY6" fmla="*/ 162935 h 376372"/>
              <a:gd name="connsiteX7" fmla="*/ 54371 w 440546"/>
              <a:gd name="connsiteY7" fmla="*/ 223196 h 376372"/>
              <a:gd name="connsiteX8" fmla="*/ 177514 w 440546"/>
              <a:gd name="connsiteY8" fmla="*/ 257257 h 376372"/>
              <a:gd name="connsiteX9" fmla="*/ 229915 w 440546"/>
              <a:gd name="connsiteY9" fmla="*/ 283458 h 376372"/>
              <a:gd name="connsiteX10" fmla="*/ 300657 w 440546"/>
              <a:gd name="connsiteY10" fmla="*/ 341099 h 376372"/>
              <a:gd name="connsiteX11" fmla="*/ 342578 w 440546"/>
              <a:gd name="connsiteY11" fmla="*/ 354199 h 376372"/>
              <a:gd name="connsiteX12" fmla="*/ 405459 w 440546"/>
              <a:gd name="connsiteY12" fmla="*/ 375159 h 376372"/>
              <a:gd name="connsiteX13" fmla="*/ 402839 w 440546"/>
              <a:gd name="connsiteY13" fmla="*/ 314898 h 376372"/>
              <a:gd name="connsiteX14" fmla="*/ 434280 w 440546"/>
              <a:gd name="connsiteY14" fmla="*/ 139354 h 376372"/>
              <a:gd name="connsiteX15" fmla="*/ 250876 w 440546"/>
              <a:gd name="connsiteY15" fmla="*/ 92193 h 376372"/>
              <a:gd name="connsiteX16" fmla="*/ 190614 w 440546"/>
              <a:gd name="connsiteY16" fmla="*/ 37172 h 376372"/>
              <a:gd name="connsiteX0" fmla="*/ 190614 w 413223"/>
              <a:gd name="connsiteY0" fmla="*/ 37172 h 376372"/>
              <a:gd name="connsiteX1" fmla="*/ 143453 w 413223"/>
              <a:gd name="connsiteY1" fmla="*/ 491 h 376372"/>
              <a:gd name="connsiteX2" fmla="*/ 104152 w 413223"/>
              <a:gd name="connsiteY2" fmla="*/ 63373 h 376372"/>
              <a:gd name="connsiteX3" fmla="*/ 62232 w 413223"/>
              <a:gd name="connsiteY3" fmla="*/ 94813 h 376372"/>
              <a:gd name="connsiteX4" fmla="*/ 25551 w 413223"/>
              <a:gd name="connsiteY4" fmla="*/ 105294 h 376372"/>
              <a:gd name="connsiteX5" fmla="*/ 12450 w 413223"/>
              <a:gd name="connsiteY5" fmla="*/ 136734 h 376372"/>
              <a:gd name="connsiteX6" fmla="*/ 1970 w 413223"/>
              <a:gd name="connsiteY6" fmla="*/ 162935 h 376372"/>
              <a:gd name="connsiteX7" fmla="*/ 54371 w 413223"/>
              <a:gd name="connsiteY7" fmla="*/ 223196 h 376372"/>
              <a:gd name="connsiteX8" fmla="*/ 177514 w 413223"/>
              <a:gd name="connsiteY8" fmla="*/ 257257 h 376372"/>
              <a:gd name="connsiteX9" fmla="*/ 229915 w 413223"/>
              <a:gd name="connsiteY9" fmla="*/ 283458 h 376372"/>
              <a:gd name="connsiteX10" fmla="*/ 300657 w 413223"/>
              <a:gd name="connsiteY10" fmla="*/ 341099 h 376372"/>
              <a:gd name="connsiteX11" fmla="*/ 342578 w 413223"/>
              <a:gd name="connsiteY11" fmla="*/ 354199 h 376372"/>
              <a:gd name="connsiteX12" fmla="*/ 405459 w 413223"/>
              <a:gd name="connsiteY12" fmla="*/ 375159 h 376372"/>
              <a:gd name="connsiteX13" fmla="*/ 402839 w 413223"/>
              <a:gd name="connsiteY13" fmla="*/ 314898 h 376372"/>
              <a:gd name="connsiteX14" fmla="*/ 402839 w 413223"/>
              <a:gd name="connsiteY14" fmla="*/ 170795 h 376372"/>
              <a:gd name="connsiteX15" fmla="*/ 250876 w 413223"/>
              <a:gd name="connsiteY15" fmla="*/ 92193 h 376372"/>
              <a:gd name="connsiteX16" fmla="*/ 190614 w 413223"/>
              <a:gd name="connsiteY16" fmla="*/ 37172 h 376372"/>
              <a:gd name="connsiteX0" fmla="*/ 190614 w 410655"/>
              <a:gd name="connsiteY0" fmla="*/ 37172 h 376372"/>
              <a:gd name="connsiteX1" fmla="*/ 143453 w 410655"/>
              <a:gd name="connsiteY1" fmla="*/ 491 h 376372"/>
              <a:gd name="connsiteX2" fmla="*/ 104152 w 410655"/>
              <a:gd name="connsiteY2" fmla="*/ 63373 h 376372"/>
              <a:gd name="connsiteX3" fmla="*/ 62232 w 410655"/>
              <a:gd name="connsiteY3" fmla="*/ 94813 h 376372"/>
              <a:gd name="connsiteX4" fmla="*/ 25551 w 410655"/>
              <a:gd name="connsiteY4" fmla="*/ 105294 h 376372"/>
              <a:gd name="connsiteX5" fmla="*/ 12450 w 410655"/>
              <a:gd name="connsiteY5" fmla="*/ 136734 h 376372"/>
              <a:gd name="connsiteX6" fmla="*/ 1970 w 410655"/>
              <a:gd name="connsiteY6" fmla="*/ 162935 h 376372"/>
              <a:gd name="connsiteX7" fmla="*/ 54371 w 410655"/>
              <a:gd name="connsiteY7" fmla="*/ 223196 h 376372"/>
              <a:gd name="connsiteX8" fmla="*/ 177514 w 410655"/>
              <a:gd name="connsiteY8" fmla="*/ 257257 h 376372"/>
              <a:gd name="connsiteX9" fmla="*/ 229915 w 410655"/>
              <a:gd name="connsiteY9" fmla="*/ 283458 h 376372"/>
              <a:gd name="connsiteX10" fmla="*/ 300657 w 410655"/>
              <a:gd name="connsiteY10" fmla="*/ 341099 h 376372"/>
              <a:gd name="connsiteX11" fmla="*/ 342578 w 410655"/>
              <a:gd name="connsiteY11" fmla="*/ 354199 h 376372"/>
              <a:gd name="connsiteX12" fmla="*/ 405459 w 410655"/>
              <a:gd name="connsiteY12" fmla="*/ 375159 h 376372"/>
              <a:gd name="connsiteX13" fmla="*/ 402839 w 410655"/>
              <a:gd name="connsiteY13" fmla="*/ 314898 h 376372"/>
              <a:gd name="connsiteX14" fmla="*/ 368778 w 410655"/>
              <a:gd name="connsiteY14" fmla="*/ 183895 h 376372"/>
              <a:gd name="connsiteX15" fmla="*/ 250876 w 410655"/>
              <a:gd name="connsiteY15" fmla="*/ 92193 h 376372"/>
              <a:gd name="connsiteX16" fmla="*/ 190614 w 410655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50876 w 411744"/>
              <a:gd name="connsiteY16" fmla="*/ 92193 h 376372"/>
              <a:gd name="connsiteX17" fmla="*/ 190614 w 411744"/>
              <a:gd name="connsiteY17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37776 w 411744"/>
              <a:gd name="connsiteY16" fmla="*/ 160316 h 376372"/>
              <a:gd name="connsiteX17" fmla="*/ 250876 w 411744"/>
              <a:gd name="connsiteY17" fmla="*/ 92193 h 376372"/>
              <a:gd name="connsiteX18" fmla="*/ 190614 w 411744"/>
              <a:gd name="connsiteY18" fmla="*/ 37172 h 376372"/>
              <a:gd name="connsiteX0" fmla="*/ 190614 w 411744"/>
              <a:gd name="connsiteY0" fmla="*/ 37202 h 376402"/>
              <a:gd name="connsiteX1" fmla="*/ 143453 w 411744"/>
              <a:gd name="connsiteY1" fmla="*/ 521 h 376402"/>
              <a:gd name="connsiteX2" fmla="*/ 104152 w 411744"/>
              <a:gd name="connsiteY2" fmla="*/ 63403 h 376402"/>
              <a:gd name="connsiteX3" fmla="*/ 62232 w 411744"/>
              <a:gd name="connsiteY3" fmla="*/ 94843 h 376402"/>
              <a:gd name="connsiteX4" fmla="*/ 25551 w 411744"/>
              <a:gd name="connsiteY4" fmla="*/ 105324 h 376402"/>
              <a:gd name="connsiteX5" fmla="*/ 12450 w 411744"/>
              <a:gd name="connsiteY5" fmla="*/ 136764 h 376402"/>
              <a:gd name="connsiteX6" fmla="*/ 1970 w 411744"/>
              <a:gd name="connsiteY6" fmla="*/ 162965 h 376402"/>
              <a:gd name="connsiteX7" fmla="*/ 54371 w 411744"/>
              <a:gd name="connsiteY7" fmla="*/ 223226 h 376402"/>
              <a:gd name="connsiteX8" fmla="*/ 177514 w 411744"/>
              <a:gd name="connsiteY8" fmla="*/ 257287 h 376402"/>
              <a:gd name="connsiteX9" fmla="*/ 229915 w 411744"/>
              <a:gd name="connsiteY9" fmla="*/ 283488 h 376402"/>
              <a:gd name="connsiteX10" fmla="*/ 300657 w 411744"/>
              <a:gd name="connsiteY10" fmla="*/ 341129 h 376402"/>
              <a:gd name="connsiteX11" fmla="*/ 342578 w 411744"/>
              <a:gd name="connsiteY11" fmla="*/ 354229 h 376402"/>
              <a:gd name="connsiteX12" fmla="*/ 405459 w 411744"/>
              <a:gd name="connsiteY12" fmla="*/ 375189 h 376402"/>
              <a:gd name="connsiteX13" fmla="*/ 402839 w 411744"/>
              <a:gd name="connsiteY13" fmla="*/ 314928 h 376402"/>
              <a:gd name="connsiteX14" fmla="*/ 408080 w 411744"/>
              <a:gd name="connsiteY14" fmla="*/ 265148 h 376402"/>
              <a:gd name="connsiteX15" fmla="*/ 339958 w 411744"/>
              <a:gd name="connsiteY15" fmla="*/ 197026 h 376402"/>
              <a:gd name="connsiteX16" fmla="*/ 237776 w 411744"/>
              <a:gd name="connsiteY16" fmla="*/ 160346 h 376402"/>
              <a:gd name="connsiteX17" fmla="*/ 201095 w 411744"/>
              <a:gd name="connsiteY17" fmla="*/ 102704 h 376402"/>
              <a:gd name="connsiteX18" fmla="*/ 190614 w 411744"/>
              <a:gd name="connsiteY18" fmla="*/ 37202 h 376402"/>
              <a:gd name="connsiteX0" fmla="*/ 161794 w 411744"/>
              <a:gd name="connsiteY0" fmla="*/ 47310 h 376030"/>
              <a:gd name="connsiteX1" fmla="*/ 143453 w 411744"/>
              <a:gd name="connsiteY1" fmla="*/ 149 h 376030"/>
              <a:gd name="connsiteX2" fmla="*/ 104152 w 411744"/>
              <a:gd name="connsiteY2" fmla="*/ 63031 h 376030"/>
              <a:gd name="connsiteX3" fmla="*/ 62232 w 411744"/>
              <a:gd name="connsiteY3" fmla="*/ 94471 h 376030"/>
              <a:gd name="connsiteX4" fmla="*/ 25551 w 411744"/>
              <a:gd name="connsiteY4" fmla="*/ 104952 h 376030"/>
              <a:gd name="connsiteX5" fmla="*/ 12450 w 411744"/>
              <a:gd name="connsiteY5" fmla="*/ 136392 h 376030"/>
              <a:gd name="connsiteX6" fmla="*/ 1970 w 411744"/>
              <a:gd name="connsiteY6" fmla="*/ 162593 h 376030"/>
              <a:gd name="connsiteX7" fmla="*/ 54371 w 411744"/>
              <a:gd name="connsiteY7" fmla="*/ 222854 h 376030"/>
              <a:gd name="connsiteX8" fmla="*/ 177514 w 411744"/>
              <a:gd name="connsiteY8" fmla="*/ 256915 h 376030"/>
              <a:gd name="connsiteX9" fmla="*/ 229915 w 411744"/>
              <a:gd name="connsiteY9" fmla="*/ 283116 h 376030"/>
              <a:gd name="connsiteX10" fmla="*/ 300657 w 411744"/>
              <a:gd name="connsiteY10" fmla="*/ 340757 h 376030"/>
              <a:gd name="connsiteX11" fmla="*/ 342578 w 411744"/>
              <a:gd name="connsiteY11" fmla="*/ 353857 h 376030"/>
              <a:gd name="connsiteX12" fmla="*/ 405459 w 411744"/>
              <a:gd name="connsiteY12" fmla="*/ 374817 h 376030"/>
              <a:gd name="connsiteX13" fmla="*/ 402839 w 411744"/>
              <a:gd name="connsiteY13" fmla="*/ 314556 h 376030"/>
              <a:gd name="connsiteX14" fmla="*/ 408080 w 411744"/>
              <a:gd name="connsiteY14" fmla="*/ 264776 h 376030"/>
              <a:gd name="connsiteX15" fmla="*/ 339958 w 411744"/>
              <a:gd name="connsiteY15" fmla="*/ 196654 h 376030"/>
              <a:gd name="connsiteX16" fmla="*/ 237776 w 411744"/>
              <a:gd name="connsiteY16" fmla="*/ 159974 h 376030"/>
              <a:gd name="connsiteX17" fmla="*/ 201095 w 411744"/>
              <a:gd name="connsiteY17" fmla="*/ 102332 h 376030"/>
              <a:gd name="connsiteX18" fmla="*/ 161794 w 411744"/>
              <a:gd name="connsiteY18" fmla="*/ 47310 h 376030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37776 w 411744"/>
              <a:gd name="connsiteY16" fmla="*/ 159923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61357 w 411744"/>
              <a:gd name="connsiteY16" fmla="*/ 149442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39958 w 411744"/>
              <a:gd name="connsiteY15" fmla="*/ 1966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66596 w 411744"/>
              <a:gd name="connsiteY15" fmla="*/ 21756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87556 w 411744"/>
              <a:gd name="connsiteY15" fmla="*/ 20708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287556 w 410219"/>
              <a:gd name="connsiteY15" fmla="*/ 207080 h 375976"/>
              <a:gd name="connsiteX16" fmla="*/ 261357 w 410219"/>
              <a:gd name="connsiteY16" fmla="*/ 149439 h 375976"/>
              <a:gd name="connsiteX17" fmla="*/ 222056 w 410219"/>
              <a:gd name="connsiteY17" fmla="*/ 94417 h 375976"/>
              <a:gd name="connsiteX18" fmla="*/ 182754 w 410219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332099 w 410219"/>
              <a:gd name="connsiteY15" fmla="*/ 262101 h 375976"/>
              <a:gd name="connsiteX16" fmla="*/ 287556 w 410219"/>
              <a:gd name="connsiteY16" fmla="*/ 207080 h 375976"/>
              <a:gd name="connsiteX17" fmla="*/ 261357 w 410219"/>
              <a:gd name="connsiteY17" fmla="*/ 149439 h 375976"/>
              <a:gd name="connsiteX18" fmla="*/ 222056 w 410219"/>
              <a:gd name="connsiteY18" fmla="*/ 94417 h 375976"/>
              <a:gd name="connsiteX19" fmla="*/ 182754 w 410219"/>
              <a:gd name="connsiteY19" fmla="*/ 49876 h 37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219" h="375976">
                <a:moveTo>
                  <a:pt x="182754" y="49876"/>
                </a:moveTo>
                <a:cubicBezTo>
                  <a:pt x="169654" y="34156"/>
                  <a:pt x="156553" y="-2089"/>
                  <a:pt x="143453" y="95"/>
                </a:cubicBezTo>
                <a:cubicBezTo>
                  <a:pt x="130353" y="2279"/>
                  <a:pt x="117689" y="47257"/>
                  <a:pt x="104152" y="62977"/>
                </a:cubicBezTo>
                <a:cubicBezTo>
                  <a:pt x="90615" y="78697"/>
                  <a:pt x="75332" y="87430"/>
                  <a:pt x="62232" y="94417"/>
                </a:cubicBezTo>
                <a:cubicBezTo>
                  <a:pt x="49132" y="101404"/>
                  <a:pt x="33848" y="97911"/>
                  <a:pt x="25551" y="104898"/>
                </a:cubicBezTo>
                <a:cubicBezTo>
                  <a:pt x="17254" y="111885"/>
                  <a:pt x="16380" y="126731"/>
                  <a:pt x="12450" y="136338"/>
                </a:cubicBezTo>
                <a:cubicBezTo>
                  <a:pt x="8520" y="145945"/>
                  <a:pt x="-5017" y="148129"/>
                  <a:pt x="1970" y="162539"/>
                </a:cubicBezTo>
                <a:cubicBezTo>
                  <a:pt x="8957" y="176949"/>
                  <a:pt x="25114" y="207080"/>
                  <a:pt x="54371" y="222800"/>
                </a:cubicBezTo>
                <a:cubicBezTo>
                  <a:pt x="83628" y="238520"/>
                  <a:pt x="148257" y="246817"/>
                  <a:pt x="177514" y="256861"/>
                </a:cubicBezTo>
                <a:cubicBezTo>
                  <a:pt x="206771" y="266905"/>
                  <a:pt x="209391" y="269088"/>
                  <a:pt x="229915" y="283062"/>
                </a:cubicBezTo>
                <a:cubicBezTo>
                  <a:pt x="250439" y="297036"/>
                  <a:pt x="281880" y="328913"/>
                  <a:pt x="300657" y="340703"/>
                </a:cubicBezTo>
                <a:cubicBezTo>
                  <a:pt x="319434" y="352493"/>
                  <a:pt x="325111" y="348126"/>
                  <a:pt x="342578" y="353803"/>
                </a:cubicBezTo>
                <a:cubicBezTo>
                  <a:pt x="360045" y="359480"/>
                  <a:pt x="395416" y="381313"/>
                  <a:pt x="405459" y="374763"/>
                </a:cubicBezTo>
                <a:cubicBezTo>
                  <a:pt x="415502" y="368213"/>
                  <a:pt x="407206" y="329349"/>
                  <a:pt x="402839" y="314502"/>
                </a:cubicBezTo>
                <a:cubicBezTo>
                  <a:pt x="398472" y="299655"/>
                  <a:pt x="394106" y="293542"/>
                  <a:pt x="379259" y="285682"/>
                </a:cubicBezTo>
                <a:cubicBezTo>
                  <a:pt x="364412" y="277822"/>
                  <a:pt x="347383" y="275201"/>
                  <a:pt x="332099" y="262101"/>
                </a:cubicBezTo>
                <a:cubicBezTo>
                  <a:pt x="316815" y="249001"/>
                  <a:pt x="296290" y="226730"/>
                  <a:pt x="287556" y="207080"/>
                </a:cubicBezTo>
                <a:cubicBezTo>
                  <a:pt x="265722" y="182626"/>
                  <a:pt x="276204" y="166906"/>
                  <a:pt x="261357" y="149439"/>
                </a:cubicBezTo>
                <a:cubicBezTo>
                  <a:pt x="246510" y="131972"/>
                  <a:pt x="235157" y="111011"/>
                  <a:pt x="222056" y="94417"/>
                </a:cubicBezTo>
                <a:cubicBezTo>
                  <a:pt x="208956" y="77823"/>
                  <a:pt x="195854" y="65596"/>
                  <a:pt x="182754" y="4987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5880726" y="3902174"/>
            <a:ext cx="586298" cy="430014"/>
          </a:xfrm>
          <a:custGeom>
            <a:avLst/>
            <a:gdLst>
              <a:gd name="connsiteX0" fmla="*/ 351562 w 579175"/>
              <a:gd name="connsiteY0" fmla="*/ 12673 h 422884"/>
              <a:gd name="connsiteX1" fmla="*/ 212699 w 579175"/>
              <a:gd name="connsiteY1" fmla="*/ 10053 h 422884"/>
              <a:gd name="connsiteX2" fmla="*/ 155058 w 579175"/>
              <a:gd name="connsiteY2" fmla="*/ 59834 h 422884"/>
              <a:gd name="connsiteX3" fmla="*/ 128857 w 579175"/>
              <a:gd name="connsiteY3" fmla="*/ 101755 h 422884"/>
              <a:gd name="connsiteX4" fmla="*/ 37155 w 579175"/>
              <a:gd name="connsiteY4" fmla="*/ 99135 h 422884"/>
              <a:gd name="connsiteX5" fmla="*/ 24055 w 579175"/>
              <a:gd name="connsiteY5" fmla="*/ 172496 h 422884"/>
              <a:gd name="connsiteX6" fmla="*/ 10955 w 579175"/>
              <a:gd name="connsiteY6" fmla="*/ 227517 h 422884"/>
              <a:gd name="connsiteX7" fmla="*/ 13575 w 579175"/>
              <a:gd name="connsiteY7" fmla="*/ 274678 h 422884"/>
              <a:gd name="connsiteX8" fmla="*/ 178639 w 579175"/>
              <a:gd name="connsiteY8" fmla="*/ 369000 h 422884"/>
              <a:gd name="connsiteX9" fmla="*/ 178639 w 579175"/>
              <a:gd name="connsiteY9" fmla="*/ 397821 h 422884"/>
              <a:gd name="connsiteX10" fmla="*/ 246760 w 579175"/>
              <a:gd name="connsiteY10" fmla="*/ 416161 h 422884"/>
              <a:gd name="connsiteX11" fmla="*/ 487805 w 579175"/>
              <a:gd name="connsiteY11" fmla="*/ 277298 h 422884"/>
              <a:gd name="connsiteX12" fmla="*/ 563787 w 579175"/>
              <a:gd name="connsiteY12" fmla="*/ 211797 h 422884"/>
              <a:gd name="connsiteX13" fmla="*/ 558547 w 579175"/>
              <a:gd name="connsiteY13" fmla="*/ 141055 h 422884"/>
              <a:gd name="connsiteX14" fmla="*/ 351562 w 579175"/>
              <a:gd name="connsiteY14" fmla="*/ 12673 h 422884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35425 w 577445"/>
              <a:gd name="connsiteY4" fmla="*/ 99135 h 423435"/>
              <a:gd name="connsiteX5" fmla="*/ 22325 w 577445"/>
              <a:gd name="connsiteY5" fmla="*/ 172496 h 423435"/>
              <a:gd name="connsiteX6" fmla="*/ 9225 w 577445"/>
              <a:gd name="connsiteY6" fmla="*/ 227517 h 423435"/>
              <a:gd name="connsiteX7" fmla="*/ 11845 w 577445"/>
              <a:gd name="connsiteY7" fmla="*/ 274678 h 423435"/>
              <a:gd name="connsiteX8" fmla="*/ 153328 w 577445"/>
              <a:gd name="connsiteY8" fmla="*/ 345420 h 423435"/>
              <a:gd name="connsiteX9" fmla="*/ 176909 w 577445"/>
              <a:gd name="connsiteY9" fmla="*/ 397821 h 423435"/>
              <a:gd name="connsiteX10" fmla="*/ 245030 w 577445"/>
              <a:gd name="connsiteY10" fmla="*/ 416161 h 423435"/>
              <a:gd name="connsiteX11" fmla="*/ 486075 w 577445"/>
              <a:gd name="connsiteY11" fmla="*/ 277298 h 423435"/>
              <a:gd name="connsiteX12" fmla="*/ 562057 w 577445"/>
              <a:gd name="connsiteY12" fmla="*/ 211797 h 423435"/>
              <a:gd name="connsiteX13" fmla="*/ 556817 w 577445"/>
              <a:gd name="connsiteY13" fmla="*/ 141055 h 423435"/>
              <a:gd name="connsiteX14" fmla="*/ 349832 w 577445"/>
              <a:gd name="connsiteY14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27127 w 577445"/>
              <a:gd name="connsiteY3" fmla="*/ 101755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67714 w 577445"/>
              <a:gd name="connsiteY4" fmla="*/ 126149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2673 h 423435"/>
              <a:gd name="connsiteX1" fmla="*/ 210969 w 577445"/>
              <a:gd name="connsiteY1" fmla="*/ 10053 h 423435"/>
              <a:gd name="connsiteX2" fmla="*/ 153328 w 577445"/>
              <a:gd name="connsiteY2" fmla="*/ 59834 h 423435"/>
              <a:gd name="connsiteX3" fmla="*/ 138964 w 577445"/>
              <a:gd name="connsiteY3" fmla="*/ 104714 h 423435"/>
              <a:gd name="connsiteX4" fmla="*/ 85469 w 577445"/>
              <a:gd name="connsiteY4" fmla="*/ 135027 h 423435"/>
              <a:gd name="connsiteX5" fmla="*/ 35425 w 577445"/>
              <a:gd name="connsiteY5" fmla="*/ 99135 h 423435"/>
              <a:gd name="connsiteX6" fmla="*/ 22325 w 577445"/>
              <a:gd name="connsiteY6" fmla="*/ 172496 h 423435"/>
              <a:gd name="connsiteX7" fmla="*/ 9225 w 577445"/>
              <a:gd name="connsiteY7" fmla="*/ 227517 h 423435"/>
              <a:gd name="connsiteX8" fmla="*/ 11845 w 577445"/>
              <a:gd name="connsiteY8" fmla="*/ 274678 h 423435"/>
              <a:gd name="connsiteX9" fmla="*/ 153328 w 577445"/>
              <a:gd name="connsiteY9" fmla="*/ 345420 h 423435"/>
              <a:gd name="connsiteX10" fmla="*/ 176909 w 577445"/>
              <a:gd name="connsiteY10" fmla="*/ 397821 h 423435"/>
              <a:gd name="connsiteX11" fmla="*/ 245030 w 577445"/>
              <a:gd name="connsiteY11" fmla="*/ 416161 h 423435"/>
              <a:gd name="connsiteX12" fmla="*/ 486075 w 577445"/>
              <a:gd name="connsiteY12" fmla="*/ 277298 h 423435"/>
              <a:gd name="connsiteX13" fmla="*/ 562057 w 577445"/>
              <a:gd name="connsiteY13" fmla="*/ 211797 h 423435"/>
              <a:gd name="connsiteX14" fmla="*/ 556817 w 577445"/>
              <a:gd name="connsiteY14" fmla="*/ 141055 h 423435"/>
              <a:gd name="connsiteX15" fmla="*/ 349832 w 577445"/>
              <a:gd name="connsiteY15" fmla="*/ 12673 h 423435"/>
              <a:gd name="connsiteX0" fmla="*/ 349832 w 577445"/>
              <a:gd name="connsiteY0" fmla="*/ 13316 h 424078"/>
              <a:gd name="connsiteX1" fmla="*/ 210969 w 577445"/>
              <a:gd name="connsiteY1" fmla="*/ 10696 h 424078"/>
              <a:gd name="connsiteX2" fmla="*/ 179961 w 577445"/>
              <a:gd name="connsiteY2" fmla="*/ 72314 h 424078"/>
              <a:gd name="connsiteX3" fmla="*/ 138964 w 577445"/>
              <a:gd name="connsiteY3" fmla="*/ 105357 h 424078"/>
              <a:gd name="connsiteX4" fmla="*/ 85469 w 577445"/>
              <a:gd name="connsiteY4" fmla="*/ 135670 h 424078"/>
              <a:gd name="connsiteX5" fmla="*/ 35425 w 577445"/>
              <a:gd name="connsiteY5" fmla="*/ 99778 h 424078"/>
              <a:gd name="connsiteX6" fmla="*/ 22325 w 577445"/>
              <a:gd name="connsiteY6" fmla="*/ 173139 h 424078"/>
              <a:gd name="connsiteX7" fmla="*/ 9225 w 577445"/>
              <a:gd name="connsiteY7" fmla="*/ 228160 h 424078"/>
              <a:gd name="connsiteX8" fmla="*/ 11845 w 577445"/>
              <a:gd name="connsiteY8" fmla="*/ 275321 h 424078"/>
              <a:gd name="connsiteX9" fmla="*/ 153328 w 577445"/>
              <a:gd name="connsiteY9" fmla="*/ 346063 h 424078"/>
              <a:gd name="connsiteX10" fmla="*/ 176909 w 577445"/>
              <a:gd name="connsiteY10" fmla="*/ 398464 h 424078"/>
              <a:gd name="connsiteX11" fmla="*/ 245030 w 577445"/>
              <a:gd name="connsiteY11" fmla="*/ 416804 h 424078"/>
              <a:gd name="connsiteX12" fmla="*/ 486075 w 577445"/>
              <a:gd name="connsiteY12" fmla="*/ 277941 h 424078"/>
              <a:gd name="connsiteX13" fmla="*/ 562057 w 577445"/>
              <a:gd name="connsiteY13" fmla="*/ 212440 h 424078"/>
              <a:gd name="connsiteX14" fmla="*/ 556817 w 577445"/>
              <a:gd name="connsiteY14" fmla="*/ 141698 h 424078"/>
              <a:gd name="connsiteX15" fmla="*/ 349832 w 577445"/>
              <a:gd name="connsiteY15" fmla="*/ 13316 h 424078"/>
              <a:gd name="connsiteX0" fmla="*/ 349832 w 577445"/>
              <a:gd name="connsiteY0" fmla="*/ 3773 h 414535"/>
              <a:gd name="connsiteX1" fmla="*/ 246479 w 577445"/>
              <a:gd name="connsiteY1" fmla="*/ 36664 h 414535"/>
              <a:gd name="connsiteX2" fmla="*/ 179961 w 577445"/>
              <a:gd name="connsiteY2" fmla="*/ 62771 h 414535"/>
              <a:gd name="connsiteX3" fmla="*/ 138964 w 577445"/>
              <a:gd name="connsiteY3" fmla="*/ 95814 h 414535"/>
              <a:gd name="connsiteX4" fmla="*/ 85469 w 577445"/>
              <a:gd name="connsiteY4" fmla="*/ 126127 h 414535"/>
              <a:gd name="connsiteX5" fmla="*/ 35425 w 577445"/>
              <a:gd name="connsiteY5" fmla="*/ 90235 h 414535"/>
              <a:gd name="connsiteX6" fmla="*/ 22325 w 577445"/>
              <a:gd name="connsiteY6" fmla="*/ 163596 h 414535"/>
              <a:gd name="connsiteX7" fmla="*/ 9225 w 577445"/>
              <a:gd name="connsiteY7" fmla="*/ 218617 h 414535"/>
              <a:gd name="connsiteX8" fmla="*/ 11845 w 577445"/>
              <a:gd name="connsiteY8" fmla="*/ 265778 h 414535"/>
              <a:gd name="connsiteX9" fmla="*/ 153328 w 577445"/>
              <a:gd name="connsiteY9" fmla="*/ 336520 h 414535"/>
              <a:gd name="connsiteX10" fmla="*/ 176909 w 577445"/>
              <a:gd name="connsiteY10" fmla="*/ 388921 h 414535"/>
              <a:gd name="connsiteX11" fmla="*/ 245030 w 577445"/>
              <a:gd name="connsiteY11" fmla="*/ 407261 h 414535"/>
              <a:gd name="connsiteX12" fmla="*/ 486075 w 577445"/>
              <a:gd name="connsiteY12" fmla="*/ 268398 h 414535"/>
              <a:gd name="connsiteX13" fmla="*/ 562057 w 577445"/>
              <a:gd name="connsiteY13" fmla="*/ 202897 h 414535"/>
              <a:gd name="connsiteX14" fmla="*/ 556817 w 577445"/>
              <a:gd name="connsiteY14" fmla="*/ 132155 h 414535"/>
              <a:gd name="connsiteX15" fmla="*/ 349832 w 577445"/>
              <a:gd name="connsiteY15" fmla="*/ 3773 h 414535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38964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85469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3841 h 414603"/>
              <a:gd name="connsiteX1" fmla="*/ 246479 w 577445"/>
              <a:gd name="connsiteY1" fmla="*/ 36732 h 414603"/>
              <a:gd name="connsiteX2" fmla="*/ 182921 w 577445"/>
              <a:gd name="connsiteY2" fmla="*/ 68758 h 414603"/>
              <a:gd name="connsiteX3" fmla="*/ 141923 w 577445"/>
              <a:gd name="connsiteY3" fmla="*/ 95882 h 414603"/>
              <a:gd name="connsiteX4" fmla="*/ 79551 w 577445"/>
              <a:gd name="connsiteY4" fmla="*/ 126195 h 414603"/>
              <a:gd name="connsiteX5" fmla="*/ 35425 w 577445"/>
              <a:gd name="connsiteY5" fmla="*/ 90303 h 414603"/>
              <a:gd name="connsiteX6" fmla="*/ 22325 w 577445"/>
              <a:gd name="connsiteY6" fmla="*/ 163664 h 414603"/>
              <a:gd name="connsiteX7" fmla="*/ 9225 w 577445"/>
              <a:gd name="connsiteY7" fmla="*/ 218685 h 414603"/>
              <a:gd name="connsiteX8" fmla="*/ 11845 w 577445"/>
              <a:gd name="connsiteY8" fmla="*/ 265846 h 414603"/>
              <a:gd name="connsiteX9" fmla="*/ 153328 w 577445"/>
              <a:gd name="connsiteY9" fmla="*/ 336588 h 414603"/>
              <a:gd name="connsiteX10" fmla="*/ 176909 w 577445"/>
              <a:gd name="connsiteY10" fmla="*/ 388989 h 414603"/>
              <a:gd name="connsiteX11" fmla="*/ 245030 w 577445"/>
              <a:gd name="connsiteY11" fmla="*/ 407329 h 414603"/>
              <a:gd name="connsiteX12" fmla="*/ 486075 w 577445"/>
              <a:gd name="connsiteY12" fmla="*/ 268466 h 414603"/>
              <a:gd name="connsiteX13" fmla="*/ 562057 w 577445"/>
              <a:gd name="connsiteY13" fmla="*/ 202965 h 414603"/>
              <a:gd name="connsiteX14" fmla="*/ 556817 w 577445"/>
              <a:gd name="connsiteY14" fmla="*/ 132223 h 414603"/>
              <a:gd name="connsiteX15" fmla="*/ 349832 w 577445"/>
              <a:gd name="connsiteY15" fmla="*/ 3841 h 414603"/>
              <a:gd name="connsiteX0" fmla="*/ 349832 w 577445"/>
              <a:gd name="connsiteY0" fmla="*/ 7632 h 418394"/>
              <a:gd name="connsiteX1" fmla="*/ 316289 w 577445"/>
              <a:gd name="connsiteY1" fmla="*/ 17535 h 418394"/>
              <a:gd name="connsiteX2" fmla="*/ 246479 w 577445"/>
              <a:gd name="connsiteY2" fmla="*/ 40523 h 418394"/>
              <a:gd name="connsiteX3" fmla="*/ 182921 w 577445"/>
              <a:gd name="connsiteY3" fmla="*/ 72549 h 418394"/>
              <a:gd name="connsiteX4" fmla="*/ 141923 w 577445"/>
              <a:gd name="connsiteY4" fmla="*/ 99673 h 418394"/>
              <a:gd name="connsiteX5" fmla="*/ 79551 w 577445"/>
              <a:gd name="connsiteY5" fmla="*/ 129986 h 418394"/>
              <a:gd name="connsiteX6" fmla="*/ 35425 w 577445"/>
              <a:gd name="connsiteY6" fmla="*/ 94094 h 418394"/>
              <a:gd name="connsiteX7" fmla="*/ 22325 w 577445"/>
              <a:gd name="connsiteY7" fmla="*/ 167455 h 418394"/>
              <a:gd name="connsiteX8" fmla="*/ 9225 w 577445"/>
              <a:gd name="connsiteY8" fmla="*/ 222476 h 418394"/>
              <a:gd name="connsiteX9" fmla="*/ 11845 w 577445"/>
              <a:gd name="connsiteY9" fmla="*/ 269637 h 418394"/>
              <a:gd name="connsiteX10" fmla="*/ 153328 w 577445"/>
              <a:gd name="connsiteY10" fmla="*/ 340379 h 418394"/>
              <a:gd name="connsiteX11" fmla="*/ 176909 w 577445"/>
              <a:gd name="connsiteY11" fmla="*/ 392780 h 418394"/>
              <a:gd name="connsiteX12" fmla="*/ 245030 w 577445"/>
              <a:gd name="connsiteY12" fmla="*/ 411120 h 418394"/>
              <a:gd name="connsiteX13" fmla="*/ 486075 w 577445"/>
              <a:gd name="connsiteY13" fmla="*/ 272257 h 418394"/>
              <a:gd name="connsiteX14" fmla="*/ 562057 w 577445"/>
              <a:gd name="connsiteY14" fmla="*/ 206756 h 418394"/>
              <a:gd name="connsiteX15" fmla="*/ 556817 w 577445"/>
              <a:gd name="connsiteY15" fmla="*/ 136014 h 418394"/>
              <a:gd name="connsiteX16" fmla="*/ 349832 w 577445"/>
              <a:gd name="connsiteY16" fmla="*/ 7632 h 418394"/>
              <a:gd name="connsiteX0" fmla="*/ 349832 w 572727"/>
              <a:gd name="connsiteY0" fmla="*/ 6989 h 417751"/>
              <a:gd name="connsiteX1" fmla="*/ 316289 w 572727"/>
              <a:gd name="connsiteY1" fmla="*/ 16892 h 417751"/>
              <a:gd name="connsiteX2" fmla="*/ 246479 w 572727"/>
              <a:gd name="connsiteY2" fmla="*/ 39880 h 417751"/>
              <a:gd name="connsiteX3" fmla="*/ 182921 w 572727"/>
              <a:gd name="connsiteY3" fmla="*/ 71906 h 417751"/>
              <a:gd name="connsiteX4" fmla="*/ 141923 w 572727"/>
              <a:gd name="connsiteY4" fmla="*/ 99030 h 417751"/>
              <a:gd name="connsiteX5" fmla="*/ 79551 w 572727"/>
              <a:gd name="connsiteY5" fmla="*/ 129343 h 417751"/>
              <a:gd name="connsiteX6" fmla="*/ 35425 w 572727"/>
              <a:gd name="connsiteY6" fmla="*/ 93451 h 417751"/>
              <a:gd name="connsiteX7" fmla="*/ 22325 w 572727"/>
              <a:gd name="connsiteY7" fmla="*/ 166812 h 417751"/>
              <a:gd name="connsiteX8" fmla="*/ 9225 w 572727"/>
              <a:gd name="connsiteY8" fmla="*/ 221833 h 417751"/>
              <a:gd name="connsiteX9" fmla="*/ 11845 w 572727"/>
              <a:gd name="connsiteY9" fmla="*/ 268994 h 417751"/>
              <a:gd name="connsiteX10" fmla="*/ 153328 w 572727"/>
              <a:gd name="connsiteY10" fmla="*/ 339736 h 417751"/>
              <a:gd name="connsiteX11" fmla="*/ 176909 w 572727"/>
              <a:gd name="connsiteY11" fmla="*/ 392137 h 417751"/>
              <a:gd name="connsiteX12" fmla="*/ 245030 w 572727"/>
              <a:gd name="connsiteY12" fmla="*/ 410477 h 417751"/>
              <a:gd name="connsiteX13" fmla="*/ 486075 w 572727"/>
              <a:gd name="connsiteY13" fmla="*/ 271614 h 417751"/>
              <a:gd name="connsiteX14" fmla="*/ 562057 w 572727"/>
              <a:gd name="connsiteY14" fmla="*/ 206113 h 417751"/>
              <a:gd name="connsiteX15" fmla="*/ 547939 w 572727"/>
              <a:gd name="connsiteY15" fmla="*/ 126493 h 417751"/>
              <a:gd name="connsiteX16" fmla="*/ 349832 w 572727"/>
              <a:gd name="connsiteY16" fmla="*/ 6989 h 417751"/>
              <a:gd name="connsiteX0" fmla="*/ 349832 w 569863"/>
              <a:gd name="connsiteY0" fmla="*/ 6126 h 416888"/>
              <a:gd name="connsiteX1" fmla="*/ 316289 w 569863"/>
              <a:gd name="connsiteY1" fmla="*/ 16029 h 416888"/>
              <a:gd name="connsiteX2" fmla="*/ 246479 w 569863"/>
              <a:gd name="connsiteY2" fmla="*/ 39017 h 416888"/>
              <a:gd name="connsiteX3" fmla="*/ 182921 w 569863"/>
              <a:gd name="connsiteY3" fmla="*/ 71043 h 416888"/>
              <a:gd name="connsiteX4" fmla="*/ 141923 w 569863"/>
              <a:gd name="connsiteY4" fmla="*/ 98167 h 416888"/>
              <a:gd name="connsiteX5" fmla="*/ 79551 w 569863"/>
              <a:gd name="connsiteY5" fmla="*/ 128480 h 416888"/>
              <a:gd name="connsiteX6" fmla="*/ 35425 w 569863"/>
              <a:gd name="connsiteY6" fmla="*/ 92588 h 416888"/>
              <a:gd name="connsiteX7" fmla="*/ 22325 w 569863"/>
              <a:gd name="connsiteY7" fmla="*/ 165949 h 416888"/>
              <a:gd name="connsiteX8" fmla="*/ 9225 w 569863"/>
              <a:gd name="connsiteY8" fmla="*/ 220970 h 416888"/>
              <a:gd name="connsiteX9" fmla="*/ 11845 w 569863"/>
              <a:gd name="connsiteY9" fmla="*/ 268131 h 416888"/>
              <a:gd name="connsiteX10" fmla="*/ 153328 w 569863"/>
              <a:gd name="connsiteY10" fmla="*/ 338873 h 416888"/>
              <a:gd name="connsiteX11" fmla="*/ 176909 w 569863"/>
              <a:gd name="connsiteY11" fmla="*/ 391274 h 416888"/>
              <a:gd name="connsiteX12" fmla="*/ 245030 w 569863"/>
              <a:gd name="connsiteY12" fmla="*/ 409614 h 416888"/>
              <a:gd name="connsiteX13" fmla="*/ 486075 w 569863"/>
              <a:gd name="connsiteY13" fmla="*/ 270751 h 416888"/>
              <a:gd name="connsiteX14" fmla="*/ 562057 w 569863"/>
              <a:gd name="connsiteY14" fmla="*/ 205250 h 416888"/>
              <a:gd name="connsiteX15" fmla="*/ 547939 w 569863"/>
              <a:gd name="connsiteY15" fmla="*/ 125630 h 416888"/>
              <a:gd name="connsiteX16" fmla="*/ 402106 w 569863"/>
              <a:gd name="connsiteY16" fmla="*/ 113684 h 416888"/>
              <a:gd name="connsiteX17" fmla="*/ 349832 w 569863"/>
              <a:gd name="connsiteY17" fmla="*/ 6126 h 416888"/>
              <a:gd name="connsiteX0" fmla="*/ 349832 w 564984"/>
              <a:gd name="connsiteY0" fmla="*/ 6126 h 416888"/>
              <a:gd name="connsiteX1" fmla="*/ 316289 w 564984"/>
              <a:gd name="connsiteY1" fmla="*/ 16029 h 416888"/>
              <a:gd name="connsiteX2" fmla="*/ 246479 w 564984"/>
              <a:gd name="connsiteY2" fmla="*/ 39017 h 416888"/>
              <a:gd name="connsiteX3" fmla="*/ 182921 w 564984"/>
              <a:gd name="connsiteY3" fmla="*/ 71043 h 416888"/>
              <a:gd name="connsiteX4" fmla="*/ 141923 w 564984"/>
              <a:gd name="connsiteY4" fmla="*/ 98167 h 416888"/>
              <a:gd name="connsiteX5" fmla="*/ 79551 w 564984"/>
              <a:gd name="connsiteY5" fmla="*/ 128480 h 416888"/>
              <a:gd name="connsiteX6" fmla="*/ 35425 w 564984"/>
              <a:gd name="connsiteY6" fmla="*/ 92588 h 416888"/>
              <a:gd name="connsiteX7" fmla="*/ 22325 w 564984"/>
              <a:gd name="connsiteY7" fmla="*/ 165949 h 416888"/>
              <a:gd name="connsiteX8" fmla="*/ 9225 w 564984"/>
              <a:gd name="connsiteY8" fmla="*/ 220970 h 416888"/>
              <a:gd name="connsiteX9" fmla="*/ 11845 w 564984"/>
              <a:gd name="connsiteY9" fmla="*/ 268131 h 416888"/>
              <a:gd name="connsiteX10" fmla="*/ 153328 w 564984"/>
              <a:gd name="connsiteY10" fmla="*/ 338873 h 416888"/>
              <a:gd name="connsiteX11" fmla="*/ 176909 w 564984"/>
              <a:gd name="connsiteY11" fmla="*/ 391274 h 416888"/>
              <a:gd name="connsiteX12" fmla="*/ 245030 w 564984"/>
              <a:gd name="connsiteY12" fmla="*/ 409614 h 416888"/>
              <a:gd name="connsiteX13" fmla="*/ 486075 w 564984"/>
              <a:gd name="connsiteY13" fmla="*/ 270751 h 416888"/>
              <a:gd name="connsiteX14" fmla="*/ 562057 w 564984"/>
              <a:gd name="connsiteY14" fmla="*/ 205250 h 416888"/>
              <a:gd name="connsiteX15" fmla="*/ 521306 w 564984"/>
              <a:gd name="connsiteY15" fmla="*/ 155222 h 416888"/>
              <a:gd name="connsiteX16" fmla="*/ 402106 w 564984"/>
              <a:gd name="connsiteY16" fmla="*/ 113684 h 416888"/>
              <a:gd name="connsiteX17" fmla="*/ 349832 w 564984"/>
              <a:gd name="connsiteY17" fmla="*/ 6126 h 416888"/>
              <a:gd name="connsiteX0" fmla="*/ 349832 w 567969"/>
              <a:gd name="connsiteY0" fmla="*/ 6126 h 416888"/>
              <a:gd name="connsiteX1" fmla="*/ 316289 w 567969"/>
              <a:gd name="connsiteY1" fmla="*/ 16029 h 416888"/>
              <a:gd name="connsiteX2" fmla="*/ 246479 w 567969"/>
              <a:gd name="connsiteY2" fmla="*/ 39017 h 416888"/>
              <a:gd name="connsiteX3" fmla="*/ 182921 w 567969"/>
              <a:gd name="connsiteY3" fmla="*/ 71043 h 416888"/>
              <a:gd name="connsiteX4" fmla="*/ 141923 w 567969"/>
              <a:gd name="connsiteY4" fmla="*/ 98167 h 416888"/>
              <a:gd name="connsiteX5" fmla="*/ 79551 w 567969"/>
              <a:gd name="connsiteY5" fmla="*/ 128480 h 416888"/>
              <a:gd name="connsiteX6" fmla="*/ 35425 w 567969"/>
              <a:gd name="connsiteY6" fmla="*/ 92588 h 416888"/>
              <a:gd name="connsiteX7" fmla="*/ 22325 w 567969"/>
              <a:gd name="connsiteY7" fmla="*/ 165949 h 416888"/>
              <a:gd name="connsiteX8" fmla="*/ 9225 w 567969"/>
              <a:gd name="connsiteY8" fmla="*/ 220970 h 416888"/>
              <a:gd name="connsiteX9" fmla="*/ 11845 w 567969"/>
              <a:gd name="connsiteY9" fmla="*/ 268131 h 416888"/>
              <a:gd name="connsiteX10" fmla="*/ 153328 w 567969"/>
              <a:gd name="connsiteY10" fmla="*/ 338873 h 416888"/>
              <a:gd name="connsiteX11" fmla="*/ 176909 w 567969"/>
              <a:gd name="connsiteY11" fmla="*/ 391274 h 416888"/>
              <a:gd name="connsiteX12" fmla="*/ 245030 w 567969"/>
              <a:gd name="connsiteY12" fmla="*/ 409614 h 416888"/>
              <a:gd name="connsiteX13" fmla="*/ 486075 w 567969"/>
              <a:gd name="connsiteY13" fmla="*/ 270751 h 416888"/>
              <a:gd name="connsiteX14" fmla="*/ 562057 w 567969"/>
              <a:gd name="connsiteY14" fmla="*/ 205250 h 416888"/>
              <a:gd name="connsiteX15" fmla="*/ 521306 w 567969"/>
              <a:gd name="connsiteY15" fmla="*/ 155222 h 416888"/>
              <a:gd name="connsiteX16" fmla="*/ 402106 w 567969"/>
              <a:gd name="connsiteY16" fmla="*/ 113684 h 416888"/>
              <a:gd name="connsiteX17" fmla="*/ 349832 w 567969"/>
              <a:gd name="connsiteY17" fmla="*/ 6126 h 416888"/>
              <a:gd name="connsiteX0" fmla="*/ 349832 w 569243"/>
              <a:gd name="connsiteY0" fmla="*/ 6126 h 416888"/>
              <a:gd name="connsiteX1" fmla="*/ 316289 w 569243"/>
              <a:gd name="connsiteY1" fmla="*/ 16029 h 416888"/>
              <a:gd name="connsiteX2" fmla="*/ 246479 w 569243"/>
              <a:gd name="connsiteY2" fmla="*/ 39017 h 416888"/>
              <a:gd name="connsiteX3" fmla="*/ 182921 w 569243"/>
              <a:gd name="connsiteY3" fmla="*/ 71043 h 416888"/>
              <a:gd name="connsiteX4" fmla="*/ 141923 w 569243"/>
              <a:gd name="connsiteY4" fmla="*/ 98167 h 416888"/>
              <a:gd name="connsiteX5" fmla="*/ 79551 w 569243"/>
              <a:gd name="connsiteY5" fmla="*/ 128480 h 416888"/>
              <a:gd name="connsiteX6" fmla="*/ 35425 w 569243"/>
              <a:gd name="connsiteY6" fmla="*/ 92588 h 416888"/>
              <a:gd name="connsiteX7" fmla="*/ 22325 w 569243"/>
              <a:gd name="connsiteY7" fmla="*/ 165949 h 416888"/>
              <a:gd name="connsiteX8" fmla="*/ 9225 w 569243"/>
              <a:gd name="connsiteY8" fmla="*/ 220970 h 416888"/>
              <a:gd name="connsiteX9" fmla="*/ 11845 w 569243"/>
              <a:gd name="connsiteY9" fmla="*/ 268131 h 416888"/>
              <a:gd name="connsiteX10" fmla="*/ 153328 w 569243"/>
              <a:gd name="connsiteY10" fmla="*/ 338873 h 416888"/>
              <a:gd name="connsiteX11" fmla="*/ 176909 w 569243"/>
              <a:gd name="connsiteY11" fmla="*/ 391274 h 416888"/>
              <a:gd name="connsiteX12" fmla="*/ 245030 w 569243"/>
              <a:gd name="connsiteY12" fmla="*/ 409614 h 416888"/>
              <a:gd name="connsiteX13" fmla="*/ 486075 w 569243"/>
              <a:gd name="connsiteY13" fmla="*/ 270751 h 416888"/>
              <a:gd name="connsiteX14" fmla="*/ 562057 w 569243"/>
              <a:gd name="connsiteY14" fmla="*/ 205250 h 416888"/>
              <a:gd name="connsiteX15" fmla="*/ 521306 w 569243"/>
              <a:gd name="connsiteY15" fmla="*/ 155222 h 416888"/>
              <a:gd name="connsiteX16" fmla="*/ 402106 w 569243"/>
              <a:gd name="connsiteY16" fmla="*/ 113684 h 416888"/>
              <a:gd name="connsiteX17" fmla="*/ 349832 w 569243"/>
              <a:gd name="connsiteY17" fmla="*/ 6126 h 416888"/>
              <a:gd name="connsiteX0" fmla="*/ 349832 w 564373"/>
              <a:gd name="connsiteY0" fmla="*/ 6126 h 416888"/>
              <a:gd name="connsiteX1" fmla="*/ 316289 w 564373"/>
              <a:gd name="connsiteY1" fmla="*/ 16029 h 416888"/>
              <a:gd name="connsiteX2" fmla="*/ 246479 w 564373"/>
              <a:gd name="connsiteY2" fmla="*/ 39017 h 416888"/>
              <a:gd name="connsiteX3" fmla="*/ 182921 w 564373"/>
              <a:gd name="connsiteY3" fmla="*/ 71043 h 416888"/>
              <a:gd name="connsiteX4" fmla="*/ 141923 w 564373"/>
              <a:gd name="connsiteY4" fmla="*/ 98167 h 416888"/>
              <a:gd name="connsiteX5" fmla="*/ 79551 w 564373"/>
              <a:gd name="connsiteY5" fmla="*/ 128480 h 416888"/>
              <a:gd name="connsiteX6" fmla="*/ 35425 w 564373"/>
              <a:gd name="connsiteY6" fmla="*/ 92588 h 416888"/>
              <a:gd name="connsiteX7" fmla="*/ 22325 w 564373"/>
              <a:gd name="connsiteY7" fmla="*/ 165949 h 416888"/>
              <a:gd name="connsiteX8" fmla="*/ 9225 w 564373"/>
              <a:gd name="connsiteY8" fmla="*/ 220970 h 416888"/>
              <a:gd name="connsiteX9" fmla="*/ 11845 w 564373"/>
              <a:gd name="connsiteY9" fmla="*/ 268131 h 416888"/>
              <a:gd name="connsiteX10" fmla="*/ 153328 w 564373"/>
              <a:gd name="connsiteY10" fmla="*/ 338873 h 416888"/>
              <a:gd name="connsiteX11" fmla="*/ 176909 w 564373"/>
              <a:gd name="connsiteY11" fmla="*/ 391274 h 416888"/>
              <a:gd name="connsiteX12" fmla="*/ 245030 w 564373"/>
              <a:gd name="connsiteY12" fmla="*/ 409614 h 416888"/>
              <a:gd name="connsiteX13" fmla="*/ 486075 w 564373"/>
              <a:gd name="connsiteY13" fmla="*/ 270751 h 416888"/>
              <a:gd name="connsiteX14" fmla="*/ 562057 w 564373"/>
              <a:gd name="connsiteY14" fmla="*/ 205250 h 416888"/>
              <a:gd name="connsiteX15" fmla="*/ 521306 w 564373"/>
              <a:gd name="connsiteY15" fmla="*/ 155222 h 416888"/>
              <a:gd name="connsiteX16" fmla="*/ 464250 w 564373"/>
              <a:gd name="connsiteY16" fmla="*/ 137356 h 416888"/>
              <a:gd name="connsiteX17" fmla="*/ 402106 w 564373"/>
              <a:gd name="connsiteY17" fmla="*/ 113684 h 416888"/>
              <a:gd name="connsiteX18" fmla="*/ 349832 w 564373"/>
              <a:gd name="connsiteY18" fmla="*/ 6126 h 416888"/>
              <a:gd name="connsiteX0" fmla="*/ 349832 w 564373"/>
              <a:gd name="connsiteY0" fmla="*/ 1969 h 412731"/>
              <a:gd name="connsiteX1" fmla="*/ 316289 w 564373"/>
              <a:gd name="connsiteY1" fmla="*/ 11872 h 412731"/>
              <a:gd name="connsiteX2" fmla="*/ 246479 w 564373"/>
              <a:gd name="connsiteY2" fmla="*/ 34860 h 412731"/>
              <a:gd name="connsiteX3" fmla="*/ 182921 w 564373"/>
              <a:gd name="connsiteY3" fmla="*/ 66886 h 412731"/>
              <a:gd name="connsiteX4" fmla="*/ 141923 w 564373"/>
              <a:gd name="connsiteY4" fmla="*/ 94010 h 412731"/>
              <a:gd name="connsiteX5" fmla="*/ 79551 w 564373"/>
              <a:gd name="connsiteY5" fmla="*/ 124323 h 412731"/>
              <a:gd name="connsiteX6" fmla="*/ 35425 w 564373"/>
              <a:gd name="connsiteY6" fmla="*/ 88431 h 412731"/>
              <a:gd name="connsiteX7" fmla="*/ 22325 w 564373"/>
              <a:gd name="connsiteY7" fmla="*/ 161792 h 412731"/>
              <a:gd name="connsiteX8" fmla="*/ 9225 w 564373"/>
              <a:gd name="connsiteY8" fmla="*/ 216813 h 412731"/>
              <a:gd name="connsiteX9" fmla="*/ 11845 w 564373"/>
              <a:gd name="connsiteY9" fmla="*/ 263974 h 412731"/>
              <a:gd name="connsiteX10" fmla="*/ 153328 w 564373"/>
              <a:gd name="connsiteY10" fmla="*/ 334716 h 412731"/>
              <a:gd name="connsiteX11" fmla="*/ 176909 w 564373"/>
              <a:gd name="connsiteY11" fmla="*/ 387117 h 412731"/>
              <a:gd name="connsiteX12" fmla="*/ 245030 w 564373"/>
              <a:gd name="connsiteY12" fmla="*/ 405457 h 412731"/>
              <a:gd name="connsiteX13" fmla="*/ 486075 w 564373"/>
              <a:gd name="connsiteY13" fmla="*/ 266594 h 412731"/>
              <a:gd name="connsiteX14" fmla="*/ 562057 w 564373"/>
              <a:gd name="connsiteY14" fmla="*/ 201093 h 412731"/>
              <a:gd name="connsiteX15" fmla="*/ 521306 w 564373"/>
              <a:gd name="connsiteY15" fmla="*/ 151065 h 412731"/>
              <a:gd name="connsiteX16" fmla="*/ 464250 w 564373"/>
              <a:gd name="connsiteY16" fmla="*/ 133199 h 412731"/>
              <a:gd name="connsiteX17" fmla="*/ 402106 w 564373"/>
              <a:gd name="connsiteY17" fmla="*/ 109527 h 412731"/>
              <a:gd name="connsiteX18" fmla="*/ 363636 w 564373"/>
              <a:gd name="connsiteY18" fmla="*/ 50341 h 412731"/>
              <a:gd name="connsiteX19" fmla="*/ 349832 w 564373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63636 w 564326"/>
              <a:gd name="connsiteY18" fmla="*/ 50341 h 412731"/>
              <a:gd name="connsiteX19" fmla="*/ 349832 w 564326"/>
              <a:gd name="connsiteY19" fmla="*/ 1969 h 412731"/>
              <a:gd name="connsiteX0" fmla="*/ 349832 w 564326"/>
              <a:gd name="connsiteY0" fmla="*/ 1969 h 412731"/>
              <a:gd name="connsiteX1" fmla="*/ 316289 w 564326"/>
              <a:gd name="connsiteY1" fmla="*/ 11872 h 412731"/>
              <a:gd name="connsiteX2" fmla="*/ 246479 w 564326"/>
              <a:gd name="connsiteY2" fmla="*/ 34860 h 412731"/>
              <a:gd name="connsiteX3" fmla="*/ 182921 w 564326"/>
              <a:gd name="connsiteY3" fmla="*/ 66886 h 412731"/>
              <a:gd name="connsiteX4" fmla="*/ 141923 w 564326"/>
              <a:gd name="connsiteY4" fmla="*/ 94010 h 412731"/>
              <a:gd name="connsiteX5" fmla="*/ 79551 w 564326"/>
              <a:gd name="connsiteY5" fmla="*/ 124323 h 412731"/>
              <a:gd name="connsiteX6" fmla="*/ 35425 w 564326"/>
              <a:gd name="connsiteY6" fmla="*/ 88431 h 412731"/>
              <a:gd name="connsiteX7" fmla="*/ 22325 w 564326"/>
              <a:gd name="connsiteY7" fmla="*/ 161792 h 412731"/>
              <a:gd name="connsiteX8" fmla="*/ 9225 w 564326"/>
              <a:gd name="connsiteY8" fmla="*/ 216813 h 412731"/>
              <a:gd name="connsiteX9" fmla="*/ 11845 w 564326"/>
              <a:gd name="connsiteY9" fmla="*/ 263974 h 412731"/>
              <a:gd name="connsiteX10" fmla="*/ 153328 w 564326"/>
              <a:gd name="connsiteY10" fmla="*/ 334716 h 412731"/>
              <a:gd name="connsiteX11" fmla="*/ 176909 w 564326"/>
              <a:gd name="connsiteY11" fmla="*/ 387117 h 412731"/>
              <a:gd name="connsiteX12" fmla="*/ 245030 w 564326"/>
              <a:gd name="connsiteY12" fmla="*/ 405457 h 412731"/>
              <a:gd name="connsiteX13" fmla="*/ 486075 w 564326"/>
              <a:gd name="connsiteY13" fmla="*/ 266594 h 412731"/>
              <a:gd name="connsiteX14" fmla="*/ 562057 w 564326"/>
              <a:gd name="connsiteY14" fmla="*/ 201093 h 412731"/>
              <a:gd name="connsiteX15" fmla="*/ 521306 w 564326"/>
              <a:gd name="connsiteY15" fmla="*/ 151065 h 412731"/>
              <a:gd name="connsiteX16" fmla="*/ 470168 w 564326"/>
              <a:gd name="connsiteY16" fmla="*/ 124321 h 412731"/>
              <a:gd name="connsiteX17" fmla="*/ 402106 w 564326"/>
              <a:gd name="connsiteY17" fmla="*/ 109527 h 412731"/>
              <a:gd name="connsiteX18" fmla="*/ 357718 w 564326"/>
              <a:gd name="connsiteY18" fmla="*/ 50341 h 412731"/>
              <a:gd name="connsiteX19" fmla="*/ 349832 w 564326"/>
              <a:gd name="connsiteY19" fmla="*/ 1969 h 412731"/>
              <a:gd name="connsiteX0" fmla="*/ 349832 w 564326"/>
              <a:gd name="connsiteY0" fmla="*/ 1969 h 408081"/>
              <a:gd name="connsiteX1" fmla="*/ 316289 w 564326"/>
              <a:gd name="connsiteY1" fmla="*/ 11872 h 408081"/>
              <a:gd name="connsiteX2" fmla="*/ 246479 w 564326"/>
              <a:gd name="connsiteY2" fmla="*/ 34860 h 408081"/>
              <a:gd name="connsiteX3" fmla="*/ 182921 w 564326"/>
              <a:gd name="connsiteY3" fmla="*/ 66886 h 408081"/>
              <a:gd name="connsiteX4" fmla="*/ 141923 w 564326"/>
              <a:gd name="connsiteY4" fmla="*/ 94010 h 408081"/>
              <a:gd name="connsiteX5" fmla="*/ 79551 w 564326"/>
              <a:gd name="connsiteY5" fmla="*/ 124323 h 408081"/>
              <a:gd name="connsiteX6" fmla="*/ 35425 w 564326"/>
              <a:gd name="connsiteY6" fmla="*/ 88431 h 408081"/>
              <a:gd name="connsiteX7" fmla="*/ 22325 w 564326"/>
              <a:gd name="connsiteY7" fmla="*/ 161792 h 408081"/>
              <a:gd name="connsiteX8" fmla="*/ 9225 w 564326"/>
              <a:gd name="connsiteY8" fmla="*/ 216813 h 408081"/>
              <a:gd name="connsiteX9" fmla="*/ 11845 w 564326"/>
              <a:gd name="connsiteY9" fmla="*/ 263974 h 408081"/>
              <a:gd name="connsiteX10" fmla="*/ 153328 w 564326"/>
              <a:gd name="connsiteY10" fmla="*/ 334716 h 408081"/>
              <a:gd name="connsiteX11" fmla="*/ 176909 w 564326"/>
              <a:gd name="connsiteY11" fmla="*/ 387117 h 408081"/>
              <a:gd name="connsiteX12" fmla="*/ 245030 w 564326"/>
              <a:gd name="connsiteY12" fmla="*/ 405457 h 408081"/>
              <a:gd name="connsiteX13" fmla="*/ 409057 w 564326"/>
              <a:gd name="connsiteY13" fmla="*/ 334035 h 408081"/>
              <a:gd name="connsiteX14" fmla="*/ 486075 w 564326"/>
              <a:gd name="connsiteY14" fmla="*/ 266594 h 408081"/>
              <a:gd name="connsiteX15" fmla="*/ 562057 w 564326"/>
              <a:gd name="connsiteY15" fmla="*/ 201093 h 408081"/>
              <a:gd name="connsiteX16" fmla="*/ 521306 w 564326"/>
              <a:gd name="connsiteY16" fmla="*/ 151065 h 408081"/>
              <a:gd name="connsiteX17" fmla="*/ 470168 w 564326"/>
              <a:gd name="connsiteY17" fmla="*/ 124321 h 408081"/>
              <a:gd name="connsiteX18" fmla="*/ 402106 w 564326"/>
              <a:gd name="connsiteY18" fmla="*/ 109527 h 408081"/>
              <a:gd name="connsiteX19" fmla="*/ 357718 w 564326"/>
              <a:gd name="connsiteY19" fmla="*/ 50341 h 408081"/>
              <a:gd name="connsiteX20" fmla="*/ 349832 w 564326"/>
              <a:gd name="connsiteY20" fmla="*/ 1969 h 408081"/>
              <a:gd name="connsiteX0" fmla="*/ 349832 w 562060"/>
              <a:gd name="connsiteY0" fmla="*/ 1969 h 408081"/>
              <a:gd name="connsiteX1" fmla="*/ 316289 w 562060"/>
              <a:gd name="connsiteY1" fmla="*/ 11872 h 408081"/>
              <a:gd name="connsiteX2" fmla="*/ 246479 w 562060"/>
              <a:gd name="connsiteY2" fmla="*/ 34860 h 408081"/>
              <a:gd name="connsiteX3" fmla="*/ 182921 w 562060"/>
              <a:gd name="connsiteY3" fmla="*/ 66886 h 408081"/>
              <a:gd name="connsiteX4" fmla="*/ 141923 w 562060"/>
              <a:gd name="connsiteY4" fmla="*/ 94010 h 408081"/>
              <a:gd name="connsiteX5" fmla="*/ 79551 w 562060"/>
              <a:gd name="connsiteY5" fmla="*/ 124323 h 408081"/>
              <a:gd name="connsiteX6" fmla="*/ 35425 w 562060"/>
              <a:gd name="connsiteY6" fmla="*/ 88431 h 408081"/>
              <a:gd name="connsiteX7" fmla="*/ 22325 w 562060"/>
              <a:gd name="connsiteY7" fmla="*/ 161792 h 408081"/>
              <a:gd name="connsiteX8" fmla="*/ 9225 w 562060"/>
              <a:gd name="connsiteY8" fmla="*/ 216813 h 408081"/>
              <a:gd name="connsiteX9" fmla="*/ 11845 w 562060"/>
              <a:gd name="connsiteY9" fmla="*/ 263974 h 408081"/>
              <a:gd name="connsiteX10" fmla="*/ 153328 w 562060"/>
              <a:gd name="connsiteY10" fmla="*/ 334716 h 408081"/>
              <a:gd name="connsiteX11" fmla="*/ 176909 w 562060"/>
              <a:gd name="connsiteY11" fmla="*/ 387117 h 408081"/>
              <a:gd name="connsiteX12" fmla="*/ 245030 w 562060"/>
              <a:gd name="connsiteY12" fmla="*/ 405457 h 408081"/>
              <a:gd name="connsiteX13" fmla="*/ 409057 w 562060"/>
              <a:gd name="connsiteY13" fmla="*/ 334035 h 408081"/>
              <a:gd name="connsiteX14" fmla="*/ 486075 w 562060"/>
              <a:gd name="connsiteY14" fmla="*/ 266594 h 408081"/>
              <a:gd name="connsiteX15" fmla="*/ 538262 w 562060"/>
              <a:gd name="connsiteY15" fmla="*/ 250150 h 408081"/>
              <a:gd name="connsiteX16" fmla="*/ 562057 w 562060"/>
              <a:gd name="connsiteY16" fmla="*/ 201093 h 408081"/>
              <a:gd name="connsiteX17" fmla="*/ 521306 w 562060"/>
              <a:gd name="connsiteY17" fmla="*/ 151065 h 408081"/>
              <a:gd name="connsiteX18" fmla="*/ 470168 w 562060"/>
              <a:gd name="connsiteY18" fmla="*/ 124321 h 408081"/>
              <a:gd name="connsiteX19" fmla="*/ 402106 w 562060"/>
              <a:gd name="connsiteY19" fmla="*/ 109527 h 408081"/>
              <a:gd name="connsiteX20" fmla="*/ 357718 w 562060"/>
              <a:gd name="connsiteY20" fmla="*/ 50341 h 408081"/>
              <a:gd name="connsiteX21" fmla="*/ 349832 w 562060"/>
              <a:gd name="connsiteY21" fmla="*/ 1969 h 408081"/>
              <a:gd name="connsiteX0" fmla="*/ 349832 w 562060"/>
              <a:gd name="connsiteY0" fmla="*/ 1969 h 417895"/>
              <a:gd name="connsiteX1" fmla="*/ 316289 w 562060"/>
              <a:gd name="connsiteY1" fmla="*/ 11872 h 417895"/>
              <a:gd name="connsiteX2" fmla="*/ 246479 w 562060"/>
              <a:gd name="connsiteY2" fmla="*/ 34860 h 417895"/>
              <a:gd name="connsiteX3" fmla="*/ 182921 w 562060"/>
              <a:gd name="connsiteY3" fmla="*/ 66886 h 417895"/>
              <a:gd name="connsiteX4" fmla="*/ 141923 w 562060"/>
              <a:gd name="connsiteY4" fmla="*/ 94010 h 417895"/>
              <a:gd name="connsiteX5" fmla="*/ 79551 w 562060"/>
              <a:gd name="connsiteY5" fmla="*/ 124323 h 417895"/>
              <a:gd name="connsiteX6" fmla="*/ 35425 w 562060"/>
              <a:gd name="connsiteY6" fmla="*/ 88431 h 417895"/>
              <a:gd name="connsiteX7" fmla="*/ 22325 w 562060"/>
              <a:gd name="connsiteY7" fmla="*/ 161792 h 417895"/>
              <a:gd name="connsiteX8" fmla="*/ 9225 w 562060"/>
              <a:gd name="connsiteY8" fmla="*/ 216813 h 417895"/>
              <a:gd name="connsiteX9" fmla="*/ 11845 w 562060"/>
              <a:gd name="connsiteY9" fmla="*/ 263974 h 417895"/>
              <a:gd name="connsiteX10" fmla="*/ 153328 w 562060"/>
              <a:gd name="connsiteY10" fmla="*/ 334716 h 417895"/>
              <a:gd name="connsiteX11" fmla="*/ 180825 w 562060"/>
              <a:gd name="connsiteY11" fmla="*/ 411085 h 417895"/>
              <a:gd name="connsiteX12" fmla="*/ 245030 w 562060"/>
              <a:gd name="connsiteY12" fmla="*/ 405457 h 417895"/>
              <a:gd name="connsiteX13" fmla="*/ 409057 w 562060"/>
              <a:gd name="connsiteY13" fmla="*/ 334035 h 417895"/>
              <a:gd name="connsiteX14" fmla="*/ 486075 w 562060"/>
              <a:gd name="connsiteY14" fmla="*/ 266594 h 417895"/>
              <a:gd name="connsiteX15" fmla="*/ 538262 w 562060"/>
              <a:gd name="connsiteY15" fmla="*/ 250150 h 417895"/>
              <a:gd name="connsiteX16" fmla="*/ 562057 w 562060"/>
              <a:gd name="connsiteY16" fmla="*/ 201093 h 417895"/>
              <a:gd name="connsiteX17" fmla="*/ 521306 w 562060"/>
              <a:gd name="connsiteY17" fmla="*/ 151065 h 417895"/>
              <a:gd name="connsiteX18" fmla="*/ 470168 w 562060"/>
              <a:gd name="connsiteY18" fmla="*/ 124321 h 417895"/>
              <a:gd name="connsiteX19" fmla="*/ 402106 w 562060"/>
              <a:gd name="connsiteY19" fmla="*/ 109527 h 417895"/>
              <a:gd name="connsiteX20" fmla="*/ 357718 w 562060"/>
              <a:gd name="connsiteY20" fmla="*/ 50341 h 417895"/>
              <a:gd name="connsiteX21" fmla="*/ 349832 w 562060"/>
              <a:gd name="connsiteY21" fmla="*/ 1969 h 417895"/>
              <a:gd name="connsiteX0" fmla="*/ 345089 w 557317"/>
              <a:gd name="connsiteY0" fmla="*/ 1969 h 417895"/>
              <a:gd name="connsiteX1" fmla="*/ 311546 w 557317"/>
              <a:gd name="connsiteY1" fmla="*/ 11872 h 417895"/>
              <a:gd name="connsiteX2" fmla="*/ 241736 w 557317"/>
              <a:gd name="connsiteY2" fmla="*/ 34860 h 417895"/>
              <a:gd name="connsiteX3" fmla="*/ 178178 w 557317"/>
              <a:gd name="connsiteY3" fmla="*/ 66886 h 417895"/>
              <a:gd name="connsiteX4" fmla="*/ 137180 w 557317"/>
              <a:gd name="connsiteY4" fmla="*/ 94010 h 417895"/>
              <a:gd name="connsiteX5" fmla="*/ 74808 w 557317"/>
              <a:gd name="connsiteY5" fmla="*/ 124323 h 417895"/>
              <a:gd name="connsiteX6" fmla="*/ 30682 w 557317"/>
              <a:gd name="connsiteY6" fmla="*/ 88431 h 417895"/>
              <a:gd name="connsiteX7" fmla="*/ 17582 w 557317"/>
              <a:gd name="connsiteY7" fmla="*/ 161792 h 417895"/>
              <a:gd name="connsiteX8" fmla="*/ 4482 w 557317"/>
              <a:gd name="connsiteY8" fmla="*/ 216813 h 417895"/>
              <a:gd name="connsiteX9" fmla="*/ 7102 w 557317"/>
              <a:gd name="connsiteY9" fmla="*/ 263974 h 417895"/>
              <a:gd name="connsiteX10" fmla="*/ 83259 w 557317"/>
              <a:gd name="connsiteY10" fmla="*/ 334036 h 417895"/>
              <a:gd name="connsiteX11" fmla="*/ 148585 w 557317"/>
              <a:gd name="connsiteY11" fmla="*/ 334716 h 417895"/>
              <a:gd name="connsiteX12" fmla="*/ 176082 w 557317"/>
              <a:gd name="connsiteY12" fmla="*/ 411085 h 417895"/>
              <a:gd name="connsiteX13" fmla="*/ 240287 w 557317"/>
              <a:gd name="connsiteY13" fmla="*/ 405457 h 417895"/>
              <a:gd name="connsiteX14" fmla="*/ 404314 w 557317"/>
              <a:gd name="connsiteY14" fmla="*/ 334035 h 417895"/>
              <a:gd name="connsiteX15" fmla="*/ 481332 w 557317"/>
              <a:gd name="connsiteY15" fmla="*/ 266594 h 417895"/>
              <a:gd name="connsiteX16" fmla="*/ 533519 w 557317"/>
              <a:gd name="connsiteY16" fmla="*/ 250150 h 417895"/>
              <a:gd name="connsiteX17" fmla="*/ 557314 w 557317"/>
              <a:gd name="connsiteY17" fmla="*/ 201093 h 417895"/>
              <a:gd name="connsiteX18" fmla="*/ 516563 w 557317"/>
              <a:gd name="connsiteY18" fmla="*/ 151065 h 417895"/>
              <a:gd name="connsiteX19" fmla="*/ 465425 w 557317"/>
              <a:gd name="connsiteY19" fmla="*/ 124321 h 417895"/>
              <a:gd name="connsiteX20" fmla="*/ 397363 w 557317"/>
              <a:gd name="connsiteY20" fmla="*/ 109527 h 417895"/>
              <a:gd name="connsiteX21" fmla="*/ 352975 w 557317"/>
              <a:gd name="connsiteY21" fmla="*/ 50341 h 417895"/>
              <a:gd name="connsiteX22" fmla="*/ 345089 w 557317"/>
              <a:gd name="connsiteY22" fmla="*/ 1969 h 417895"/>
              <a:gd name="connsiteX0" fmla="*/ 345089 w 557317"/>
              <a:gd name="connsiteY0" fmla="*/ 1969 h 417036"/>
              <a:gd name="connsiteX1" fmla="*/ 311546 w 557317"/>
              <a:gd name="connsiteY1" fmla="*/ 11872 h 417036"/>
              <a:gd name="connsiteX2" fmla="*/ 241736 w 557317"/>
              <a:gd name="connsiteY2" fmla="*/ 34860 h 417036"/>
              <a:gd name="connsiteX3" fmla="*/ 178178 w 557317"/>
              <a:gd name="connsiteY3" fmla="*/ 66886 h 417036"/>
              <a:gd name="connsiteX4" fmla="*/ 137180 w 557317"/>
              <a:gd name="connsiteY4" fmla="*/ 94010 h 417036"/>
              <a:gd name="connsiteX5" fmla="*/ 74808 w 557317"/>
              <a:gd name="connsiteY5" fmla="*/ 124323 h 417036"/>
              <a:gd name="connsiteX6" fmla="*/ 30682 w 557317"/>
              <a:gd name="connsiteY6" fmla="*/ 88431 h 417036"/>
              <a:gd name="connsiteX7" fmla="*/ 17582 w 557317"/>
              <a:gd name="connsiteY7" fmla="*/ 161792 h 417036"/>
              <a:gd name="connsiteX8" fmla="*/ 4482 w 557317"/>
              <a:gd name="connsiteY8" fmla="*/ 216813 h 417036"/>
              <a:gd name="connsiteX9" fmla="*/ 7102 w 557317"/>
              <a:gd name="connsiteY9" fmla="*/ 263974 h 417036"/>
              <a:gd name="connsiteX10" fmla="*/ 83259 w 557317"/>
              <a:gd name="connsiteY10" fmla="*/ 334036 h 417036"/>
              <a:gd name="connsiteX11" fmla="*/ 148585 w 557317"/>
              <a:gd name="connsiteY11" fmla="*/ 346700 h 417036"/>
              <a:gd name="connsiteX12" fmla="*/ 176082 w 557317"/>
              <a:gd name="connsiteY12" fmla="*/ 411085 h 417036"/>
              <a:gd name="connsiteX13" fmla="*/ 240287 w 557317"/>
              <a:gd name="connsiteY13" fmla="*/ 405457 h 417036"/>
              <a:gd name="connsiteX14" fmla="*/ 404314 w 557317"/>
              <a:gd name="connsiteY14" fmla="*/ 334035 h 417036"/>
              <a:gd name="connsiteX15" fmla="*/ 481332 w 557317"/>
              <a:gd name="connsiteY15" fmla="*/ 266594 h 417036"/>
              <a:gd name="connsiteX16" fmla="*/ 533519 w 557317"/>
              <a:gd name="connsiteY16" fmla="*/ 250150 h 417036"/>
              <a:gd name="connsiteX17" fmla="*/ 557314 w 557317"/>
              <a:gd name="connsiteY17" fmla="*/ 201093 h 417036"/>
              <a:gd name="connsiteX18" fmla="*/ 516563 w 557317"/>
              <a:gd name="connsiteY18" fmla="*/ 151065 h 417036"/>
              <a:gd name="connsiteX19" fmla="*/ 465425 w 557317"/>
              <a:gd name="connsiteY19" fmla="*/ 124321 h 417036"/>
              <a:gd name="connsiteX20" fmla="*/ 397363 w 557317"/>
              <a:gd name="connsiteY20" fmla="*/ 109527 h 417036"/>
              <a:gd name="connsiteX21" fmla="*/ 352975 w 557317"/>
              <a:gd name="connsiteY21" fmla="*/ 50341 h 417036"/>
              <a:gd name="connsiteX22" fmla="*/ 345089 w 557317"/>
              <a:gd name="connsiteY22" fmla="*/ 1969 h 41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7317" h="417036">
                <a:moveTo>
                  <a:pt x="345089" y="1969"/>
                </a:moveTo>
                <a:cubicBezTo>
                  <a:pt x="338184" y="-4443"/>
                  <a:pt x="328771" y="6390"/>
                  <a:pt x="311546" y="11872"/>
                </a:cubicBezTo>
                <a:cubicBezTo>
                  <a:pt x="294321" y="17354"/>
                  <a:pt x="263964" y="25691"/>
                  <a:pt x="241736" y="34860"/>
                </a:cubicBezTo>
                <a:cubicBezTo>
                  <a:pt x="219508" y="44029"/>
                  <a:pt x="195604" y="57028"/>
                  <a:pt x="178178" y="66886"/>
                </a:cubicBezTo>
                <a:cubicBezTo>
                  <a:pt x="160752" y="76744"/>
                  <a:pt x="154408" y="84437"/>
                  <a:pt x="137180" y="94010"/>
                </a:cubicBezTo>
                <a:cubicBezTo>
                  <a:pt x="119952" y="103583"/>
                  <a:pt x="90092" y="124760"/>
                  <a:pt x="74808" y="124323"/>
                </a:cubicBezTo>
                <a:cubicBezTo>
                  <a:pt x="59524" y="123886"/>
                  <a:pt x="40220" y="82186"/>
                  <a:pt x="30682" y="88431"/>
                </a:cubicBezTo>
                <a:cubicBezTo>
                  <a:pt x="21144" y="94676"/>
                  <a:pt x="21949" y="140395"/>
                  <a:pt x="17582" y="161792"/>
                </a:cubicBezTo>
                <a:cubicBezTo>
                  <a:pt x="13215" y="183189"/>
                  <a:pt x="6229" y="199783"/>
                  <a:pt x="4482" y="216813"/>
                </a:cubicBezTo>
                <a:cubicBezTo>
                  <a:pt x="2735" y="233843"/>
                  <a:pt x="-6028" y="244437"/>
                  <a:pt x="7102" y="263974"/>
                </a:cubicBezTo>
                <a:cubicBezTo>
                  <a:pt x="20232" y="283511"/>
                  <a:pt x="59679" y="322246"/>
                  <a:pt x="83259" y="334036"/>
                </a:cubicBezTo>
                <a:cubicBezTo>
                  <a:pt x="106839" y="345826"/>
                  <a:pt x="133115" y="333859"/>
                  <a:pt x="148585" y="346700"/>
                </a:cubicBezTo>
                <a:cubicBezTo>
                  <a:pt x="164055" y="359541"/>
                  <a:pt x="160798" y="401292"/>
                  <a:pt x="176082" y="411085"/>
                </a:cubicBezTo>
                <a:cubicBezTo>
                  <a:pt x="191366" y="420878"/>
                  <a:pt x="202248" y="418299"/>
                  <a:pt x="240287" y="405457"/>
                </a:cubicBezTo>
                <a:cubicBezTo>
                  <a:pt x="278326" y="392615"/>
                  <a:pt x="364140" y="357179"/>
                  <a:pt x="404314" y="334035"/>
                </a:cubicBezTo>
                <a:cubicBezTo>
                  <a:pt x="444488" y="310891"/>
                  <a:pt x="459798" y="280575"/>
                  <a:pt x="481332" y="266594"/>
                </a:cubicBezTo>
                <a:cubicBezTo>
                  <a:pt x="502866" y="252613"/>
                  <a:pt x="520855" y="261067"/>
                  <a:pt x="533519" y="250150"/>
                </a:cubicBezTo>
                <a:cubicBezTo>
                  <a:pt x="546183" y="239233"/>
                  <a:pt x="557530" y="216276"/>
                  <a:pt x="557314" y="201093"/>
                </a:cubicBezTo>
                <a:cubicBezTo>
                  <a:pt x="557098" y="185910"/>
                  <a:pt x="531878" y="163860"/>
                  <a:pt x="516563" y="151065"/>
                </a:cubicBezTo>
                <a:cubicBezTo>
                  <a:pt x="501248" y="138270"/>
                  <a:pt x="485292" y="131244"/>
                  <a:pt x="465425" y="124321"/>
                </a:cubicBezTo>
                <a:cubicBezTo>
                  <a:pt x="445558" y="117398"/>
                  <a:pt x="412652" y="123337"/>
                  <a:pt x="397363" y="109527"/>
                </a:cubicBezTo>
                <a:cubicBezTo>
                  <a:pt x="382074" y="95717"/>
                  <a:pt x="361687" y="68267"/>
                  <a:pt x="352975" y="50341"/>
                </a:cubicBezTo>
                <a:cubicBezTo>
                  <a:pt x="344263" y="32415"/>
                  <a:pt x="351994" y="8381"/>
                  <a:pt x="345089" y="1969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6749091" y="3889886"/>
            <a:ext cx="152691" cy="116182"/>
          </a:xfrm>
          <a:custGeom>
            <a:avLst/>
            <a:gdLst>
              <a:gd name="connsiteX0" fmla="*/ 31732 w 361625"/>
              <a:gd name="connsiteY0" fmla="*/ 53833 h 200100"/>
              <a:gd name="connsiteX1" fmla="*/ 291 w 361625"/>
              <a:gd name="connsiteY1" fmla="*/ 121955 h 200100"/>
              <a:gd name="connsiteX2" fmla="*/ 18631 w 361625"/>
              <a:gd name="connsiteY2" fmla="*/ 148155 h 200100"/>
              <a:gd name="connsiteX3" fmla="*/ 60552 w 361625"/>
              <a:gd name="connsiteY3" fmla="*/ 182216 h 200100"/>
              <a:gd name="connsiteX4" fmla="*/ 63172 w 361625"/>
              <a:gd name="connsiteY4" fmla="*/ 179596 h 200100"/>
              <a:gd name="connsiteX5" fmla="*/ 194175 w 361625"/>
              <a:gd name="connsiteY5" fmla="*/ 197936 h 200100"/>
              <a:gd name="connsiteX6" fmla="*/ 353999 w 361625"/>
              <a:gd name="connsiteY6" fmla="*/ 121955 h 200100"/>
              <a:gd name="connsiteX7" fmla="*/ 314698 w 361625"/>
              <a:gd name="connsiteY7" fmla="*/ 22393 h 200100"/>
              <a:gd name="connsiteX8" fmla="*/ 128674 w 361625"/>
              <a:gd name="connsiteY8" fmla="*/ 1432 h 200100"/>
              <a:gd name="connsiteX9" fmla="*/ 31732 w 361625"/>
              <a:gd name="connsiteY9" fmla="*/ 53833 h 200100"/>
              <a:gd name="connsiteX0" fmla="*/ 31732 w 361625"/>
              <a:gd name="connsiteY0" fmla="*/ 35259 h 181526"/>
              <a:gd name="connsiteX1" fmla="*/ 291 w 361625"/>
              <a:gd name="connsiteY1" fmla="*/ 103381 h 181526"/>
              <a:gd name="connsiteX2" fmla="*/ 18631 w 361625"/>
              <a:gd name="connsiteY2" fmla="*/ 129581 h 181526"/>
              <a:gd name="connsiteX3" fmla="*/ 60552 w 361625"/>
              <a:gd name="connsiteY3" fmla="*/ 163642 h 181526"/>
              <a:gd name="connsiteX4" fmla="*/ 63172 w 361625"/>
              <a:gd name="connsiteY4" fmla="*/ 161022 h 181526"/>
              <a:gd name="connsiteX5" fmla="*/ 194175 w 361625"/>
              <a:gd name="connsiteY5" fmla="*/ 179362 h 181526"/>
              <a:gd name="connsiteX6" fmla="*/ 353999 w 361625"/>
              <a:gd name="connsiteY6" fmla="*/ 103381 h 181526"/>
              <a:gd name="connsiteX7" fmla="*/ 314698 w 361625"/>
              <a:gd name="connsiteY7" fmla="*/ 3819 h 181526"/>
              <a:gd name="connsiteX8" fmla="*/ 131294 w 361625"/>
              <a:gd name="connsiteY8" fmla="*/ 53600 h 181526"/>
              <a:gd name="connsiteX9" fmla="*/ 31732 w 361625"/>
              <a:gd name="connsiteY9" fmla="*/ 35259 h 181526"/>
              <a:gd name="connsiteX0" fmla="*/ 31732 w 354000"/>
              <a:gd name="connsiteY0" fmla="*/ 2250 h 148517"/>
              <a:gd name="connsiteX1" fmla="*/ 291 w 354000"/>
              <a:gd name="connsiteY1" fmla="*/ 70372 h 148517"/>
              <a:gd name="connsiteX2" fmla="*/ 18631 w 354000"/>
              <a:gd name="connsiteY2" fmla="*/ 96572 h 148517"/>
              <a:gd name="connsiteX3" fmla="*/ 60552 w 354000"/>
              <a:gd name="connsiteY3" fmla="*/ 130633 h 148517"/>
              <a:gd name="connsiteX4" fmla="*/ 63172 w 354000"/>
              <a:gd name="connsiteY4" fmla="*/ 128013 h 148517"/>
              <a:gd name="connsiteX5" fmla="*/ 194175 w 354000"/>
              <a:gd name="connsiteY5" fmla="*/ 146353 h 148517"/>
              <a:gd name="connsiteX6" fmla="*/ 353999 w 354000"/>
              <a:gd name="connsiteY6" fmla="*/ 70372 h 148517"/>
              <a:gd name="connsiteX7" fmla="*/ 196795 w 354000"/>
              <a:gd name="connsiteY7" fmla="*/ 62512 h 148517"/>
              <a:gd name="connsiteX8" fmla="*/ 131294 w 354000"/>
              <a:gd name="connsiteY8" fmla="*/ 20591 h 148517"/>
              <a:gd name="connsiteX9" fmla="*/ 31732 w 354000"/>
              <a:gd name="connsiteY9" fmla="*/ 2250 h 148517"/>
              <a:gd name="connsiteX0" fmla="*/ 31732 w 224799"/>
              <a:gd name="connsiteY0" fmla="*/ 2250 h 147553"/>
              <a:gd name="connsiteX1" fmla="*/ 291 w 224799"/>
              <a:gd name="connsiteY1" fmla="*/ 70372 h 147553"/>
              <a:gd name="connsiteX2" fmla="*/ 18631 w 224799"/>
              <a:gd name="connsiteY2" fmla="*/ 96572 h 147553"/>
              <a:gd name="connsiteX3" fmla="*/ 60552 w 224799"/>
              <a:gd name="connsiteY3" fmla="*/ 130633 h 147553"/>
              <a:gd name="connsiteX4" fmla="*/ 63172 w 224799"/>
              <a:gd name="connsiteY4" fmla="*/ 128013 h 147553"/>
              <a:gd name="connsiteX5" fmla="*/ 194175 w 224799"/>
              <a:gd name="connsiteY5" fmla="*/ 146353 h 147553"/>
              <a:gd name="connsiteX6" fmla="*/ 222996 w 224799"/>
              <a:gd name="connsiteY6" fmla="*/ 88712 h 147553"/>
              <a:gd name="connsiteX7" fmla="*/ 196795 w 224799"/>
              <a:gd name="connsiteY7" fmla="*/ 62512 h 147553"/>
              <a:gd name="connsiteX8" fmla="*/ 131294 w 224799"/>
              <a:gd name="connsiteY8" fmla="*/ 20591 h 147553"/>
              <a:gd name="connsiteX9" fmla="*/ 31732 w 224799"/>
              <a:gd name="connsiteY9" fmla="*/ 2250 h 147553"/>
              <a:gd name="connsiteX0" fmla="*/ 31732 w 207885"/>
              <a:gd name="connsiteY0" fmla="*/ 2250 h 148967"/>
              <a:gd name="connsiteX1" fmla="*/ 291 w 207885"/>
              <a:gd name="connsiteY1" fmla="*/ 70372 h 148967"/>
              <a:gd name="connsiteX2" fmla="*/ 18631 w 207885"/>
              <a:gd name="connsiteY2" fmla="*/ 96572 h 148967"/>
              <a:gd name="connsiteX3" fmla="*/ 60552 w 207885"/>
              <a:gd name="connsiteY3" fmla="*/ 130633 h 148967"/>
              <a:gd name="connsiteX4" fmla="*/ 63172 w 207885"/>
              <a:gd name="connsiteY4" fmla="*/ 128013 h 148967"/>
              <a:gd name="connsiteX5" fmla="*/ 194175 w 207885"/>
              <a:gd name="connsiteY5" fmla="*/ 146353 h 148967"/>
              <a:gd name="connsiteX6" fmla="*/ 196795 w 207885"/>
              <a:gd name="connsiteY6" fmla="*/ 62512 h 148967"/>
              <a:gd name="connsiteX7" fmla="*/ 131294 w 207885"/>
              <a:gd name="connsiteY7" fmla="*/ 20591 h 148967"/>
              <a:gd name="connsiteX8" fmla="*/ 31732 w 207885"/>
              <a:gd name="connsiteY8" fmla="*/ 2250 h 148967"/>
              <a:gd name="connsiteX0" fmla="*/ 31732 w 198462"/>
              <a:gd name="connsiteY0" fmla="*/ 2250 h 135550"/>
              <a:gd name="connsiteX1" fmla="*/ 291 w 198462"/>
              <a:gd name="connsiteY1" fmla="*/ 70372 h 135550"/>
              <a:gd name="connsiteX2" fmla="*/ 18631 w 198462"/>
              <a:gd name="connsiteY2" fmla="*/ 96572 h 135550"/>
              <a:gd name="connsiteX3" fmla="*/ 60552 w 198462"/>
              <a:gd name="connsiteY3" fmla="*/ 130633 h 135550"/>
              <a:gd name="connsiteX4" fmla="*/ 63172 w 198462"/>
              <a:gd name="connsiteY4" fmla="*/ 128013 h 135550"/>
              <a:gd name="connsiteX5" fmla="*/ 196795 w 198462"/>
              <a:gd name="connsiteY5" fmla="*/ 62512 h 135550"/>
              <a:gd name="connsiteX6" fmla="*/ 131294 w 198462"/>
              <a:gd name="connsiteY6" fmla="*/ 20591 h 135550"/>
              <a:gd name="connsiteX7" fmla="*/ 31732 w 198462"/>
              <a:gd name="connsiteY7" fmla="*/ 2250 h 135550"/>
              <a:gd name="connsiteX0" fmla="*/ 31732 w 198462"/>
              <a:gd name="connsiteY0" fmla="*/ 578 h 133878"/>
              <a:gd name="connsiteX1" fmla="*/ 291 w 198462"/>
              <a:gd name="connsiteY1" fmla="*/ 68700 h 133878"/>
              <a:gd name="connsiteX2" fmla="*/ 18631 w 198462"/>
              <a:gd name="connsiteY2" fmla="*/ 94900 h 133878"/>
              <a:gd name="connsiteX3" fmla="*/ 60552 w 198462"/>
              <a:gd name="connsiteY3" fmla="*/ 128961 h 133878"/>
              <a:gd name="connsiteX4" fmla="*/ 63172 w 198462"/>
              <a:gd name="connsiteY4" fmla="*/ 126341 h 133878"/>
              <a:gd name="connsiteX5" fmla="*/ 196795 w 198462"/>
              <a:gd name="connsiteY5" fmla="*/ 60840 h 133878"/>
              <a:gd name="connsiteX6" fmla="*/ 131294 w 198462"/>
              <a:gd name="connsiteY6" fmla="*/ 37259 h 133878"/>
              <a:gd name="connsiteX7" fmla="*/ 31732 w 198462"/>
              <a:gd name="connsiteY7" fmla="*/ 578 h 133878"/>
              <a:gd name="connsiteX0" fmla="*/ 31732 w 198119"/>
              <a:gd name="connsiteY0" fmla="*/ 985 h 134285"/>
              <a:gd name="connsiteX1" fmla="*/ 291 w 198119"/>
              <a:gd name="connsiteY1" fmla="*/ 69107 h 134285"/>
              <a:gd name="connsiteX2" fmla="*/ 18631 w 198119"/>
              <a:gd name="connsiteY2" fmla="*/ 95307 h 134285"/>
              <a:gd name="connsiteX3" fmla="*/ 60552 w 198119"/>
              <a:gd name="connsiteY3" fmla="*/ 129368 h 134285"/>
              <a:gd name="connsiteX4" fmla="*/ 63172 w 198119"/>
              <a:gd name="connsiteY4" fmla="*/ 126748 h 134285"/>
              <a:gd name="connsiteX5" fmla="*/ 196795 w 198119"/>
              <a:gd name="connsiteY5" fmla="*/ 61247 h 134285"/>
              <a:gd name="connsiteX6" fmla="*/ 131294 w 198119"/>
              <a:gd name="connsiteY6" fmla="*/ 37666 h 134285"/>
              <a:gd name="connsiteX7" fmla="*/ 31732 w 198119"/>
              <a:gd name="connsiteY7" fmla="*/ 985 h 134285"/>
              <a:gd name="connsiteX0" fmla="*/ 31732 w 196986"/>
              <a:gd name="connsiteY0" fmla="*/ 985 h 132470"/>
              <a:gd name="connsiteX1" fmla="*/ 291 w 196986"/>
              <a:gd name="connsiteY1" fmla="*/ 69107 h 132470"/>
              <a:gd name="connsiteX2" fmla="*/ 18631 w 196986"/>
              <a:gd name="connsiteY2" fmla="*/ 95307 h 132470"/>
              <a:gd name="connsiteX3" fmla="*/ 60552 w 196986"/>
              <a:gd name="connsiteY3" fmla="*/ 129368 h 132470"/>
              <a:gd name="connsiteX4" fmla="*/ 63172 w 196986"/>
              <a:gd name="connsiteY4" fmla="*/ 126748 h 132470"/>
              <a:gd name="connsiteX5" fmla="*/ 107715 w 196986"/>
              <a:gd name="connsiteY5" fmla="*/ 92688 h 132470"/>
              <a:gd name="connsiteX6" fmla="*/ 196795 w 196986"/>
              <a:gd name="connsiteY6" fmla="*/ 61247 h 132470"/>
              <a:gd name="connsiteX7" fmla="*/ 131294 w 196986"/>
              <a:gd name="connsiteY7" fmla="*/ 37666 h 132470"/>
              <a:gd name="connsiteX8" fmla="*/ 31732 w 196986"/>
              <a:gd name="connsiteY8" fmla="*/ 985 h 132470"/>
              <a:gd name="connsiteX0" fmla="*/ 31732 w 196986"/>
              <a:gd name="connsiteY0" fmla="*/ 985 h 133790"/>
              <a:gd name="connsiteX1" fmla="*/ 291 w 196986"/>
              <a:gd name="connsiteY1" fmla="*/ 69107 h 133790"/>
              <a:gd name="connsiteX2" fmla="*/ 18631 w 196986"/>
              <a:gd name="connsiteY2" fmla="*/ 95307 h 133790"/>
              <a:gd name="connsiteX3" fmla="*/ 60552 w 196986"/>
              <a:gd name="connsiteY3" fmla="*/ 129368 h 133790"/>
              <a:gd name="connsiteX4" fmla="*/ 63172 w 196986"/>
              <a:gd name="connsiteY4" fmla="*/ 126748 h 133790"/>
              <a:gd name="connsiteX5" fmla="*/ 99855 w 196986"/>
              <a:gd name="connsiteY5" fmla="*/ 69108 h 133790"/>
              <a:gd name="connsiteX6" fmla="*/ 196795 w 196986"/>
              <a:gd name="connsiteY6" fmla="*/ 61247 h 133790"/>
              <a:gd name="connsiteX7" fmla="*/ 131294 w 196986"/>
              <a:gd name="connsiteY7" fmla="*/ 37666 h 133790"/>
              <a:gd name="connsiteX8" fmla="*/ 31732 w 196986"/>
              <a:gd name="connsiteY8" fmla="*/ 985 h 133790"/>
              <a:gd name="connsiteX0" fmla="*/ 31732 w 196986"/>
              <a:gd name="connsiteY0" fmla="*/ 985 h 134117"/>
              <a:gd name="connsiteX1" fmla="*/ 291 w 196986"/>
              <a:gd name="connsiteY1" fmla="*/ 69107 h 134117"/>
              <a:gd name="connsiteX2" fmla="*/ 18631 w 196986"/>
              <a:gd name="connsiteY2" fmla="*/ 95307 h 134117"/>
              <a:gd name="connsiteX3" fmla="*/ 60552 w 196986"/>
              <a:gd name="connsiteY3" fmla="*/ 129368 h 134117"/>
              <a:gd name="connsiteX4" fmla="*/ 63172 w 196986"/>
              <a:gd name="connsiteY4" fmla="*/ 126748 h 134117"/>
              <a:gd name="connsiteX5" fmla="*/ 94615 w 196986"/>
              <a:gd name="connsiteY5" fmla="*/ 63868 h 134117"/>
              <a:gd name="connsiteX6" fmla="*/ 196795 w 196986"/>
              <a:gd name="connsiteY6" fmla="*/ 61247 h 134117"/>
              <a:gd name="connsiteX7" fmla="*/ 131294 w 196986"/>
              <a:gd name="connsiteY7" fmla="*/ 37666 h 134117"/>
              <a:gd name="connsiteX8" fmla="*/ 31732 w 196986"/>
              <a:gd name="connsiteY8" fmla="*/ 985 h 134117"/>
              <a:gd name="connsiteX0" fmla="*/ 31732 w 196986"/>
              <a:gd name="connsiteY0" fmla="*/ 985 h 133318"/>
              <a:gd name="connsiteX1" fmla="*/ 291 w 196986"/>
              <a:gd name="connsiteY1" fmla="*/ 69107 h 133318"/>
              <a:gd name="connsiteX2" fmla="*/ 18631 w 196986"/>
              <a:gd name="connsiteY2" fmla="*/ 95307 h 133318"/>
              <a:gd name="connsiteX3" fmla="*/ 60552 w 196986"/>
              <a:gd name="connsiteY3" fmla="*/ 129368 h 133318"/>
              <a:gd name="connsiteX4" fmla="*/ 63172 w 196986"/>
              <a:gd name="connsiteY4" fmla="*/ 126748 h 133318"/>
              <a:gd name="connsiteX5" fmla="*/ 99855 w 196986"/>
              <a:gd name="connsiteY5" fmla="*/ 76968 h 133318"/>
              <a:gd name="connsiteX6" fmla="*/ 196795 w 196986"/>
              <a:gd name="connsiteY6" fmla="*/ 61247 h 133318"/>
              <a:gd name="connsiteX7" fmla="*/ 131294 w 196986"/>
              <a:gd name="connsiteY7" fmla="*/ 37666 h 133318"/>
              <a:gd name="connsiteX8" fmla="*/ 31732 w 196986"/>
              <a:gd name="connsiteY8" fmla="*/ 985 h 133318"/>
              <a:gd name="connsiteX0" fmla="*/ 31732 w 184034"/>
              <a:gd name="connsiteY0" fmla="*/ 692 h 133025"/>
              <a:gd name="connsiteX1" fmla="*/ 291 w 184034"/>
              <a:gd name="connsiteY1" fmla="*/ 68814 h 133025"/>
              <a:gd name="connsiteX2" fmla="*/ 18631 w 184034"/>
              <a:gd name="connsiteY2" fmla="*/ 95014 h 133025"/>
              <a:gd name="connsiteX3" fmla="*/ 60552 w 184034"/>
              <a:gd name="connsiteY3" fmla="*/ 129075 h 133025"/>
              <a:gd name="connsiteX4" fmla="*/ 63172 w 184034"/>
              <a:gd name="connsiteY4" fmla="*/ 126455 h 133025"/>
              <a:gd name="connsiteX5" fmla="*/ 99855 w 184034"/>
              <a:gd name="connsiteY5" fmla="*/ 76675 h 133025"/>
              <a:gd name="connsiteX6" fmla="*/ 183695 w 184034"/>
              <a:gd name="connsiteY6" fmla="*/ 97634 h 133025"/>
              <a:gd name="connsiteX7" fmla="*/ 131294 w 184034"/>
              <a:gd name="connsiteY7" fmla="*/ 37373 h 133025"/>
              <a:gd name="connsiteX8" fmla="*/ 31732 w 184034"/>
              <a:gd name="connsiteY8" fmla="*/ 692 h 133025"/>
              <a:gd name="connsiteX0" fmla="*/ 31732 w 184132"/>
              <a:gd name="connsiteY0" fmla="*/ 2394 h 134727"/>
              <a:gd name="connsiteX1" fmla="*/ 291 w 184132"/>
              <a:gd name="connsiteY1" fmla="*/ 70516 h 134727"/>
              <a:gd name="connsiteX2" fmla="*/ 18631 w 184132"/>
              <a:gd name="connsiteY2" fmla="*/ 96716 h 134727"/>
              <a:gd name="connsiteX3" fmla="*/ 60552 w 184132"/>
              <a:gd name="connsiteY3" fmla="*/ 130777 h 134727"/>
              <a:gd name="connsiteX4" fmla="*/ 63172 w 184132"/>
              <a:gd name="connsiteY4" fmla="*/ 128157 h 134727"/>
              <a:gd name="connsiteX5" fmla="*/ 99855 w 184132"/>
              <a:gd name="connsiteY5" fmla="*/ 78377 h 134727"/>
              <a:gd name="connsiteX6" fmla="*/ 183695 w 184132"/>
              <a:gd name="connsiteY6" fmla="*/ 99336 h 134727"/>
              <a:gd name="connsiteX7" fmla="*/ 139154 w 184132"/>
              <a:gd name="connsiteY7" fmla="*/ 23355 h 134727"/>
              <a:gd name="connsiteX8" fmla="*/ 31732 w 184132"/>
              <a:gd name="connsiteY8" fmla="*/ 2394 h 134727"/>
              <a:gd name="connsiteX0" fmla="*/ 31732 w 184010"/>
              <a:gd name="connsiteY0" fmla="*/ 1316 h 133649"/>
              <a:gd name="connsiteX1" fmla="*/ 291 w 184010"/>
              <a:gd name="connsiteY1" fmla="*/ 69438 h 133649"/>
              <a:gd name="connsiteX2" fmla="*/ 18631 w 184010"/>
              <a:gd name="connsiteY2" fmla="*/ 95638 h 133649"/>
              <a:gd name="connsiteX3" fmla="*/ 60552 w 184010"/>
              <a:gd name="connsiteY3" fmla="*/ 129699 h 133649"/>
              <a:gd name="connsiteX4" fmla="*/ 63172 w 184010"/>
              <a:gd name="connsiteY4" fmla="*/ 127079 h 133649"/>
              <a:gd name="connsiteX5" fmla="*/ 99855 w 184010"/>
              <a:gd name="connsiteY5" fmla="*/ 77299 h 133649"/>
              <a:gd name="connsiteX6" fmla="*/ 183695 w 184010"/>
              <a:gd name="connsiteY6" fmla="*/ 98258 h 133649"/>
              <a:gd name="connsiteX7" fmla="*/ 128674 w 184010"/>
              <a:gd name="connsiteY7" fmla="*/ 30137 h 133649"/>
              <a:gd name="connsiteX8" fmla="*/ 31732 w 184010"/>
              <a:gd name="connsiteY8" fmla="*/ 1316 h 133649"/>
              <a:gd name="connsiteX0" fmla="*/ 31732 w 184308"/>
              <a:gd name="connsiteY0" fmla="*/ 1966 h 134299"/>
              <a:gd name="connsiteX1" fmla="*/ 291 w 184308"/>
              <a:gd name="connsiteY1" fmla="*/ 70088 h 134299"/>
              <a:gd name="connsiteX2" fmla="*/ 18631 w 184308"/>
              <a:gd name="connsiteY2" fmla="*/ 96288 h 134299"/>
              <a:gd name="connsiteX3" fmla="*/ 60552 w 184308"/>
              <a:gd name="connsiteY3" fmla="*/ 130349 h 134299"/>
              <a:gd name="connsiteX4" fmla="*/ 63172 w 184308"/>
              <a:gd name="connsiteY4" fmla="*/ 127729 h 134299"/>
              <a:gd name="connsiteX5" fmla="*/ 99855 w 184308"/>
              <a:gd name="connsiteY5" fmla="*/ 77949 h 134299"/>
              <a:gd name="connsiteX6" fmla="*/ 183695 w 184308"/>
              <a:gd name="connsiteY6" fmla="*/ 98908 h 134299"/>
              <a:gd name="connsiteX7" fmla="*/ 147014 w 184308"/>
              <a:gd name="connsiteY7" fmla="*/ 25547 h 134299"/>
              <a:gd name="connsiteX8" fmla="*/ 31732 w 184308"/>
              <a:gd name="connsiteY8" fmla="*/ 1966 h 134299"/>
              <a:gd name="connsiteX0" fmla="*/ 31732 w 184308"/>
              <a:gd name="connsiteY0" fmla="*/ 1966 h 137590"/>
              <a:gd name="connsiteX1" fmla="*/ 291 w 184308"/>
              <a:gd name="connsiteY1" fmla="*/ 70088 h 137590"/>
              <a:gd name="connsiteX2" fmla="*/ 18631 w 184308"/>
              <a:gd name="connsiteY2" fmla="*/ 96288 h 137590"/>
              <a:gd name="connsiteX3" fmla="*/ 60552 w 184308"/>
              <a:gd name="connsiteY3" fmla="*/ 130349 h 137590"/>
              <a:gd name="connsiteX4" fmla="*/ 76272 w 184308"/>
              <a:gd name="connsiteY4" fmla="*/ 132969 h 137590"/>
              <a:gd name="connsiteX5" fmla="*/ 99855 w 184308"/>
              <a:gd name="connsiteY5" fmla="*/ 77949 h 137590"/>
              <a:gd name="connsiteX6" fmla="*/ 183695 w 184308"/>
              <a:gd name="connsiteY6" fmla="*/ 98908 h 137590"/>
              <a:gd name="connsiteX7" fmla="*/ 147014 w 184308"/>
              <a:gd name="connsiteY7" fmla="*/ 25547 h 137590"/>
              <a:gd name="connsiteX8" fmla="*/ 31732 w 184308"/>
              <a:gd name="connsiteY8" fmla="*/ 1966 h 137590"/>
              <a:gd name="connsiteX0" fmla="*/ 13283 w 165859"/>
              <a:gd name="connsiteY0" fmla="*/ 2454 h 138078"/>
              <a:gd name="connsiteX1" fmla="*/ 26383 w 165859"/>
              <a:gd name="connsiteY1" fmla="*/ 78436 h 138078"/>
              <a:gd name="connsiteX2" fmla="*/ 182 w 165859"/>
              <a:gd name="connsiteY2" fmla="*/ 96776 h 138078"/>
              <a:gd name="connsiteX3" fmla="*/ 42103 w 165859"/>
              <a:gd name="connsiteY3" fmla="*/ 130837 h 138078"/>
              <a:gd name="connsiteX4" fmla="*/ 57823 w 165859"/>
              <a:gd name="connsiteY4" fmla="*/ 133457 h 138078"/>
              <a:gd name="connsiteX5" fmla="*/ 81406 w 165859"/>
              <a:gd name="connsiteY5" fmla="*/ 78437 h 138078"/>
              <a:gd name="connsiteX6" fmla="*/ 165246 w 165859"/>
              <a:gd name="connsiteY6" fmla="*/ 99396 h 138078"/>
              <a:gd name="connsiteX7" fmla="*/ 128565 w 165859"/>
              <a:gd name="connsiteY7" fmla="*/ 26035 h 138078"/>
              <a:gd name="connsiteX8" fmla="*/ 13283 w 165859"/>
              <a:gd name="connsiteY8" fmla="*/ 2454 h 138078"/>
              <a:gd name="connsiteX0" fmla="*/ 13306 w 165882"/>
              <a:gd name="connsiteY0" fmla="*/ 18 h 135642"/>
              <a:gd name="connsiteX1" fmla="*/ 34268 w 165882"/>
              <a:gd name="connsiteY1" fmla="*/ 26219 h 135642"/>
              <a:gd name="connsiteX2" fmla="*/ 26406 w 165882"/>
              <a:gd name="connsiteY2" fmla="*/ 76000 h 135642"/>
              <a:gd name="connsiteX3" fmla="*/ 205 w 165882"/>
              <a:gd name="connsiteY3" fmla="*/ 94340 h 135642"/>
              <a:gd name="connsiteX4" fmla="*/ 42126 w 165882"/>
              <a:gd name="connsiteY4" fmla="*/ 128401 h 135642"/>
              <a:gd name="connsiteX5" fmla="*/ 57846 w 165882"/>
              <a:gd name="connsiteY5" fmla="*/ 131021 h 135642"/>
              <a:gd name="connsiteX6" fmla="*/ 81429 w 165882"/>
              <a:gd name="connsiteY6" fmla="*/ 76001 h 135642"/>
              <a:gd name="connsiteX7" fmla="*/ 165269 w 165882"/>
              <a:gd name="connsiteY7" fmla="*/ 96960 h 135642"/>
              <a:gd name="connsiteX8" fmla="*/ 128588 w 165882"/>
              <a:gd name="connsiteY8" fmla="*/ 23599 h 135642"/>
              <a:gd name="connsiteX9" fmla="*/ 13306 w 165882"/>
              <a:gd name="connsiteY9" fmla="*/ 18 h 135642"/>
              <a:gd name="connsiteX0" fmla="*/ 26406 w 165823"/>
              <a:gd name="connsiteY0" fmla="*/ 11 h 140875"/>
              <a:gd name="connsiteX1" fmla="*/ 34268 w 165823"/>
              <a:gd name="connsiteY1" fmla="*/ 31452 h 140875"/>
              <a:gd name="connsiteX2" fmla="*/ 26406 w 165823"/>
              <a:gd name="connsiteY2" fmla="*/ 81233 h 140875"/>
              <a:gd name="connsiteX3" fmla="*/ 205 w 165823"/>
              <a:gd name="connsiteY3" fmla="*/ 99573 h 140875"/>
              <a:gd name="connsiteX4" fmla="*/ 42126 w 165823"/>
              <a:gd name="connsiteY4" fmla="*/ 133634 h 140875"/>
              <a:gd name="connsiteX5" fmla="*/ 57846 w 165823"/>
              <a:gd name="connsiteY5" fmla="*/ 136254 h 140875"/>
              <a:gd name="connsiteX6" fmla="*/ 81429 w 165823"/>
              <a:gd name="connsiteY6" fmla="*/ 81234 h 140875"/>
              <a:gd name="connsiteX7" fmla="*/ 165269 w 165823"/>
              <a:gd name="connsiteY7" fmla="*/ 102193 h 140875"/>
              <a:gd name="connsiteX8" fmla="*/ 128588 w 165823"/>
              <a:gd name="connsiteY8" fmla="*/ 28832 h 140875"/>
              <a:gd name="connsiteX9" fmla="*/ 26406 w 165823"/>
              <a:gd name="connsiteY9" fmla="*/ 11 h 140875"/>
              <a:gd name="connsiteX0" fmla="*/ 5726 w 145143"/>
              <a:gd name="connsiteY0" fmla="*/ 11 h 141777"/>
              <a:gd name="connsiteX1" fmla="*/ 13588 w 145143"/>
              <a:gd name="connsiteY1" fmla="*/ 31452 h 141777"/>
              <a:gd name="connsiteX2" fmla="*/ 5726 w 145143"/>
              <a:gd name="connsiteY2" fmla="*/ 81233 h 141777"/>
              <a:gd name="connsiteX3" fmla="*/ 21446 w 145143"/>
              <a:gd name="connsiteY3" fmla="*/ 133634 h 141777"/>
              <a:gd name="connsiteX4" fmla="*/ 37166 w 145143"/>
              <a:gd name="connsiteY4" fmla="*/ 136254 h 141777"/>
              <a:gd name="connsiteX5" fmla="*/ 60749 w 145143"/>
              <a:gd name="connsiteY5" fmla="*/ 81234 h 141777"/>
              <a:gd name="connsiteX6" fmla="*/ 144589 w 145143"/>
              <a:gd name="connsiteY6" fmla="*/ 102193 h 141777"/>
              <a:gd name="connsiteX7" fmla="*/ 107908 w 145143"/>
              <a:gd name="connsiteY7" fmla="*/ 28832 h 141777"/>
              <a:gd name="connsiteX8" fmla="*/ 5726 w 145143"/>
              <a:gd name="connsiteY8" fmla="*/ 11 h 141777"/>
              <a:gd name="connsiteX0" fmla="*/ 5726 w 145143"/>
              <a:gd name="connsiteY0" fmla="*/ 11 h 140759"/>
              <a:gd name="connsiteX1" fmla="*/ 13588 w 145143"/>
              <a:gd name="connsiteY1" fmla="*/ 31452 h 140759"/>
              <a:gd name="connsiteX2" fmla="*/ 5726 w 145143"/>
              <a:gd name="connsiteY2" fmla="*/ 81233 h 140759"/>
              <a:gd name="connsiteX3" fmla="*/ 10969 w 145143"/>
              <a:gd name="connsiteY3" fmla="*/ 102194 h 140759"/>
              <a:gd name="connsiteX4" fmla="*/ 21446 w 145143"/>
              <a:gd name="connsiteY4" fmla="*/ 133634 h 140759"/>
              <a:gd name="connsiteX5" fmla="*/ 37166 w 145143"/>
              <a:gd name="connsiteY5" fmla="*/ 136254 h 140759"/>
              <a:gd name="connsiteX6" fmla="*/ 60749 w 145143"/>
              <a:gd name="connsiteY6" fmla="*/ 81234 h 140759"/>
              <a:gd name="connsiteX7" fmla="*/ 144589 w 145143"/>
              <a:gd name="connsiteY7" fmla="*/ 102193 h 140759"/>
              <a:gd name="connsiteX8" fmla="*/ 107908 w 145143"/>
              <a:gd name="connsiteY8" fmla="*/ 28832 h 140759"/>
              <a:gd name="connsiteX9" fmla="*/ 5726 w 145143"/>
              <a:gd name="connsiteY9" fmla="*/ 11 h 140759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1096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254"/>
              <a:gd name="connsiteX1" fmla="*/ 13588 w 145143"/>
              <a:gd name="connsiteY1" fmla="*/ 31452 h 136254"/>
              <a:gd name="connsiteX2" fmla="*/ 5726 w 145143"/>
              <a:gd name="connsiteY2" fmla="*/ 81233 h 136254"/>
              <a:gd name="connsiteX3" fmla="*/ 37166 w 145143"/>
              <a:gd name="connsiteY3" fmla="*/ 136254 h 136254"/>
              <a:gd name="connsiteX4" fmla="*/ 60749 w 145143"/>
              <a:gd name="connsiteY4" fmla="*/ 81234 h 136254"/>
              <a:gd name="connsiteX5" fmla="*/ 144589 w 145143"/>
              <a:gd name="connsiteY5" fmla="*/ 102193 h 136254"/>
              <a:gd name="connsiteX6" fmla="*/ 107908 w 145143"/>
              <a:gd name="connsiteY6" fmla="*/ 28832 h 136254"/>
              <a:gd name="connsiteX7" fmla="*/ 5726 w 145143"/>
              <a:gd name="connsiteY7" fmla="*/ 11 h 136254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57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36550"/>
              <a:gd name="connsiteX1" fmla="*/ 13588 w 145143"/>
              <a:gd name="connsiteY1" fmla="*/ 31452 h 136550"/>
              <a:gd name="connsiteX2" fmla="*/ 18826 w 145143"/>
              <a:gd name="connsiteY2" fmla="*/ 81233 h 136550"/>
              <a:gd name="connsiteX3" fmla="*/ 31929 w 145143"/>
              <a:gd name="connsiteY3" fmla="*/ 102194 h 136550"/>
              <a:gd name="connsiteX4" fmla="*/ 37166 w 145143"/>
              <a:gd name="connsiteY4" fmla="*/ 136254 h 136550"/>
              <a:gd name="connsiteX5" fmla="*/ 60749 w 145143"/>
              <a:gd name="connsiteY5" fmla="*/ 81234 h 136550"/>
              <a:gd name="connsiteX6" fmla="*/ 144589 w 145143"/>
              <a:gd name="connsiteY6" fmla="*/ 102193 h 136550"/>
              <a:gd name="connsiteX7" fmla="*/ 107908 w 145143"/>
              <a:gd name="connsiteY7" fmla="*/ 28832 h 136550"/>
              <a:gd name="connsiteX8" fmla="*/ 5726 w 145143"/>
              <a:gd name="connsiteY8" fmla="*/ 11 h 136550"/>
              <a:gd name="connsiteX0" fmla="*/ 5726 w 145143"/>
              <a:gd name="connsiteY0" fmla="*/ 11 h 104355"/>
              <a:gd name="connsiteX1" fmla="*/ 13588 w 145143"/>
              <a:gd name="connsiteY1" fmla="*/ 31452 h 104355"/>
              <a:gd name="connsiteX2" fmla="*/ 18826 w 145143"/>
              <a:gd name="connsiteY2" fmla="*/ 81233 h 104355"/>
              <a:gd name="connsiteX3" fmla="*/ 31929 w 145143"/>
              <a:gd name="connsiteY3" fmla="*/ 102194 h 104355"/>
              <a:gd name="connsiteX4" fmla="*/ 60749 w 145143"/>
              <a:gd name="connsiteY4" fmla="*/ 81234 h 104355"/>
              <a:gd name="connsiteX5" fmla="*/ 144589 w 145143"/>
              <a:gd name="connsiteY5" fmla="*/ 102193 h 104355"/>
              <a:gd name="connsiteX6" fmla="*/ 107908 w 145143"/>
              <a:gd name="connsiteY6" fmla="*/ 28832 h 104355"/>
              <a:gd name="connsiteX7" fmla="*/ 5726 w 145143"/>
              <a:gd name="connsiteY7" fmla="*/ 11 h 104355"/>
              <a:gd name="connsiteX0" fmla="*/ 5726 w 145143"/>
              <a:gd name="connsiteY0" fmla="*/ 11 h 112675"/>
              <a:gd name="connsiteX1" fmla="*/ 13588 w 145143"/>
              <a:gd name="connsiteY1" fmla="*/ 31452 h 112675"/>
              <a:gd name="connsiteX2" fmla="*/ 18826 w 145143"/>
              <a:gd name="connsiteY2" fmla="*/ 81233 h 112675"/>
              <a:gd name="connsiteX3" fmla="*/ 47649 w 145143"/>
              <a:gd name="connsiteY3" fmla="*/ 112675 h 112675"/>
              <a:gd name="connsiteX4" fmla="*/ 60749 w 145143"/>
              <a:gd name="connsiteY4" fmla="*/ 81234 h 112675"/>
              <a:gd name="connsiteX5" fmla="*/ 144589 w 145143"/>
              <a:gd name="connsiteY5" fmla="*/ 102193 h 112675"/>
              <a:gd name="connsiteX6" fmla="*/ 107908 w 145143"/>
              <a:gd name="connsiteY6" fmla="*/ 28832 h 112675"/>
              <a:gd name="connsiteX7" fmla="*/ 5726 w 145143"/>
              <a:gd name="connsiteY7" fmla="*/ 11 h 11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143" h="112675">
                <a:moveTo>
                  <a:pt x="5726" y="11"/>
                </a:moveTo>
                <a:cubicBezTo>
                  <a:pt x="-9994" y="448"/>
                  <a:pt x="11405" y="18788"/>
                  <a:pt x="13588" y="31452"/>
                </a:cubicBezTo>
                <a:cubicBezTo>
                  <a:pt x="15771" y="44116"/>
                  <a:pt x="13149" y="67696"/>
                  <a:pt x="18826" y="81233"/>
                </a:cubicBezTo>
                <a:cubicBezTo>
                  <a:pt x="24503" y="94770"/>
                  <a:pt x="40662" y="112675"/>
                  <a:pt x="47649" y="112675"/>
                </a:cubicBezTo>
                <a:cubicBezTo>
                  <a:pt x="54636" y="112675"/>
                  <a:pt x="41972" y="81234"/>
                  <a:pt x="60749" y="81234"/>
                </a:cubicBezTo>
                <a:cubicBezTo>
                  <a:pt x="83020" y="70317"/>
                  <a:pt x="140659" y="114420"/>
                  <a:pt x="144589" y="102193"/>
                </a:cubicBezTo>
                <a:cubicBezTo>
                  <a:pt x="148519" y="89966"/>
                  <a:pt x="131052" y="45862"/>
                  <a:pt x="107908" y="28832"/>
                </a:cubicBezTo>
                <a:cubicBezTo>
                  <a:pt x="84764" y="11802"/>
                  <a:pt x="21446" y="-426"/>
                  <a:pt x="5726" y="11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5830515" y="3812928"/>
            <a:ext cx="407304" cy="225293"/>
          </a:xfrm>
          <a:custGeom>
            <a:avLst/>
            <a:gdLst>
              <a:gd name="connsiteX0" fmla="*/ 258810 w 416900"/>
              <a:gd name="connsiteY0" fmla="*/ 12685 h 228242"/>
              <a:gd name="connsiteX1" fmla="*/ 185449 w 416900"/>
              <a:gd name="connsiteY1" fmla="*/ 33645 h 228242"/>
              <a:gd name="connsiteX2" fmla="*/ 80646 w 416900"/>
              <a:gd name="connsiteY2" fmla="*/ 10065 h 228242"/>
              <a:gd name="connsiteX3" fmla="*/ 20385 w 416900"/>
              <a:gd name="connsiteY3" fmla="*/ 54606 h 228242"/>
              <a:gd name="connsiteX4" fmla="*/ 20385 w 416900"/>
              <a:gd name="connsiteY4" fmla="*/ 91286 h 228242"/>
              <a:gd name="connsiteX5" fmla="*/ 2045 w 416900"/>
              <a:gd name="connsiteY5" fmla="*/ 151548 h 228242"/>
              <a:gd name="connsiteX6" fmla="*/ 75406 w 416900"/>
              <a:gd name="connsiteY6" fmla="*/ 190849 h 228242"/>
              <a:gd name="connsiteX7" fmla="*/ 130428 w 416900"/>
              <a:gd name="connsiteY7" fmla="*/ 227529 h 228242"/>
              <a:gd name="connsiteX8" fmla="*/ 264050 w 416900"/>
              <a:gd name="connsiteY8" fmla="*/ 156788 h 228242"/>
              <a:gd name="connsiteX9" fmla="*/ 416014 w 416900"/>
              <a:gd name="connsiteY9" fmla="*/ 96526 h 228242"/>
              <a:gd name="connsiteX10" fmla="*/ 324312 w 416900"/>
              <a:gd name="connsiteY10" fmla="*/ 4824 h 228242"/>
              <a:gd name="connsiteX11" fmla="*/ 258810 w 416900"/>
              <a:gd name="connsiteY11" fmla="*/ 12685 h 228242"/>
              <a:gd name="connsiteX0" fmla="*/ 258810 w 419119"/>
              <a:gd name="connsiteY0" fmla="*/ 11190 h 226747"/>
              <a:gd name="connsiteX1" fmla="*/ 185449 w 419119"/>
              <a:gd name="connsiteY1" fmla="*/ 32150 h 226747"/>
              <a:gd name="connsiteX2" fmla="*/ 80646 w 419119"/>
              <a:gd name="connsiteY2" fmla="*/ 8570 h 226747"/>
              <a:gd name="connsiteX3" fmla="*/ 20385 w 419119"/>
              <a:gd name="connsiteY3" fmla="*/ 53111 h 226747"/>
              <a:gd name="connsiteX4" fmla="*/ 20385 w 419119"/>
              <a:gd name="connsiteY4" fmla="*/ 89791 h 226747"/>
              <a:gd name="connsiteX5" fmla="*/ 2045 w 419119"/>
              <a:gd name="connsiteY5" fmla="*/ 150053 h 226747"/>
              <a:gd name="connsiteX6" fmla="*/ 75406 w 419119"/>
              <a:gd name="connsiteY6" fmla="*/ 189354 h 226747"/>
              <a:gd name="connsiteX7" fmla="*/ 130428 w 419119"/>
              <a:gd name="connsiteY7" fmla="*/ 226034 h 226747"/>
              <a:gd name="connsiteX8" fmla="*/ 264050 w 419119"/>
              <a:gd name="connsiteY8" fmla="*/ 155293 h 226747"/>
              <a:gd name="connsiteX9" fmla="*/ 416014 w 419119"/>
              <a:gd name="connsiteY9" fmla="*/ 95031 h 226747"/>
              <a:gd name="connsiteX10" fmla="*/ 338802 w 419119"/>
              <a:gd name="connsiteY10" fmla="*/ 66328 h 226747"/>
              <a:gd name="connsiteX11" fmla="*/ 324312 w 419119"/>
              <a:gd name="connsiteY11" fmla="*/ 3329 h 226747"/>
              <a:gd name="connsiteX12" fmla="*/ 258810 w 419119"/>
              <a:gd name="connsiteY12" fmla="*/ 11190 h 226747"/>
              <a:gd name="connsiteX0" fmla="*/ 258810 w 419119"/>
              <a:gd name="connsiteY0" fmla="*/ 2936 h 218493"/>
              <a:gd name="connsiteX1" fmla="*/ 185449 w 419119"/>
              <a:gd name="connsiteY1" fmla="*/ 23896 h 218493"/>
              <a:gd name="connsiteX2" fmla="*/ 80646 w 419119"/>
              <a:gd name="connsiteY2" fmla="*/ 316 h 218493"/>
              <a:gd name="connsiteX3" fmla="*/ 20385 w 419119"/>
              <a:gd name="connsiteY3" fmla="*/ 44857 h 218493"/>
              <a:gd name="connsiteX4" fmla="*/ 20385 w 419119"/>
              <a:gd name="connsiteY4" fmla="*/ 81537 h 218493"/>
              <a:gd name="connsiteX5" fmla="*/ 2045 w 419119"/>
              <a:gd name="connsiteY5" fmla="*/ 141799 h 218493"/>
              <a:gd name="connsiteX6" fmla="*/ 75406 w 419119"/>
              <a:gd name="connsiteY6" fmla="*/ 181100 h 218493"/>
              <a:gd name="connsiteX7" fmla="*/ 130428 w 419119"/>
              <a:gd name="connsiteY7" fmla="*/ 217780 h 218493"/>
              <a:gd name="connsiteX8" fmla="*/ 264050 w 419119"/>
              <a:gd name="connsiteY8" fmla="*/ 147039 h 218493"/>
              <a:gd name="connsiteX9" fmla="*/ 416014 w 419119"/>
              <a:gd name="connsiteY9" fmla="*/ 86777 h 218493"/>
              <a:gd name="connsiteX10" fmla="*/ 338802 w 419119"/>
              <a:gd name="connsiteY10" fmla="*/ 58074 h 218493"/>
              <a:gd name="connsiteX11" fmla="*/ 279525 w 419119"/>
              <a:gd name="connsiteY11" fmla="*/ 13736 h 218493"/>
              <a:gd name="connsiteX12" fmla="*/ 258810 w 419119"/>
              <a:gd name="connsiteY12" fmla="*/ 2936 h 218493"/>
              <a:gd name="connsiteX0" fmla="*/ 258810 w 387171"/>
              <a:gd name="connsiteY0" fmla="*/ 2936 h 218493"/>
              <a:gd name="connsiteX1" fmla="*/ 185449 w 387171"/>
              <a:gd name="connsiteY1" fmla="*/ 23896 h 218493"/>
              <a:gd name="connsiteX2" fmla="*/ 80646 w 387171"/>
              <a:gd name="connsiteY2" fmla="*/ 316 h 218493"/>
              <a:gd name="connsiteX3" fmla="*/ 20385 w 387171"/>
              <a:gd name="connsiteY3" fmla="*/ 44857 h 218493"/>
              <a:gd name="connsiteX4" fmla="*/ 20385 w 387171"/>
              <a:gd name="connsiteY4" fmla="*/ 81537 h 218493"/>
              <a:gd name="connsiteX5" fmla="*/ 2045 w 387171"/>
              <a:gd name="connsiteY5" fmla="*/ 141799 h 218493"/>
              <a:gd name="connsiteX6" fmla="*/ 75406 w 387171"/>
              <a:gd name="connsiteY6" fmla="*/ 181100 h 218493"/>
              <a:gd name="connsiteX7" fmla="*/ 130428 w 387171"/>
              <a:gd name="connsiteY7" fmla="*/ 217780 h 218493"/>
              <a:gd name="connsiteX8" fmla="*/ 264050 w 387171"/>
              <a:gd name="connsiteY8" fmla="*/ 147039 h 218493"/>
              <a:gd name="connsiteX9" fmla="*/ 382424 w 387171"/>
              <a:gd name="connsiteY9" fmla="*/ 94241 h 218493"/>
              <a:gd name="connsiteX10" fmla="*/ 338802 w 387171"/>
              <a:gd name="connsiteY10" fmla="*/ 58074 h 218493"/>
              <a:gd name="connsiteX11" fmla="*/ 279525 w 387171"/>
              <a:gd name="connsiteY11" fmla="*/ 13736 h 218493"/>
              <a:gd name="connsiteX12" fmla="*/ 258810 w 387171"/>
              <a:gd name="connsiteY12" fmla="*/ 2936 h 2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7171" h="218493">
                <a:moveTo>
                  <a:pt x="258810" y="2936"/>
                </a:moveTo>
                <a:cubicBezTo>
                  <a:pt x="243131" y="4629"/>
                  <a:pt x="215143" y="24333"/>
                  <a:pt x="185449" y="23896"/>
                </a:cubicBezTo>
                <a:cubicBezTo>
                  <a:pt x="155755" y="23459"/>
                  <a:pt x="108157" y="-3178"/>
                  <a:pt x="80646" y="316"/>
                </a:cubicBezTo>
                <a:cubicBezTo>
                  <a:pt x="53135" y="3810"/>
                  <a:pt x="30428" y="31320"/>
                  <a:pt x="20385" y="44857"/>
                </a:cubicBezTo>
                <a:cubicBezTo>
                  <a:pt x="10342" y="58394"/>
                  <a:pt x="23442" y="65380"/>
                  <a:pt x="20385" y="81537"/>
                </a:cubicBezTo>
                <a:cubicBezTo>
                  <a:pt x="17328" y="97694"/>
                  <a:pt x="-7125" y="125205"/>
                  <a:pt x="2045" y="141799"/>
                </a:cubicBezTo>
                <a:cubicBezTo>
                  <a:pt x="11215" y="158393"/>
                  <a:pt x="54009" y="168437"/>
                  <a:pt x="75406" y="181100"/>
                </a:cubicBezTo>
                <a:cubicBezTo>
                  <a:pt x="96803" y="193763"/>
                  <a:pt x="98987" y="223457"/>
                  <a:pt x="130428" y="217780"/>
                </a:cubicBezTo>
                <a:cubicBezTo>
                  <a:pt x="161869" y="212103"/>
                  <a:pt x="222051" y="167629"/>
                  <a:pt x="264050" y="147039"/>
                </a:cubicBezTo>
                <a:cubicBezTo>
                  <a:pt x="306049" y="126449"/>
                  <a:pt x="362501" y="113422"/>
                  <a:pt x="382424" y="94241"/>
                </a:cubicBezTo>
                <a:cubicBezTo>
                  <a:pt x="402347" y="75060"/>
                  <a:pt x="354086" y="73358"/>
                  <a:pt x="338802" y="58074"/>
                </a:cubicBezTo>
                <a:cubicBezTo>
                  <a:pt x="323518" y="42790"/>
                  <a:pt x="292857" y="22926"/>
                  <a:pt x="279525" y="13736"/>
                </a:cubicBezTo>
                <a:cubicBezTo>
                  <a:pt x="266193" y="4546"/>
                  <a:pt x="274489" y="1243"/>
                  <a:pt x="258810" y="2936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6068146" y="3700846"/>
            <a:ext cx="346801" cy="303130"/>
          </a:xfrm>
          <a:custGeom>
            <a:avLst/>
            <a:gdLst>
              <a:gd name="connsiteX0" fmla="*/ 207202 w 362561"/>
              <a:gd name="connsiteY0" fmla="*/ 293453 h 294462"/>
              <a:gd name="connsiteX1" fmla="*/ 157421 w 362561"/>
              <a:gd name="connsiteY1" fmla="*/ 251532 h 294462"/>
              <a:gd name="connsiteX2" fmla="*/ 139081 w 362561"/>
              <a:gd name="connsiteY2" fmla="*/ 180790 h 294462"/>
              <a:gd name="connsiteX3" fmla="*/ 26418 w 362561"/>
              <a:gd name="connsiteY3" fmla="*/ 110049 h 294462"/>
              <a:gd name="connsiteX4" fmla="*/ 8078 w 362561"/>
              <a:gd name="connsiteY4" fmla="*/ 39307 h 294462"/>
              <a:gd name="connsiteX5" fmla="*/ 133841 w 362561"/>
              <a:gd name="connsiteY5" fmla="*/ 6 h 294462"/>
              <a:gd name="connsiteX6" fmla="*/ 207202 w 362561"/>
              <a:gd name="connsiteY6" fmla="*/ 41927 h 294462"/>
              <a:gd name="connsiteX7" fmla="*/ 296284 w 362561"/>
              <a:gd name="connsiteY7" fmla="*/ 44547 h 294462"/>
              <a:gd name="connsiteX8" fmla="*/ 351306 w 362561"/>
              <a:gd name="connsiteY8" fmla="*/ 70748 h 294462"/>
              <a:gd name="connsiteX9" fmla="*/ 353926 w 362561"/>
              <a:gd name="connsiteY9" fmla="*/ 159830 h 294462"/>
              <a:gd name="connsiteX10" fmla="*/ 256984 w 362561"/>
              <a:gd name="connsiteY10" fmla="*/ 272492 h 294462"/>
              <a:gd name="connsiteX11" fmla="*/ 207202 w 362561"/>
              <a:gd name="connsiteY11" fmla="*/ 293453 h 294462"/>
              <a:gd name="connsiteX0" fmla="*/ 207202 w 362561"/>
              <a:gd name="connsiteY0" fmla="*/ 293453 h 301994"/>
              <a:gd name="connsiteX1" fmla="*/ 157421 w 362561"/>
              <a:gd name="connsiteY1" fmla="*/ 251532 h 301994"/>
              <a:gd name="connsiteX2" fmla="*/ 139081 w 362561"/>
              <a:gd name="connsiteY2" fmla="*/ 180790 h 301994"/>
              <a:gd name="connsiteX3" fmla="*/ 26418 w 362561"/>
              <a:gd name="connsiteY3" fmla="*/ 110049 h 301994"/>
              <a:gd name="connsiteX4" fmla="*/ 8078 w 362561"/>
              <a:gd name="connsiteY4" fmla="*/ 39307 h 301994"/>
              <a:gd name="connsiteX5" fmla="*/ 133841 w 362561"/>
              <a:gd name="connsiteY5" fmla="*/ 6 h 301994"/>
              <a:gd name="connsiteX6" fmla="*/ 207202 w 362561"/>
              <a:gd name="connsiteY6" fmla="*/ 41927 h 301994"/>
              <a:gd name="connsiteX7" fmla="*/ 296284 w 362561"/>
              <a:gd name="connsiteY7" fmla="*/ 44547 h 301994"/>
              <a:gd name="connsiteX8" fmla="*/ 351306 w 362561"/>
              <a:gd name="connsiteY8" fmla="*/ 70748 h 301994"/>
              <a:gd name="connsiteX9" fmla="*/ 353926 w 362561"/>
              <a:gd name="connsiteY9" fmla="*/ 159830 h 301994"/>
              <a:gd name="connsiteX10" fmla="*/ 259604 w 362561"/>
              <a:gd name="connsiteY10" fmla="*/ 290833 h 301994"/>
              <a:gd name="connsiteX11" fmla="*/ 207202 w 362561"/>
              <a:gd name="connsiteY11" fmla="*/ 293453 h 301994"/>
              <a:gd name="connsiteX0" fmla="*/ 207202 w 362561"/>
              <a:gd name="connsiteY0" fmla="*/ 293453 h 293585"/>
              <a:gd name="connsiteX1" fmla="*/ 157421 w 362561"/>
              <a:gd name="connsiteY1" fmla="*/ 251532 h 293585"/>
              <a:gd name="connsiteX2" fmla="*/ 139081 w 362561"/>
              <a:gd name="connsiteY2" fmla="*/ 180790 h 293585"/>
              <a:gd name="connsiteX3" fmla="*/ 26418 w 362561"/>
              <a:gd name="connsiteY3" fmla="*/ 110049 h 293585"/>
              <a:gd name="connsiteX4" fmla="*/ 8078 w 362561"/>
              <a:gd name="connsiteY4" fmla="*/ 39307 h 293585"/>
              <a:gd name="connsiteX5" fmla="*/ 133841 w 362561"/>
              <a:gd name="connsiteY5" fmla="*/ 6 h 293585"/>
              <a:gd name="connsiteX6" fmla="*/ 207202 w 362561"/>
              <a:gd name="connsiteY6" fmla="*/ 41927 h 293585"/>
              <a:gd name="connsiteX7" fmla="*/ 296284 w 362561"/>
              <a:gd name="connsiteY7" fmla="*/ 44547 h 293585"/>
              <a:gd name="connsiteX8" fmla="*/ 351306 w 362561"/>
              <a:gd name="connsiteY8" fmla="*/ 70748 h 293585"/>
              <a:gd name="connsiteX9" fmla="*/ 353926 w 362561"/>
              <a:gd name="connsiteY9" fmla="*/ 159830 h 293585"/>
              <a:gd name="connsiteX10" fmla="*/ 207202 w 362561"/>
              <a:gd name="connsiteY10" fmla="*/ 238432 h 293585"/>
              <a:gd name="connsiteX11" fmla="*/ 207202 w 362561"/>
              <a:gd name="connsiteY11" fmla="*/ 293453 h 293585"/>
              <a:gd name="connsiteX0" fmla="*/ 199342 w 362561"/>
              <a:gd name="connsiteY0" fmla="*/ 290833 h 290976"/>
              <a:gd name="connsiteX1" fmla="*/ 157421 w 362561"/>
              <a:gd name="connsiteY1" fmla="*/ 251532 h 290976"/>
              <a:gd name="connsiteX2" fmla="*/ 139081 w 362561"/>
              <a:gd name="connsiteY2" fmla="*/ 180790 h 290976"/>
              <a:gd name="connsiteX3" fmla="*/ 26418 w 362561"/>
              <a:gd name="connsiteY3" fmla="*/ 110049 h 290976"/>
              <a:gd name="connsiteX4" fmla="*/ 8078 w 362561"/>
              <a:gd name="connsiteY4" fmla="*/ 39307 h 290976"/>
              <a:gd name="connsiteX5" fmla="*/ 133841 w 362561"/>
              <a:gd name="connsiteY5" fmla="*/ 6 h 290976"/>
              <a:gd name="connsiteX6" fmla="*/ 207202 w 362561"/>
              <a:gd name="connsiteY6" fmla="*/ 41927 h 290976"/>
              <a:gd name="connsiteX7" fmla="*/ 296284 w 362561"/>
              <a:gd name="connsiteY7" fmla="*/ 44547 h 290976"/>
              <a:gd name="connsiteX8" fmla="*/ 351306 w 362561"/>
              <a:gd name="connsiteY8" fmla="*/ 70748 h 290976"/>
              <a:gd name="connsiteX9" fmla="*/ 353926 w 362561"/>
              <a:gd name="connsiteY9" fmla="*/ 159830 h 290976"/>
              <a:gd name="connsiteX10" fmla="*/ 207202 w 362561"/>
              <a:gd name="connsiteY10" fmla="*/ 238432 h 290976"/>
              <a:gd name="connsiteX11" fmla="*/ 199342 w 362561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07202 w 351743"/>
              <a:gd name="connsiteY10" fmla="*/ 238432 h 290976"/>
              <a:gd name="connsiteX11" fmla="*/ 199342 w 351743"/>
              <a:gd name="connsiteY11" fmla="*/ 290833 h 290976"/>
              <a:gd name="connsiteX0" fmla="*/ 199342 w 351743"/>
              <a:gd name="connsiteY0" fmla="*/ 290833 h 290976"/>
              <a:gd name="connsiteX1" fmla="*/ 157421 w 351743"/>
              <a:gd name="connsiteY1" fmla="*/ 251532 h 290976"/>
              <a:gd name="connsiteX2" fmla="*/ 139081 w 351743"/>
              <a:gd name="connsiteY2" fmla="*/ 180790 h 290976"/>
              <a:gd name="connsiteX3" fmla="*/ 26418 w 351743"/>
              <a:gd name="connsiteY3" fmla="*/ 110049 h 290976"/>
              <a:gd name="connsiteX4" fmla="*/ 8078 w 351743"/>
              <a:gd name="connsiteY4" fmla="*/ 39307 h 290976"/>
              <a:gd name="connsiteX5" fmla="*/ 133841 w 351743"/>
              <a:gd name="connsiteY5" fmla="*/ 6 h 290976"/>
              <a:gd name="connsiteX6" fmla="*/ 207202 w 351743"/>
              <a:gd name="connsiteY6" fmla="*/ 41927 h 290976"/>
              <a:gd name="connsiteX7" fmla="*/ 296284 w 351743"/>
              <a:gd name="connsiteY7" fmla="*/ 44547 h 290976"/>
              <a:gd name="connsiteX8" fmla="*/ 351306 w 351743"/>
              <a:gd name="connsiteY8" fmla="*/ 70748 h 290976"/>
              <a:gd name="connsiteX9" fmla="*/ 267464 w 351743"/>
              <a:gd name="connsiteY9" fmla="*/ 159830 h 290976"/>
              <a:gd name="connsiteX10" fmla="*/ 252677 w 351743"/>
              <a:gd name="connsiteY10" fmla="*/ 219210 h 290976"/>
              <a:gd name="connsiteX11" fmla="*/ 207202 w 351743"/>
              <a:gd name="connsiteY11" fmla="*/ 238432 h 290976"/>
              <a:gd name="connsiteX12" fmla="*/ 199342 w 351743"/>
              <a:gd name="connsiteY12" fmla="*/ 290833 h 290976"/>
              <a:gd name="connsiteX0" fmla="*/ 199342 w 352135"/>
              <a:gd name="connsiteY0" fmla="*/ 290833 h 290976"/>
              <a:gd name="connsiteX1" fmla="*/ 157421 w 352135"/>
              <a:gd name="connsiteY1" fmla="*/ 251532 h 290976"/>
              <a:gd name="connsiteX2" fmla="*/ 139081 w 352135"/>
              <a:gd name="connsiteY2" fmla="*/ 180790 h 290976"/>
              <a:gd name="connsiteX3" fmla="*/ 26418 w 352135"/>
              <a:gd name="connsiteY3" fmla="*/ 110049 h 290976"/>
              <a:gd name="connsiteX4" fmla="*/ 8078 w 352135"/>
              <a:gd name="connsiteY4" fmla="*/ 39307 h 290976"/>
              <a:gd name="connsiteX5" fmla="*/ 133841 w 352135"/>
              <a:gd name="connsiteY5" fmla="*/ 6 h 290976"/>
              <a:gd name="connsiteX6" fmla="*/ 207202 w 352135"/>
              <a:gd name="connsiteY6" fmla="*/ 41927 h 290976"/>
              <a:gd name="connsiteX7" fmla="*/ 296284 w 352135"/>
              <a:gd name="connsiteY7" fmla="*/ 44547 h 290976"/>
              <a:gd name="connsiteX8" fmla="*/ 351306 w 352135"/>
              <a:gd name="connsiteY8" fmla="*/ 70748 h 290976"/>
              <a:gd name="connsiteX9" fmla="*/ 325105 w 352135"/>
              <a:gd name="connsiteY9" fmla="*/ 128675 h 290976"/>
              <a:gd name="connsiteX10" fmla="*/ 267464 w 352135"/>
              <a:gd name="connsiteY10" fmla="*/ 159830 h 290976"/>
              <a:gd name="connsiteX11" fmla="*/ 252677 w 352135"/>
              <a:gd name="connsiteY11" fmla="*/ 219210 h 290976"/>
              <a:gd name="connsiteX12" fmla="*/ 207202 w 352135"/>
              <a:gd name="connsiteY12" fmla="*/ 238432 h 290976"/>
              <a:gd name="connsiteX13" fmla="*/ 199342 w 352135"/>
              <a:gd name="connsiteY13" fmla="*/ 290833 h 290976"/>
              <a:gd name="connsiteX0" fmla="*/ 199342 w 329658"/>
              <a:gd name="connsiteY0" fmla="*/ 290833 h 290976"/>
              <a:gd name="connsiteX1" fmla="*/ 157421 w 329658"/>
              <a:gd name="connsiteY1" fmla="*/ 251532 h 290976"/>
              <a:gd name="connsiteX2" fmla="*/ 139081 w 329658"/>
              <a:gd name="connsiteY2" fmla="*/ 180790 h 290976"/>
              <a:gd name="connsiteX3" fmla="*/ 26418 w 329658"/>
              <a:gd name="connsiteY3" fmla="*/ 110049 h 290976"/>
              <a:gd name="connsiteX4" fmla="*/ 8078 w 329658"/>
              <a:gd name="connsiteY4" fmla="*/ 39307 h 290976"/>
              <a:gd name="connsiteX5" fmla="*/ 133841 w 329658"/>
              <a:gd name="connsiteY5" fmla="*/ 6 h 290976"/>
              <a:gd name="connsiteX6" fmla="*/ 207202 w 329658"/>
              <a:gd name="connsiteY6" fmla="*/ 41927 h 290976"/>
              <a:gd name="connsiteX7" fmla="*/ 296284 w 329658"/>
              <a:gd name="connsiteY7" fmla="*/ 44547 h 290976"/>
              <a:gd name="connsiteX8" fmla="*/ 312074 w 329658"/>
              <a:gd name="connsiteY8" fmla="*/ 79802 h 290976"/>
              <a:gd name="connsiteX9" fmla="*/ 325105 w 329658"/>
              <a:gd name="connsiteY9" fmla="*/ 128675 h 290976"/>
              <a:gd name="connsiteX10" fmla="*/ 267464 w 329658"/>
              <a:gd name="connsiteY10" fmla="*/ 159830 h 290976"/>
              <a:gd name="connsiteX11" fmla="*/ 252677 w 329658"/>
              <a:gd name="connsiteY11" fmla="*/ 219210 h 290976"/>
              <a:gd name="connsiteX12" fmla="*/ 207202 w 329658"/>
              <a:gd name="connsiteY12" fmla="*/ 238432 h 290976"/>
              <a:gd name="connsiteX13" fmla="*/ 199342 w 329658"/>
              <a:gd name="connsiteY13" fmla="*/ 290833 h 290976"/>
              <a:gd name="connsiteX0" fmla="*/ 196324 w 329658"/>
              <a:gd name="connsiteY0" fmla="*/ 293851 h 293981"/>
              <a:gd name="connsiteX1" fmla="*/ 157421 w 329658"/>
              <a:gd name="connsiteY1" fmla="*/ 251532 h 293981"/>
              <a:gd name="connsiteX2" fmla="*/ 139081 w 329658"/>
              <a:gd name="connsiteY2" fmla="*/ 180790 h 293981"/>
              <a:gd name="connsiteX3" fmla="*/ 26418 w 329658"/>
              <a:gd name="connsiteY3" fmla="*/ 110049 h 293981"/>
              <a:gd name="connsiteX4" fmla="*/ 8078 w 329658"/>
              <a:gd name="connsiteY4" fmla="*/ 39307 h 293981"/>
              <a:gd name="connsiteX5" fmla="*/ 133841 w 329658"/>
              <a:gd name="connsiteY5" fmla="*/ 6 h 293981"/>
              <a:gd name="connsiteX6" fmla="*/ 207202 w 329658"/>
              <a:gd name="connsiteY6" fmla="*/ 41927 h 293981"/>
              <a:gd name="connsiteX7" fmla="*/ 296284 w 329658"/>
              <a:gd name="connsiteY7" fmla="*/ 44547 h 293981"/>
              <a:gd name="connsiteX8" fmla="*/ 312074 w 329658"/>
              <a:gd name="connsiteY8" fmla="*/ 79802 h 293981"/>
              <a:gd name="connsiteX9" fmla="*/ 325105 w 329658"/>
              <a:gd name="connsiteY9" fmla="*/ 128675 h 293981"/>
              <a:gd name="connsiteX10" fmla="*/ 267464 w 329658"/>
              <a:gd name="connsiteY10" fmla="*/ 159830 h 293981"/>
              <a:gd name="connsiteX11" fmla="*/ 252677 w 329658"/>
              <a:gd name="connsiteY11" fmla="*/ 219210 h 293981"/>
              <a:gd name="connsiteX12" fmla="*/ 207202 w 329658"/>
              <a:gd name="connsiteY12" fmla="*/ 238432 h 293981"/>
              <a:gd name="connsiteX13" fmla="*/ 196324 w 329658"/>
              <a:gd name="connsiteY13" fmla="*/ 293851 h 2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658" h="293981">
                <a:moveTo>
                  <a:pt x="196324" y="293851"/>
                </a:moveTo>
                <a:cubicBezTo>
                  <a:pt x="188027" y="296034"/>
                  <a:pt x="166961" y="270375"/>
                  <a:pt x="157421" y="251532"/>
                </a:cubicBezTo>
                <a:cubicBezTo>
                  <a:pt x="147881" y="232689"/>
                  <a:pt x="160915" y="204370"/>
                  <a:pt x="139081" y="180790"/>
                </a:cubicBezTo>
                <a:cubicBezTo>
                  <a:pt x="117247" y="157209"/>
                  <a:pt x="48252" y="133629"/>
                  <a:pt x="26418" y="110049"/>
                </a:cubicBezTo>
                <a:cubicBezTo>
                  <a:pt x="4584" y="86468"/>
                  <a:pt x="-9826" y="57647"/>
                  <a:pt x="8078" y="39307"/>
                </a:cubicBezTo>
                <a:cubicBezTo>
                  <a:pt x="25982" y="20966"/>
                  <a:pt x="100654" y="-431"/>
                  <a:pt x="133841" y="6"/>
                </a:cubicBezTo>
                <a:cubicBezTo>
                  <a:pt x="167028" y="443"/>
                  <a:pt x="180128" y="34503"/>
                  <a:pt x="207202" y="41927"/>
                </a:cubicBezTo>
                <a:cubicBezTo>
                  <a:pt x="234276" y="49350"/>
                  <a:pt x="278805" y="38235"/>
                  <a:pt x="296284" y="44547"/>
                </a:cubicBezTo>
                <a:cubicBezTo>
                  <a:pt x="313763" y="50859"/>
                  <a:pt x="307271" y="65781"/>
                  <a:pt x="312074" y="79802"/>
                </a:cubicBezTo>
                <a:cubicBezTo>
                  <a:pt x="316877" y="93823"/>
                  <a:pt x="339079" y="113828"/>
                  <a:pt x="325105" y="128675"/>
                </a:cubicBezTo>
                <a:cubicBezTo>
                  <a:pt x="311131" y="143522"/>
                  <a:pt x="278529" y="142729"/>
                  <a:pt x="267464" y="159830"/>
                </a:cubicBezTo>
                <a:cubicBezTo>
                  <a:pt x="256399" y="176931"/>
                  <a:pt x="262721" y="206110"/>
                  <a:pt x="252677" y="219210"/>
                </a:cubicBezTo>
                <a:cubicBezTo>
                  <a:pt x="242633" y="232310"/>
                  <a:pt x="216594" y="225992"/>
                  <a:pt x="207202" y="238432"/>
                </a:cubicBezTo>
                <a:cubicBezTo>
                  <a:pt x="197810" y="250872"/>
                  <a:pt x="204621" y="291668"/>
                  <a:pt x="196324" y="293851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6266609" y="3780087"/>
            <a:ext cx="548097" cy="371206"/>
          </a:xfrm>
          <a:custGeom>
            <a:avLst/>
            <a:gdLst>
              <a:gd name="connsiteX0" fmla="*/ 462010 w 548540"/>
              <a:gd name="connsiteY0" fmla="*/ 340625 h 359050"/>
              <a:gd name="connsiteX1" fmla="*/ 404369 w 548540"/>
              <a:gd name="connsiteY1" fmla="*/ 353726 h 359050"/>
              <a:gd name="connsiteX2" fmla="*/ 399129 w 548540"/>
              <a:gd name="connsiteY2" fmla="*/ 309185 h 359050"/>
              <a:gd name="connsiteX3" fmla="*/ 346728 w 548540"/>
              <a:gd name="connsiteY3" fmla="*/ 285604 h 359050"/>
              <a:gd name="connsiteX4" fmla="*/ 294327 w 548540"/>
              <a:gd name="connsiteY4" fmla="*/ 256784 h 359050"/>
              <a:gd name="connsiteX5" fmla="*/ 220965 w 548540"/>
              <a:gd name="connsiteY5" fmla="*/ 275124 h 359050"/>
              <a:gd name="connsiteX6" fmla="*/ 137123 w 548540"/>
              <a:gd name="connsiteY6" fmla="*/ 259404 h 359050"/>
              <a:gd name="connsiteX7" fmla="*/ 63762 w 548540"/>
              <a:gd name="connsiteY7" fmla="*/ 248923 h 359050"/>
              <a:gd name="connsiteX8" fmla="*/ 8740 w 548540"/>
              <a:gd name="connsiteY8" fmla="*/ 233203 h 359050"/>
              <a:gd name="connsiteX9" fmla="*/ 3500 w 548540"/>
              <a:gd name="connsiteY9" fmla="*/ 159841 h 359050"/>
              <a:gd name="connsiteX10" fmla="*/ 42801 w 548540"/>
              <a:gd name="connsiteY10" fmla="*/ 149361 h 359050"/>
              <a:gd name="connsiteX11" fmla="*/ 71622 w 548540"/>
              <a:gd name="connsiteY11" fmla="*/ 89100 h 359050"/>
              <a:gd name="connsiteX12" fmla="*/ 129263 w 548540"/>
              <a:gd name="connsiteY12" fmla="*/ 44559 h 359050"/>
              <a:gd name="connsiteX13" fmla="*/ 142363 w 548540"/>
              <a:gd name="connsiteY13" fmla="*/ 18 h 359050"/>
              <a:gd name="connsiteX14" fmla="*/ 475111 w 548540"/>
              <a:gd name="connsiteY14" fmla="*/ 49799 h 359050"/>
              <a:gd name="connsiteX15" fmla="*/ 548472 w 548540"/>
              <a:gd name="connsiteY15" fmla="*/ 196522 h 359050"/>
              <a:gd name="connsiteX16" fmla="*/ 462010 w 548540"/>
              <a:gd name="connsiteY16" fmla="*/ 340625 h 359050"/>
              <a:gd name="connsiteX0" fmla="*/ 462010 w 548486"/>
              <a:gd name="connsiteY0" fmla="*/ 340862 h 359287"/>
              <a:gd name="connsiteX1" fmla="*/ 404369 w 548486"/>
              <a:gd name="connsiteY1" fmla="*/ 353963 h 359287"/>
              <a:gd name="connsiteX2" fmla="*/ 399129 w 548486"/>
              <a:gd name="connsiteY2" fmla="*/ 309422 h 359287"/>
              <a:gd name="connsiteX3" fmla="*/ 346728 w 548486"/>
              <a:gd name="connsiteY3" fmla="*/ 285841 h 359287"/>
              <a:gd name="connsiteX4" fmla="*/ 294327 w 548486"/>
              <a:gd name="connsiteY4" fmla="*/ 257021 h 359287"/>
              <a:gd name="connsiteX5" fmla="*/ 220965 w 548486"/>
              <a:gd name="connsiteY5" fmla="*/ 275361 h 359287"/>
              <a:gd name="connsiteX6" fmla="*/ 137123 w 548486"/>
              <a:gd name="connsiteY6" fmla="*/ 259641 h 359287"/>
              <a:gd name="connsiteX7" fmla="*/ 63762 w 548486"/>
              <a:gd name="connsiteY7" fmla="*/ 249160 h 359287"/>
              <a:gd name="connsiteX8" fmla="*/ 8740 w 548486"/>
              <a:gd name="connsiteY8" fmla="*/ 233440 h 359287"/>
              <a:gd name="connsiteX9" fmla="*/ 3500 w 548486"/>
              <a:gd name="connsiteY9" fmla="*/ 160078 h 359287"/>
              <a:gd name="connsiteX10" fmla="*/ 42801 w 548486"/>
              <a:gd name="connsiteY10" fmla="*/ 149598 h 359287"/>
              <a:gd name="connsiteX11" fmla="*/ 71622 w 548486"/>
              <a:gd name="connsiteY11" fmla="*/ 89337 h 359287"/>
              <a:gd name="connsiteX12" fmla="*/ 129263 w 548486"/>
              <a:gd name="connsiteY12" fmla="*/ 44796 h 359287"/>
              <a:gd name="connsiteX13" fmla="*/ 142363 w 548486"/>
              <a:gd name="connsiteY13" fmla="*/ 255 h 359287"/>
              <a:gd name="connsiteX14" fmla="*/ 331007 w 548486"/>
              <a:gd name="connsiteY14" fmla="*/ 65756 h 359287"/>
              <a:gd name="connsiteX15" fmla="*/ 475111 w 548486"/>
              <a:gd name="connsiteY15" fmla="*/ 50036 h 359287"/>
              <a:gd name="connsiteX16" fmla="*/ 548472 w 548486"/>
              <a:gd name="connsiteY16" fmla="*/ 196759 h 359287"/>
              <a:gd name="connsiteX17" fmla="*/ 462010 w 548486"/>
              <a:gd name="connsiteY17" fmla="*/ 340862 h 359287"/>
              <a:gd name="connsiteX0" fmla="*/ 462010 w 548586"/>
              <a:gd name="connsiteY0" fmla="*/ 340862 h 359287"/>
              <a:gd name="connsiteX1" fmla="*/ 404369 w 548586"/>
              <a:gd name="connsiteY1" fmla="*/ 353963 h 359287"/>
              <a:gd name="connsiteX2" fmla="*/ 399129 w 548586"/>
              <a:gd name="connsiteY2" fmla="*/ 309422 h 359287"/>
              <a:gd name="connsiteX3" fmla="*/ 346728 w 548586"/>
              <a:gd name="connsiteY3" fmla="*/ 285841 h 359287"/>
              <a:gd name="connsiteX4" fmla="*/ 294327 w 548586"/>
              <a:gd name="connsiteY4" fmla="*/ 257021 h 359287"/>
              <a:gd name="connsiteX5" fmla="*/ 220965 w 548586"/>
              <a:gd name="connsiteY5" fmla="*/ 275361 h 359287"/>
              <a:gd name="connsiteX6" fmla="*/ 137123 w 548586"/>
              <a:gd name="connsiteY6" fmla="*/ 259641 h 359287"/>
              <a:gd name="connsiteX7" fmla="*/ 63762 w 548586"/>
              <a:gd name="connsiteY7" fmla="*/ 249160 h 359287"/>
              <a:gd name="connsiteX8" fmla="*/ 8740 w 548586"/>
              <a:gd name="connsiteY8" fmla="*/ 233440 h 359287"/>
              <a:gd name="connsiteX9" fmla="*/ 3500 w 548586"/>
              <a:gd name="connsiteY9" fmla="*/ 160078 h 359287"/>
              <a:gd name="connsiteX10" fmla="*/ 42801 w 548586"/>
              <a:gd name="connsiteY10" fmla="*/ 149598 h 359287"/>
              <a:gd name="connsiteX11" fmla="*/ 71622 w 548586"/>
              <a:gd name="connsiteY11" fmla="*/ 89337 h 359287"/>
              <a:gd name="connsiteX12" fmla="*/ 129263 w 548586"/>
              <a:gd name="connsiteY12" fmla="*/ 44796 h 359287"/>
              <a:gd name="connsiteX13" fmla="*/ 142363 w 548586"/>
              <a:gd name="connsiteY13" fmla="*/ 255 h 359287"/>
              <a:gd name="connsiteX14" fmla="*/ 331007 w 548586"/>
              <a:gd name="connsiteY14" fmla="*/ 65756 h 359287"/>
              <a:gd name="connsiteX15" fmla="*/ 475111 w 548586"/>
              <a:gd name="connsiteY15" fmla="*/ 50036 h 359287"/>
              <a:gd name="connsiteX16" fmla="*/ 480351 w 548586"/>
              <a:gd name="connsiteY16" fmla="*/ 136499 h 359287"/>
              <a:gd name="connsiteX17" fmla="*/ 548472 w 548586"/>
              <a:gd name="connsiteY17" fmla="*/ 196759 h 359287"/>
              <a:gd name="connsiteX18" fmla="*/ 462010 w 548586"/>
              <a:gd name="connsiteY18" fmla="*/ 340862 h 359287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37123 w 519868"/>
              <a:gd name="connsiteY6" fmla="*/ 25964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62010 w 519868"/>
              <a:gd name="connsiteY0" fmla="*/ 340862 h 358709"/>
              <a:gd name="connsiteX1" fmla="*/ 404369 w 519868"/>
              <a:gd name="connsiteY1" fmla="*/ 353963 h 358709"/>
              <a:gd name="connsiteX2" fmla="*/ 399129 w 519868"/>
              <a:gd name="connsiteY2" fmla="*/ 309422 h 358709"/>
              <a:gd name="connsiteX3" fmla="*/ 346728 w 519868"/>
              <a:gd name="connsiteY3" fmla="*/ 285841 h 358709"/>
              <a:gd name="connsiteX4" fmla="*/ 294327 w 519868"/>
              <a:gd name="connsiteY4" fmla="*/ 257021 h 358709"/>
              <a:gd name="connsiteX5" fmla="*/ 220965 w 519868"/>
              <a:gd name="connsiteY5" fmla="*/ 275361 h 358709"/>
              <a:gd name="connsiteX6" fmla="*/ 142363 w 519868"/>
              <a:gd name="connsiteY6" fmla="*/ 277981 h 358709"/>
              <a:gd name="connsiteX7" fmla="*/ 63762 w 519868"/>
              <a:gd name="connsiteY7" fmla="*/ 249160 h 358709"/>
              <a:gd name="connsiteX8" fmla="*/ 8740 w 519868"/>
              <a:gd name="connsiteY8" fmla="*/ 233440 h 358709"/>
              <a:gd name="connsiteX9" fmla="*/ 3500 w 519868"/>
              <a:gd name="connsiteY9" fmla="*/ 160078 h 358709"/>
              <a:gd name="connsiteX10" fmla="*/ 42801 w 519868"/>
              <a:gd name="connsiteY10" fmla="*/ 149598 h 358709"/>
              <a:gd name="connsiteX11" fmla="*/ 71622 w 519868"/>
              <a:gd name="connsiteY11" fmla="*/ 89337 h 358709"/>
              <a:gd name="connsiteX12" fmla="*/ 129263 w 519868"/>
              <a:gd name="connsiteY12" fmla="*/ 44796 h 358709"/>
              <a:gd name="connsiteX13" fmla="*/ 142363 w 519868"/>
              <a:gd name="connsiteY13" fmla="*/ 255 h 358709"/>
              <a:gd name="connsiteX14" fmla="*/ 331007 w 519868"/>
              <a:gd name="connsiteY14" fmla="*/ 65756 h 358709"/>
              <a:gd name="connsiteX15" fmla="*/ 475111 w 519868"/>
              <a:gd name="connsiteY15" fmla="*/ 50036 h 358709"/>
              <a:gd name="connsiteX16" fmla="*/ 480351 w 519868"/>
              <a:gd name="connsiteY16" fmla="*/ 136499 h 358709"/>
              <a:gd name="connsiteX17" fmla="*/ 519652 w 519868"/>
              <a:gd name="connsiteY17" fmla="*/ 207239 h 358709"/>
              <a:gd name="connsiteX18" fmla="*/ 462010 w 519868"/>
              <a:gd name="connsiteY18" fmla="*/ 340862 h 358709"/>
              <a:gd name="connsiteX0" fmla="*/ 459390 w 519928"/>
              <a:gd name="connsiteY0" fmla="*/ 322522 h 354274"/>
              <a:gd name="connsiteX1" fmla="*/ 404369 w 519928"/>
              <a:gd name="connsiteY1" fmla="*/ 353963 h 354274"/>
              <a:gd name="connsiteX2" fmla="*/ 399129 w 519928"/>
              <a:gd name="connsiteY2" fmla="*/ 309422 h 354274"/>
              <a:gd name="connsiteX3" fmla="*/ 346728 w 519928"/>
              <a:gd name="connsiteY3" fmla="*/ 285841 h 354274"/>
              <a:gd name="connsiteX4" fmla="*/ 294327 w 519928"/>
              <a:gd name="connsiteY4" fmla="*/ 257021 h 354274"/>
              <a:gd name="connsiteX5" fmla="*/ 220965 w 519928"/>
              <a:gd name="connsiteY5" fmla="*/ 275361 h 354274"/>
              <a:gd name="connsiteX6" fmla="*/ 142363 w 519928"/>
              <a:gd name="connsiteY6" fmla="*/ 277981 h 354274"/>
              <a:gd name="connsiteX7" fmla="*/ 63762 w 519928"/>
              <a:gd name="connsiteY7" fmla="*/ 249160 h 354274"/>
              <a:gd name="connsiteX8" fmla="*/ 8740 w 519928"/>
              <a:gd name="connsiteY8" fmla="*/ 233440 h 354274"/>
              <a:gd name="connsiteX9" fmla="*/ 3500 w 519928"/>
              <a:gd name="connsiteY9" fmla="*/ 160078 h 354274"/>
              <a:gd name="connsiteX10" fmla="*/ 42801 w 519928"/>
              <a:gd name="connsiteY10" fmla="*/ 149598 h 354274"/>
              <a:gd name="connsiteX11" fmla="*/ 71622 w 519928"/>
              <a:gd name="connsiteY11" fmla="*/ 89337 h 354274"/>
              <a:gd name="connsiteX12" fmla="*/ 129263 w 519928"/>
              <a:gd name="connsiteY12" fmla="*/ 44796 h 354274"/>
              <a:gd name="connsiteX13" fmla="*/ 142363 w 519928"/>
              <a:gd name="connsiteY13" fmla="*/ 255 h 354274"/>
              <a:gd name="connsiteX14" fmla="*/ 331007 w 519928"/>
              <a:gd name="connsiteY14" fmla="*/ 65756 h 354274"/>
              <a:gd name="connsiteX15" fmla="*/ 475111 w 519928"/>
              <a:gd name="connsiteY15" fmla="*/ 50036 h 354274"/>
              <a:gd name="connsiteX16" fmla="*/ 480351 w 519928"/>
              <a:gd name="connsiteY16" fmla="*/ 136499 h 354274"/>
              <a:gd name="connsiteX17" fmla="*/ 519652 w 519928"/>
              <a:gd name="connsiteY17" fmla="*/ 207239 h 354274"/>
              <a:gd name="connsiteX18" fmla="*/ 459390 w 519928"/>
              <a:gd name="connsiteY18" fmla="*/ 322522 h 354274"/>
              <a:gd name="connsiteX0" fmla="*/ 459390 w 519928"/>
              <a:gd name="connsiteY0" fmla="*/ 322522 h 355730"/>
              <a:gd name="connsiteX1" fmla="*/ 404369 w 519928"/>
              <a:gd name="connsiteY1" fmla="*/ 353963 h 355730"/>
              <a:gd name="connsiteX2" fmla="*/ 399129 w 519928"/>
              <a:gd name="connsiteY2" fmla="*/ 309422 h 355730"/>
              <a:gd name="connsiteX3" fmla="*/ 346728 w 519928"/>
              <a:gd name="connsiteY3" fmla="*/ 285841 h 355730"/>
              <a:gd name="connsiteX4" fmla="*/ 294327 w 519928"/>
              <a:gd name="connsiteY4" fmla="*/ 257021 h 355730"/>
              <a:gd name="connsiteX5" fmla="*/ 220965 w 519928"/>
              <a:gd name="connsiteY5" fmla="*/ 275361 h 355730"/>
              <a:gd name="connsiteX6" fmla="*/ 142363 w 519928"/>
              <a:gd name="connsiteY6" fmla="*/ 277981 h 355730"/>
              <a:gd name="connsiteX7" fmla="*/ 63762 w 519928"/>
              <a:gd name="connsiteY7" fmla="*/ 249160 h 355730"/>
              <a:gd name="connsiteX8" fmla="*/ 8740 w 519928"/>
              <a:gd name="connsiteY8" fmla="*/ 233440 h 355730"/>
              <a:gd name="connsiteX9" fmla="*/ 3500 w 519928"/>
              <a:gd name="connsiteY9" fmla="*/ 160078 h 355730"/>
              <a:gd name="connsiteX10" fmla="*/ 42801 w 519928"/>
              <a:gd name="connsiteY10" fmla="*/ 149598 h 355730"/>
              <a:gd name="connsiteX11" fmla="*/ 71622 w 519928"/>
              <a:gd name="connsiteY11" fmla="*/ 89337 h 355730"/>
              <a:gd name="connsiteX12" fmla="*/ 129263 w 519928"/>
              <a:gd name="connsiteY12" fmla="*/ 44796 h 355730"/>
              <a:gd name="connsiteX13" fmla="*/ 142363 w 519928"/>
              <a:gd name="connsiteY13" fmla="*/ 255 h 355730"/>
              <a:gd name="connsiteX14" fmla="*/ 331007 w 519928"/>
              <a:gd name="connsiteY14" fmla="*/ 65756 h 355730"/>
              <a:gd name="connsiteX15" fmla="*/ 475111 w 519928"/>
              <a:gd name="connsiteY15" fmla="*/ 50036 h 355730"/>
              <a:gd name="connsiteX16" fmla="*/ 480351 w 519928"/>
              <a:gd name="connsiteY16" fmla="*/ 136499 h 355730"/>
              <a:gd name="connsiteX17" fmla="*/ 519652 w 519928"/>
              <a:gd name="connsiteY17" fmla="*/ 207239 h 355730"/>
              <a:gd name="connsiteX18" fmla="*/ 459390 w 519928"/>
              <a:gd name="connsiteY18" fmla="*/ 322522 h 355730"/>
              <a:gd name="connsiteX0" fmla="*/ 459390 w 519928"/>
              <a:gd name="connsiteY0" fmla="*/ 322522 h 354220"/>
              <a:gd name="connsiteX1" fmla="*/ 404369 w 519928"/>
              <a:gd name="connsiteY1" fmla="*/ 353963 h 354220"/>
              <a:gd name="connsiteX2" fmla="*/ 399129 w 519928"/>
              <a:gd name="connsiteY2" fmla="*/ 309422 h 354220"/>
              <a:gd name="connsiteX3" fmla="*/ 346728 w 519928"/>
              <a:gd name="connsiteY3" fmla="*/ 285841 h 354220"/>
              <a:gd name="connsiteX4" fmla="*/ 294327 w 519928"/>
              <a:gd name="connsiteY4" fmla="*/ 257021 h 354220"/>
              <a:gd name="connsiteX5" fmla="*/ 220965 w 519928"/>
              <a:gd name="connsiteY5" fmla="*/ 275361 h 354220"/>
              <a:gd name="connsiteX6" fmla="*/ 142363 w 519928"/>
              <a:gd name="connsiteY6" fmla="*/ 277981 h 354220"/>
              <a:gd name="connsiteX7" fmla="*/ 63762 w 519928"/>
              <a:gd name="connsiteY7" fmla="*/ 249160 h 354220"/>
              <a:gd name="connsiteX8" fmla="*/ 8740 w 519928"/>
              <a:gd name="connsiteY8" fmla="*/ 233440 h 354220"/>
              <a:gd name="connsiteX9" fmla="*/ 3500 w 519928"/>
              <a:gd name="connsiteY9" fmla="*/ 160078 h 354220"/>
              <a:gd name="connsiteX10" fmla="*/ 42801 w 519928"/>
              <a:gd name="connsiteY10" fmla="*/ 149598 h 354220"/>
              <a:gd name="connsiteX11" fmla="*/ 71622 w 519928"/>
              <a:gd name="connsiteY11" fmla="*/ 89337 h 354220"/>
              <a:gd name="connsiteX12" fmla="*/ 129263 w 519928"/>
              <a:gd name="connsiteY12" fmla="*/ 44796 h 354220"/>
              <a:gd name="connsiteX13" fmla="*/ 142363 w 519928"/>
              <a:gd name="connsiteY13" fmla="*/ 255 h 354220"/>
              <a:gd name="connsiteX14" fmla="*/ 331007 w 519928"/>
              <a:gd name="connsiteY14" fmla="*/ 65756 h 354220"/>
              <a:gd name="connsiteX15" fmla="*/ 475111 w 519928"/>
              <a:gd name="connsiteY15" fmla="*/ 50036 h 354220"/>
              <a:gd name="connsiteX16" fmla="*/ 480351 w 519928"/>
              <a:gd name="connsiteY16" fmla="*/ 136499 h 354220"/>
              <a:gd name="connsiteX17" fmla="*/ 519652 w 519928"/>
              <a:gd name="connsiteY17" fmla="*/ 207239 h 354220"/>
              <a:gd name="connsiteX18" fmla="*/ 459390 w 519928"/>
              <a:gd name="connsiteY18" fmla="*/ 322522 h 354220"/>
              <a:gd name="connsiteX0" fmla="*/ 454150 w 520064"/>
              <a:gd name="connsiteY0" fmla="*/ 309422 h 353963"/>
              <a:gd name="connsiteX1" fmla="*/ 404369 w 520064"/>
              <a:gd name="connsiteY1" fmla="*/ 353963 h 353963"/>
              <a:gd name="connsiteX2" fmla="*/ 399129 w 520064"/>
              <a:gd name="connsiteY2" fmla="*/ 309422 h 353963"/>
              <a:gd name="connsiteX3" fmla="*/ 346728 w 520064"/>
              <a:gd name="connsiteY3" fmla="*/ 285841 h 353963"/>
              <a:gd name="connsiteX4" fmla="*/ 294327 w 520064"/>
              <a:gd name="connsiteY4" fmla="*/ 257021 h 353963"/>
              <a:gd name="connsiteX5" fmla="*/ 220965 w 520064"/>
              <a:gd name="connsiteY5" fmla="*/ 275361 h 353963"/>
              <a:gd name="connsiteX6" fmla="*/ 142363 w 520064"/>
              <a:gd name="connsiteY6" fmla="*/ 277981 h 353963"/>
              <a:gd name="connsiteX7" fmla="*/ 63762 w 520064"/>
              <a:gd name="connsiteY7" fmla="*/ 249160 h 353963"/>
              <a:gd name="connsiteX8" fmla="*/ 8740 w 520064"/>
              <a:gd name="connsiteY8" fmla="*/ 233440 h 353963"/>
              <a:gd name="connsiteX9" fmla="*/ 3500 w 520064"/>
              <a:gd name="connsiteY9" fmla="*/ 160078 h 353963"/>
              <a:gd name="connsiteX10" fmla="*/ 42801 w 520064"/>
              <a:gd name="connsiteY10" fmla="*/ 149598 h 353963"/>
              <a:gd name="connsiteX11" fmla="*/ 71622 w 520064"/>
              <a:gd name="connsiteY11" fmla="*/ 89337 h 353963"/>
              <a:gd name="connsiteX12" fmla="*/ 129263 w 520064"/>
              <a:gd name="connsiteY12" fmla="*/ 44796 h 353963"/>
              <a:gd name="connsiteX13" fmla="*/ 142363 w 520064"/>
              <a:gd name="connsiteY13" fmla="*/ 255 h 353963"/>
              <a:gd name="connsiteX14" fmla="*/ 331007 w 520064"/>
              <a:gd name="connsiteY14" fmla="*/ 65756 h 353963"/>
              <a:gd name="connsiteX15" fmla="*/ 475111 w 520064"/>
              <a:gd name="connsiteY15" fmla="*/ 50036 h 353963"/>
              <a:gd name="connsiteX16" fmla="*/ 480351 w 520064"/>
              <a:gd name="connsiteY16" fmla="*/ 136499 h 353963"/>
              <a:gd name="connsiteX17" fmla="*/ 519652 w 520064"/>
              <a:gd name="connsiteY17" fmla="*/ 207239 h 353963"/>
              <a:gd name="connsiteX18" fmla="*/ 454150 w 520064"/>
              <a:gd name="connsiteY18" fmla="*/ 309422 h 353963"/>
              <a:gd name="connsiteX0" fmla="*/ 435810 w 520687"/>
              <a:gd name="connsiteY0" fmla="*/ 283221 h 354314"/>
              <a:gd name="connsiteX1" fmla="*/ 404369 w 520687"/>
              <a:gd name="connsiteY1" fmla="*/ 353963 h 354314"/>
              <a:gd name="connsiteX2" fmla="*/ 399129 w 520687"/>
              <a:gd name="connsiteY2" fmla="*/ 309422 h 354314"/>
              <a:gd name="connsiteX3" fmla="*/ 346728 w 520687"/>
              <a:gd name="connsiteY3" fmla="*/ 285841 h 354314"/>
              <a:gd name="connsiteX4" fmla="*/ 294327 w 520687"/>
              <a:gd name="connsiteY4" fmla="*/ 257021 h 354314"/>
              <a:gd name="connsiteX5" fmla="*/ 220965 w 520687"/>
              <a:gd name="connsiteY5" fmla="*/ 275361 h 354314"/>
              <a:gd name="connsiteX6" fmla="*/ 142363 w 520687"/>
              <a:gd name="connsiteY6" fmla="*/ 277981 h 354314"/>
              <a:gd name="connsiteX7" fmla="*/ 63762 w 520687"/>
              <a:gd name="connsiteY7" fmla="*/ 249160 h 354314"/>
              <a:gd name="connsiteX8" fmla="*/ 8740 w 520687"/>
              <a:gd name="connsiteY8" fmla="*/ 233440 h 354314"/>
              <a:gd name="connsiteX9" fmla="*/ 3500 w 520687"/>
              <a:gd name="connsiteY9" fmla="*/ 160078 h 354314"/>
              <a:gd name="connsiteX10" fmla="*/ 42801 w 520687"/>
              <a:gd name="connsiteY10" fmla="*/ 149598 h 354314"/>
              <a:gd name="connsiteX11" fmla="*/ 71622 w 520687"/>
              <a:gd name="connsiteY11" fmla="*/ 89337 h 354314"/>
              <a:gd name="connsiteX12" fmla="*/ 129263 w 520687"/>
              <a:gd name="connsiteY12" fmla="*/ 44796 h 354314"/>
              <a:gd name="connsiteX13" fmla="*/ 142363 w 520687"/>
              <a:gd name="connsiteY13" fmla="*/ 255 h 354314"/>
              <a:gd name="connsiteX14" fmla="*/ 331007 w 520687"/>
              <a:gd name="connsiteY14" fmla="*/ 65756 h 354314"/>
              <a:gd name="connsiteX15" fmla="*/ 475111 w 520687"/>
              <a:gd name="connsiteY15" fmla="*/ 50036 h 354314"/>
              <a:gd name="connsiteX16" fmla="*/ 480351 w 520687"/>
              <a:gd name="connsiteY16" fmla="*/ 136499 h 354314"/>
              <a:gd name="connsiteX17" fmla="*/ 519652 w 520687"/>
              <a:gd name="connsiteY17" fmla="*/ 207239 h 354314"/>
              <a:gd name="connsiteX18" fmla="*/ 435810 w 520687"/>
              <a:gd name="connsiteY18" fmla="*/ 283221 h 354314"/>
              <a:gd name="connsiteX0" fmla="*/ 427949 w 521009"/>
              <a:gd name="connsiteY0" fmla="*/ 262261 h 354955"/>
              <a:gd name="connsiteX1" fmla="*/ 404369 w 521009"/>
              <a:gd name="connsiteY1" fmla="*/ 353963 h 354955"/>
              <a:gd name="connsiteX2" fmla="*/ 399129 w 521009"/>
              <a:gd name="connsiteY2" fmla="*/ 309422 h 354955"/>
              <a:gd name="connsiteX3" fmla="*/ 346728 w 521009"/>
              <a:gd name="connsiteY3" fmla="*/ 285841 h 354955"/>
              <a:gd name="connsiteX4" fmla="*/ 294327 w 521009"/>
              <a:gd name="connsiteY4" fmla="*/ 257021 h 354955"/>
              <a:gd name="connsiteX5" fmla="*/ 220965 w 521009"/>
              <a:gd name="connsiteY5" fmla="*/ 275361 h 354955"/>
              <a:gd name="connsiteX6" fmla="*/ 142363 w 521009"/>
              <a:gd name="connsiteY6" fmla="*/ 277981 h 354955"/>
              <a:gd name="connsiteX7" fmla="*/ 63762 w 521009"/>
              <a:gd name="connsiteY7" fmla="*/ 249160 h 354955"/>
              <a:gd name="connsiteX8" fmla="*/ 8740 w 521009"/>
              <a:gd name="connsiteY8" fmla="*/ 233440 h 354955"/>
              <a:gd name="connsiteX9" fmla="*/ 3500 w 521009"/>
              <a:gd name="connsiteY9" fmla="*/ 160078 h 354955"/>
              <a:gd name="connsiteX10" fmla="*/ 42801 w 521009"/>
              <a:gd name="connsiteY10" fmla="*/ 149598 h 354955"/>
              <a:gd name="connsiteX11" fmla="*/ 71622 w 521009"/>
              <a:gd name="connsiteY11" fmla="*/ 89337 h 354955"/>
              <a:gd name="connsiteX12" fmla="*/ 129263 w 521009"/>
              <a:gd name="connsiteY12" fmla="*/ 44796 h 354955"/>
              <a:gd name="connsiteX13" fmla="*/ 142363 w 521009"/>
              <a:gd name="connsiteY13" fmla="*/ 255 h 354955"/>
              <a:gd name="connsiteX14" fmla="*/ 331007 w 521009"/>
              <a:gd name="connsiteY14" fmla="*/ 65756 h 354955"/>
              <a:gd name="connsiteX15" fmla="*/ 475111 w 521009"/>
              <a:gd name="connsiteY15" fmla="*/ 50036 h 354955"/>
              <a:gd name="connsiteX16" fmla="*/ 480351 w 521009"/>
              <a:gd name="connsiteY16" fmla="*/ 136499 h 354955"/>
              <a:gd name="connsiteX17" fmla="*/ 519652 w 521009"/>
              <a:gd name="connsiteY17" fmla="*/ 207239 h 354955"/>
              <a:gd name="connsiteX18" fmla="*/ 427949 w 521009"/>
              <a:gd name="connsiteY18" fmla="*/ 262261 h 354955"/>
              <a:gd name="connsiteX0" fmla="*/ 393889 w 522654"/>
              <a:gd name="connsiteY0" fmla="*/ 241300 h 355799"/>
              <a:gd name="connsiteX1" fmla="*/ 404369 w 522654"/>
              <a:gd name="connsiteY1" fmla="*/ 353963 h 355799"/>
              <a:gd name="connsiteX2" fmla="*/ 399129 w 522654"/>
              <a:gd name="connsiteY2" fmla="*/ 309422 h 355799"/>
              <a:gd name="connsiteX3" fmla="*/ 346728 w 522654"/>
              <a:gd name="connsiteY3" fmla="*/ 285841 h 355799"/>
              <a:gd name="connsiteX4" fmla="*/ 294327 w 522654"/>
              <a:gd name="connsiteY4" fmla="*/ 257021 h 355799"/>
              <a:gd name="connsiteX5" fmla="*/ 220965 w 522654"/>
              <a:gd name="connsiteY5" fmla="*/ 275361 h 355799"/>
              <a:gd name="connsiteX6" fmla="*/ 142363 w 522654"/>
              <a:gd name="connsiteY6" fmla="*/ 277981 h 355799"/>
              <a:gd name="connsiteX7" fmla="*/ 63762 w 522654"/>
              <a:gd name="connsiteY7" fmla="*/ 249160 h 355799"/>
              <a:gd name="connsiteX8" fmla="*/ 8740 w 522654"/>
              <a:gd name="connsiteY8" fmla="*/ 233440 h 355799"/>
              <a:gd name="connsiteX9" fmla="*/ 3500 w 522654"/>
              <a:gd name="connsiteY9" fmla="*/ 160078 h 355799"/>
              <a:gd name="connsiteX10" fmla="*/ 42801 w 522654"/>
              <a:gd name="connsiteY10" fmla="*/ 149598 h 355799"/>
              <a:gd name="connsiteX11" fmla="*/ 71622 w 522654"/>
              <a:gd name="connsiteY11" fmla="*/ 89337 h 355799"/>
              <a:gd name="connsiteX12" fmla="*/ 129263 w 522654"/>
              <a:gd name="connsiteY12" fmla="*/ 44796 h 355799"/>
              <a:gd name="connsiteX13" fmla="*/ 142363 w 522654"/>
              <a:gd name="connsiteY13" fmla="*/ 255 h 355799"/>
              <a:gd name="connsiteX14" fmla="*/ 331007 w 522654"/>
              <a:gd name="connsiteY14" fmla="*/ 65756 h 355799"/>
              <a:gd name="connsiteX15" fmla="*/ 475111 w 522654"/>
              <a:gd name="connsiteY15" fmla="*/ 50036 h 355799"/>
              <a:gd name="connsiteX16" fmla="*/ 480351 w 522654"/>
              <a:gd name="connsiteY16" fmla="*/ 136499 h 355799"/>
              <a:gd name="connsiteX17" fmla="*/ 519652 w 522654"/>
              <a:gd name="connsiteY17" fmla="*/ 207239 h 355799"/>
              <a:gd name="connsiteX18" fmla="*/ 393889 w 522654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07239 h 355799"/>
              <a:gd name="connsiteX18" fmla="*/ 430570 w 520898"/>
              <a:gd name="connsiteY18" fmla="*/ 241300 h 355799"/>
              <a:gd name="connsiteX0" fmla="*/ 430570 w 515836"/>
              <a:gd name="connsiteY0" fmla="*/ 241300 h 355799"/>
              <a:gd name="connsiteX1" fmla="*/ 404369 w 515836"/>
              <a:gd name="connsiteY1" fmla="*/ 353963 h 355799"/>
              <a:gd name="connsiteX2" fmla="*/ 399129 w 515836"/>
              <a:gd name="connsiteY2" fmla="*/ 309422 h 355799"/>
              <a:gd name="connsiteX3" fmla="*/ 346728 w 515836"/>
              <a:gd name="connsiteY3" fmla="*/ 285841 h 355799"/>
              <a:gd name="connsiteX4" fmla="*/ 294327 w 515836"/>
              <a:gd name="connsiteY4" fmla="*/ 257021 h 355799"/>
              <a:gd name="connsiteX5" fmla="*/ 220965 w 515836"/>
              <a:gd name="connsiteY5" fmla="*/ 275361 h 355799"/>
              <a:gd name="connsiteX6" fmla="*/ 142363 w 515836"/>
              <a:gd name="connsiteY6" fmla="*/ 277981 h 355799"/>
              <a:gd name="connsiteX7" fmla="*/ 63762 w 515836"/>
              <a:gd name="connsiteY7" fmla="*/ 249160 h 355799"/>
              <a:gd name="connsiteX8" fmla="*/ 8740 w 515836"/>
              <a:gd name="connsiteY8" fmla="*/ 233440 h 355799"/>
              <a:gd name="connsiteX9" fmla="*/ 3500 w 515836"/>
              <a:gd name="connsiteY9" fmla="*/ 160078 h 355799"/>
              <a:gd name="connsiteX10" fmla="*/ 42801 w 515836"/>
              <a:gd name="connsiteY10" fmla="*/ 149598 h 355799"/>
              <a:gd name="connsiteX11" fmla="*/ 71622 w 515836"/>
              <a:gd name="connsiteY11" fmla="*/ 89337 h 355799"/>
              <a:gd name="connsiteX12" fmla="*/ 129263 w 515836"/>
              <a:gd name="connsiteY12" fmla="*/ 44796 h 355799"/>
              <a:gd name="connsiteX13" fmla="*/ 142363 w 515836"/>
              <a:gd name="connsiteY13" fmla="*/ 255 h 355799"/>
              <a:gd name="connsiteX14" fmla="*/ 331007 w 515836"/>
              <a:gd name="connsiteY14" fmla="*/ 65756 h 355799"/>
              <a:gd name="connsiteX15" fmla="*/ 475111 w 515836"/>
              <a:gd name="connsiteY15" fmla="*/ 50036 h 355799"/>
              <a:gd name="connsiteX16" fmla="*/ 480351 w 515836"/>
              <a:gd name="connsiteY16" fmla="*/ 136499 h 355799"/>
              <a:gd name="connsiteX17" fmla="*/ 514412 w 515836"/>
              <a:gd name="connsiteY17" fmla="*/ 236060 h 355799"/>
              <a:gd name="connsiteX18" fmla="*/ 430570 w 515836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75111 w 520898"/>
              <a:gd name="connsiteY15" fmla="*/ 50036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64630 w 520898"/>
              <a:gd name="connsiteY15" fmla="*/ 76237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898"/>
              <a:gd name="connsiteY0" fmla="*/ 241300 h 355799"/>
              <a:gd name="connsiteX1" fmla="*/ 404369 w 520898"/>
              <a:gd name="connsiteY1" fmla="*/ 353963 h 355799"/>
              <a:gd name="connsiteX2" fmla="*/ 399129 w 520898"/>
              <a:gd name="connsiteY2" fmla="*/ 309422 h 355799"/>
              <a:gd name="connsiteX3" fmla="*/ 346728 w 520898"/>
              <a:gd name="connsiteY3" fmla="*/ 285841 h 355799"/>
              <a:gd name="connsiteX4" fmla="*/ 294327 w 520898"/>
              <a:gd name="connsiteY4" fmla="*/ 257021 h 355799"/>
              <a:gd name="connsiteX5" fmla="*/ 220965 w 520898"/>
              <a:gd name="connsiteY5" fmla="*/ 275361 h 355799"/>
              <a:gd name="connsiteX6" fmla="*/ 142363 w 520898"/>
              <a:gd name="connsiteY6" fmla="*/ 277981 h 355799"/>
              <a:gd name="connsiteX7" fmla="*/ 63762 w 520898"/>
              <a:gd name="connsiteY7" fmla="*/ 249160 h 355799"/>
              <a:gd name="connsiteX8" fmla="*/ 8740 w 520898"/>
              <a:gd name="connsiteY8" fmla="*/ 233440 h 355799"/>
              <a:gd name="connsiteX9" fmla="*/ 3500 w 520898"/>
              <a:gd name="connsiteY9" fmla="*/ 160078 h 355799"/>
              <a:gd name="connsiteX10" fmla="*/ 42801 w 520898"/>
              <a:gd name="connsiteY10" fmla="*/ 149598 h 355799"/>
              <a:gd name="connsiteX11" fmla="*/ 71622 w 520898"/>
              <a:gd name="connsiteY11" fmla="*/ 89337 h 355799"/>
              <a:gd name="connsiteX12" fmla="*/ 129263 w 520898"/>
              <a:gd name="connsiteY12" fmla="*/ 44796 h 355799"/>
              <a:gd name="connsiteX13" fmla="*/ 142363 w 520898"/>
              <a:gd name="connsiteY13" fmla="*/ 255 h 355799"/>
              <a:gd name="connsiteX14" fmla="*/ 331007 w 520898"/>
              <a:gd name="connsiteY14" fmla="*/ 65756 h 355799"/>
              <a:gd name="connsiteX15" fmla="*/ 426160 w 520898"/>
              <a:gd name="connsiteY15" fmla="*/ 129503 h 355799"/>
              <a:gd name="connsiteX16" fmla="*/ 480351 w 520898"/>
              <a:gd name="connsiteY16" fmla="*/ 136499 h 355799"/>
              <a:gd name="connsiteX17" fmla="*/ 519652 w 520898"/>
              <a:gd name="connsiteY17" fmla="*/ 243920 h 355799"/>
              <a:gd name="connsiteX18" fmla="*/ 430570 w 520898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426160 w 520702"/>
              <a:gd name="connsiteY15" fmla="*/ 129503 h 355799"/>
              <a:gd name="connsiteX16" fmla="*/ 477392 w 520702"/>
              <a:gd name="connsiteY16" fmla="*/ 151295 h 355799"/>
              <a:gd name="connsiteX17" fmla="*/ 519652 w 520702"/>
              <a:gd name="connsiteY17" fmla="*/ 243920 h 355799"/>
              <a:gd name="connsiteX18" fmla="*/ 430570 w 520702"/>
              <a:gd name="connsiteY18" fmla="*/ 241300 h 355799"/>
              <a:gd name="connsiteX0" fmla="*/ 430570 w 520702"/>
              <a:gd name="connsiteY0" fmla="*/ 241300 h 355799"/>
              <a:gd name="connsiteX1" fmla="*/ 404369 w 520702"/>
              <a:gd name="connsiteY1" fmla="*/ 353963 h 355799"/>
              <a:gd name="connsiteX2" fmla="*/ 399129 w 520702"/>
              <a:gd name="connsiteY2" fmla="*/ 309422 h 355799"/>
              <a:gd name="connsiteX3" fmla="*/ 346728 w 520702"/>
              <a:gd name="connsiteY3" fmla="*/ 285841 h 355799"/>
              <a:gd name="connsiteX4" fmla="*/ 294327 w 520702"/>
              <a:gd name="connsiteY4" fmla="*/ 257021 h 355799"/>
              <a:gd name="connsiteX5" fmla="*/ 220965 w 520702"/>
              <a:gd name="connsiteY5" fmla="*/ 275361 h 355799"/>
              <a:gd name="connsiteX6" fmla="*/ 142363 w 520702"/>
              <a:gd name="connsiteY6" fmla="*/ 277981 h 355799"/>
              <a:gd name="connsiteX7" fmla="*/ 63762 w 520702"/>
              <a:gd name="connsiteY7" fmla="*/ 249160 h 355799"/>
              <a:gd name="connsiteX8" fmla="*/ 8740 w 520702"/>
              <a:gd name="connsiteY8" fmla="*/ 233440 h 355799"/>
              <a:gd name="connsiteX9" fmla="*/ 3500 w 520702"/>
              <a:gd name="connsiteY9" fmla="*/ 160078 h 355799"/>
              <a:gd name="connsiteX10" fmla="*/ 42801 w 520702"/>
              <a:gd name="connsiteY10" fmla="*/ 149598 h 355799"/>
              <a:gd name="connsiteX11" fmla="*/ 71622 w 520702"/>
              <a:gd name="connsiteY11" fmla="*/ 89337 h 355799"/>
              <a:gd name="connsiteX12" fmla="*/ 129263 w 520702"/>
              <a:gd name="connsiteY12" fmla="*/ 44796 h 355799"/>
              <a:gd name="connsiteX13" fmla="*/ 142363 w 520702"/>
              <a:gd name="connsiteY13" fmla="*/ 255 h 355799"/>
              <a:gd name="connsiteX14" fmla="*/ 331007 w 520702"/>
              <a:gd name="connsiteY14" fmla="*/ 65756 h 355799"/>
              <a:gd name="connsiteX15" fmla="*/ 366339 w 520702"/>
              <a:gd name="connsiteY15" fmla="*/ 103371 h 355799"/>
              <a:gd name="connsiteX16" fmla="*/ 426160 w 520702"/>
              <a:gd name="connsiteY16" fmla="*/ 129503 h 355799"/>
              <a:gd name="connsiteX17" fmla="*/ 477392 w 520702"/>
              <a:gd name="connsiteY17" fmla="*/ 151295 h 355799"/>
              <a:gd name="connsiteX18" fmla="*/ 519652 w 520702"/>
              <a:gd name="connsiteY18" fmla="*/ 243920 h 355799"/>
              <a:gd name="connsiteX19" fmla="*/ 430570 w 520702"/>
              <a:gd name="connsiteY19" fmla="*/ 241300 h 355799"/>
              <a:gd name="connsiteX0" fmla="*/ 430570 w 525126"/>
              <a:gd name="connsiteY0" fmla="*/ 241300 h 355799"/>
              <a:gd name="connsiteX1" fmla="*/ 404369 w 525126"/>
              <a:gd name="connsiteY1" fmla="*/ 353963 h 355799"/>
              <a:gd name="connsiteX2" fmla="*/ 399129 w 525126"/>
              <a:gd name="connsiteY2" fmla="*/ 309422 h 355799"/>
              <a:gd name="connsiteX3" fmla="*/ 346728 w 525126"/>
              <a:gd name="connsiteY3" fmla="*/ 285841 h 355799"/>
              <a:gd name="connsiteX4" fmla="*/ 294327 w 525126"/>
              <a:gd name="connsiteY4" fmla="*/ 257021 h 355799"/>
              <a:gd name="connsiteX5" fmla="*/ 220965 w 525126"/>
              <a:gd name="connsiteY5" fmla="*/ 275361 h 355799"/>
              <a:gd name="connsiteX6" fmla="*/ 142363 w 525126"/>
              <a:gd name="connsiteY6" fmla="*/ 277981 h 355799"/>
              <a:gd name="connsiteX7" fmla="*/ 63762 w 525126"/>
              <a:gd name="connsiteY7" fmla="*/ 249160 h 355799"/>
              <a:gd name="connsiteX8" fmla="*/ 8740 w 525126"/>
              <a:gd name="connsiteY8" fmla="*/ 233440 h 355799"/>
              <a:gd name="connsiteX9" fmla="*/ 3500 w 525126"/>
              <a:gd name="connsiteY9" fmla="*/ 160078 h 355799"/>
              <a:gd name="connsiteX10" fmla="*/ 42801 w 525126"/>
              <a:gd name="connsiteY10" fmla="*/ 149598 h 355799"/>
              <a:gd name="connsiteX11" fmla="*/ 71622 w 525126"/>
              <a:gd name="connsiteY11" fmla="*/ 89337 h 355799"/>
              <a:gd name="connsiteX12" fmla="*/ 129263 w 525126"/>
              <a:gd name="connsiteY12" fmla="*/ 44796 h 355799"/>
              <a:gd name="connsiteX13" fmla="*/ 142363 w 525126"/>
              <a:gd name="connsiteY13" fmla="*/ 255 h 355799"/>
              <a:gd name="connsiteX14" fmla="*/ 331007 w 525126"/>
              <a:gd name="connsiteY14" fmla="*/ 65756 h 355799"/>
              <a:gd name="connsiteX15" fmla="*/ 366339 w 525126"/>
              <a:gd name="connsiteY15" fmla="*/ 103371 h 355799"/>
              <a:gd name="connsiteX16" fmla="*/ 426160 w 525126"/>
              <a:gd name="connsiteY16" fmla="*/ 129503 h 355799"/>
              <a:gd name="connsiteX17" fmla="*/ 477392 w 525126"/>
              <a:gd name="connsiteY17" fmla="*/ 151295 h 355799"/>
              <a:gd name="connsiteX18" fmla="*/ 511341 w 525126"/>
              <a:gd name="connsiteY18" fmla="*/ 198066 h 355799"/>
              <a:gd name="connsiteX19" fmla="*/ 519652 w 525126"/>
              <a:gd name="connsiteY19" fmla="*/ 243920 h 355799"/>
              <a:gd name="connsiteX20" fmla="*/ 430570 w 525126"/>
              <a:gd name="connsiteY20" fmla="*/ 241300 h 355799"/>
              <a:gd name="connsiteX0" fmla="*/ 430570 w 525126"/>
              <a:gd name="connsiteY0" fmla="*/ 241115 h 355614"/>
              <a:gd name="connsiteX1" fmla="*/ 404369 w 525126"/>
              <a:gd name="connsiteY1" fmla="*/ 353778 h 355614"/>
              <a:gd name="connsiteX2" fmla="*/ 399129 w 525126"/>
              <a:gd name="connsiteY2" fmla="*/ 309237 h 355614"/>
              <a:gd name="connsiteX3" fmla="*/ 346728 w 525126"/>
              <a:gd name="connsiteY3" fmla="*/ 285656 h 355614"/>
              <a:gd name="connsiteX4" fmla="*/ 294327 w 525126"/>
              <a:gd name="connsiteY4" fmla="*/ 256836 h 355614"/>
              <a:gd name="connsiteX5" fmla="*/ 220965 w 525126"/>
              <a:gd name="connsiteY5" fmla="*/ 275176 h 355614"/>
              <a:gd name="connsiteX6" fmla="*/ 142363 w 525126"/>
              <a:gd name="connsiteY6" fmla="*/ 277796 h 355614"/>
              <a:gd name="connsiteX7" fmla="*/ 63762 w 525126"/>
              <a:gd name="connsiteY7" fmla="*/ 248975 h 355614"/>
              <a:gd name="connsiteX8" fmla="*/ 8740 w 525126"/>
              <a:gd name="connsiteY8" fmla="*/ 233255 h 355614"/>
              <a:gd name="connsiteX9" fmla="*/ 3500 w 525126"/>
              <a:gd name="connsiteY9" fmla="*/ 159893 h 355614"/>
              <a:gd name="connsiteX10" fmla="*/ 42801 w 525126"/>
              <a:gd name="connsiteY10" fmla="*/ 149413 h 355614"/>
              <a:gd name="connsiteX11" fmla="*/ 71622 w 525126"/>
              <a:gd name="connsiteY11" fmla="*/ 89152 h 355614"/>
              <a:gd name="connsiteX12" fmla="*/ 129263 w 525126"/>
              <a:gd name="connsiteY12" fmla="*/ 44611 h 355614"/>
              <a:gd name="connsiteX13" fmla="*/ 142363 w 525126"/>
              <a:gd name="connsiteY13" fmla="*/ 70 h 355614"/>
              <a:gd name="connsiteX14" fmla="*/ 218378 w 525126"/>
              <a:gd name="connsiteY14" fmla="*/ 35124 h 355614"/>
              <a:gd name="connsiteX15" fmla="*/ 331007 w 525126"/>
              <a:gd name="connsiteY15" fmla="*/ 65571 h 355614"/>
              <a:gd name="connsiteX16" fmla="*/ 366339 w 525126"/>
              <a:gd name="connsiteY16" fmla="*/ 103186 h 355614"/>
              <a:gd name="connsiteX17" fmla="*/ 426160 w 525126"/>
              <a:gd name="connsiteY17" fmla="*/ 129318 h 355614"/>
              <a:gd name="connsiteX18" fmla="*/ 477392 w 525126"/>
              <a:gd name="connsiteY18" fmla="*/ 151110 h 355614"/>
              <a:gd name="connsiteX19" fmla="*/ 511341 w 525126"/>
              <a:gd name="connsiteY19" fmla="*/ 197881 h 355614"/>
              <a:gd name="connsiteX20" fmla="*/ 519652 w 525126"/>
              <a:gd name="connsiteY20" fmla="*/ 243735 h 355614"/>
              <a:gd name="connsiteX21" fmla="*/ 430570 w 525126"/>
              <a:gd name="connsiteY21" fmla="*/ 241115 h 355614"/>
              <a:gd name="connsiteX0" fmla="*/ 430570 w 525126"/>
              <a:gd name="connsiteY0" fmla="*/ 241115 h 355510"/>
              <a:gd name="connsiteX1" fmla="*/ 404369 w 525126"/>
              <a:gd name="connsiteY1" fmla="*/ 353778 h 355510"/>
              <a:gd name="connsiteX2" fmla="*/ 399129 w 525126"/>
              <a:gd name="connsiteY2" fmla="*/ 309237 h 355510"/>
              <a:gd name="connsiteX3" fmla="*/ 338898 w 525126"/>
              <a:gd name="connsiteY3" fmla="*/ 305629 h 355510"/>
              <a:gd name="connsiteX4" fmla="*/ 294327 w 525126"/>
              <a:gd name="connsiteY4" fmla="*/ 256836 h 355510"/>
              <a:gd name="connsiteX5" fmla="*/ 220965 w 525126"/>
              <a:gd name="connsiteY5" fmla="*/ 275176 h 355510"/>
              <a:gd name="connsiteX6" fmla="*/ 142363 w 525126"/>
              <a:gd name="connsiteY6" fmla="*/ 277796 h 355510"/>
              <a:gd name="connsiteX7" fmla="*/ 63762 w 525126"/>
              <a:gd name="connsiteY7" fmla="*/ 248975 h 355510"/>
              <a:gd name="connsiteX8" fmla="*/ 8740 w 525126"/>
              <a:gd name="connsiteY8" fmla="*/ 233255 h 355510"/>
              <a:gd name="connsiteX9" fmla="*/ 3500 w 525126"/>
              <a:gd name="connsiteY9" fmla="*/ 159893 h 355510"/>
              <a:gd name="connsiteX10" fmla="*/ 42801 w 525126"/>
              <a:gd name="connsiteY10" fmla="*/ 149413 h 355510"/>
              <a:gd name="connsiteX11" fmla="*/ 71622 w 525126"/>
              <a:gd name="connsiteY11" fmla="*/ 89152 h 355510"/>
              <a:gd name="connsiteX12" fmla="*/ 129263 w 525126"/>
              <a:gd name="connsiteY12" fmla="*/ 44611 h 355510"/>
              <a:gd name="connsiteX13" fmla="*/ 142363 w 525126"/>
              <a:gd name="connsiteY13" fmla="*/ 70 h 355510"/>
              <a:gd name="connsiteX14" fmla="*/ 218378 w 525126"/>
              <a:gd name="connsiteY14" fmla="*/ 35124 h 355510"/>
              <a:gd name="connsiteX15" fmla="*/ 331007 w 525126"/>
              <a:gd name="connsiteY15" fmla="*/ 65571 h 355510"/>
              <a:gd name="connsiteX16" fmla="*/ 366339 w 525126"/>
              <a:gd name="connsiteY16" fmla="*/ 103186 h 355510"/>
              <a:gd name="connsiteX17" fmla="*/ 426160 w 525126"/>
              <a:gd name="connsiteY17" fmla="*/ 129318 h 355510"/>
              <a:gd name="connsiteX18" fmla="*/ 477392 w 525126"/>
              <a:gd name="connsiteY18" fmla="*/ 151110 h 355510"/>
              <a:gd name="connsiteX19" fmla="*/ 511341 w 525126"/>
              <a:gd name="connsiteY19" fmla="*/ 197881 h 355510"/>
              <a:gd name="connsiteX20" fmla="*/ 519652 w 525126"/>
              <a:gd name="connsiteY20" fmla="*/ 243735 h 355510"/>
              <a:gd name="connsiteX21" fmla="*/ 430570 w 525126"/>
              <a:gd name="connsiteY21" fmla="*/ 241115 h 355510"/>
              <a:gd name="connsiteX0" fmla="*/ 430570 w 521004"/>
              <a:gd name="connsiteY0" fmla="*/ 241115 h 355510"/>
              <a:gd name="connsiteX1" fmla="*/ 404369 w 521004"/>
              <a:gd name="connsiteY1" fmla="*/ 353778 h 355510"/>
              <a:gd name="connsiteX2" fmla="*/ 399129 w 521004"/>
              <a:gd name="connsiteY2" fmla="*/ 309237 h 355510"/>
              <a:gd name="connsiteX3" fmla="*/ 338898 w 521004"/>
              <a:gd name="connsiteY3" fmla="*/ 305629 h 355510"/>
              <a:gd name="connsiteX4" fmla="*/ 294327 w 521004"/>
              <a:gd name="connsiteY4" fmla="*/ 256836 h 355510"/>
              <a:gd name="connsiteX5" fmla="*/ 220965 w 521004"/>
              <a:gd name="connsiteY5" fmla="*/ 275176 h 355510"/>
              <a:gd name="connsiteX6" fmla="*/ 142363 w 521004"/>
              <a:gd name="connsiteY6" fmla="*/ 277796 h 355510"/>
              <a:gd name="connsiteX7" fmla="*/ 63762 w 521004"/>
              <a:gd name="connsiteY7" fmla="*/ 248975 h 355510"/>
              <a:gd name="connsiteX8" fmla="*/ 8740 w 521004"/>
              <a:gd name="connsiteY8" fmla="*/ 233255 h 355510"/>
              <a:gd name="connsiteX9" fmla="*/ 3500 w 521004"/>
              <a:gd name="connsiteY9" fmla="*/ 159893 h 355510"/>
              <a:gd name="connsiteX10" fmla="*/ 42801 w 521004"/>
              <a:gd name="connsiteY10" fmla="*/ 149413 h 355510"/>
              <a:gd name="connsiteX11" fmla="*/ 71622 w 521004"/>
              <a:gd name="connsiteY11" fmla="*/ 89152 h 355510"/>
              <a:gd name="connsiteX12" fmla="*/ 129263 w 521004"/>
              <a:gd name="connsiteY12" fmla="*/ 44611 h 355510"/>
              <a:gd name="connsiteX13" fmla="*/ 142363 w 521004"/>
              <a:gd name="connsiteY13" fmla="*/ 70 h 355510"/>
              <a:gd name="connsiteX14" fmla="*/ 218378 w 521004"/>
              <a:gd name="connsiteY14" fmla="*/ 35124 h 355510"/>
              <a:gd name="connsiteX15" fmla="*/ 331007 w 521004"/>
              <a:gd name="connsiteY15" fmla="*/ 65571 h 355510"/>
              <a:gd name="connsiteX16" fmla="*/ 366339 w 521004"/>
              <a:gd name="connsiteY16" fmla="*/ 103186 h 355510"/>
              <a:gd name="connsiteX17" fmla="*/ 426160 w 521004"/>
              <a:gd name="connsiteY17" fmla="*/ 129318 h 355510"/>
              <a:gd name="connsiteX18" fmla="*/ 477392 w 521004"/>
              <a:gd name="connsiteY18" fmla="*/ 151110 h 355510"/>
              <a:gd name="connsiteX19" fmla="*/ 511341 w 521004"/>
              <a:gd name="connsiteY19" fmla="*/ 197881 h 355510"/>
              <a:gd name="connsiteX20" fmla="*/ 519652 w 521004"/>
              <a:gd name="connsiteY20" fmla="*/ 243735 h 355510"/>
              <a:gd name="connsiteX21" fmla="*/ 487768 w 521004"/>
              <a:gd name="connsiteY21" fmla="*/ 264692 h 355510"/>
              <a:gd name="connsiteX22" fmla="*/ 430570 w 521004"/>
              <a:gd name="connsiteY22" fmla="*/ 241115 h 355510"/>
              <a:gd name="connsiteX0" fmla="*/ 430570 w 521004"/>
              <a:gd name="connsiteY0" fmla="*/ 241115 h 357650"/>
              <a:gd name="connsiteX1" fmla="*/ 404369 w 521004"/>
              <a:gd name="connsiteY1" fmla="*/ 353778 h 357650"/>
              <a:gd name="connsiteX2" fmla="*/ 387383 w 521004"/>
              <a:gd name="connsiteY2" fmla="*/ 329210 h 357650"/>
              <a:gd name="connsiteX3" fmla="*/ 338898 w 521004"/>
              <a:gd name="connsiteY3" fmla="*/ 305629 h 357650"/>
              <a:gd name="connsiteX4" fmla="*/ 294327 w 521004"/>
              <a:gd name="connsiteY4" fmla="*/ 256836 h 357650"/>
              <a:gd name="connsiteX5" fmla="*/ 220965 w 521004"/>
              <a:gd name="connsiteY5" fmla="*/ 275176 h 357650"/>
              <a:gd name="connsiteX6" fmla="*/ 142363 w 521004"/>
              <a:gd name="connsiteY6" fmla="*/ 277796 h 357650"/>
              <a:gd name="connsiteX7" fmla="*/ 63762 w 521004"/>
              <a:gd name="connsiteY7" fmla="*/ 248975 h 357650"/>
              <a:gd name="connsiteX8" fmla="*/ 8740 w 521004"/>
              <a:gd name="connsiteY8" fmla="*/ 233255 h 357650"/>
              <a:gd name="connsiteX9" fmla="*/ 3500 w 521004"/>
              <a:gd name="connsiteY9" fmla="*/ 159893 h 357650"/>
              <a:gd name="connsiteX10" fmla="*/ 42801 w 521004"/>
              <a:gd name="connsiteY10" fmla="*/ 149413 h 357650"/>
              <a:gd name="connsiteX11" fmla="*/ 71622 w 521004"/>
              <a:gd name="connsiteY11" fmla="*/ 89152 h 357650"/>
              <a:gd name="connsiteX12" fmla="*/ 129263 w 521004"/>
              <a:gd name="connsiteY12" fmla="*/ 44611 h 357650"/>
              <a:gd name="connsiteX13" fmla="*/ 142363 w 521004"/>
              <a:gd name="connsiteY13" fmla="*/ 70 h 357650"/>
              <a:gd name="connsiteX14" fmla="*/ 218378 w 521004"/>
              <a:gd name="connsiteY14" fmla="*/ 35124 h 357650"/>
              <a:gd name="connsiteX15" fmla="*/ 331007 w 521004"/>
              <a:gd name="connsiteY15" fmla="*/ 65571 h 357650"/>
              <a:gd name="connsiteX16" fmla="*/ 366339 w 521004"/>
              <a:gd name="connsiteY16" fmla="*/ 103186 h 357650"/>
              <a:gd name="connsiteX17" fmla="*/ 426160 w 521004"/>
              <a:gd name="connsiteY17" fmla="*/ 129318 h 357650"/>
              <a:gd name="connsiteX18" fmla="*/ 477392 w 521004"/>
              <a:gd name="connsiteY18" fmla="*/ 151110 h 357650"/>
              <a:gd name="connsiteX19" fmla="*/ 511341 w 521004"/>
              <a:gd name="connsiteY19" fmla="*/ 197881 h 357650"/>
              <a:gd name="connsiteX20" fmla="*/ 519652 w 521004"/>
              <a:gd name="connsiteY20" fmla="*/ 243735 h 357650"/>
              <a:gd name="connsiteX21" fmla="*/ 487768 w 521004"/>
              <a:gd name="connsiteY21" fmla="*/ 264692 h 357650"/>
              <a:gd name="connsiteX22" fmla="*/ 430570 w 521004"/>
              <a:gd name="connsiteY22" fmla="*/ 241115 h 357650"/>
              <a:gd name="connsiteX0" fmla="*/ 430570 w 521004"/>
              <a:gd name="connsiteY0" fmla="*/ 241115 h 360002"/>
              <a:gd name="connsiteX1" fmla="*/ 404369 w 521004"/>
              <a:gd name="connsiteY1" fmla="*/ 353778 h 360002"/>
              <a:gd name="connsiteX2" fmla="*/ 371723 w 521004"/>
              <a:gd name="connsiteY2" fmla="*/ 341193 h 360002"/>
              <a:gd name="connsiteX3" fmla="*/ 338898 w 521004"/>
              <a:gd name="connsiteY3" fmla="*/ 305629 h 360002"/>
              <a:gd name="connsiteX4" fmla="*/ 294327 w 521004"/>
              <a:gd name="connsiteY4" fmla="*/ 256836 h 360002"/>
              <a:gd name="connsiteX5" fmla="*/ 220965 w 521004"/>
              <a:gd name="connsiteY5" fmla="*/ 275176 h 360002"/>
              <a:gd name="connsiteX6" fmla="*/ 142363 w 521004"/>
              <a:gd name="connsiteY6" fmla="*/ 277796 h 360002"/>
              <a:gd name="connsiteX7" fmla="*/ 63762 w 521004"/>
              <a:gd name="connsiteY7" fmla="*/ 248975 h 360002"/>
              <a:gd name="connsiteX8" fmla="*/ 8740 w 521004"/>
              <a:gd name="connsiteY8" fmla="*/ 233255 h 360002"/>
              <a:gd name="connsiteX9" fmla="*/ 3500 w 521004"/>
              <a:gd name="connsiteY9" fmla="*/ 159893 h 360002"/>
              <a:gd name="connsiteX10" fmla="*/ 42801 w 521004"/>
              <a:gd name="connsiteY10" fmla="*/ 149413 h 360002"/>
              <a:gd name="connsiteX11" fmla="*/ 71622 w 521004"/>
              <a:gd name="connsiteY11" fmla="*/ 89152 h 360002"/>
              <a:gd name="connsiteX12" fmla="*/ 129263 w 521004"/>
              <a:gd name="connsiteY12" fmla="*/ 44611 h 360002"/>
              <a:gd name="connsiteX13" fmla="*/ 142363 w 521004"/>
              <a:gd name="connsiteY13" fmla="*/ 70 h 360002"/>
              <a:gd name="connsiteX14" fmla="*/ 218378 w 521004"/>
              <a:gd name="connsiteY14" fmla="*/ 35124 h 360002"/>
              <a:gd name="connsiteX15" fmla="*/ 331007 w 521004"/>
              <a:gd name="connsiteY15" fmla="*/ 65571 h 360002"/>
              <a:gd name="connsiteX16" fmla="*/ 366339 w 521004"/>
              <a:gd name="connsiteY16" fmla="*/ 103186 h 360002"/>
              <a:gd name="connsiteX17" fmla="*/ 426160 w 521004"/>
              <a:gd name="connsiteY17" fmla="*/ 129318 h 360002"/>
              <a:gd name="connsiteX18" fmla="*/ 477392 w 521004"/>
              <a:gd name="connsiteY18" fmla="*/ 151110 h 360002"/>
              <a:gd name="connsiteX19" fmla="*/ 511341 w 521004"/>
              <a:gd name="connsiteY19" fmla="*/ 197881 h 360002"/>
              <a:gd name="connsiteX20" fmla="*/ 519652 w 521004"/>
              <a:gd name="connsiteY20" fmla="*/ 243735 h 360002"/>
              <a:gd name="connsiteX21" fmla="*/ 487768 w 521004"/>
              <a:gd name="connsiteY21" fmla="*/ 264692 h 360002"/>
              <a:gd name="connsiteX22" fmla="*/ 430570 w 521004"/>
              <a:gd name="connsiteY22" fmla="*/ 241115 h 360002"/>
              <a:gd name="connsiteX0" fmla="*/ 430570 w 521004"/>
              <a:gd name="connsiteY0" fmla="*/ 241115 h 360002"/>
              <a:gd name="connsiteX1" fmla="*/ 404369 w 521004"/>
              <a:gd name="connsiteY1" fmla="*/ 353778 h 360002"/>
              <a:gd name="connsiteX2" fmla="*/ 371723 w 521004"/>
              <a:gd name="connsiteY2" fmla="*/ 341193 h 360002"/>
              <a:gd name="connsiteX3" fmla="*/ 338898 w 521004"/>
              <a:gd name="connsiteY3" fmla="*/ 305629 h 360002"/>
              <a:gd name="connsiteX4" fmla="*/ 294327 w 521004"/>
              <a:gd name="connsiteY4" fmla="*/ 256836 h 360002"/>
              <a:gd name="connsiteX5" fmla="*/ 256763 w 521004"/>
              <a:gd name="connsiteY5" fmla="*/ 292654 h 360002"/>
              <a:gd name="connsiteX6" fmla="*/ 220965 w 521004"/>
              <a:gd name="connsiteY6" fmla="*/ 275176 h 360002"/>
              <a:gd name="connsiteX7" fmla="*/ 142363 w 521004"/>
              <a:gd name="connsiteY7" fmla="*/ 277796 h 360002"/>
              <a:gd name="connsiteX8" fmla="*/ 63762 w 521004"/>
              <a:gd name="connsiteY8" fmla="*/ 248975 h 360002"/>
              <a:gd name="connsiteX9" fmla="*/ 8740 w 521004"/>
              <a:gd name="connsiteY9" fmla="*/ 233255 h 360002"/>
              <a:gd name="connsiteX10" fmla="*/ 3500 w 521004"/>
              <a:gd name="connsiteY10" fmla="*/ 159893 h 360002"/>
              <a:gd name="connsiteX11" fmla="*/ 42801 w 521004"/>
              <a:gd name="connsiteY11" fmla="*/ 149413 h 360002"/>
              <a:gd name="connsiteX12" fmla="*/ 71622 w 521004"/>
              <a:gd name="connsiteY12" fmla="*/ 89152 h 360002"/>
              <a:gd name="connsiteX13" fmla="*/ 129263 w 521004"/>
              <a:gd name="connsiteY13" fmla="*/ 44611 h 360002"/>
              <a:gd name="connsiteX14" fmla="*/ 142363 w 521004"/>
              <a:gd name="connsiteY14" fmla="*/ 70 h 360002"/>
              <a:gd name="connsiteX15" fmla="*/ 218378 w 521004"/>
              <a:gd name="connsiteY15" fmla="*/ 35124 h 360002"/>
              <a:gd name="connsiteX16" fmla="*/ 331007 w 521004"/>
              <a:gd name="connsiteY16" fmla="*/ 65571 h 360002"/>
              <a:gd name="connsiteX17" fmla="*/ 366339 w 521004"/>
              <a:gd name="connsiteY17" fmla="*/ 103186 h 360002"/>
              <a:gd name="connsiteX18" fmla="*/ 426160 w 521004"/>
              <a:gd name="connsiteY18" fmla="*/ 129318 h 360002"/>
              <a:gd name="connsiteX19" fmla="*/ 477392 w 521004"/>
              <a:gd name="connsiteY19" fmla="*/ 151110 h 360002"/>
              <a:gd name="connsiteX20" fmla="*/ 511341 w 521004"/>
              <a:gd name="connsiteY20" fmla="*/ 197881 h 360002"/>
              <a:gd name="connsiteX21" fmla="*/ 519652 w 521004"/>
              <a:gd name="connsiteY21" fmla="*/ 243735 h 360002"/>
              <a:gd name="connsiteX22" fmla="*/ 487768 w 521004"/>
              <a:gd name="connsiteY22" fmla="*/ 264692 h 360002"/>
              <a:gd name="connsiteX23" fmla="*/ 430570 w 521004"/>
              <a:gd name="connsiteY23" fmla="*/ 241115 h 360002"/>
              <a:gd name="connsiteX0" fmla="*/ 430570 w 521004"/>
              <a:gd name="connsiteY0" fmla="*/ 241115 h 360002"/>
              <a:gd name="connsiteX1" fmla="*/ 404369 w 521004"/>
              <a:gd name="connsiteY1" fmla="*/ 353778 h 360002"/>
              <a:gd name="connsiteX2" fmla="*/ 371723 w 521004"/>
              <a:gd name="connsiteY2" fmla="*/ 341193 h 360002"/>
              <a:gd name="connsiteX3" fmla="*/ 338898 w 521004"/>
              <a:gd name="connsiteY3" fmla="*/ 305629 h 360002"/>
              <a:gd name="connsiteX4" fmla="*/ 294327 w 521004"/>
              <a:gd name="connsiteY4" fmla="*/ 256836 h 360002"/>
              <a:gd name="connsiteX5" fmla="*/ 256763 w 521004"/>
              <a:gd name="connsiteY5" fmla="*/ 292654 h 360002"/>
              <a:gd name="connsiteX6" fmla="*/ 224881 w 521004"/>
              <a:gd name="connsiteY6" fmla="*/ 295149 h 360002"/>
              <a:gd name="connsiteX7" fmla="*/ 142363 w 521004"/>
              <a:gd name="connsiteY7" fmla="*/ 277796 h 360002"/>
              <a:gd name="connsiteX8" fmla="*/ 63762 w 521004"/>
              <a:gd name="connsiteY8" fmla="*/ 248975 h 360002"/>
              <a:gd name="connsiteX9" fmla="*/ 8740 w 521004"/>
              <a:gd name="connsiteY9" fmla="*/ 233255 h 360002"/>
              <a:gd name="connsiteX10" fmla="*/ 3500 w 521004"/>
              <a:gd name="connsiteY10" fmla="*/ 159893 h 360002"/>
              <a:gd name="connsiteX11" fmla="*/ 42801 w 521004"/>
              <a:gd name="connsiteY11" fmla="*/ 149413 h 360002"/>
              <a:gd name="connsiteX12" fmla="*/ 71622 w 521004"/>
              <a:gd name="connsiteY12" fmla="*/ 89152 h 360002"/>
              <a:gd name="connsiteX13" fmla="*/ 129263 w 521004"/>
              <a:gd name="connsiteY13" fmla="*/ 44611 h 360002"/>
              <a:gd name="connsiteX14" fmla="*/ 142363 w 521004"/>
              <a:gd name="connsiteY14" fmla="*/ 70 h 360002"/>
              <a:gd name="connsiteX15" fmla="*/ 218378 w 521004"/>
              <a:gd name="connsiteY15" fmla="*/ 35124 h 360002"/>
              <a:gd name="connsiteX16" fmla="*/ 331007 w 521004"/>
              <a:gd name="connsiteY16" fmla="*/ 65571 h 360002"/>
              <a:gd name="connsiteX17" fmla="*/ 366339 w 521004"/>
              <a:gd name="connsiteY17" fmla="*/ 103186 h 360002"/>
              <a:gd name="connsiteX18" fmla="*/ 426160 w 521004"/>
              <a:gd name="connsiteY18" fmla="*/ 129318 h 360002"/>
              <a:gd name="connsiteX19" fmla="*/ 477392 w 521004"/>
              <a:gd name="connsiteY19" fmla="*/ 151110 h 360002"/>
              <a:gd name="connsiteX20" fmla="*/ 511341 w 521004"/>
              <a:gd name="connsiteY20" fmla="*/ 197881 h 360002"/>
              <a:gd name="connsiteX21" fmla="*/ 519652 w 521004"/>
              <a:gd name="connsiteY21" fmla="*/ 243735 h 360002"/>
              <a:gd name="connsiteX22" fmla="*/ 487768 w 521004"/>
              <a:gd name="connsiteY22" fmla="*/ 264692 h 360002"/>
              <a:gd name="connsiteX23" fmla="*/ 430570 w 521004"/>
              <a:gd name="connsiteY23" fmla="*/ 241115 h 360002"/>
              <a:gd name="connsiteX0" fmla="*/ 430570 w 521004"/>
              <a:gd name="connsiteY0" fmla="*/ 241115 h 360002"/>
              <a:gd name="connsiteX1" fmla="*/ 404369 w 521004"/>
              <a:gd name="connsiteY1" fmla="*/ 353778 h 360002"/>
              <a:gd name="connsiteX2" fmla="*/ 371723 w 521004"/>
              <a:gd name="connsiteY2" fmla="*/ 341193 h 360002"/>
              <a:gd name="connsiteX3" fmla="*/ 338898 w 521004"/>
              <a:gd name="connsiteY3" fmla="*/ 305629 h 360002"/>
              <a:gd name="connsiteX4" fmla="*/ 298241 w 521004"/>
              <a:gd name="connsiteY4" fmla="*/ 280804 h 360002"/>
              <a:gd name="connsiteX5" fmla="*/ 256763 w 521004"/>
              <a:gd name="connsiteY5" fmla="*/ 292654 h 360002"/>
              <a:gd name="connsiteX6" fmla="*/ 224881 w 521004"/>
              <a:gd name="connsiteY6" fmla="*/ 295149 h 360002"/>
              <a:gd name="connsiteX7" fmla="*/ 142363 w 521004"/>
              <a:gd name="connsiteY7" fmla="*/ 277796 h 360002"/>
              <a:gd name="connsiteX8" fmla="*/ 63762 w 521004"/>
              <a:gd name="connsiteY8" fmla="*/ 248975 h 360002"/>
              <a:gd name="connsiteX9" fmla="*/ 8740 w 521004"/>
              <a:gd name="connsiteY9" fmla="*/ 233255 h 360002"/>
              <a:gd name="connsiteX10" fmla="*/ 3500 w 521004"/>
              <a:gd name="connsiteY10" fmla="*/ 159893 h 360002"/>
              <a:gd name="connsiteX11" fmla="*/ 42801 w 521004"/>
              <a:gd name="connsiteY11" fmla="*/ 149413 h 360002"/>
              <a:gd name="connsiteX12" fmla="*/ 71622 w 521004"/>
              <a:gd name="connsiteY12" fmla="*/ 89152 h 360002"/>
              <a:gd name="connsiteX13" fmla="*/ 129263 w 521004"/>
              <a:gd name="connsiteY13" fmla="*/ 44611 h 360002"/>
              <a:gd name="connsiteX14" fmla="*/ 142363 w 521004"/>
              <a:gd name="connsiteY14" fmla="*/ 70 h 360002"/>
              <a:gd name="connsiteX15" fmla="*/ 218378 w 521004"/>
              <a:gd name="connsiteY15" fmla="*/ 35124 h 360002"/>
              <a:gd name="connsiteX16" fmla="*/ 331007 w 521004"/>
              <a:gd name="connsiteY16" fmla="*/ 65571 h 360002"/>
              <a:gd name="connsiteX17" fmla="*/ 366339 w 521004"/>
              <a:gd name="connsiteY17" fmla="*/ 103186 h 360002"/>
              <a:gd name="connsiteX18" fmla="*/ 426160 w 521004"/>
              <a:gd name="connsiteY18" fmla="*/ 129318 h 360002"/>
              <a:gd name="connsiteX19" fmla="*/ 477392 w 521004"/>
              <a:gd name="connsiteY19" fmla="*/ 151110 h 360002"/>
              <a:gd name="connsiteX20" fmla="*/ 511341 w 521004"/>
              <a:gd name="connsiteY20" fmla="*/ 197881 h 360002"/>
              <a:gd name="connsiteX21" fmla="*/ 519652 w 521004"/>
              <a:gd name="connsiteY21" fmla="*/ 243735 h 360002"/>
              <a:gd name="connsiteX22" fmla="*/ 487768 w 521004"/>
              <a:gd name="connsiteY22" fmla="*/ 264692 h 360002"/>
              <a:gd name="connsiteX23" fmla="*/ 430570 w 521004"/>
              <a:gd name="connsiteY23" fmla="*/ 241115 h 3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1004" h="360002">
                <a:moveTo>
                  <a:pt x="430570" y="241115"/>
                </a:moveTo>
                <a:cubicBezTo>
                  <a:pt x="416670" y="255963"/>
                  <a:pt x="414177" y="337098"/>
                  <a:pt x="404369" y="353778"/>
                </a:cubicBezTo>
                <a:cubicBezTo>
                  <a:pt x="394561" y="370458"/>
                  <a:pt x="382635" y="349218"/>
                  <a:pt x="371723" y="341193"/>
                </a:cubicBezTo>
                <a:cubicBezTo>
                  <a:pt x="360811" y="333168"/>
                  <a:pt x="351145" y="315694"/>
                  <a:pt x="338898" y="305629"/>
                </a:cubicBezTo>
                <a:cubicBezTo>
                  <a:pt x="326651" y="295564"/>
                  <a:pt x="311930" y="282967"/>
                  <a:pt x="298241" y="280804"/>
                </a:cubicBezTo>
                <a:cubicBezTo>
                  <a:pt x="284552" y="278642"/>
                  <a:pt x="268990" y="289597"/>
                  <a:pt x="256763" y="292654"/>
                </a:cubicBezTo>
                <a:cubicBezTo>
                  <a:pt x="244536" y="295711"/>
                  <a:pt x="243948" y="297625"/>
                  <a:pt x="224881" y="295149"/>
                </a:cubicBezTo>
                <a:cubicBezTo>
                  <a:pt x="205814" y="292673"/>
                  <a:pt x="169216" y="285492"/>
                  <a:pt x="142363" y="277796"/>
                </a:cubicBezTo>
                <a:cubicBezTo>
                  <a:pt x="115510" y="270100"/>
                  <a:pt x="86033" y="256399"/>
                  <a:pt x="63762" y="248975"/>
                </a:cubicBezTo>
                <a:cubicBezTo>
                  <a:pt x="41491" y="241551"/>
                  <a:pt x="18784" y="248102"/>
                  <a:pt x="8740" y="233255"/>
                </a:cubicBezTo>
                <a:cubicBezTo>
                  <a:pt x="-1304" y="218408"/>
                  <a:pt x="-2177" y="173867"/>
                  <a:pt x="3500" y="159893"/>
                </a:cubicBezTo>
                <a:cubicBezTo>
                  <a:pt x="9177" y="145919"/>
                  <a:pt x="31447" y="161203"/>
                  <a:pt x="42801" y="149413"/>
                </a:cubicBezTo>
                <a:cubicBezTo>
                  <a:pt x="54155" y="137623"/>
                  <a:pt x="57212" y="106619"/>
                  <a:pt x="71622" y="89152"/>
                </a:cubicBezTo>
                <a:cubicBezTo>
                  <a:pt x="86032" y="71685"/>
                  <a:pt x="117473" y="59458"/>
                  <a:pt x="129263" y="44611"/>
                </a:cubicBezTo>
                <a:cubicBezTo>
                  <a:pt x="141053" y="29764"/>
                  <a:pt x="127511" y="1651"/>
                  <a:pt x="142363" y="70"/>
                </a:cubicBezTo>
                <a:cubicBezTo>
                  <a:pt x="157215" y="-1511"/>
                  <a:pt x="186937" y="24207"/>
                  <a:pt x="218378" y="35124"/>
                </a:cubicBezTo>
                <a:cubicBezTo>
                  <a:pt x="249819" y="46041"/>
                  <a:pt x="306347" y="52254"/>
                  <a:pt x="331007" y="65571"/>
                </a:cubicBezTo>
                <a:cubicBezTo>
                  <a:pt x="355667" y="78888"/>
                  <a:pt x="350480" y="92562"/>
                  <a:pt x="366339" y="103186"/>
                </a:cubicBezTo>
                <a:cubicBezTo>
                  <a:pt x="382198" y="113811"/>
                  <a:pt x="410610" y="118372"/>
                  <a:pt x="426160" y="129318"/>
                </a:cubicBezTo>
                <a:cubicBezTo>
                  <a:pt x="441710" y="140264"/>
                  <a:pt x="464182" y="139683"/>
                  <a:pt x="477392" y="151110"/>
                </a:cubicBezTo>
                <a:cubicBezTo>
                  <a:pt x="490602" y="162537"/>
                  <a:pt x="504298" y="182443"/>
                  <a:pt x="511341" y="197881"/>
                </a:cubicBezTo>
                <a:cubicBezTo>
                  <a:pt x="518384" y="213319"/>
                  <a:pt x="523581" y="232600"/>
                  <a:pt x="519652" y="243735"/>
                </a:cubicBezTo>
                <a:cubicBezTo>
                  <a:pt x="515723" y="254870"/>
                  <a:pt x="502615" y="265129"/>
                  <a:pt x="487768" y="264692"/>
                </a:cubicBezTo>
                <a:cubicBezTo>
                  <a:pt x="472921" y="264255"/>
                  <a:pt x="444470" y="226267"/>
                  <a:pt x="430570" y="241115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6354599" y="3567202"/>
            <a:ext cx="431551" cy="387677"/>
          </a:xfrm>
          <a:custGeom>
            <a:avLst/>
            <a:gdLst>
              <a:gd name="connsiteX0" fmla="*/ 190614 w 440546"/>
              <a:gd name="connsiteY0" fmla="*/ 630 h 339953"/>
              <a:gd name="connsiteX1" fmla="*/ 138213 w 440546"/>
              <a:gd name="connsiteY1" fmla="*/ 8490 h 339953"/>
              <a:gd name="connsiteX2" fmla="*/ 104152 w 440546"/>
              <a:gd name="connsiteY2" fmla="*/ 26831 h 339953"/>
              <a:gd name="connsiteX3" fmla="*/ 62232 w 440546"/>
              <a:gd name="connsiteY3" fmla="*/ 58271 h 339953"/>
              <a:gd name="connsiteX4" fmla="*/ 25551 w 440546"/>
              <a:gd name="connsiteY4" fmla="*/ 68752 h 339953"/>
              <a:gd name="connsiteX5" fmla="*/ 12450 w 440546"/>
              <a:gd name="connsiteY5" fmla="*/ 100192 h 339953"/>
              <a:gd name="connsiteX6" fmla="*/ 1970 w 440546"/>
              <a:gd name="connsiteY6" fmla="*/ 126393 h 339953"/>
              <a:gd name="connsiteX7" fmla="*/ 54371 w 440546"/>
              <a:gd name="connsiteY7" fmla="*/ 186654 h 339953"/>
              <a:gd name="connsiteX8" fmla="*/ 177514 w 440546"/>
              <a:gd name="connsiteY8" fmla="*/ 220715 h 339953"/>
              <a:gd name="connsiteX9" fmla="*/ 229915 w 440546"/>
              <a:gd name="connsiteY9" fmla="*/ 233815 h 339953"/>
              <a:gd name="connsiteX10" fmla="*/ 311137 w 440546"/>
              <a:gd name="connsiteY10" fmla="*/ 288836 h 339953"/>
              <a:gd name="connsiteX11" fmla="*/ 342578 w 440546"/>
              <a:gd name="connsiteY11" fmla="*/ 317657 h 339953"/>
              <a:gd name="connsiteX12" fmla="*/ 405459 w 440546"/>
              <a:gd name="connsiteY12" fmla="*/ 338617 h 339953"/>
              <a:gd name="connsiteX13" fmla="*/ 402839 w 440546"/>
              <a:gd name="connsiteY13" fmla="*/ 278356 h 339953"/>
              <a:gd name="connsiteX14" fmla="*/ 434280 w 440546"/>
              <a:gd name="connsiteY14" fmla="*/ 102812 h 339953"/>
              <a:gd name="connsiteX15" fmla="*/ 261356 w 440546"/>
              <a:gd name="connsiteY15" fmla="*/ 24211 h 339953"/>
              <a:gd name="connsiteX16" fmla="*/ 190614 w 440546"/>
              <a:gd name="connsiteY16" fmla="*/ 630 h 339953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33815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630 h 339830"/>
              <a:gd name="connsiteX1" fmla="*/ 138213 w 440546"/>
              <a:gd name="connsiteY1" fmla="*/ 8490 h 339830"/>
              <a:gd name="connsiteX2" fmla="*/ 104152 w 440546"/>
              <a:gd name="connsiteY2" fmla="*/ 26831 h 339830"/>
              <a:gd name="connsiteX3" fmla="*/ 62232 w 440546"/>
              <a:gd name="connsiteY3" fmla="*/ 58271 h 339830"/>
              <a:gd name="connsiteX4" fmla="*/ 25551 w 440546"/>
              <a:gd name="connsiteY4" fmla="*/ 68752 h 339830"/>
              <a:gd name="connsiteX5" fmla="*/ 12450 w 440546"/>
              <a:gd name="connsiteY5" fmla="*/ 100192 h 339830"/>
              <a:gd name="connsiteX6" fmla="*/ 1970 w 440546"/>
              <a:gd name="connsiteY6" fmla="*/ 126393 h 339830"/>
              <a:gd name="connsiteX7" fmla="*/ 54371 w 440546"/>
              <a:gd name="connsiteY7" fmla="*/ 186654 h 339830"/>
              <a:gd name="connsiteX8" fmla="*/ 177514 w 440546"/>
              <a:gd name="connsiteY8" fmla="*/ 220715 h 339830"/>
              <a:gd name="connsiteX9" fmla="*/ 229915 w 440546"/>
              <a:gd name="connsiteY9" fmla="*/ 246916 h 339830"/>
              <a:gd name="connsiteX10" fmla="*/ 300657 w 440546"/>
              <a:gd name="connsiteY10" fmla="*/ 304557 h 339830"/>
              <a:gd name="connsiteX11" fmla="*/ 342578 w 440546"/>
              <a:gd name="connsiteY11" fmla="*/ 317657 h 339830"/>
              <a:gd name="connsiteX12" fmla="*/ 405459 w 440546"/>
              <a:gd name="connsiteY12" fmla="*/ 338617 h 339830"/>
              <a:gd name="connsiteX13" fmla="*/ 402839 w 440546"/>
              <a:gd name="connsiteY13" fmla="*/ 278356 h 339830"/>
              <a:gd name="connsiteX14" fmla="*/ 434280 w 440546"/>
              <a:gd name="connsiteY14" fmla="*/ 102812 h 339830"/>
              <a:gd name="connsiteX15" fmla="*/ 261356 w 440546"/>
              <a:gd name="connsiteY15" fmla="*/ 24211 h 339830"/>
              <a:gd name="connsiteX16" fmla="*/ 190614 w 440546"/>
              <a:gd name="connsiteY16" fmla="*/ 630 h 339830"/>
              <a:gd name="connsiteX0" fmla="*/ 190614 w 440546"/>
              <a:gd name="connsiteY0" fmla="*/ 37099 h 376299"/>
              <a:gd name="connsiteX1" fmla="*/ 143453 w 440546"/>
              <a:gd name="connsiteY1" fmla="*/ 418 h 376299"/>
              <a:gd name="connsiteX2" fmla="*/ 104152 w 440546"/>
              <a:gd name="connsiteY2" fmla="*/ 63300 h 376299"/>
              <a:gd name="connsiteX3" fmla="*/ 62232 w 440546"/>
              <a:gd name="connsiteY3" fmla="*/ 94740 h 376299"/>
              <a:gd name="connsiteX4" fmla="*/ 25551 w 440546"/>
              <a:gd name="connsiteY4" fmla="*/ 105221 h 376299"/>
              <a:gd name="connsiteX5" fmla="*/ 12450 w 440546"/>
              <a:gd name="connsiteY5" fmla="*/ 136661 h 376299"/>
              <a:gd name="connsiteX6" fmla="*/ 1970 w 440546"/>
              <a:gd name="connsiteY6" fmla="*/ 162862 h 376299"/>
              <a:gd name="connsiteX7" fmla="*/ 54371 w 440546"/>
              <a:gd name="connsiteY7" fmla="*/ 223123 h 376299"/>
              <a:gd name="connsiteX8" fmla="*/ 177514 w 440546"/>
              <a:gd name="connsiteY8" fmla="*/ 257184 h 376299"/>
              <a:gd name="connsiteX9" fmla="*/ 229915 w 440546"/>
              <a:gd name="connsiteY9" fmla="*/ 283385 h 376299"/>
              <a:gd name="connsiteX10" fmla="*/ 300657 w 440546"/>
              <a:gd name="connsiteY10" fmla="*/ 341026 h 376299"/>
              <a:gd name="connsiteX11" fmla="*/ 342578 w 440546"/>
              <a:gd name="connsiteY11" fmla="*/ 354126 h 376299"/>
              <a:gd name="connsiteX12" fmla="*/ 405459 w 440546"/>
              <a:gd name="connsiteY12" fmla="*/ 375086 h 376299"/>
              <a:gd name="connsiteX13" fmla="*/ 402839 w 440546"/>
              <a:gd name="connsiteY13" fmla="*/ 314825 h 376299"/>
              <a:gd name="connsiteX14" fmla="*/ 434280 w 440546"/>
              <a:gd name="connsiteY14" fmla="*/ 139281 h 376299"/>
              <a:gd name="connsiteX15" fmla="*/ 261356 w 440546"/>
              <a:gd name="connsiteY15" fmla="*/ 60680 h 376299"/>
              <a:gd name="connsiteX16" fmla="*/ 190614 w 440546"/>
              <a:gd name="connsiteY16" fmla="*/ 37099 h 376299"/>
              <a:gd name="connsiteX0" fmla="*/ 190614 w 440546"/>
              <a:gd name="connsiteY0" fmla="*/ 37172 h 376372"/>
              <a:gd name="connsiteX1" fmla="*/ 143453 w 440546"/>
              <a:gd name="connsiteY1" fmla="*/ 491 h 376372"/>
              <a:gd name="connsiteX2" fmla="*/ 104152 w 440546"/>
              <a:gd name="connsiteY2" fmla="*/ 63373 h 376372"/>
              <a:gd name="connsiteX3" fmla="*/ 62232 w 440546"/>
              <a:gd name="connsiteY3" fmla="*/ 94813 h 376372"/>
              <a:gd name="connsiteX4" fmla="*/ 25551 w 440546"/>
              <a:gd name="connsiteY4" fmla="*/ 105294 h 376372"/>
              <a:gd name="connsiteX5" fmla="*/ 12450 w 440546"/>
              <a:gd name="connsiteY5" fmla="*/ 136734 h 376372"/>
              <a:gd name="connsiteX6" fmla="*/ 1970 w 440546"/>
              <a:gd name="connsiteY6" fmla="*/ 162935 h 376372"/>
              <a:gd name="connsiteX7" fmla="*/ 54371 w 440546"/>
              <a:gd name="connsiteY7" fmla="*/ 223196 h 376372"/>
              <a:gd name="connsiteX8" fmla="*/ 177514 w 440546"/>
              <a:gd name="connsiteY8" fmla="*/ 257257 h 376372"/>
              <a:gd name="connsiteX9" fmla="*/ 229915 w 440546"/>
              <a:gd name="connsiteY9" fmla="*/ 283458 h 376372"/>
              <a:gd name="connsiteX10" fmla="*/ 300657 w 440546"/>
              <a:gd name="connsiteY10" fmla="*/ 341099 h 376372"/>
              <a:gd name="connsiteX11" fmla="*/ 342578 w 440546"/>
              <a:gd name="connsiteY11" fmla="*/ 354199 h 376372"/>
              <a:gd name="connsiteX12" fmla="*/ 405459 w 440546"/>
              <a:gd name="connsiteY12" fmla="*/ 375159 h 376372"/>
              <a:gd name="connsiteX13" fmla="*/ 402839 w 440546"/>
              <a:gd name="connsiteY13" fmla="*/ 314898 h 376372"/>
              <a:gd name="connsiteX14" fmla="*/ 434280 w 440546"/>
              <a:gd name="connsiteY14" fmla="*/ 139354 h 376372"/>
              <a:gd name="connsiteX15" fmla="*/ 250876 w 440546"/>
              <a:gd name="connsiteY15" fmla="*/ 92193 h 376372"/>
              <a:gd name="connsiteX16" fmla="*/ 190614 w 440546"/>
              <a:gd name="connsiteY16" fmla="*/ 37172 h 376372"/>
              <a:gd name="connsiteX0" fmla="*/ 190614 w 413223"/>
              <a:gd name="connsiteY0" fmla="*/ 37172 h 376372"/>
              <a:gd name="connsiteX1" fmla="*/ 143453 w 413223"/>
              <a:gd name="connsiteY1" fmla="*/ 491 h 376372"/>
              <a:gd name="connsiteX2" fmla="*/ 104152 w 413223"/>
              <a:gd name="connsiteY2" fmla="*/ 63373 h 376372"/>
              <a:gd name="connsiteX3" fmla="*/ 62232 w 413223"/>
              <a:gd name="connsiteY3" fmla="*/ 94813 h 376372"/>
              <a:gd name="connsiteX4" fmla="*/ 25551 w 413223"/>
              <a:gd name="connsiteY4" fmla="*/ 105294 h 376372"/>
              <a:gd name="connsiteX5" fmla="*/ 12450 w 413223"/>
              <a:gd name="connsiteY5" fmla="*/ 136734 h 376372"/>
              <a:gd name="connsiteX6" fmla="*/ 1970 w 413223"/>
              <a:gd name="connsiteY6" fmla="*/ 162935 h 376372"/>
              <a:gd name="connsiteX7" fmla="*/ 54371 w 413223"/>
              <a:gd name="connsiteY7" fmla="*/ 223196 h 376372"/>
              <a:gd name="connsiteX8" fmla="*/ 177514 w 413223"/>
              <a:gd name="connsiteY8" fmla="*/ 257257 h 376372"/>
              <a:gd name="connsiteX9" fmla="*/ 229915 w 413223"/>
              <a:gd name="connsiteY9" fmla="*/ 283458 h 376372"/>
              <a:gd name="connsiteX10" fmla="*/ 300657 w 413223"/>
              <a:gd name="connsiteY10" fmla="*/ 341099 h 376372"/>
              <a:gd name="connsiteX11" fmla="*/ 342578 w 413223"/>
              <a:gd name="connsiteY11" fmla="*/ 354199 h 376372"/>
              <a:gd name="connsiteX12" fmla="*/ 405459 w 413223"/>
              <a:gd name="connsiteY12" fmla="*/ 375159 h 376372"/>
              <a:gd name="connsiteX13" fmla="*/ 402839 w 413223"/>
              <a:gd name="connsiteY13" fmla="*/ 314898 h 376372"/>
              <a:gd name="connsiteX14" fmla="*/ 402839 w 413223"/>
              <a:gd name="connsiteY14" fmla="*/ 170795 h 376372"/>
              <a:gd name="connsiteX15" fmla="*/ 250876 w 413223"/>
              <a:gd name="connsiteY15" fmla="*/ 92193 h 376372"/>
              <a:gd name="connsiteX16" fmla="*/ 190614 w 413223"/>
              <a:gd name="connsiteY16" fmla="*/ 37172 h 376372"/>
              <a:gd name="connsiteX0" fmla="*/ 190614 w 410655"/>
              <a:gd name="connsiteY0" fmla="*/ 37172 h 376372"/>
              <a:gd name="connsiteX1" fmla="*/ 143453 w 410655"/>
              <a:gd name="connsiteY1" fmla="*/ 491 h 376372"/>
              <a:gd name="connsiteX2" fmla="*/ 104152 w 410655"/>
              <a:gd name="connsiteY2" fmla="*/ 63373 h 376372"/>
              <a:gd name="connsiteX3" fmla="*/ 62232 w 410655"/>
              <a:gd name="connsiteY3" fmla="*/ 94813 h 376372"/>
              <a:gd name="connsiteX4" fmla="*/ 25551 w 410655"/>
              <a:gd name="connsiteY4" fmla="*/ 105294 h 376372"/>
              <a:gd name="connsiteX5" fmla="*/ 12450 w 410655"/>
              <a:gd name="connsiteY5" fmla="*/ 136734 h 376372"/>
              <a:gd name="connsiteX6" fmla="*/ 1970 w 410655"/>
              <a:gd name="connsiteY6" fmla="*/ 162935 h 376372"/>
              <a:gd name="connsiteX7" fmla="*/ 54371 w 410655"/>
              <a:gd name="connsiteY7" fmla="*/ 223196 h 376372"/>
              <a:gd name="connsiteX8" fmla="*/ 177514 w 410655"/>
              <a:gd name="connsiteY8" fmla="*/ 257257 h 376372"/>
              <a:gd name="connsiteX9" fmla="*/ 229915 w 410655"/>
              <a:gd name="connsiteY9" fmla="*/ 283458 h 376372"/>
              <a:gd name="connsiteX10" fmla="*/ 300657 w 410655"/>
              <a:gd name="connsiteY10" fmla="*/ 341099 h 376372"/>
              <a:gd name="connsiteX11" fmla="*/ 342578 w 410655"/>
              <a:gd name="connsiteY11" fmla="*/ 354199 h 376372"/>
              <a:gd name="connsiteX12" fmla="*/ 405459 w 410655"/>
              <a:gd name="connsiteY12" fmla="*/ 375159 h 376372"/>
              <a:gd name="connsiteX13" fmla="*/ 402839 w 410655"/>
              <a:gd name="connsiteY13" fmla="*/ 314898 h 376372"/>
              <a:gd name="connsiteX14" fmla="*/ 368778 w 410655"/>
              <a:gd name="connsiteY14" fmla="*/ 183895 h 376372"/>
              <a:gd name="connsiteX15" fmla="*/ 250876 w 410655"/>
              <a:gd name="connsiteY15" fmla="*/ 92193 h 376372"/>
              <a:gd name="connsiteX16" fmla="*/ 190614 w 410655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2093"/>
              <a:gd name="connsiteY0" fmla="*/ 37172 h 376372"/>
              <a:gd name="connsiteX1" fmla="*/ 143453 w 412093"/>
              <a:gd name="connsiteY1" fmla="*/ 491 h 376372"/>
              <a:gd name="connsiteX2" fmla="*/ 104152 w 412093"/>
              <a:gd name="connsiteY2" fmla="*/ 63373 h 376372"/>
              <a:gd name="connsiteX3" fmla="*/ 62232 w 412093"/>
              <a:gd name="connsiteY3" fmla="*/ 94813 h 376372"/>
              <a:gd name="connsiteX4" fmla="*/ 25551 w 412093"/>
              <a:gd name="connsiteY4" fmla="*/ 105294 h 376372"/>
              <a:gd name="connsiteX5" fmla="*/ 12450 w 412093"/>
              <a:gd name="connsiteY5" fmla="*/ 136734 h 376372"/>
              <a:gd name="connsiteX6" fmla="*/ 1970 w 412093"/>
              <a:gd name="connsiteY6" fmla="*/ 162935 h 376372"/>
              <a:gd name="connsiteX7" fmla="*/ 54371 w 412093"/>
              <a:gd name="connsiteY7" fmla="*/ 223196 h 376372"/>
              <a:gd name="connsiteX8" fmla="*/ 177514 w 412093"/>
              <a:gd name="connsiteY8" fmla="*/ 257257 h 376372"/>
              <a:gd name="connsiteX9" fmla="*/ 229915 w 412093"/>
              <a:gd name="connsiteY9" fmla="*/ 283458 h 376372"/>
              <a:gd name="connsiteX10" fmla="*/ 300657 w 412093"/>
              <a:gd name="connsiteY10" fmla="*/ 341099 h 376372"/>
              <a:gd name="connsiteX11" fmla="*/ 342578 w 412093"/>
              <a:gd name="connsiteY11" fmla="*/ 354199 h 376372"/>
              <a:gd name="connsiteX12" fmla="*/ 405459 w 412093"/>
              <a:gd name="connsiteY12" fmla="*/ 375159 h 376372"/>
              <a:gd name="connsiteX13" fmla="*/ 402839 w 412093"/>
              <a:gd name="connsiteY13" fmla="*/ 314898 h 376372"/>
              <a:gd name="connsiteX14" fmla="*/ 339958 w 412093"/>
              <a:gd name="connsiteY14" fmla="*/ 196996 h 376372"/>
              <a:gd name="connsiteX15" fmla="*/ 250876 w 412093"/>
              <a:gd name="connsiteY15" fmla="*/ 92193 h 376372"/>
              <a:gd name="connsiteX16" fmla="*/ 190614 w 412093"/>
              <a:gd name="connsiteY16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50876 w 411744"/>
              <a:gd name="connsiteY16" fmla="*/ 92193 h 376372"/>
              <a:gd name="connsiteX17" fmla="*/ 190614 w 411744"/>
              <a:gd name="connsiteY17" fmla="*/ 37172 h 376372"/>
              <a:gd name="connsiteX0" fmla="*/ 190614 w 411744"/>
              <a:gd name="connsiteY0" fmla="*/ 37172 h 376372"/>
              <a:gd name="connsiteX1" fmla="*/ 143453 w 411744"/>
              <a:gd name="connsiteY1" fmla="*/ 491 h 376372"/>
              <a:gd name="connsiteX2" fmla="*/ 104152 w 411744"/>
              <a:gd name="connsiteY2" fmla="*/ 63373 h 376372"/>
              <a:gd name="connsiteX3" fmla="*/ 62232 w 411744"/>
              <a:gd name="connsiteY3" fmla="*/ 94813 h 376372"/>
              <a:gd name="connsiteX4" fmla="*/ 25551 w 411744"/>
              <a:gd name="connsiteY4" fmla="*/ 105294 h 376372"/>
              <a:gd name="connsiteX5" fmla="*/ 12450 w 411744"/>
              <a:gd name="connsiteY5" fmla="*/ 136734 h 376372"/>
              <a:gd name="connsiteX6" fmla="*/ 1970 w 411744"/>
              <a:gd name="connsiteY6" fmla="*/ 162935 h 376372"/>
              <a:gd name="connsiteX7" fmla="*/ 54371 w 411744"/>
              <a:gd name="connsiteY7" fmla="*/ 223196 h 376372"/>
              <a:gd name="connsiteX8" fmla="*/ 177514 w 411744"/>
              <a:gd name="connsiteY8" fmla="*/ 257257 h 376372"/>
              <a:gd name="connsiteX9" fmla="*/ 229915 w 411744"/>
              <a:gd name="connsiteY9" fmla="*/ 283458 h 376372"/>
              <a:gd name="connsiteX10" fmla="*/ 300657 w 411744"/>
              <a:gd name="connsiteY10" fmla="*/ 341099 h 376372"/>
              <a:gd name="connsiteX11" fmla="*/ 342578 w 411744"/>
              <a:gd name="connsiteY11" fmla="*/ 354199 h 376372"/>
              <a:gd name="connsiteX12" fmla="*/ 405459 w 411744"/>
              <a:gd name="connsiteY12" fmla="*/ 375159 h 376372"/>
              <a:gd name="connsiteX13" fmla="*/ 402839 w 411744"/>
              <a:gd name="connsiteY13" fmla="*/ 314898 h 376372"/>
              <a:gd name="connsiteX14" fmla="*/ 408080 w 411744"/>
              <a:gd name="connsiteY14" fmla="*/ 265118 h 376372"/>
              <a:gd name="connsiteX15" fmla="*/ 339958 w 411744"/>
              <a:gd name="connsiteY15" fmla="*/ 196996 h 376372"/>
              <a:gd name="connsiteX16" fmla="*/ 237776 w 411744"/>
              <a:gd name="connsiteY16" fmla="*/ 160316 h 376372"/>
              <a:gd name="connsiteX17" fmla="*/ 250876 w 411744"/>
              <a:gd name="connsiteY17" fmla="*/ 92193 h 376372"/>
              <a:gd name="connsiteX18" fmla="*/ 190614 w 411744"/>
              <a:gd name="connsiteY18" fmla="*/ 37172 h 376372"/>
              <a:gd name="connsiteX0" fmla="*/ 190614 w 411744"/>
              <a:gd name="connsiteY0" fmla="*/ 37202 h 376402"/>
              <a:gd name="connsiteX1" fmla="*/ 143453 w 411744"/>
              <a:gd name="connsiteY1" fmla="*/ 521 h 376402"/>
              <a:gd name="connsiteX2" fmla="*/ 104152 w 411744"/>
              <a:gd name="connsiteY2" fmla="*/ 63403 h 376402"/>
              <a:gd name="connsiteX3" fmla="*/ 62232 w 411744"/>
              <a:gd name="connsiteY3" fmla="*/ 94843 h 376402"/>
              <a:gd name="connsiteX4" fmla="*/ 25551 w 411744"/>
              <a:gd name="connsiteY4" fmla="*/ 105324 h 376402"/>
              <a:gd name="connsiteX5" fmla="*/ 12450 w 411744"/>
              <a:gd name="connsiteY5" fmla="*/ 136764 h 376402"/>
              <a:gd name="connsiteX6" fmla="*/ 1970 w 411744"/>
              <a:gd name="connsiteY6" fmla="*/ 162965 h 376402"/>
              <a:gd name="connsiteX7" fmla="*/ 54371 w 411744"/>
              <a:gd name="connsiteY7" fmla="*/ 223226 h 376402"/>
              <a:gd name="connsiteX8" fmla="*/ 177514 w 411744"/>
              <a:gd name="connsiteY8" fmla="*/ 257287 h 376402"/>
              <a:gd name="connsiteX9" fmla="*/ 229915 w 411744"/>
              <a:gd name="connsiteY9" fmla="*/ 283488 h 376402"/>
              <a:gd name="connsiteX10" fmla="*/ 300657 w 411744"/>
              <a:gd name="connsiteY10" fmla="*/ 341129 h 376402"/>
              <a:gd name="connsiteX11" fmla="*/ 342578 w 411744"/>
              <a:gd name="connsiteY11" fmla="*/ 354229 h 376402"/>
              <a:gd name="connsiteX12" fmla="*/ 405459 w 411744"/>
              <a:gd name="connsiteY12" fmla="*/ 375189 h 376402"/>
              <a:gd name="connsiteX13" fmla="*/ 402839 w 411744"/>
              <a:gd name="connsiteY13" fmla="*/ 314928 h 376402"/>
              <a:gd name="connsiteX14" fmla="*/ 408080 w 411744"/>
              <a:gd name="connsiteY14" fmla="*/ 265148 h 376402"/>
              <a:gd name="connsiteX15" fmla="*/ 339958 w 411744"/>
              <a:gd name="connsiteY15" fmla="*/ 197026 h 376402"/>
              <a:gd name="connsiteX16" fmla="*/ 237776 w 411744"/>
              <a:gd name="connsiteY16" fmla="*/ 160346 h 376402"/>
              <a:gd name="connsiteX17" fmla="*/ 201095 w 411744"/>
              <a:gd name="connsiteY17" fmla="*/ 102704 h 376402"/>
              <a:gd name="connsiteX18" fmla="*/ 190614 w 411744"/>
              <a:gd name="connsiteY18" fmla="*/ 37202 h 376402"/>
              <a:gd name="connsiteX0" fmla="*/ 161794 w 411744"/>
              <a:gd name="connsiteY0" fmla="*/ 47310 h 376030"/>
              <a:gd name="connsiteX1" fmla="*/ 143453 w 411744"/>
              <a:gd name="connsiteY1" fmla="*/ 149 h 376030"/>
              <a:gd name="connsiteX2" fmla="*/ 104152 w 411744"/>
              <a:gd name="connsiteY2" fmla="*/ 63031 h 376030"/>
              <a:gd name="connsiteX3" fmla="*/ 62232 w 411744"/>
              <a:gd name="connsiteY3" fmla="*/ 94471 h 376030"/>
              <a:gd name="connsiteX4" fmla="*/ 25551 w 411744"/>
              <a:gd name="connsiteY4" fmla="*/ 104952 h 376030"/>
              <a:gd name="connsiteX5" fmla="*/ 12450 w 411744"/>
              <a:gd name="connsiteY5" fmla="*/ 136392 h 376030"/>
              <a:gd name="connsiteX6" fmla="*/ 1970 w 411744"/>
              <a:gd name="connsiteY6" fmla="*/ 162593 h 376030"/>
              <a:gd name="connsiteX7" fmla="*/ 54371 w 411744"/>
              <a:gd name="connsiteY7" fmla="*/ 222854 h 376030"/>
              <a:gd name="connsiteX8" fmla="*/ 177514 w 411744"/>
              <a:gd name="connsiteY8" fmla="*/ 256915 h 376030"/>
              <a:gd name="connsiteX9" fmla="*/ 229915 w 411744"/>
              <a:gd name="connsiteY9" fmla="*/ 283116 h 376030"/>
              <a:gd name="connsiteX10" fmla="*/ 300657 w 411744"/>
              <a:gd name="connsiteY10" fmla="*/ 340757 h 376030"/>
              <a:gd name="connsiteX11" fmla="*/ 342578 w 411744"/>
              <a:gd name="connsiteY11" fmla="*/ 353857 h 376030"/>
              <a:gd name="connsiteX12" fmla="*/ 405459 w 411744"/>
              <a:gd name="connsiteY12" fmla="*/ 374817 h 376030"/>
              <a:gd name="connsiteX13" fmla="*/ 402839 w 411744"/>
              <a:gd name="connsiteY13" fmla="*/ 314556 h 376030"/>
              <a:gd name="connsiteX14" fmla="*/ 408080 w 411744"/>
              <a:gd name="connsiteY14" fmla="*/ 264776 h 376030"/>
              <a:gd name="connsiteX15" fmla="*/ 339958 w 411744"/>
              <a:gd name="connsiteY15" fmla="*/ 196654 h 376030"/>
              <a:gd name="connsiteX16" fmla="*/ 237776 w 411744"/>
              <a:gd name="connsiteY16" fmla="*/ 159974 h 376030"/>
              <a:gd name="connsiteX17" fmla="*/ 201095 w 411744"/>
              <a:gd name="connsiteY17" fmla="*/ 102332 h 376030"/>
              <a:gd name="connsiteX18" fmla="*/ 161794 w 411744"/>
              <a:gd name="connsiteY18" fmla="*/ 47310 h 376030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37776 w 411744"/>
              <a:gd name="connsiteY16" fmla="*/ 159923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9 h 375979"/>
              <a:gd name="connsiteX1" fmla="*/ 143453 w 411744"/>
              <a:gd name="connsiteY1" fmla="*/ 98 h 375979"/>
              <a:gd name="connsiteX2" fmla="*/ 104152 w 411744"/>
              <a:gd name="connsiteY2" fmla="*/ 62980 h 375979"/>
              <a:gd name="connsiteX3" fmla="*/ 62232 w 411744"/>
              <a:gd name="connsiteY3" fmla="*/ 94420 h 375979"/>
              <a:gd name="connsiteX4" fmla="*/ 25551 w 411744"/>
              <a:gd name="connsiteY4" fmla="*/ 104901 h 375979"/>
              <a:gd name="connsiteX5" fmla="*/ 12450 w 411744"/>
              <a:gd name="connsiteY5" fmla="*/ 136341 h 375979"/>
              <a:gd name="connsiteX6" fmla="*/ 1970 w 411744"/>
              <a:gd name="connsiteY6" fmla="*/ 162542 h 375979"/>
              <a:gd name="connsiteX7" fmla="*/ 54371 w 411744"/>
              <a:gd name="connsiteY7" fmla="*/ 222803 h 375979"/>
              <a:gd name="connsiteX8" fmla="*/ 177514 w 411744"/>
              <a:gd name="connsiteY8" fmla="*/ 256864 h 375979"/>
              <a:gd name="connsiteX9" fmla="*/ 229915 w 411744"/>
              <a:gd name="connsiteY9" fmla="*/ 283065 h 375979"/>
              <a:gd name="connsiteX10" fmla="*/ 300657 w 411744"/>
              <a:gd name="connsiteY10" fmla="*/ 340706 h 375979"/>
              <a:gd name="connsiteX11" fmla="*/ 342578 w 411744"/>
              <a:gd name="connsiteY11" fmla="*/ 353806 h 375979"/>
              <a:gd name="connsiteX12" fmla="*/ 405459 w 411744"/>
              <a:gd name="connsiteY12" fmla="*/ 374766 h 375979"/>
              <a:gd name="connsiteX13" fmla="*/ 402839 w 411744"/>
              <a:gd name="connsiteY13" fmla="*/ 314505 h 375979"/>
              <a:gd name="connsiteX14" fmla="*/ 408080 w 411744"/>
              <a:gd name="connsiteY14" fmla="*/ 264725 h 375979"/>
              <a:gd name="connsiteX15" fmla="*/ 339958 w 411744"/>
              <a:gd name="connsiteY15" fmla="*/ 196603 h 375979"/>
              <a:gd name="connsiteX16" fmla="*/ 261357 w 411744"/>
              <a:gd name="connsiteY16" fmla="*/ 149442 h 375979"/>
              <a:gd name="connsiteX17" fmla="*/ 201095 w 411744"/>
              <a:gd name="connsiteY17" fmla="*/ 102281 h 375979"/>
              <a:gd name="connsiteX18" fmla="*/ 182754 w 411744"/>
              <a:gd name="connsiteY18" fmla="*/ 49879 h 375979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39958 w 411744"/>
              <a:gd name="connsiteY15" fmla="*/ 1966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300657 w 411744"/>
              <a:gd name="connsiteY15" fmla="*/ 20970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66596 w 411744"/>
              <a:gd name="connsiteY15" fmla="*/ 21756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1744"/>
              <a:gd name="connsiteY0" fmla="*/ 49876 h 375976"/>
              <a:gd name="connsiteX1" fmla="*/ 143453 w 411744"/>
              <a:gd name="connsiteY1" fmla="*/ 95 h 375976"/>
              <a:gd name="connsiteX2" fmla="*/ 104152 w 411744"/>
              <a:gd name="connsiteY2" fmla="*/ 62977 h 375976"/>
              <a:gd name="connsiteX3" fmla="*/ 62232 w 411744"/>
              <a:gd name="connsiteY3" fmla="*/ 94417 h 375976"/>
              <a:gd name="connsiteX4" fmla="*/ 25551 w 411744"/>
              <a:gd name="connsiteY4" fmla="*/ 104898 h 375976"/>
              <a:gd name="connsiteX5" fmla="*/ 12450 w 411744"/>
              <a:gd name="connsiteY5" fmla="*/ 136338 h 375976"/>
              <a:gd name="connsiteX6" fmla="*/ 1970 w 411744"/>
              <a:gd name="connsiteY6" fmla="*/ 162539 h 375976"/>
              <a:gd name="connsiteX7" fmla="*/ 54371 w 411744"/>
              <a:gd name="connsiteY7" fmla="*/ 222800 h 375976"/>
              <a:gd name="connsiteX8" fmla="*/ 177514 w 411744"/>
              <a:gd name="connsiteY8" fmla="*/ 256861 h 375976"/>
              <a:gd name="connsiteX9" fmla="*/ 229915 w 411744"/>
              <a:gd name="connsiteY9" fmla="*/ 283062 h 375976"/>
              <a:gd name="connsiteX10" fmla="*/ 300657 w 411744"/>
              <a:gd name="connsiteY10" fmla="*/ 340703 h 375976"/>
              <a:gd name="connsiteX11" fmla="*/ 342578 w 411744"/>
              <a:gd name="connsiteY11" fmla="*/ 353803 h 375976"/>
              <a:gd name="connsiteX12" fmla="*/ 405459 w 411744"/>
              <a:gd name="connsiteY12" fmla="*/ 374763 h 375976"/>
              <a:gd name="connsiteX13" fmla="*/ 402839 w 411744"/>
              <a:gd name="connsiteY13" fmla="*/ 314502 h 375976"/>
              <a:gd name="connsiteX14" fmla="*/ 408080 w 411744"/>
              <a:gd name="connsiteY14" fmla="*/ 264722 h 375976"/>
              <a:gd name="connsiteX15" fmla="*/ 287556 w 411744"/>
              <a:gd name="connsiteY15" fmla="*/ 207080 h 375976"/>
              <a:gd name="connsiteX16" fmla="*/ 261357 w 411744"/>
              <a:gd name="connsiteY16" fmla="*/ 149439 h 375976"/>
              <a:gd name="connsiteX17" fmla="*/ 222056 w 411744"/>
              <a:gd name="connsiteY17" fmla="*/ 94417 h 375976"/>
              <a:gd name="connsiteX18" fmla="*/ 182754 w 411744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287556 w 410219"/>
              <a:gd name="connsiteY15" fmla="*/ 207080 h 375976"/>
              <a:gd name="connsiteX16" fmla="*/ 261357 w 410219"/>
              <a:gd name="connsiteY16" fmla="*/ 149439 h 375976"/>
              <a:gd name="connsiteX17" fmla="*/ 222056 w 410219"/>
              <a:gd name="connsiteY17" fmla="*/ 94417 h 375976"/>
              <a:gd name="connsiteX18" fmla="*/ 182754 w 410219"/>
              <a:gd name="connsiteY18" fmla="*/ 49876 h 375976"/>
              <a:gd name="connsiteX0" fmla="*/ 182754 w 410219"/>
              <a:gd name="connsiteY0" fmla="*/ 49876 h 375976"/>
              <a:gd name="connsiteX1" fmla="*/ 143453 w 410219"/>
              <a:gd name="connsiteY1" fmla="*/ 95 h 375976"/>
              <a:gd name="connsiteX2" fmla="*/ 104152 w 410219"/>
              <a:gd name="connsiteY2" fmla="*/ 62977 h 375976"/>
              <a:gd name="connsiteX3" fmla="*/ 62232 w 410219"/>
              <a:gd name="connsiteY3" fmla="*/ 94417 h 375976"/>
              <a:gd name="connsiteX4" fmla="*/ 25551 w 410219"/>
              <a:gd name="connsiteY4" fmla="*/ 104898 h 375976"/>
              <a:gd name="connsiteX5" fmla="*/ 12450 w 410219"/>
              <a:gd name="connsiteY5" fmla="*/ 136338 h 375976"/>
              <a:gd name="connsiteX6" fmla="*/ 1970 w 410219"/>
              <a:gd name="connsiteY6" fmla="*/ 162539 h 375976"/>
              <a:gd name="connsiteX7" fmla="*/ 54371 w 410219"/>
              <a:gd name="connsiteY7" fmla="*/ 222800 h 375976"/>
              <a:gd name="connsiteX8" fmla="*/ 177514 w 410219"/>
              <a:gd name="connsiteY8" fmla="*/ 256861 h 375976"/>
              <a:gd name="connsiteX9" fmla="*/ 229915 w 410219"/>
              <a:gd name="connsiteY9" fmla="*/ 283062 h 375976"/>
              <a:gd name="connsiteX10" fmla="*/ 300657 w 410219"/>
              <a:gd name="connsiteY10" fmla="*/ 340703 h 375976"/>
              <a:gd name="connsiteX11" fmla="*/ 342578 w 410219"/>
              <a:gd name="connsiteY11" fmla="*/ 353803 h 375976"/>
              <a:gd name="connsiteX12" fmla="*/ 405459 w 410219"/>
              <a:gd name="connsiteY12" fmla="*/ 374763 h 375976"/>
              <a:gd name="connsiteX13" fmla="*/ 402839 w 410219"/>
              <a:gd name="connsiteY13" fmla="*/ 314502 h 375976"/>
              <a:gd name="connsiteX14" fmla="*/ 379259 w 410219"/>
              <a:gd name="connsiteY14" fmla="*/ 285682 h 375976"/>
              <a:gd name="connsiteX15" fmla="*/ 332099 w 410219"/>
              <a:gd name="connsiteY15" fmla="*/ 262101 h 375976"/>
              <a:gd name="connsiteX16" fmla="*/ 287556 w 410219"/>
              <a:gd name="connsiteY16" fmla="*/ 207080 h 375976"/>
              <a:gd name="connsiteX17" fmla="*/ 261357 w 410219"/>
              <a:gd name="connsiteY17" fmla="*/ 149439 h 375976"/>
              <a:gd name="connsiteX18" fmla="*/ 222056 w 410219"/>
              <a:gd name="connsiteY18" fmla="*/ 94417 h 375976"/>
              <a:gd name="connsiteX19" fmla="*/ 182754 w 410219"/>
              <a:gd name="connsiteY19" fmla="*/ 49876 h 37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219" h="375976">
                <a:moveTo>
                  <a:pt x="182754" y="49876"/>
                </a:moveTo>
                <a:cubicBezTo>
                  <a:pt x="169654" y="34156"/>
                  <a:pt x="156553" y="-2089"/>
                  <a:pt x="143453" y="95"/>
                </a:cubicBezTo>
                <a:cubicBezTo>
                  <a:pt x="130353" y="2279"/>
                  <a:pt x="117689" y="47257"/>
                  <a:pt x="104152" y="62977"/>
                </a:cubicBezTo>
                <a:cubicBezTo>
                  <a:pt x="90615" y="78697"/>
                  <a:pt x="75332" y="87430"/>
                  <a:pt x="62232" y="94417"/>
                </a:cubicBezTo>
                <a:cubicBezTo>
                  <a:pt x="49132" y="101404"/>
                  <a:pt x="33848" y="97911"/>
                  <a:pt x="25551" y="104898"/>
                </a:cubicBezTo>
                <a:cubicBezTo>
                  <a:pt x="17254" y="111885"/>
                  <a:pt x="16380" y="126731"/>
                  <a:pt x="12450" y="136338"/>
                </a:cubicBezTo>
                <a:cubicBezTo>
                  <a:pt x="8520" y="145945"/>
                  <a:pt x="-5017" y="148129"/>
                  <a:pt x="1970" y="162539"/>
                </a:cubicBezTo>
                <a:cubicBezTo>
                  <a:pt x="8957" y="176949"/>
                  <a:pt x="25114" y="207080"/>
                  <a:pt x="54371" y="222800"/>
                </a:cubicBezTo>
                <a:cubicBezTo>
                  <a:pt x="83628" y="238520"/>
                  <a:pt x="148257" y="246817"/>
                  <a:pt x="177514" y="256861"/>
                </a:cubicBezTo>
                <a:cubicBezTo>
                  <a:pt x="206771" y="266905"/>
                  <a:pt x="209391" y="269088"/>
                  <a:pt x="229915" y="283062"/>
                </a:cubicBezTo>
                <a:cubicBezTo>
                  <a:pt x="250439" y="297036"/>
                  <a:pt x="281880" y="328913"/>
                  <a:pt x="300657" y="340703"/>
                </a:cubicBezTo>
                <a:cubicBezTo>
                  <a:pt x="319434" y="352493"/>
                  <a:pt x="325111" y="348126"/>
                  <a:pt x="342578" y="353803"/>
                </a:cubicBezTo>
                <a:cubicBezTo>
                  <a:pt x="360045" y="359480"/>
                  <a:pt x="395416" y="381313"/>
                  <a:pt x="405459" y="374763"/>
                </a:cubicBezTo>
                <a:cubicBezTo>
                  <a:pt x="415502" y="368213"/>
                  <a:pt x="407206" y="329349"/>
                  <a:pt x="402839" y="314502"/>
                </a:cubicBezTo>
                <a:cubicBezTo>
                  <a:pt x="398472" y="299655"/>
                  <a:pt x="394106" y="293542"/>
                  <a:pt x="379259" y="285682"/>
                </a:cubicBezTo>
                <a:cubicBezTo>
                  <a:pt x="364412" y="277822"/>
                  <a:pt x="347383" y="275201"/>
                  <a:pt x="332099" y="262101"/>
                </a:cubicBezTo>
                <a:cubicBezTo>
                  <a:pt x="316815" y="249001"/>
                  <a:pt x="296290" y="226730"/>
                  <a:pt x="287556" y="207080"/>
                </a:cubicBezTo>
                <a:cubicBezTo>
                  <a:pt x="265722" y="182626"/>
                  <a:pt x="276204" y="166906"/>
                  <a:pt x="261357" y="149439"/>
                </a:cubicBezTo>
                <a:cubicBezTo>
                  <a:pt x="246510" y="131972"/>
                  <a:pt x="235157" y="111011"/>
                  <a:pt x="222056" y="94417"/>
                </a:cubicBezTo>
                <a:cubicBezTo>
                  <a:pt x="208956" y="77823"/>
                  <a:pt x="195854" y="65596"/>
                  <a:pt x="182754" y="49876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315480" y="2985110"/>
            <a:ext cx="1586542" cy="1342918"/>
          </a:xfrm>
          <a:custGeom>
            <a:avLst/>
            <a:gdLst>
              <a:gd name="connsiteX0" fmla="*/ 969777 w 1723980"/>
              <a:gd name="connsiteY0" fmla="*/ 0 h 1401977"/>
              <a:gd name="connsiteX1" fmla="*/ 783883 w 1723980"/>
              <a:gd name="connsiteY1" fmla="*/ 55266 h 1401977"/>
              <a:gd name="connsiteX2" fmla="*/ 723593 w 1723980"/>
              <a:gd name="connsiteY2" fmla="*/ 150726 h 1401977"/>
              <a:gd name="connsiteX3" fmla="*/ 608037 w 1723980"/>
              <a:gd name="connsiteY3" fmla="*/ 406959 h 1401977"/>
              <a:gd name="connsiteX4" fmla="*/ 537698 w 1723980"/>
              <a:gd name="connsiteY4" fmla="*/ 386862 h 1401977"/>
              <a:gd name="connsiteX5" fmla="*/ 447263 w 1723980"/>
              <a:gd name="connsiteY5" fmla="*/ 346669 h 1401977"/>
              <a:gd name="connsiteX6" fmla="*/ 407070 w 1723980"/>
              <a:gd name="connsiteY6" fmla="*/ 371789 h 1401977"/>
              <a:gd name="connsiteX7" fmla="*/ 251320 w 1723980"/>
              <a:gd name="connsiteY7" fmla="*/ 396910 h 1401977"/>
              <a:gd name="connsiteX8" fmla="*/ 155861 w 1723980"/>
              <a:gd name="connsiteY8" fmla="*/ 396910 h 1401977"/>
              <a:gd name="connsiteX9" fmla="*/ 95571 w 1723980"/>
              <a:gd name="connsiteY9" fmla="*/ 482321 h 1401977"/>
              <a:gd name="connsiteX10" fmla="*/ 111 w 1723980"/>
              <a:gd name="connsiteY10" fmla="*/ 633047 h 1401977"/>
              <a:gd name="connsiteX11" fmla="*/ 115668 w 1723980"/>
              <a:gd name="connsiteY11" fmla="*/ 723482 h 1401977"/>
              <a:gd name="connsiteX12" fmla="*/ 90547 w 1723980"/>
              <a:gd name="connsiteY12" fmla="*/ 874207 h 1401977"/>
              <a:gd name="connsiteX13" fmla="*/ 276441 w 1723980"/>
              <a:gd name="connsiteY13" fmla="*/ 984739 h 1401977"/>
              <a:gd name="connsiteX14" fmla="*/ 487457 w 1723980"/>
              <a:gd name="connsiteY14" fmla="*/ 889280 h 1401977"/>
              <a:gd name="connsiteX15" fmla="*/ 487457 w 1723980"/>
              <a:gd name="connsiteY15" fmla="*/ 999811 h 1401977"/>
              <a:gd name="connsiteX16" fmla="*/ 517602 w 1723980"/>
              <a:gd name="connsiteY16" fmla="*/ 1050053 h 1401977"/>
              <a:gd name="connsiteX17" fmla="*/ 522626 w 1723980"/>
              <a:gd name="connsiteY17" fmla="*/ 1205803 h 1401977"/>
              <a:gd name="connsiteX18" fmla="*/ 884366 w 1723980"/>
              <a:gd name="connsiteY18" fmla="*/ 1401745 h 1401977"/>
              <a:gd name="connsiteX19" fmla="*/ 1140599 w 1723980"/>
              <a:gd name="connsiteY19" fmla="*/ 1240972 h 1401977"/>
              <a:gd name="connsiteX20" fmla="*/ 1286301 w 1723980"/>
              <a:gd name="connsiteY20" fmla="*/ 1040005 h 1401977"/>
              <a:gd name="connsiteX21" fmla="*/ 1331518 w 1723980"/>
              <a:gd name="connsiteY21" fmla="*/ 1034981 h 1401977"/>
              <a:gd name="connsiteX22" fmla="*/ 1381760 w 1723980"/>
              <a:gd name="connsiteY22" fmla="*/ 1120392 h 1401977"/>
              <a:gd name="connsiteX23" fmla="*/ 1497316 w 1723980"/>
              <a:gd name="connsiteY23" fmla="*/ 1165609 h 1401977"/>
              <a:gd name="connsiteX24" fmla="*/ 1708331 w 1723980"/>
              <a:gd name="connsiteY24" fmla="*/ 1135464 h 1401977"/>
              <a:gd name="connsiteX25" fmla="*/ 1637993 w 1723980"/>
              <a:gd name="connsiteY25" fmla="*/ 864159 h 1401977"/>
              <a:gd name="connsiteX26" fmla="*/ 1080309 w 1723980"/>
              <a:gd name="connsiteY26" fmla="*/ 256233 h 1401977"/>
              <a:gd name="connsiteX27" fmla="*/ 1045140 w 1723980"/>
              <a:gd name="connsiteY27" fmla="*/ 40194 h 1401977"/>
              <a:gd name="connsiteX0" fmla="*/ 969777 w 1728224"/>
              <a:gd name="connsiteY0" fmla="*/ 0 h 1401977"/>
              <a:gd name="connsiteX1" fmla="*/ 783883 w 1728224"/>
              <a:gd name="connsiteY1" fmla="*/ 55266 h 1401977"/>
              <a:gd name="connsiteX2" fmla="*/ 723593 w 1728224"/>
              <a:gd name="connsiteY2" fmla="*/ 150726 h 1401977"/>
              <a:gd name="connsiteX3" fmla="*/ 608037 w 1728224"/>
              <a:gd name="connsiteY3" fmla="*/ 406959 h 1401977"/>
              <a:gd name="connsiteX4" fmla="*/ 537698 w 1728224"/>
              <a:gd name="connsiteY4" fmla="*/ 386862 h 1401977"/>
              <a:gd name="connsiteX5" fmla="*/ 447263 w 1728224"/>
              <a:gd name="connsiteY5" fmla="*/ 346669 h 1401977"/>
              <a:gd name="connsiteX6" fmla="*/ 407070 w 1728224"/>
              <a:gd name="connsiteY6" fmla="*/ 371789 h 1401977"/>
              <a:gd name="connsiteX7" fmla="*/ 251320 w 1728224"/>
              <a:gd name="connsiteY7" fmla="*/ 396910 h 1401977"/>
              <a:gd name="connsiteX8" fmla="*/ 155861 w 1728224"/>
              <a:gd name="connsiteY8" fmla="*/ 396910 h 1401977"/>
              <a:gd name="connsiteX9" fmla="*/ 95571 w 1728224"/>
              <a:gd name="connsiteY9" fmla="*/ 482321 h 1401977"/>
              <a:gd name="connsiteX10" fmla="*/ 111 w 1728224"/>
              <a:gd name="connsiteY10" fmla="*/ 633047 h 1401977"/>
              <a:gd name="connsiteX11" fmla="*/ 115668 w 1728224"/>
              <a:gd name="connsiteY11" fmla="*/ 723482 h 1401977"/>
              <a:gd name="connsiteX12" fmla="*/ 90547 w 1728224"/>
              <a:gd name="connsiteY12" fmla="*/ 874207 h 1401977"/>
              <a:gd name="connsiteX13" fmla="*/ 276441 w 1728224"/>
              <a:gd name="connsiteY13" fmla="*/ 984739 h 1401977"/>
              <a:gd name="connsiteX14" fmla="*/ 487457 w 1728224"/>
              <a:gd name="connsiteY14" fmla="*/ 889280 h 1401977"/>
              <a:gd name="connsiteX15" fmla="*/ 487457 w 1728224"/>
              <a:gd name="connsiteY15" fmla="*/ 999811 h 1401977"/>
              <a:gd name="connsiteX16" fmla="*/ 517602 w 1728224"/>
              <a:gd name="connsiteY16" fmla="*/ 1050053 h 1401977"/>
              <a:gd name="connsiteX17" fmla="*/ 522626 w 1728224"/>
              <a:gd name="connsiteY17" fmla="*/ 1205803 h 1401977"/>
              <a:gd name="connsiteX18" fmla="*/ 884366 w 1728224"/>
              <a:gd name="connsiteY18" fmla="*/ 1401745 h 1401977"/>
              <a:gd name="connsiteX19" fmla="*/ 1140599 w 1728224"/>
              <a:gd name="connsiteY19" fmla="*/ 1240972 h 1401977"/>
              <a:gd name="connsiteX20" fmla="*/ 1286301 w 1728224"/>
              <a:gd name="connsiteY20" fmla="*/ 1040005 h 1401977"/>
              <a:gd name="connsiteX21" fmla="*/ 1331518 w 1728224"/>
              <a:gd name="connsiteY21" fmla="*/ 1034981 h 1401977"/>
              <a:gd name="connsiteX22" fmla="*/ 1381760 w 1728224"/>
              <a:gd name="connsiteY22" fmla="*/ 1120392 h 1401977"/>
              <a:gd name="connsiteX23" fmla="*/ 1497316 w 1728224"/>
              <a:gd name="connsiteY23" fmla="*/ 1165609 h 1401977"/>
              <a:gd name="connsiteX24" fmla="*/ 1708331 w 1728224"/>
              <a:gd name="connsiteY24" fmla="*/ 1135464 h 1401977"/>
              <a:gd name="connsiteX25" fmla="*/ 1637993 w 1728224"/>
              <a:gd name="connsiteY25" fmla="*/ 864159 h 1401977"/>
              <a:gd name="connsiteX26" fmla="*/ 989912 w 1728224"/>
              <a:gd name="connsiteY26" fmla="*/ 297955 h 1401977"/>
              <a:gd name="connsiteX27" fmla="*/ 1045140 w 1728224"/>
              <a:gd name="connsiteY27" fmla="*/ 40194 h 1401977"/>
              <a:gd name="connsiteX0" fmla="*/ 969777 w 1728224"/>
              <a:gd name="connsiteY0" fmla="*/ 0 h 1401977"/>
              <a:gd name="connsiteX1" fmla="*/ 783883 w 1728224"/>
              <a:gd name="connsiteY1" fmla="*/ 55266 h 1401977"/>
              <a:gd name="connsiteX2" fmla="*/ 723593 w 1728224"/>
              <a:gd name="connsiteY2" fmla="*/ 150726 h 1401977"/>
              <a:gd name="connsiteX3" fmla="*/ 608037 w 1728224"/>
              <a:gd name="connsiteY3" fmla="*/ 406959 h 1401977"/>
              <a:gd name="connsiteX4" fmla="*/ 537698 w 1728224"/>
              <a:gd name="connsiteY4" fmla="*/ 386862 h 1401977"/>
              <a:gd name="connsiteX5" fmla="*/ 447263 w 1728224"/>
              <a:gd name="connsiteY5" fmla="*/ 346669 h 1401977"/>
              <a:gd name="connsiteX6" fmla="*/ 407070 w 1728224"/>
              <a:gd name="connsiteY6" fmla="*/ 371789 h 1401977"/>
              <a:gd name="connsiteX7" fmla="*/ 251320 w 1728224"/>
              <a:gd name="connsiteY7" fmla="*/ 396910 h 1401977"/>
              <a:gd name="connsiteX8" fmla="*/ 155861 w 1728224"/>
              <a:gd name="connsiteY8" fmla="*/ 396910 h 1401977"/>
              <a:gd name="connsiteX9" fmla="*/ 95571 w 1728224"/>
              <a:gd name="connsiteY9" fmla="*/ 482321 h 1401977"/>
              <a:gd name="connsiteX10" fmla="*/ 111 w 1728224"/>
              <a:gd name="connsiteY10" fmla="*/ 633047 h 1401977"/>
              <a:gd name="connsiteX11" fmla="*/ 115668 w 1728224"/>
              <a:gd name="connsiteY11" fmla="*/ 723482 h 1401977"/>
              <a:gd name="connsiteX12" fmla="*/ 90547 w 1728224"/>
              <a:gd name="connsiteY12" fmla="*/ 874207 h 1401977"/>
              <a:gd name="connsiteX13" fmla="*/ 276441 w 1728224"/>
              <a:gd name="connsiteY13" fmla="*/ 984739 h 1401977"/>
              <a:gd name="connsiteX14" fmla="*/ 487457 w 1728224"/>
              <a:gd name="connsiteY14" fmla="*/ 889280 h 1401977"/>
              <a:gd name="connsiteX15" fmla="*/ 487457 w 1728224"/>
              <a:gd name="connsiteY15" fmla="*/ 999811 h 1401977"/>
              <a:gd name="connsiteX16" fmla="*/ 517602 w 1728224"/>
              <a:gd name="connsiteY16" fmla="*/ 1050053 h 1401977"/>
              <a:gd name="connsiteX17" fmla="*/ 522626 w 1728224"/>
              <a:gd name="connsiteY17" fmla="*/ 1205803 h 1401977"/>
              <a:gd name="connsiteX18" fmla="*/ 884366 w 1728224"/>
              <a:gd name="connsiteY18" fmla="*/ 1401745 h 1401977"/>
              <a:gd name="connsiteX19" fmla="*/ 1140599 w 1728224"/>
              <a:gd name="connsiteY19" fmla="*/ 1240972 h 1401977"/>
              <a:gd name="connsiteX20" fmla="*/ 1286301 w 1728224"/>
              <a:gd name="connsiteY20" fmla="*/ 1040005 h 1401977"/>
              <a:gd name="connsiteX21" fmla="*/ 1331518 w 1728224"/>
              <a:gd name="connsiteY21" fmla="*/ 1034981 h 1401977"/>
              <a:gd name="connsiteX22" fmla="*/ 1381760 w 1728224"/>
              <a:gd name="connsiteY22" fmla="*/ 1120392 h 1401977"/>
              <a:gd name="connsiteX23" fmla="*/ 1497316 w 1728224"/>
              <a:gd name="connsiteY23" fmla="*/ 1165609 h 1401977"/>
              <a:gd name="connsiteX24" fmla="*/ 1708331 w 1728224"/>
              <a:gd name="connsiteY24" fmla="*/ 1135464 h 1401977"/>
              <a:gd name="connsiteX25" fmla="*/ 1637993 w 1728224"/>
              <a:gd name="connsiteY25" fmla="*/ 864159 h 1401977"/>
              <a:gd name="connsiteX26" fmla="*/ 989912 w 1728224"/>
              <a:gd name="connsiteY26" fmla="*/ 297955 h 1401977"/>
              <a:gd name="connsiteX27" fmla="*/ 1006532 w 1728224"/>
              <a:gd name="connsiteY27" fmla="*/ 158673 h 1401977"/>
              <a:gd name="connsiteX28" fmla="*/ 1045140 w 1728224"/>
              <a:gd name="connsiteY28" fmla="*/ 40194 h 1401977"/>
              <a:gd name="connsiteX0" fmla="*/ 969777 w 1728224"/>
              <a:gd name="connsiteY0" fmla="*/ 0 h 1401977"/>
              <a:gd name="connsiteX1" fmla="*/ 783883 w 1728224"/>
              <a:gd name="connsiteY1" fmla="*/ 55266 h 1401977"/>
              <a:gd name="connsiteX2" fmla="*/ 723593 w 1728224"/>
              <a:gd name="connsiteY2" fmla="*/ 150726 h 1401977"/>
              <a:gd name="connsiteX3" fmla="*/ 608037 w 1728224"/>
              <a:gd name="connsiteY3" fmla="*/ 406959 h 1401977"/>
              <a:gd name="connsiteX4" fmla="*/ 537698 w 1728224"/>
              <a:gd name="connsiteY4" fmla="*/ 386862 h 1401977"/>
              <a:gd name="connsiteX5" fmla="*/ 447263 w 1728224"/>
              <a:gd name="connsiteY5" fmla="*/ 346669 h 1401977"/>
              <a:gd name="connsiteX6" fmla="*/ 407070 w 1728224"/>
              <a:gd name="connsiteY6" fmla="*/ 371789 h 1401977"/>
              <a:gd name="connsiteX7" fmla="*/ 251320 w 1728224"/>
              <a:gd name="connsiteY7" fmla="*/ 396910 h 1401977"/>
              <a:gd name="connsiteX8" fmla="*/ 155861 w 1728224"/>
              <a:gd name="connsiteY8" fmla="*/ 396910 h 1401977"/>
              <a:gd name="connsiteX9" fmla="*/ 95571 w 1728224"/>
              <a:gd name="connsiteY9" fmla="*/ 482321 h 1401977"/>
              <a:gd name="connsiteX10" fmla="*/ 111 w 1728224"/>
              <a:gd name="connsiteY10" fmla="*/ 633047 h 1401977"/>
              <a:gd name="connsiteX11" fmla="*/ 115668 w 1728224"/>
              <a:gd name="connsiteY11" fmla="*/ 723482 h 1401977"/>
              <a:gd name="connsiteX12" fmla="*/ 90547 w 1728224"/>
              <a:gd name="connsiteY12" fmla="*/ 874207 h 1401977"/>
              <a:gd name="connsiteX13" fmla="*/ 276441 w 1728224"/>
              <a:gd name="connsiteY13" fmla="*/ 984739 h 1401977"/>
              <a:gd name="connsiteX14" fmla="*/ 487457 w 1728224"/>
              <a:gd name="connsiteY14" fmla="*/ 889280 h 1401977"/>
              <a:gd name="connsiteX15" fmla="*/ 487457 w 1728224"/>
              <a:gd name="connsiteY15" fmla="*/ 999811 h 1401977"/>
              <a:gd name="connsiteX16" fmla="*/ 517602 w 1728224"/>
              <a:gd name="connsiteY16" fmla="*/ 1050053 h 1401977"/>
              <a:gd name="connsiteX17" fmla="*/ 522626 w 1728224"/>
              <a:gd name="connsiteY17" fmla="*/ 1205803 h 1401977"/>
              <a:gd name="connsiteX18" fmla="*/ 884366 w 1728224"/>
              <a:gd name="connsiteY18" fmla="*/ 1401745 h 1401977"/>
              <a:gd name="connsiteX19" fmla="*/ 1140599 w 1728224"/>
              <a:gd name="connsiteY19" fmla="*/ 1240972 h 1401977"/>
              <a:gd name="connsiteX20" fmla="*/ 1286301 w 1728224"/>
              <a:gd name="connsiteY20" fmla="*/ 1040005 h 1401977"/>
              <a:gd name="connsiteX21" fmla="*/ 1331518 w 1728224"/>
              <a:gd name="connsiteY21" fmla="*/ 1034981 h 1401977"/>
              <a:gd name="connsiteX22" fmla="*/ 1381760 w 1728224"/>
              <a:gd name="connsiteY22" fmla="*/ 1120392 h 1401977"/>
              <a:gd name="connsiteX23" fmla="*/ 1497316 w 1728224"/>
              <a:gd name="connsiteY23" fmla="*/ 1165609 h 1401977"/>
              <a:gd name="connsiteX24" fmla="*/ 1708331 w 1728224"/>
              <a:gd name="connsiteY24" fmla="*/ 1135464 h 1401977"/>
              <a:gd name="connsiteX25" fmla="*/ 1637993 w 1728224"/>
              <a:gd name="connsiteY25" fmla="*/ 864159 h 1401977"/>
              <a:gd name="connsiteX26" fmla="*/ 989912 w 1728224"/>
              <a:gd name="connsiteY26" fmla="*/ 297955 h 1401977"/>
              <a:gd name="connsiteX27" fmla="*/ 996102 w 1728224"/>
              <a:gd name="connsiteY27" fmla="*/ 238639 h 1401977"/>
              <a:gd name="connsiteX28" fmla="*/ 1006532 w 1728224"/>
              <a:gd name="connsiteY28" fmla="*/ 158673 h 1401977"/>
              <a:gd name="connsiteX29" fmla="*/ 1045140 w 1728224"/>
              <a:gd name="connsiteY29" fmla="*/ 40194 h 1401977"/>
              <a:gd name="connsiteX0" fmla="*/ 969777 w 1717672"/>
              <a:gd name="connsiteY0" fmla="*/ 0 h 1401977"/>
              <a:gd name="connsiteX1" fmla="*/ 783883 w 1717672"/>
              <a:gd name="connsiteY1" fmla="*/ 55266 h 1401977"/>
              <a:gd name="connsiteX2" fmla="*/ 723593 w 1717672"/>
              <a:gd name="connsiteY2" fmla="*/ 150726 h 1401977"/>
              <a:gd name="connsiteX3" fmla="*/ 608037 w 1717672"/>
              <a:gd name="connsiteY3" fmla="*/ 406959 h 1401977"/>
              <a:gd name="connsiteX4" fmla="*/ 537698 w 1717672"/>
              <a:gd name="connsiteY4" fmla="*/ 386862 h 1401977"/>
              <a:gd name="connsiteX5" fmla="*/ 447263 w 1717672"/>
              <a:gd name="connsiteY5" fmla="*/ 346669 h 1401977"/>
              <a:gd name="connsiteX6" fmla="*/ 407070 w 1717672"/>
              <a:gd name="connsiteY6" fmla="*/ 371789 h 1401977"/>
              <a:gd name="connsiteX7" fmla="*/ 251320 w 1717672"/>
              <a:gd name="connsiteY7" fmla="*/ 396910 h 1401977"/>
              <a:gd name="connsiteX8" fmla="*/ 155861 w 1717672"/>
              <a:gd name="connsiteY8" fmla="*/ 396910 h 1401977"/>
              <a:gd name="connsiteX9" fmla="*/ 95571 w 1717672"/>
              <a:gd name="connsiteY9" fmla="*/ 482321 h 1401977"/>
              <a:gd name="connsiteX10" fmla="*/ 111 w 1717672"/>
              <a:gd name="connsiteY10" fmla="*/ 633047 h 1401977"/>
              <a:gd name="connsiteX11" fmla="*/ 115668 w 1717672"/>
              <a:gd name="connsiteY11" fmla="*/ 723482 h 1401977"/>
              <a:gd name="connsiteX12" fmla="*/ 90547 w 1717672"/>
              <a:gd name="connsiteY12" fmla="*/ 874207 h 1401977"/>
              <a:gd name="connsiteX13" fmla="*/ 276441 w 1717672"/>
              <a:gd name="connsiteY13" fmla="*/ 984739 h 1401977"/>
              <a:gd name="connsiteX14" fmla="*/ 487457 w 1717672"/>
              <a:gd name="connsiteY14" fmla="*/ 889280 h 1401977"/>
              <a:gd name="connsiteX15" fmla="*/ 487457 w 1717672"/>
              <a:gd name="connsiteY15" fmla="*/ 999811 h 1401977"/>
              <a:gd name="connsiteX16" fmla="*/ 517602 w 1717672"/>
              <a:gd name="connsiteY16" fmla="*/ 1050053 h 1401977"/>
              <a:gd name="connsiteX17" fmla="*/ 522626 w 1717672"/>
              <a:gd name="connsiteY17" fmla="*/ 1205803 h 1401977"/>
              <a:gd name="connsiteX18" fmla="*/ 884366 w 1717672"/>
              <a:gd name="connsiteY18" fmla="*/ 1401745 h 1401977"/>
              <a:gd name="connsiteX19" fmla="*/ 1140599 w 1717672"/>
              <a:gd name="connsiteY19" fmla="*/ 1240972 h 1401977"/>
              <a:gd name="connsiteX20" fmla="*/ 1286301 w 1717672"/>
              <a:gd name="connsiteY20" fmla="*/ 1040005 h 1401977"/>
              <a:gd name="connsiteX21" fmla="*/ 1331518 w 1717672"/>
              <a:gd name="connsiteY21" fmla="*/ 1034981 h 1401977"/>
              <a:gd name="connsiteX22" fmla="*/ 1381760 w 1717672"/>
              <a:gd name="connsiteY22" fmla="*/ 1120392 h 1401977"/>
              <a:gd name="connsiteX23" fmla="*/ 1497316 w 1717672"/>
              <a:gd name="connsiteY23" fmla="*/ 1165609 h 1401977"/>
              <a:gd name="connsiteX24" fmla="*/ 1708331 w 1717672"/>
              <a:gd name="connsiteY24" fmla="*/ 1135464 h 1401977"/>
              <a:gd name="connsiteX25" fmla="*/ 1637993 w 1717672"/>
              <a:gd name="connsiteY25" fmla="*/ 864159 h 1401977"/>
              <a:gd name="connsiteX26" fmla="*/ 1263816 w 1717672"/>
              <a:gd name="connsiteY26" fmla="*/ 648902 h 1401977"/>
              <a:gd name="connsiteX27" fmla="*/ 989912 w 1717672"/>
              <a:gd name="connsiteY27" fmla="*/ 297955 h 1401977"/>
              <a:gd name="connsiteX28" fmla="*/ 996102 w 1717672"/>
              <a:gd name="connsiteY28" fmla="*/ 238639 h 1401977"/>
              <a:gd name="connsiteX29" fmla="*/ 1006532 w 1717672"/>
              <a:gd name="connsiteY29" fmla="*/ 158673 h 1401977"/>
              <a:gd name="connsiteX30" fmla="*/ 1045140 w 1717672"/>
              <a:gd name="connsiteY30" fmla="*/ 40194 h 1401977"/>
              <a:gd name="connsiteX0" fmla="*/ 969777 w 1710290"/>
              <a:gd name="connsiteY0" fmla="*/ 0 h 1401977"/>
              <a:gd name="connsiteX1" fmla="*/ 783883 w 1710290"/>
              <a:gd name="connsiteY1" fmla="*/ 55266 h 1401977"/>
              <a:gd name="connsiteX2" fmla="*/ 723593 w 1710290"/>
              <a:gd name="connsiteY2" fmla="*/ 150726 h 1401977"/>
              <a:gd name="connsiteX3" fmla="*/ 608037 w 1710290"/>
              <a:gd name="connsiteY3" fmla="*/ 406959 h 1401977"/>
              <a:gd name="connsiteX4" fmla="*/ 537698 w 1710290"/>
              <a:gd name="connsiteY4" fmla="*/ 386862 h 1401977"/>
              <a:gd name="connsiteX5" fmla="*/ 447263 w 1710290"/>
              <a:gd name="connsiteY5" fmla="*/ 346669 h 1401977"/>
              <a:gd name="connsiteX6" fmla="*/ 407070 w 1710290"/>
              <a:gd name="connsiteY6" fmla="*/ 371789 h 1401977"/>
              <a:gd name="connsiteX7" fmla="*/ 251320 w 1710290"/>
              <a:gd name="connsiteY7" fmla="*/ 396910 h 1401977"/>
              <a:gd name="connsiteX8" fmla="*/ 155861 w 1710290"/>
              <a:gd name="connsiteY8" fmla="*/ 396910 h 1401977"/>
              <a:gd name="connsiteX9" fmla="*/ 95571 w 1710290"/>
              <a:gd name="connsiteY9" fmla="*/ 482321 h 1401977"/>
              <a:gd name="connsiteX10" fmla="*/ 111 w 1710290"/>
              <a:gd name="connsiteY10" fmla="*/ 633047 h 1401977"/>
              <a:gd name="connsiteX11" fmla="*/ 115668 w 1710290"/>
              <a:gd name="connsiteY11" fmla="*/ 723482 h 1401977"/>
              <a:gd name="connsiteX12" fmla="*/ 90547 w 1710290"/>
              <a:gd name="connsiteY12" fmla="*/ 874207 h 1401977"/>
              <a:gd name="connsiteX13" fmla="*/ 276441 w 1710290"/>
              <a:gd name="connsiteY13" fmla="*/ 984739 h 1401977"/>
              <a:gd name="connsiteX14" fmla="*/ 487457 w 1710290"/>
              <a:gd name="connsiteY14" fmla="*/ 889280 h 1401977"/>
              <a:gd name="connsiteX15" fmla="*/ 487457 w 1710290"/>
              <a:gd name="connsiteY15" fmla="*/ 999811 h 1401977"/>
              <a:gd name="connsiteX16" fmla="*/ 517602 w 1710290"/>
              <a:gd name="connsiteY16" fmla="*/ 1050053 h 1401977"/>
              <a:gd name="connsiteX17" fmla="*/ 522626 w 1710290"/>
              <a:gd name="connsiteY17" fmla="*/ 1205803 h 1401977"/>
              <a:gd name="connsiteX18" fmla="*/ 884366 w 1710290"/>
              <a:gd name="connsiteY18" fmla="*/ 1401745 h 1401977"/>
              <a:gd name="connsiteX19" fmla="*/ 1140599 w 1710290"/>
              <a:gd name="connsiteY19" fmla="*/ 1240972 h 1401977"/>
              <a:gd name="connsiteX20" fmla="*/ 1286301 w 1710290"/>
              <a:gd name="connsiteY20" fmla="*/ 1040005 h 1401977"/>
              <a:gd name="connsiteX21" fmla="*/ 1331518 w 1710290"/>
              <a:gd name="connsiteY21" fmla="*/ 1034981 h 1401977"/>
              <a:gd name="connsiteX22" fmla="*/ 1381760 w 1710290"/>
              <a:gd name="connsiteY22" fmla="*/ 1120392 h 1401977"/>
              <a:gd name="connsiteX23" fmla="*/ 1497316 w 1710290"/>
              <a:gd name="connsiteY23" fmla="*/ 1165609 h 1401977"/>
              <a:gd name="connsiteX24" fmla="*/ 1708331 w 1710290"/>
              <a:gd name="connsiteY24" fmla="*/ 1135464 h 1401977"/>
              <a:gd name="connsiteX25" fmla="*/ 1604543 w 1710290"/>
              <a:gd name="connsiteY25" fmla="*/ 986153 h 1401977"/>
              <a:gd name="connsiteX26" fmla="*/ 1637993 w 1710290"/>
              <a:gd name="connsiteY26" fmla="*/ 864159 h 1401977"/>
              <a:gd name="connsiteX27" fmla="*/ 1263816 w 1710290"/>
              <a:gd name="connsiteY27" fmla="*/ 648902 h 1401977"/>
              <a:gd name="connsiteX28" fmla="*/ 989912 w 1710290"/>
              <a:gd name="connsiteY28" fmla="*/ 297955 h 1401977"/>
              <a:gd name="connsiteX29" fmla="*/ 996102 w 1710290"/>
              <a:gd name="connsiteY29" fmla="*/ 238639 h 1401977"/>
              <a:gd name="connsiteX30" fmla="*/ 1006532 w 1710290"/>
              <a:gd name="connsiteY30" fmla="*/ 158673 h 1401977"/>
              <a:gd name="connsiteX31" fmla="*/ 1045140 w 1710290"/>
              <a:gd name="connsiteY31" fmla="*/ 40194 h 1401977"/>
              <a:gd name="connsiteX0" fmla="*/ 969777 w 1710290"/>
              <a:gd name="connsiteY0" fmla="*/ 0 h 1401977"/>
              <a:gd name="connsiteX1" fmla="*/ 783883 w 1710290"/>
              <a:gd name="connsiteY1" fmla="*/ 55266 h 1401977"/>
              <a:gd name="connsiteX2" fmla="*/ 723593 w 1710290"/>
              <a:gd name="connsiteY2" fmla="*/ 150726 h 1401977"/>
              <a:gd name="connsiteX3" fmla="*/ 608037 w 1710290"/>
              <a:gd name="connsiteY3" fmla="*/ 406959 h 1401977"/>
              <a:gd name="connsiteX4" fmla="*/ 537698 w 1710290"/>
              <a:gd name="connsiteY4" fmla="*/ 386862 h 1401977"/>
              <a:gd name="connsiteX5" fmla="*/ 447263 w 1710290"/>
              <a:gd name="connsiteY5" fmla="*/ 346669 h 1401977"/>
              <a:gd name="connsiteX6" fmla="*/ 407070 w 1710290"/>
              <a:gd name="connsiteY6" fmla="*/ 371789 h 1401977"/>
              <a:gd name="connsiteX7" fmla="*/ 251320 w 1710290"/>
              <a:gd name="connsiteY7" fmla="*/ 396910 h 1401977"/>
              <a:gd name="connsiteX8" fmla="*/ 155861 w 1710290"/>
              <a:gd name="connsiteY8" fmla="*/ 396910 h 1401977"/>
              <a:gd name="connsiteX9" fmla="*/ 95571 w 1710290"/>
              <a:gd name="connsiteY9" fmla="*/ 482321 h 1401977"/>
              <a:gd name="connsiteX10" fmla="*/ 111 w 1710290"/>
              <a:gd name="connsiteY10" fmla="*/ 633047 h 1401977"/>
              <a:gd name="connsiteX11" fmla="*/ 115668 w 1710290"/>
              <a:gd name="connsiteY11" fmla="*/ 723482 h 1401977"/>
              <a:gd name="connsiteX12" fmla="*/ 90547 w 1710290"/>
              <a:gd name="connsiteY12" fmla="*/ 874207 h 1401977"/>
              <a:gd name="connsiteX13" fmla="*/ 276441 w 1710290"/>
              <a:gd name="connsiteY13" fmla="*/ 984739 h 1401977"/>
              <a:gd name="connsiteX14" fmla="*/ 487457 w 1710290"/>
              <a:gd name="connsiteY14" fmla="*/ 889280 h 1401977"/>
              <a:gd name="connsiteX15" fmla="*/ 487457 w 1710290"/>
              <a:gd name="connsiteY15" fmla="*/ 999811 h 1401977"/>
              <a:gd name="connsiteX16" fmla="*/ 517602 w 1710290"/>
              <a:gd name="connsiteY16" fmla="*/ 1050053 h 1401977"/>
              <a:gd name="connsiteX17" fmla="*/ 522626 w 1710290"/>
              <a:gd name="connsiteY17" fmla="*/ 1205803 h 1401977"/>
              <a:gd name="connsiteX18" fmla="*/ 884366 w 1710290"/>
              <a:gd name="connsiteY18" fmla="*/ 1401745 h 1401977"/>
              <a:gd name="connsiteX19" fmla="*/ 1140599 w 1710290"/>
              <a:gd name="connsiteY19" fmla="*/ 1240972 h 1401977"/>
              <a:gd name="connsiteX20" fmla="*/ 1286301 w 1710290"/>
              <a:gd name="connsiteY20" fmla="*/ 1040005 h 1401977"/>
              <a:gd name="connsiteX21" fmla="*/ 1331518 w 1710290"/>
              <a:gd name="connsiteY21" fmla="*/ 1034981 h 1401977"/>
              <a:gd name="connsiteX22" fmla="*/ 1381760 w 1710290"/>
              <a:gd name="connsiteY22" fmla="*/ 1120392 h 1401977"/>
              <a:gd name="connsiteX23" fmla="*/ 1497316 w 1710290"/>
              <a:gd name="connsiteY23" fmla="*/ 1165609 h 1401977"/>
              <a:gd name="connsiteX24" fmla="*/ 1708331 w 1710290"/>
              <a:gd name="connsiteY24" fmla="*/ 1135464 h 1401977"/>
              <a:gd name="connsiteX25" fmla="*/ 1604543 w 1710290"/>
              <a:gd name="connsiteY25" fmla="*/ 986153 h 1401977"/>
              <a:gd name="connsiteX26" fmla="*/ 1637993 w 1710290"/>
              <a:gd name="connsiteY26" fmla="*/ 864159 h 1401977"/>
              <a:gd name="connsiteX27" fmla="*/ 1458517 w 1710290"/>
              <a:gd name="connsiteY27" fmla="*/ 874895 h 1401977"/>
              <a:gd name="connsiteX28" fmla="*/ 1263816 w 1710290"/>
              <a:gd name="connsiteY28" fmla="*/ 648902 h 1401977"/>
              <a:gd name="connsiteX29" fmla="*/ 989912 w 1710290"/>
              <a:gd name="connsiteY29" fmla="*/ 297955 h 1401977"/>
              <a:gd name="connsiteX30" fmla="*/ 996102 w 1710290"/>
              <a:gd name="connsiteY30" fmla="*/ 238639 h 1401977"/>
              <a:gd name="connsiteX31" fmla="*/ 1006532 w 1710290"/>
              <a:gd name="connsiteY31" fmla="*/ 158673 h 1401977"/>
              <a:gd name="connsiteX32" fmla="*/ 1045140 w 1710290"/>
              <a:gd name="connsiteY32" fmla="*/ 40194 h 1401977"/>
              <a:gd name="connsiteX0" fmla="*/ 969777 w 1710892"/>
              <a:gd name="connsiteY0" fmla="*/ 0 h 1401977"/>
              <a:gd name="connsiteX1" fmla="*/ 783883 w 1710892"/>
              <a:gd name="connsiteY1" fmla="*/ 55266 h 1401977"/>
              <a:gd name="connsiteX2" fmla="*/ 723593 w 1710892"/>
              <a:gd name="connsiteY2" fmla="*/ 150726 h 1401977"/>
              <a:gd name="connsiteX3" fmla="*/ 608037 w 1710892"/>
              <a:gd name="connsiteY3" fmla="*/ 406959 h 1401977"/>
              <a:gd name="connsiteX4" fmla="*/ 537698 w 1710892"/>
              <a:gd name="connsiteY4" fmla="*/ 386862 h 1401977"/>
              <a:gd name="connsiteX5" fmla="*/ 447263 w 1710892"/>
              <a:gd name="connsiteY5" fmla="*/ 346669 h 1401977"/>
              <a:gd name="connsiteX6" fmla="*/ 407070 w 1710892"/>
              <a:gd name="connsiteY6" fmla="*/ 371789 h 1401977"/>
              <a:gd name="connsiteX7" fmla="*/ 251320 w 1710892"/>
              <a:gd name="connsiteY7" fmla="*/ 396910 h 1401977"/>
              <a:gd name="connsiteX8" fmla="*/ 155861 w 1710892"/>
              <a:gd name="connsiteY8" fmla="*/ 396910 h 1401977"/>
              <a:gd name="connsiteX9" fmla="*/ 95571 w 1710892"/>
              <a:gd name="connsiteY9" fmla="*/ 482321 h 1401977"/>
              <a:gd name="connsiteX10" fmla="*/ 111 w 1710892"/>
              <a:gd name="connsiteY10" fmla="*/ 633047 h 1401977"/>
              <a:gd name="connsiteX11" fmla="*/ 115668 w 1710892"/>
              <a:gd name="connsiteY11" fmla="*/ 723482 h 1401977"/>
              <a:gd name="connsiteX12" fmla="*/ 90547 w 1710892"/>
              <a:gd name="connsiteY12" fmla="*/ 874207 h 1401977"/>
              <a:gd name="connsiteX13" fmla="*/ 276441 w 1710892"/>
              <a:gd name="connsiteY13" fmla="*/ 984739 h 1401977"/>
              <a:gd name="connsiteX14" fmla="*/ 487457 w 1710892"/>
              <a:gd name="connsiteY14" fmla="*/ 889280 h 1401977"/>
              <a:gd name="connsiteX15" fmla="*/ 487457 w 1710892"/>
              <a:gd name="connsiteY15" fmla="*/ 999811 h 1401977"/>
              <a:gd name="connsiteX16" fmla="*/ 517602 w 1710892"/>
              <a:gd name="connsiteY16" fmla="*/ 1050053 h 1401977"/>
              <a:gd name="connsiteX17" fmla="*/ 522626 w 1710892"/>
              <a:gd name="connsiteY17" fmla="*/ 1205803 h 1401977"/>
              <a:gd name="connsiteX18" fmla="*/ 884366 w 1710892"/>
              <a:gd name="connsiteY18" fmla="*/ 1401745 h 1401977"/>
              <a:gd name="connsiteX19" fmla="*/ 1140599 w 1710892"/>
              <a:gd name="connsiteY19" fmla="*/ 1240972 h 1401977"/>
              <a:gd name="connsiteX20" fmla="*/ 1286301 w 1710892"/>
              <a:gd name="connsiteY20" fmla="*/ 1040005 h 1401977"/>
              <a:gd name="connsiteX21" fmla="*/ 1331518 w 1710892"/>
              <a:gd name="connsiteY21" fmla="*/ 1034981 h 1401977"/>
              <a:gd name="connsiteX22" fmla="*/ 1381760 w 1710892"/>
              <a:gd name="connsiteY22" fmla="*/ 1120392 h 1401977"/>
              <a:gd name="connsiteX23" fmla="*/ 1497316 w 1710892"/>
              <a:gd name="connsiteY23" fmla="*/ 1165609 h 1401977"/>
              <a:gd name="connsiteX24" fmla="*/ 1708331 w 1710892"/>
              <a:gd name="connsiteY24" fmla="*/ 1135464 h 1401977"/>
              <a:gd name="connsiteX25" fmla="*/ 1604543 w 1710892"/>
              <a:gd name="connsiteY25" fmla="*/ 986153 h 1401977"/>
              <a:gd name="connsiteX26" fmla="*/ 1458517 w 1710892"/>
              <a:gd name="connsiteY26" fmla="*/ 874895 h 1401977"/>
              <a:gd name="connsiteX27" fmla="*/ 1263816 w 1710892"/>
              <a:gd name="connsiteY27" fmla="*/ 648902 h 1401977"/>
              <a:gd name="connsiteX28" fmla="*/ 989912 w 1710892"/>
              <a:gd name="connsiteY28" fmla="*/ 297955 h 1401977"/>
              <a:gd name="connsiteX29" fmla="*/ 996102 w 1710892"/>
              <a:gd name="connsiteY29" fmla="*/ 238639 h 1401977"/>
              <a:gd name="connsiteX30" fmla="*/ 1006532 w 1710892"/>
              <a:gd name="connsiteY30" fmla="*/ 158673 h 1401977"/>
              <a:gd name="connsiteX31" fmla="*/ 1045140 w 1710892"/>
              <a:gd name="connsiteY31" fmla="*/ 40194 h 1401977"/>
              <a:gd name="connsiteX0" fmla="*/ 969777 w 1710539"/>
              <a:gd name="connsiteY0" fmla="*/ 0 h 1401977"/>
              <a:gd name="connsiteX1" fmla="*/ 783883 w 1710539"/>
              <a:gd name="connsiteY1" fmla="*/ 55266 h 1401977"/>
              <a:gd name="connsiteX2" fmla="*/ 723593 w 1710539"/>
              <a:gd name="connsiteY2" fmla="*/ 150726 h 1401977"/>
              <a:gd name="connsiteX3" fmla="*/ 608037 w 1710539"/>
              <a:gd name="connsiteY3" fmla="*/ 406959 h 1401977"/>
              <a:gd name="connsiteX4" fmla="*/ 537698 w 1710539"/>
              <a:gd name="connsiteY4" fmla="*/ 386862 h 1401977"/>
              <a:gd name="connsiteX5" fmla="*/ 447263 w 1710539"/>
              <a:gd name="connsiteY5" fmla="*/ 346669 h 1401977"/>
              <a:gd name="connsiteX6" fmla="*/ 407070 w 1710539"/>
              <a:gd name="connsiteY6" fmla="*/ 371789 h 1401977"/>
              <a:gd name="connsiteX7" fmla="*/ 251320 w 1710539"/>
              <a:gd name="connsiteY7" fmla="*/ 396910 h 1401977"/>
              <a:gd name="connsiteX8" fmla="*/ 155861 w 1710539"/>
              <a:gd name="connsiteY8" fmla="*/ 396910 h 1401977"/>
              <a:gd name="connsiteX9" fmla="*/ 95571 w 1710539"/>
              <a:gd name="connsiteY9" fmla="*/ 482321 h 1401977"/>
              <a:gd name="connsiteX10" fmla="*/ 111 w 1710539"/>
              <a:gd name="connsiteY10" fmla="*/ 633047 h 1401977"/>
              <a:gd name="connsiteX11" fmla="*/ 115668 w 1710539"/>
              <a:gd name="connsiteY11" fmla="*/ 723482 h 1401977"/>
              <a:gd name="connsiteX12" fmla="*/ 90547 w 1710539"/>
              <a:gd name="connsiteY12" fmla="*/ 874207 h 1401977"/>
              <a:gd name="connsiteX13" fmla="*/ 276441 w 1710539"/>
              <a:gd name="connsiteY13" fmla="*/ 984739 h 1401977"/>
              <a:gd name="connsiteX14" fmla="*/ 487457 w 1710539"/>
              <a:gd name="connsiteY14" fmla="*/ 889280 h 1401977"/>
              <a:gd name="connsiteX15" fmla="*/ 487457 w 1710539"/>
              <a:gd name="connsiteY15" fmla="*/ 999811 h 1401977"/>
              <a:gd name="connsiteX16" fmla="*/ 517602 w 1710539"/>
              <a:gd name="connsiteY16" fmla="*/ 1050053 h 1401977"/>
              <a:gd name="connsiteX17" fmla="*/ 522626 w 1710539"/>
              <a:gd name="connsiteY17" fmla="*/ 1205803 h 1401977"/>
              <a:gd name="connsiteX18" fmla="*/ 884366 w 1710539"/>
              <a:gd name="connsiteY18" fmla="*/ 1401745 h 1401977"/>
              <a:gd name="connsiteX19" fmla="*/ 1140599 w 1710539"/>
              <a:gd name="connsiteY19" fmla="*/ 1240972 h 1401977"/>
              <a:gd name="connsiteX20" fmla="*/ 1286301 w 1710539"/>
              <a:gd name="connsiteY20" fmla="*/ 1040005 h 1401977"/>
              <a:gd name="connsiteX21" fmla="*/ 1331518 w 1710539"/>
              <a:gd name="connsiteY21" fmla="*/ 1034981 h 1401977"/>
              <a:gd name="connsiteX22" fmla="*/ 1381760 w 1710539"/>
              <a:gd name="connsiteY22" fmla="*/ 1120392 h 1401977"/>
              <a:gd name="connsiteX23" fmla="*/ 1497316 w 1710539"/>
              <a:gd name="connsiteY23" fmla="*/ 1165609 h 1401977"/>
              <a:gd name="connsiteX24" fmla="*/ 1708331 w 1710539"/>
              <a:gd name="connsiteY24" fmla="*/ 1135464 h 1401977"/>
              <a:gd name="connsiteX25" fmla="*/ 1604543 w 1710539"/>
              <a:gd name="connsiteY25" fmla="*/ 986153 h 1401977"/>
              <a:gd name="connsiteX26" fmla="*/ 1573252 w 1710539"/>
              <a:gd name="connsiteY26" fmla="*/ 937477 h 1401977"/>
              <a:gd name="connsiteX27" fmla="*/ 1458517 w 1710539"/>
              <a:gd name="connsiteY27" fmla="*/ 874895 h 1401977"/>
              <a:gd name="connsiteX28" fmla="*/ 1263816 w 1710539"/>
              <a:gd name="connsiteY28" fmla="*/ 648902 h 1401977"/>
              <a:gd name="connsiteX29" fmla="*/ 989912 w 1710539"/>
              <a:gd name="connsiteY29" fmla="*/ 297955 h 1401977"/>
              <a:gd name="connsiteX30" fmla="*/ 996102 w 1710539"/>
              <a:gd name="connsiteY30" fmla="*/ 238639 h 1401977"/>
              <a:gd name="connsiteX31" fmla="*/ 1006532 w 1710539"/>
              <a:gd name="connsiteY31" fmla="*/ 158673 h 1401977"/>
              <a:gd name="connsiteX32" fmla="*/ 1045140 w 1710539"/>
              <a:gd name="connsiteY32" fmla="*/ 40194 h 1401977"/>
              <a:gd name="connsiteX0" fmla="*/ 969777 w 1709973"/>
              <a:gd name="connsiteY0" fmla="*/ 0 h 1401977"/>
              <a:gd name="connsiteX1" fmla="*/ 783883 w 1709973"/>
              <a:gd name="connsiteY1" fmla="*/ 55266 h 1401977"/>
              <a:gd name="connsiteX2" fmla="*/ 723593 w 1709973"/>
              <a:gd name="connsiteY2" fmla="*/ 150726 h 1401977"/>
              <a:gd name="connsiteX3" fmla="*/ 608037 w 1709973"/>
              <a:gd name="connsiteY3" fmla="*/ 406959 h 1401977"/>
              <a:gd name="connsiteX4" fmla="*/ 537698 w 1709973"/>
              <a:gd name="connsiteY4" fmla="*/ 386862 h 1401977"/>
              <a:gd name="connsiteX5" fmla="*/ 447263 w 1709973"/>
              <a:gd name="connsiteY5" fmla="*/ 346669 h 1401977"/>
              <a:gd name="connsiteX6" fmla="*/ 407070 w 1709973"/>
              <a:gd name="connsiteY6" fmla="*/ 371789 h 1401977"/>
              <a:gd name="connsiteX7" fmla="*/ 251320 w 1709973"/>
              <a:gd name="connsiteY7" fmla="*/ 396910 h 1401977"/>
              <a:gd name="connsiteX8" fmla="*/ 155861 w 1709973"/>
              <a:gd name="connsiteY8" fmla="*/ 396910 h 1401977"/>
              <a:gd name="connsiteX9" fmla="*/ 95571 w 1709973"/>
              <a:gd name="connsiteY9" fmla="*/ 482321 h 1401977"/>
              <a:gd name="connsiteX10" fmla="*/ 111 w 1709973"/>
              <a:gd name="connsiteY10" fmla="*/ 633047 h 1401977"/>
              <a:gd name="connsiteX11" fmla="*/ 115668 w 1709973"/>
              <a:gd name="connsiteY11" fmla="*/ 723482 h 1401977"/>
              <a:gd name="connsiteX12" fmla="*/ 90547 w 1709973"/>
              <a:gd name="connsiteY12" fmla="*/ 874207 h 1401977"/>
              <a:gd name="connsiteX13" fmla="*/ 276441 w 1709973"/>
              <a:gd name="connsiteY13" fmla="*/ 984739 h 1401977"/>
              <a:gd name="connsiteX14" fmla="*/ 487457 w 1709973"/>
              <a:gd name="connsiteY14" fmla="*/ 889280 h 1401977"/>
              <a:gd name="connsiteX15" fmla="*/ 487457 w 1709973"/>
              <a:gd name="connsiteY15" fmla="*/ 999811 h 1401977"/>
              <a:gd name="connsiteX16" fmla="*/ 517602 w 1709973"/>
              <a:gd name="connsiteY16" fmla="*/ 1050053 h 1401977"/>
              <a:gd name="connsiteX17" fmla="*/ 522626 w 1709973"/>
              <a:gd name="connsiteY17" fmla="*/ 1205803 h 1401977"/>
              <a:gd name="connsiteX18" fmla="*/ 884366 w 1709973"/>
              <a:gd name="connsiteY18" fmla="*/ 1401745 h 1401977"/>
              <a:gd name="connsiteX19" fmla="*/ 1140599 w 1709973"/>
              <a:gd name="connsiteY19" fmla="*/ 1240972 h 1401977"/>
              <a:gd name="connsiteX20" fmla="*/ 1286301 w 1709973"/>
              <a:gd name="connsiteY20" fmla="*/ 1040005 h 1401977"/>
              <a:gd name="connsiteX21" fmla="*/ 1331518 w 1709973"/>
              <a:gd name="connsiteY21" fmla="*/ 1034981 h 1401977"/>
              <a:gd name="connsiteX22" fmla="*/ 1381760 w 1709973"/>
              <a:gd name="connsiteY22" fmla="*/ 1120392 h 1401977"/>
              <a:gd name="connsiteX23" fmla="*/ 1497316 w 1709973"/>
              <a:gd name="connsiteY23" fmla="*/ 1165609 h 1401977"/>
              <a:gd name="connsiteX24" fmla="*/ 1514147 w 1709973"/>
              <a:gd name="connsiteY24" fmla="*/ 996583 h 1401977"/>
              <a:gd name="connsiteX25" fmla="*/ 1708331 w 1709973"/>
              <a:gd name="connsiteY25" fmla="*/ 1135464 h 1401977"/>
              <a:gd name="connsiteX26" fmla="*/ 1604543 w 1709973"/>
              <a:gd name="connsiteY26" fmla="*/ 986153 h 1401977"/>
              <a:gd name="connsiteX27" fmla="*/ 1573252 w 1709973"/>
              <a:gd name="connsiteY27" fmla="*/ 937477 h 1401977"/>
              <a:gd name="connsiteX28" fmla="*/ 1458517 w 1709973"/>
              <a:gd name="connsiteY28" fmla="*/ 874895 h 1401977"/>
              <a:gd name="connsiteX29" fmla="*/ 1263816 w 1709973"/>
              <a:gd name="connsiteY29" fmla="*/ 648902 h 1401977"/>
              <a:gd name="connsiteX30" fmla="*/ 989912 w 1709973"/>
              <a:gd name="connsiteY30" fmla="*/ 297955 h 1401977"/>
              <a:gd name="connsiteX31" fmla="*/ 996102 w 1709973"/>
              <a:gd name="connsiteY31" fmla="*/ 238639 h 1401977"/>
              <a:gd name="connsiteX32" fmla="*/ 1006532 w 1709973"/>
              <a:gd name="connsiteY32" fmla="*/ 158673 h 1401977"/>
              <a:gd name="connsiteX33" fmla="*/ 1045140 w 1709973"/>
              <a:gd name="connsiteY33" fmla="*/ 40194 h 1401977"/>
              <a:gd name="connsiteX0" fmla="*/ 969777 w 1607408"/>
              <a:gd name="connsiteY0" fmla="*/ 0 h 1401977"/>
              <a:gd name="connsiteX1" fmla="*/ 783883 w 1607408"/>
              <a:gd name="connsiteY1" fmla="*/ 55266 h 1401977"/>
              <a:gd name="connsiteX2" fmla="*/ 723593 w 1607408"/>
              <a:gd name="connsiteY2" fmla="*/ 150726 h 1401977"/>
              <a:gd name="connsiteX3" fmla="*/ 608037 w 1607408"/>
              <a:gd name="connsiteY3" fmla="*/ 406959 h 1401977"/>
              <a:gd name="connsiteX4" fmla="*/ 537698 w 1607408"/>
              <a:gd name="connsiteY4" fmla="*/ 386862 h 1401977"/>
              <a:gd name="connsiteX5" fmla="*/ 447263 w 1607408"/>
              <a:gd name="connsiteY5" fmla="*/ 346669 h 1401977"/>
              <a:gd name="connsiteX6" fmla="*/ 407070 w 1607408"/>
              <a:gd name="connsiteY6" fmla="*/ 371789 h 1401977"/>
              <a:gd name="connsiteX7" fmla="*/ 251320 w 1607408"/>
              <a:gd name="connsiteY7" fmla="*/ 396910 h 1401977"/>
              <a:gd name="connsiteX8" fmla="*/ 155861 w 1607408"/>
              <a:gd name="connsiteY8" fmla="*/ 396910 h 1401977"/>
              <a:gd name="connsiteX9" fmla="*/ 95571 w 1607408"/>
              <a:gd name="connsiteY9" fmla="*/ 482321 h 1401977"/>
              <a:gd name="connsiteX10" fmla="*/ 111 w 1607408"/>
              <a:gd name="connsiteY10" fmla="*/ 633047 h 1401977"/>
              <a:gd name="connsiteX11" fmla="*/ 115668 w 1607408"/>
              <a:gd name="connsiteY11" fmla="*/ 723482 h 1401977"/>
              <a:gd name="connsiteX12" fmla="*/ 90547 w 1607408"/>
              <a:gd name="connsiteY12" fmla="*/ 874207 h 1401977"/>
              <a:gd name="connsiteX13" fmla="*/ 276441 w 1607408"/>
              <a:gd name="connsiteY13" fmla="*/ 984739 h 1401977"/>
              <a:gd name="connsiteX14" fmla="*/ 487457 w 1607408"/>
              <a:gd name="connsiteY14" fmla="*/ 889280 h 1401977"/>
              <a:gd name="connsiteX15" fmla="*/ 487457 w 1607408"/>
              <a:gd name="connsiteY15" fmla="*/ 999811 h 1401977"/>
              <a:gd name="connsiteX16" fmla="*/ 517602 w 1607408"/>
              <a:gd name="connsiteY16" fmla="*/ 1050053 h 1401977"/>
              <a:gd name="connsiteX17" fmla="*/ 522626 w 1607408"/>
              <a:gd name="connsiteY17" fmla="*/ 1205803 h 1401977"/>
              <a:gd name="connsiteX18" fmla="*/ 884366 w 1607408"/>
              <a:gd name="connsiteY18" fmla="*/ 1401745 h 1401977"/>
              <a:gd name="connsiteX19" fmla="*/ 1140599 w 1607408"/>
              <a:gd name="connsiteY19" fmla="*/ 1240972 h 1401977"/>
              <a:gd name="connsiteX20" fmla="*/ 1286301 w 1607408"/>
              <a:gd name="connsiteY20" fmla="*/ 1040005 h 1401977"/>
              <a:gd name="connsiteX21" fmla="*/ 1331518 w 1607408"/>
              <a:gd name="connsiteY21" fmla="*/ 1034981 h 1401977"/>
              <a:gd name="connsiteX22" fmla="*/ 1381760 w 1607408"/>
              <a:gd name="connsiteY22" fmla="*/ 1120392 h 1401977"/>
              <a:gd name="connsiteX23" fmla="*/ 1497316 w 1607408"/>
              <a:gd name="connsiteY23" fmla="*/ 1165609 h 1401977"/>
              <a:gd name="connsiteX24" fmla="*/ 1514147 w 1607408"/>
              <a:gd name="connsiteY24" fmla="*/ 996583 h 1401977"/>
              <a:gd name="connsiteX25" fmla="*/ 1604543 w 1607408"/>
              <a:gd name="connsiteY25" fmla="*/ 986153 h 1401977"/>
              <a:gd name="connsiteX26" fmla="*/ 1573252 w 1607408"/>
              <a:gd name="connsiteY26" fmla="*/ 937477 h 1401977"/>
              <a:gd name="connsiteX27" fmla="*/ 1458517 w 1607408"/>
              <a:gd name="connsiteY27" fmla="*/ 874895 h 1401977"/>
              <a:gd name="connsiteX28" fmla="*/ 1263816 w 1607408"/>
              <a:gd name="connsiteY28" fmla="*/ 648902 h 1401977"/>
              <a:gd name="connsiteX29" fmla="*/ 989912 w 1607408"/>
              <a:gd name="connsiteY29" fmla="*/ 297955 h 1401977"/>
              <a:gd name="connsiteX30" fmla="*/ 996102 w 1607408"/>
              <a:gd name="connsiteY30" fmla="*/ 238639 h 1401977"/>
              <a:gd name="connsiteX31" fmla="*/ 1006532 w 1607408"/>
              <a:gd name="connsiteY31" fmla="*/ 158673 h 1401977"/>
              <a:gd name="connsiteX32" fmla="*/ 1045140 w 1607408"/>
              <a:gd name="connsiteY32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31518 w 1604573"/>
              <a:gd name="connsiteY21" fmla="*/ 1034981 h 1401977"/>
              <a:gd name="connsiteX22" fmla="*/ 1381760 w 1604573"/>
              <a:gd name="connsiteY22" fmla="*/ 1120392 h 1401977"/>
              <a:gd name="connsiteX23" fmla="*/ 1497316 w 1604573"/>
              <a:gd name="connsiteY23" fmla="*/ 1165609 h 1401977"/>
              <a:gd name="connsiteX24" fmla="*/ 1514147 w 1604573"/>
              <a:gd name="connsiteY24" fmla="*/ 996583 h 1401977"/>
              <a:gd name="connsiteX25" fmla="*/ 1587160 w 1604573"/>
              <a:gd name="connsiteY25" fmla="*/ 1013967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31518 w 1604573"/>
              <a:gd name="connsiteY21" fmla="*/ 1034981 h 1401977"/>
              <a:gd name="connsiteX22" fmla="*/ 1381760 w 1604573"/>
              <a:gd name="connsiteY22" fmla="*/ 1120392 h 1401977"/>
              <a:gd name="connsiteX23" fmla="*/ 1514147 w 1604573"/>
              <a:gd name="connsiteY23" fmla="*/ 996583 h 1401977"/>
              <a:gd name="connsiteX24" fmla="*/ 1587160 w 1604573"/>
              <a:gd name="connsiteY24" fmla="*/ 1013967 h 1401977"/>
              <a:gd name="connsiteX25" fmla="*/ 1604543 w 1604573"/>
              <a:gd name="connsiteY25" fmla="*/ 986153 h 1401977"/>
              <a:gd name="connsiteX26" fmla="*/ 1573252 w 1604573"/>
              <a:gd name="connsiteY26" fmla="*/ 937477 h 1401977"/>
              <a:gd name="connsiteX27" fmla="*/ 1458517 w 1604573"/>
              <a:gd name="connsiteY27" fmla="*/ 874895 h 1401977"/>
              <a:gd name="connsiteX28" fmla="*/ 1263816 w 1604573"/>
              <a:gd name="connsiteY28" fmla="*/ 648902 h 1401977"/>
              <a:gd name="connsiteX29" fmla="*/ 989912 w 1604573"/>
              <a:gd name="connsiteY29" fmla="*/ 297955 h 1401977"/>
              <a:gd name="connsiteX30" fmla="*/ 996102 w 1604573"/>
              <a:gd name="connsiteY30" fmla="*/ 238639 h 1401977"/>
              <a:gd name="connsiteX31" fmla="*/ 1006532 w 1604573"/>
              <a:gd name="connsiteY31" fmla="*/ 158673 h 1401977"/>
              <a:gd name="connsiteX32" fmla="*/ 1045140 w 1604573"/>
              <a:gd name="connsiteY32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31518 w 1604573"/>
              <a:gd name="connsiteY21" fmla="*/ 1034981 h 1401977"/>
              <a:gd name="connsiteX22" fmla="*/ 1381760 w 1604573"/>
              <a:gd name="connsiteY22" fmla="*/ 1120392 h 1401977"/>
              <a:gd name="connsiteX23" fmla="*/ 1427228 w 1604573"/>
              <a:gd name="connsiteY23" fmla="*/ 1066119 h 1401977"/>
              <a:gd name="connsiteX24" fmla="*/ 1514147 w 1604573"/>
              <a:gd name="connsiteY24" fmla="*/ 996583 h 1401977"/>
              <a:gd name="connsiteX25" fmla="*/ 1587160 w 1604573"/>
              <a:gd name="connsiteY25" fmla="*/ 1013967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31518 w 1604573"/>
              <a:gd name="connsiteY21" fmla="*/ 1034981 h 1401977"/>
              <a:gd name="connsiteX22" fmla="*/ 1381760 w 1604573"/>
              <a:gd name="connsiteY22" fmla="*/ 1120392 h 1401977"/>
              <a:gd name="connsiteX23" fmla="*/ 1427228 w 1604573"/>
              <a:gd name="connsiteY23" fmla="*/ 1066119 h 1401977"/>
              <a:gd name="connsiteX24" fmla="*/ 1521101 w 1604573"/>
              <a:gd name="connsiteY24" fmla="*/ 1055689 h 1401977"/>
              <a:gd name="connsiteX25" fmla="*/ 1587160 w 1604573"/>
              <a:gd name="connsiteY25" fmla="*/ 1013967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31518 w 1604573"/>
              <a:gd name="connsiteY21" fmla="*/ 1034981 h 1401977"/>
              <a:gd name="connsiteX22" fmla="*/ 1381760 w 1604573"/>
              <a:gd name="connsiteY22" fmla="*/ 1120392 h 1401977"/>
              <a:gd name="connsiteX23" fmla="*/ 1427228 w 1604573"/>
              <a:gd name="connsiteY23" fmla="*/ 1066119 h 1401977"/>
              <a:gd name="connsiteX24" fmla="*/ 1521101 w 1604573"/>
              <a:gd name="connsiteY24" fmla="*/ 1055689 h 1401977"/>
              <a:gd name="connsiteX25" fmla="*/ 1524578 w 1604573"/>
              <a:gd name="connsiteY25" fmla="*/ 996583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21088 w 1604573"/>
              <a:gd name="connsiteY21" fmla="*/ 1107994 h 1401977"/>
              <a:gd name="connsiteX22" fmla="*/ 1381760 w 1604573"/>
              <a:gd name="connsiteY22" fmla="*/ 1120392 h 1401977"/>
              <a:gd name="connsiteX23" fmla="*/ 1427228 w 1604573"/>
              <a:gd name="connsiteY23" fmla="*/ 1066119 h 1401977"/>
              <a:gd name="connsiteX24" fmla="*/ 1521101 w 1604573"/>
              <a:gd name="connsiteY24" fmla="*/ 1055689 h 1401977"/>
              <a:gd name="connsiteX25" fmla="*/ 1524578 w 1604573"/>
              <a:gd name="connsiteY25" fmla="*/ 996583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77"/>
              <a:gd name="connsiteX1" fmla="*/ 783883 w 1604573"/>
              <a:gd name="connsiteY1" fmla="*/ 55266 h 1401977"/>
              <a:gd name="connsiteX2" fmla="*/ 723593 w 1604573"/>
              <a:gd name="connsiteY2" fmla="*/ 150726 h 1401977"/>
              <a:gd name="connsiteX3" fmla="*/ 608037 w 1604573"/>
              <a:gd name="connsiteY3" fmla="*/ 406959 h 1401977"/>
              <a:gd name="connsiteX4" fmla="*/ 537698 w 1604573"/>
              <a:gd name="connsiteY4" fmla="*/ 386862 h 1401977"/>
              <a:gd name="connsiteX5" fmla="*/ 447263 w 1604573"/>
              <a:gd name="connsiteY5" fmla="*/ 346669 h 1401977"/>
              <a:gd name="connsiteX6" fmla="*/ 407070 w 1604573"/>
              <a:gd name="connsiteY6" fmla="*/ 371789 h 1401977"/>
              <a:gd name="connsiteX7" fmla="*/ 251320 w 1604573"/>
              <a:gd name="connsiteY7" fmla="*/ 396910 h 1401977"/>
              <a:gd name="connsiteX8" fmla="*/ 155861 w 1604573"/>
              <a:gd name="connsiteY8" fmla="*/ 396910 h 1401977"/>
              <a:gd name="connsiteX9" fmla="*/ 95571 w 1604573"/>
              <a:gd name="connsiteY9" fmla="*/ 482321 h 1401977"/>
              <a:gd name="connsiteX10" fmla="*/ 111 w 1604573"/>
              <a:gd name="connsiteY10" fmla="*/ 633047 h 1401977"/>
              <a:gd name="connsiteX11" fmla="*/ 115668 w 1604573"/>
              <a:gd name="connsiteY11" fmla="*/ 723482 h 1401977"/>
              <a:gd name="connsiteX12" fmla="*/ 90547 w 1604573"/>
              <a:gd name="connsiteY12" fmla="*/ 874207 h 1401977"/>
              <a:gd name="connsiteX13" fmla="*/ 276441 w 1604573"/>
              <a:gd name="connsiteY13" fmla="*/ 984739 h 1401977"/>
              <a:gd name="connsiteX14" fmla="*/ 487457 w 1604573"/>
              <a:gd name="connsiteY14" fmla="*/ 889280 h 1401977"/>
              <a:gd name="connsiteX15" fmla="*/ 487457 w 1604573"/>
              <a:gd name="connsiteY15" fmla="*/ 999811 h 1401977"/>
              <a:gd name="connsiteX16" fmla="*/ 517602 w 1604573"/>
              <a:gd name="connsiteY16" fmla="*/ 1050053 h 1401977"/>
              <a:gd name="connsiteX17" fmla="*/ 522626 w 1604573"/>
              <a:gd name="connsiteY17" fmla="*/ 1205803 h 1401977"/>
              <a:gd name="connsiteX18" fmla="*/ 884366 w 1604573"/>
              <a:gd name="connsiteY18" fmla="*/ 1401745 h 1401977"/>
              <a:gd name="connsiteX19" fmla="*/ 1140599 w 1604573"/>
              <a:gd name="connsiteY19" fmla="*/ 1240972 h 1401977"/>
              <a:gd name="connsiteX20" fmla="*/ 1286301 w 1604573"/>
              <a:gd name="connsiteY20" fmla="*/ 1040005 h 1401977"/>
              <a:gd name="connsiteX21" fmla="*/ 1321088 w 1604573"/>
              <a:gd name="connsiteY21" fmla="*/ 1107994 h 1401977"/>
              <a:gd name="connsiteX22" fmla="*/ 1392190 w 1604573"/>
              <a:gd name="connsiteY22" fmla="*/ 1162114 h 1401977"/>
              <a:gd name="connsiteX23" fmla="*/ 1427228 w 1604573"/>
              <a:gd name="connsiteY23" fmla="*/ 1066119 h 1401977"/>
              <a:gd name="connsiteX24" fmla="*/ 1521101 w 1604573"/>
              <a:gd name="connsiteY24" fmla="*/ 1055689 h 1401977"/>
              <a:gd name="connsiteX25" fmla="*/ 1524578 w 1604573"/>
              <a:gd name="connsiteY25" fmla="*/ 996583 h 1401977"/>
              <a:gd name="connsiteX26" fmla="*/ 1604543 w 1604573"/>
              <a:gd name="connsiteY26" fmla="*/ 986153 h 1401977"/>
              <a:gd name="connsiteX27" fmla="*/ 1573252 w 1604573"/>
              <a:gd name="connsiteY27" fmla="*/ 937477 h 1401977"/>
              <a:gd name="connsiteX28" fmla="*/ 1458517 w 1604573"/>
              <a:gd name="connsiteY28" fmla="*/ 874895 h 1401977"/>
              <a:gd name="connsiteX29" fmla="*/ 1263816 w 1604573"/>
              <a:gd name="connsiteY29" fmla="*/ 648902 h 1401977"/>
              <a:gd name="connsiteX30" fmla="*/ 989912 w 1604573"/>
              <a:gd name="connsiteY30" fmla="*/ 297955 h 1401977"/>
              <a:gd name="connsiteX31" fmla="*/ 996102 w 1604573"/>
              <a:gd name="connsiteY31" fmla="*/ 238639 h 1401977"/>
              <a:gd name="connsiteX32" fmla="*/ 1006532 w 1604573"/>
              <a:gd name="connsiteY32" fmla="*/ 158673 h 1401977"/>
              <a:gd name="connsiteX33" fmla="*/ 1045140 w 1604573"/>
              <a:gd name="connsiteY33" fmla="*/ 40194 h 1401977"/>
              <a:gd name="connsiteX0" fmla="*/ 969777 w 1604573"/>
              <a:gd name="connsiteY0" fmla="*/ 0 h 1401961"/>
              <a:gd name="connsiteX1" fmla="*/ 783883 w 1604573"/>
              <a:gd name="connsiteY1" fmla="*/ 55266 h 1401961"/>
              <a:gd name="connsiteX2" fmla="*/ 723593 w 1604573"/>
              <a:gd name="connsiteY2" fmla="*/ 150726 h 1401961"/>
              <a:gd name="connsiteX3" fmla="*/ 608037 w 1604573"/>
              <a:gd name="connsiteY3" fmla="*/ 406959 h 1401961"/>
              <a:gd name="connsiteX4" fmla="*/ 537698 w 1604573"/>
              <a:gd name="connsiteY4" fmla="*/ 386862 h 1401961"/>
              <a:gd name="connsiteX5" fmla="*/ 447263 w 1604573"/>
              <a:gd name="connsiteY5" fmla="*/ 346669 h 1401961"/>
              <a:gd name="connsiteX6" fmla="*/ 407070 w 1604573"/>
              <a:gd name="connsiteY6" fmla="*/ 371789 h 1401961"/>
              <a:gd name="connsiteX7" fmla="*/ 251320 w 1604573"/>
              <a:gd name="connsiteY7" fmla="*/ 396910 h 1401961"/>
              <a:gd name="connsiteX8" fmla="*/ 155861 w 1604573"/>
              <a:gd name="connsiteY8" fmla="*/ 396910 h 1401961"/>
              <a:gd name="connsiteX9" fmla="*/ 95571 w 1604573"/>
              <a:gd name="connsiteY9" fmla="*/ 482321 h 1401961"/>
              <a:gd name="connsiteX10" fmla="*/ 111 w 1604573"/>
              <a:gd name="connsiteY10" fmla="*/ 633047 h 1401961"/>
              <a:gd name="connsiteX11" fmla="*/ 115668 w 1604573"/>
              <a:gd name="connsiteY11" fmla="*/ 723482 h 1401961"/>
              <a:gd name="connsiteX12" fmla="*/ 90547 w 1604573"/>
              <a:gd name="connsiteY12" fmla="*/ 874207 h 1401961"/>
              <a:gd name="connsiteX13" fmla="*/ 276441 w 1604573"/>
              <a:gd name="connsiteY13" fmla="*/ 984739 h 1401961"/>
              <a:gd name="connsiteX14" fmla="*/ 487457 w 1604573"/>
              <a:gd name="connsiteY14" fmla="*/ 889280 h 1401961"/>
              <a:gd name="connsiteX15" fmla="*/ 487457 w 1604573"/>
              <a:gd name="connsiteY15" fmla="*/ 999811 h 1401961"/>
              <a:gd name="connsiteX16" fmla="*/ 517602 w 1604573"/>
              <a:gd name="connsiteY16" fmla="*/ 1050053 h 1401961"/>
              <a:gd name="connsiteX17" fmla="*/ 522626 w 1604573"/>
              <a:gd name="connsiteY17" fmla="*/ 1205803 h 1401961"/>
              <a:gd name="connsiteX18" fmla="*/ 884366 w 1604573"/>
              <a:gd name="connsiteY18" fmla="*/ 1401745 h 1401961"/>
              <a:gd name="connsiteX19" fmla="*/ 1140599 w 1604573"/>
              <a:gd name="connsiteY19" fmla="*/ 1240972 h 1401961"/>
              <a:gd name="connsiteX20" fmla="*/ 1157659 w 1604573"/>
              <a:gd name="connsiteY20" fmla="*/ 1088681 h 1401961"/>
              <a:gd name="connsiteX21" fmla="*/ 1321088 w 1604573"/>
              <a:gd name="connsiteY21" fmla="*/ 1107994 h 1401961"/>
              <a:gd name="connsiteX22" fmla="*/ 1392190 w 1604573"/>
              <a:gd name="connsiteY22" fmla="*/ 1162114 h 1401961"/>
              <a:gd name="connsiteX23" fmla="*/ 1427228 w 1604573"/>
              <a:gd name="connsiteY23" fmla="*/ 1066119 h 1401961"/>
              <a:gd name="connsiteX24" fmla="*/ 1521101 w 1604573"/>
              <a:gd name="connsiteY24" fmla="*/ 1055689 h 1401961"/>
              <a:gd name="connsiteX25" fmla="*/ 1524578 w 1604573"/>
              <a:gd name="connsiteY25" fmla="*/ 996583 h 1401961"/>
              <a:gd name="connsiteX26" fmla="*/ 1604543 w 1604573"/>
              <a:gd name="connsiteY26" fmla="*/ 986153 h 1401961"/>
              <a:gd name="connsiteX27" fmla="*/ 1573252 w 1604573"/>
              <a:gd name="connsiteY27" fmla="*/ 937477 h 1401961"/>
              <a:gd name="connsiteX28" fmla="*/ 1458517 w 1604573"/>
              <a:gd name="connsiteY28" fmla="*/ 874895 h 1401961"/>
              <a:gd name="connsiteX29" fmla="*/ 1263816 w 1604573"/>
              <a:gd name="connsiteY29" fmla="*/ 648902 h 1401961"/>
              <a:gd name="connsiteX30" fmla="*/ 989912 w 1604573"/>
              <a:gd name="connsiteY30" fmla="*/ 297955 h 1401961"/>
              <a:gd name="connsiteX31" fmla="*/ 996102 w 1604573"/>
              <a:gd name="connsiteY31" fmla="*/ 238639 h 1401961"/>
              <a:gd name="connsiteX32" fmla="*/ 1006532 w 1604573"/>
              <a:gd name="connsiteY32" fmla="*/ 158673 h 1401961"/>
              <a:gd name="connsiteX33" fmla="*/ 1045140 w 1604573"/>
              <a:gd name="connsiteY33" fmla="*/ 40194 h 1401961"/>
              <a:gd name="connsiteX0" fmla="*/ 969777 w 1604573"/>
              <a:gd name="connsiteY0" fmla="*/ 0 h 1343009"/>
              <a:gd name="connsiteX1" fmla="*/ 783883 w 1604573"/>
              <a:gd name="connsiteY1" fmla="*/ 55266 h 1343009"/>
              <a:gd name="connsiteX2" fmla="*/ 723593 w 1604573"/>
              <a:gd name="connsiteY2" fmla="*/ 150726 h 1343009"/>
              <a:gd name="connsiteX3" fmla="*/ 608037 w 1604573"/>
              <a:gd name="connsiteY3" fmla="*/ 406959 h 1343009"/>
              <a:gd name="connsiteX4" fmla="*/ 537698 w 1604573"/>
              <a:gd name="connsiteY4" fmla="*/ 386862 h 1343009"/>
              <a:gd name="connsiteX5" fmla="*/ 447263 w 1604573"/>
              <a:gd name="connsiteY5" fmla="*/ 346669 h 1343009"/>
              <a:gd name="connsiteX6" fmla="*/ 407070 w 1604573"/>
              <a:gd name="connsiteY6" fmla="*/ 371789 h 1343009"/>
              <a:gd name="connsiteX7" fmla="*/ 251320 w 1604573"/>
              <a:gd name="connsiteY7" fmla="*/ 396910 h 1343009"/>
              <a:gd name="connsiteX8" fmla="*/ 155861 w 1604573"/>
              <a:gd name="connsiteY8" fmla="*/ 396910 h 1343009"/>
              <a:gd name="connsiteX9" fmla="*/ 95571 w 1604573"/>
              <a:gd name="connsiteY9" fmla="*/ 482321 h 1343009"/>
              <a:gd name="connsiteX10" fmla="*/ 111 w 1604573"/>
              <a:gd name="connsiteY10" fmla="*/ 633047 h 1343009"/>
              <a:gd name="connsiteX11" fmla="*/ 115668 w 1604573"/>
              <a:gd name="connsiteY11" fmla="*/ 723482 h 1343009"/>
              <a:gd name="connsiteX12" fmla="*/ 90547 w 1604573"/>
              <a:gd name="connsiteY12" fmla="*/ 874207 h 1343009"/>
              <a:gd name="connsiteX13" fmla="*/ 276441 w 1604573"/>
              <a:gd name="connsiteY13" fmla="*/ 984739 h 1343009"/>
              <a:gd name="connsiteX14" fmla="*/ 487457 w 1604573"/>
              <a:gd name="connsiteY14" fmla="*/ 889280 h 1343009"/>
              <a:gd name="connsiteX15" fmla="*/ 487457 w 1604573"/>
              <a:gd name="connsiteY15" fmla="*/ 999811 h 1343009"/>
              <a:gd name="connsiteX16" fmla="*/ 517602 w 1604573"/>
              <a:gd name="connsiteY16" fmla="*/ 1050053 h 1343009"/>
              <a:gd name="connsiteX17" fmla="*/ 522626 w 1604573"/>
              <a:gd name="connsiteY17" fmla="*/ 1205803 h 1343009"/>
              <a:gd name="connsiteX18" fmla="*/ 849598 w 1604573"/>
              <a:gd name="connsiteY18" fmla="*/ 1342640 h 1343009"/>
              <a:gd name="connsiteX19" fmla="*/ 1140599 w 1604573"/>
              <a:gd name="connsiteY19" fmla="*/ 1240972 h 1343009"/>
              <a:gd name="connsiteX20" fmla="*/ 1157659 w 1604573"/>
              <a:gd name="connsiteY20" fmla="*/ 1088681 h 1343009"/>
              <a:gd name="connsiteX21" fmla="*/ 1321088 w 1604573"/>
              <a:gd name="connsiteY21" fmla="*/ 1107994 h 1343009"/>
              <a:gd name="connsiteX22" fmla="*/ 1392190 w 1604573"/>
              <a:gd name="connsiteY22" fmla="*/ 1162114 h 1343009"/>
              <a:gd name="connsiteX23" fmla="*/ 1427228 w 1604573"/>
              <a:gd name="connsiteY23" fmla="*/ 1066119 h 1343009"/>
              <a:gd name="connsiteX24" fmla="*/ 1521101 w 1604573"/>
              <a:gd name="connsiteY24" fmla="*/ 1055689 h 1343009"/>
              <a:gd name="connsiteX25" fmla="*/ 1524578 w 1604573"/>
              <a:gd name="connsiteY25" fmla="*/ 996583 h 1343009"/>
              <a:gd name="connsiteX26" fmla="*/ 1604543 w 1604573"/>
              <a:gd name="connsiteY26" fmla="*/ 986153 h 1343009"/>
              <a:gd name="connsiteX27" fmla="*/ 1573252 w 1604573"/>
              <a:gd name="connsiteY27" fmla="*/ 937477 h 1343009"/>
              <a:gd name="connsiteX28" fmla="*/ 1458517 w 1604573"/>
              <a:gd name="connsiteY28" fmla="*/ 874895 h 1343009"/>
              <a:gd name="connsiteX29" fmla="*/ 1263816 w 1604573"/>
              <a:gd name="connsiteY29" fmla="*/ 648902 h 1343009"/>
              <a:gd name="connsiteX30" fmla="*/ 989912 w 1604573"/>
              <a:gd name="connsiteY30" fmla="*/ 297955 h 1343009"/>
              <a:gd name="connsiteX31" fmla="*/ 996102 w 1604573"/>
              <a:gd name="connsiteY31" fmla="*/ 238639 h 1343009"/>
              <a:gd name="connsiteX32" fmla="*/ 1006532 w 1604573"/>
              <a:gd name="connsiteY32" fmla="*/ 158673 h 1343009"/>
              <a:gd name="connsiteX33" fmla="*/ 1045140 w 1604573"/>
              <a:gd name="connsiteY33" fmla="*/ 40194 h 1343009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87457 w 1604573"/>
              <a:gd name="connsiteY14" fmla="*/ 889280 h 1342640"/>
              <a:gd name="connsiteX15" fmla="*/ 487457 w 1604573"/>
              <a:gd name="connsiteY15" fmla="*/ 999811 h 1342640"/>
              <a:gd name="connsiteX16" fmla="*/ 517602 w 1604573"/>
              <a:gd name="connsiteY16" fmla="*/ 1050053 h 1342640"/>
              <a:gd name="connsiteX17" fmla="*/ 522626 w 1604573"/>
              <a:gd name="connsiteY17" fmla="*/ 1205803 h 1342640"/>
              <a:gd name="connsiteX18" fmla="*/ 849598 w 1604573"/>
              <a:gd name="connsiteY18" fmla="*/ 1342640 h 1342640"/>
              <a:gd name="connsiteX19" fmla="*/ 1078017 w 1604573"/>
              <a:gd name="connsiteY19" fmla="*/ 1206204 h 1342640"/>
              <a:gd name="connsiteX20" fmla="*/ 1157659 w 1604573"/>
              <a:gd name="connsiteY20" fmla="*/ 1088681 h 1342640"/>
              <a:gd name="connsiteX21" fmla="*/ 1321088 w 1604573"/>
              <a:gd name="connsiteY21" fmla="*/ 1107994 h 1342640"/>
              <a:gd name="connsiteX22" fmla="*/ 1392190 w 1604573"/>
              <a:gd name="connsiteY22" fmla="*/ 1162114 h 1342640"/>
              <a:gd name="connsiteX23" fmla="*/ 1427228 w 1604573"/>
              <a:gd name="connsiteY23" fmla="*/ 1066119 h 1342640"/>
              <a:gd name="connsiteX24" fmla="*/ 1521101 w 1604573"/>
              <a:gd name="connsiteY24" fmla="*/ 1055689 h 1342640"/>
              <a:gd name="connsiteX25" fmla="*/ 1524578 w 1604573"/>
              <a:gd name="connsiteY25" fmla="*/ 996583 h 1342640"/>
              <a:gd name="connsiteX26" fmla="*/ 1604543 w 1604573"/>
              <a:gd name="connsiteY26" fmla="*/ 986153 h 1342640"/>
              <a:gd name="connsiteX27" fmla="*/ 1573252 w 1604573"/>
              <a:gd name="connsiteY27" fmla="*/ 937477 h 1342640"/>
              <a:gd name="connsiteX28" fmla="*/ 1458517 w 1604573"/>
              <a:gd name="connsiteY28" fmla="*/ 874895 h 1342640"/>
              <a:gd name="connsiteX29" fmla="*/ 1263816 w 1604573"/>
              <a:gd name="connsiteY29" fmla="*/ 648902 h 1342640"/>
              <a:gd name="connsiteX30" fmla="*/ 989912 w 1604573"/>
              <a:gd name="connsiteY30" fmla="*/ 297955 h 1342640"/>
              <a:gd name="connsiteX31" fmla="*/ 996102 w 1604573"/>
              <a:gd name="connsiteY31" fmla="*/ 238639 h 1342640"/>
              <a:gd name="connsiteX32" fmla="*/ 1006532 w 1604573"/>
              <a:gd name="connsiteY32" fmla="*/ 158673 h 1342640"/>
              <a:gd name="connsiteX33" fmla="*/ 1045140 w 1604573"/>
              <a:gd name="connsiteY33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87457 w 1604573"/>
              <a:gd name="connsiteY14" fmla="*/ 889280 h 1342640"/>
              <a:gd name="connsiteX15" fmla="*/ 487457 w 1604573"/>
              <a:gd name="connsiteY15" fmla="*/ 999811 h 1342640"/>
              <a:gd name="connsiteX16" fmla="*/ 517602 w 1604573"/>
              <a:gd name="connsiteY16" fmla="*/ 1050053 h 1342640"/>
              <a:gd name="connsiteX17" fmla="*/ 522626 w 1604573"/>
              <a:gd name="connsiteY17" fmla="*/ 1205803 h 1342640"/>
              <a:gd name="connsiteX18" fmla="*/ 849598 w 1604573"/>
              <a:gd name="connsiteY18" fmla="*/ 1342640 h 1342640"/>
              <a:gd name="connsiteX19" fmla="*/ 1078017 w 1604573"/>
              <a:gd name="connsiteY19" fmla="*/ 1206204 h 1342640"/>
              <a:gd name="connsiteX20" fmla="*/ 1155503 w 1604573"/>
              <a:gd name="connsiteY20" fmla="*/ 1166197 h 1342640"/>
              <a:gd name="connsiteX21" fmla="*/ 1157659 w 1604573"/>
              <a:gd name="connsiteY21" fmla="*/ 1088681 h 1342640"/>
              <a:gd name="connsiteX22" fmla="*/ 1321088 w 1604573"/>
              <a:gd name="connsiteY22" fmla="*/ 1107994 h 1342640"/>
              <a:gd name="connsiteX23" fmla="*/ 1392190 w 1604573"/>
              <a:gd name="connsiteY23" fmla="*/ 1162114 h 1342640"/>
              <a:gd name="connsiteX24" fmla="*/ 1427228 w 1604573"/>
              <a:gd name="connsiteY24" fmla="*/ 1066119 h 1342640"/>
              <a:gd name="connsiteX25" fmla="*/ 1521101 w 1604573"/>
              <a:gd name="connsiteY25" fmla="*/ 1055689 h 1342640"/>
              <a:gd name="connsiteX26" fmla="*/ 1524578 w 1604573"/>
              <a:gd name="connsiteY26" fmla="*/ 996583 h 1342640"/>
              <a:gd name="connsiteX27" fmla="*/ 1604543 w 1604573"/>
              <a:gd name="connsiteY27" fmla="*/ 986153 h 1342640"/>
              <a:gd name="connsiteX28" fmla="*/ 1573252 w 1604573"/>
              <a:gd name="connsiteY28" fmla="*/ 937477 h 1342640"/>
              <a:gd name="connsiteX29" fmla="*/ 1458517 w 1604573"/>
              <a:gd name="connsiteY29" fmla="*/ 874895 h 1342640"/>
              <a:gd name="connsiteX30" fmla="*/ 1263816 w 1604573"/>
              <a:gd name="connsiteY30" fmla="*/ 648902 h 1342640"/>
              <a:gd name="connsiteX31" fmla="*/ 989912 w 1604573"/>
              <a:gd name="connsiteY31" fmla="*/ 297955 h 1342640"/>
              <a:gd name="connsiteX32" fmla="*/ 996102 w 1604573"/>
              <a:gd name="connsiteY32" fmla="*/ 238639 h 1342640"/>
              <a:gd name="connsiteX33" fmla="*/ 1006532 w 1604573"/>
              <a:gd name="connsiteY33" fmla="*/ 158673 h 1342640"/>
              <a:gd name="connsiteX34" fmla="*/ 1045140 w 1604573"/>
              <a:gd name="connsiteY34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87457 w 1604573"/>
              <a:gd name="connsiteY14" fmla="*/ 889280 h 1342640"/>
              <a:gd name="connsiteX15" fmla="*/ 487457 w 1604573"/>
              <a:gd name="connsiteY15" fmla="*/ 999811 h 1342640"/>
              <a:gd name="connsiteX16" fmla="*/ 517602 w 1604573"/>
              <a:gd name="connsiteY16" fmla="*/ 1050053 h 1342640"/>
              <a:gd name="connsiteX17" fmla="*/ 522626 w 1604573"/>
              <a:gd name="connsiteY17" fmla="*/ 1205803 h 1342640"/>
              <a:gd name="connsiteX18" fmla="*/ 849598 w 1604573"/>
              <a:gd name="connsiteY18" fmla="*/ 1342640 h 1342640"/>
              <a:gd name="connsiteX19" fmla="*/ 1078017 w 1604573"/>
              <a:gd name="connsiteY19" fmla="*/ 1206204 h 1342640"/>
              <a:gd name="connsiteX20" fmla="*/ 1155503 w 1604573"/>
              <a:gd name="connsiteY20" fmla="*/ 1166197 h 1342640"/>
              <a:gd name="connsiteX21" fmla="*/ 1171566 w 1604573"/>
              <a:gd name="connsiteY21" fmla="*/ 1099112 h 1342640"/>
              <a:gd name="connsiteX22" fmla="*/ 1321088 w 1604573"/>
              <a:gd name="connsiteY22" fmla="*/ 1107994 h 1342640"/>
              <a:gd name="connsiteX23" fmla="*/ 1392190 w 1604573"/>
              <a:gd name="connsiteY23" fmla="*/ 1162114 h 1342640"/>
              <a:gd name="connsiteX24" fmla="*/ 1427228 w 1604573"/>
              <a:gd name="connsiteY24" fmla="*/ 1066119 h 1342640"/>
              <a:gd name="connsiteX25" fmla="*/ 1521101 w 1604573"/>
              <a:gd name="connsiteY25" fmla="*/ 1055689 h 1342640"/>
              <a:gd name="connsiteX26" fmla="*/ 1524578 w 1604573"/>
              <a:gd name="connsiteY26" fmla="*/ 996583 h 1342640"/>
              <a:gd name="connsiteX27" fmla="*/ 1604543 w 1604573"/>
              <a:gd name="connsiteY27" fmla="*/ 986153 h 1342640"/>
              <a:gd name="connsiteX28" fmla="*/ 1573252 w 1604573"/>
              <a:gd name="connsiteY28" fmla="*/ 937477 h 1342640"/>
              <a:gd name="connsiteX29" fmla="*/ 1458517 w 1604573"/>
              <a:gd name="connsiteY29" fmla="*/ 874895 h 1342640"/>
              <a:gd name="connsiteX30" fmla="*/ 1263816 w 1604573"/>
              <a:gd name="connsiteY30" fmla="*/ 648902 h 1342640"/>
              <a:gd name="connsiteX31" fmla="*/ 989912 w 1604573"/>
              <a:gd name="connsiteY31" fmla="*/ 297955 h 1342640"/>
              <a:gd name="connsiteX32" fmla="*/ 996102 w 1604573"/>
              <a:gd name="connsiteY32" fmla="*/ 238639 h 1342640"/>
              <a:gd name="connsiteX33" fmla="*/ 1006532 w 1604573"/>
              <a:gd name="connsiteY33" fmla="*/ 158673 h 1342640"/>
              <a:gd name="connsiteX34" fmla="*/ 1045140 w 1604573"/>
              <a:gd name="connsiteY34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532656 w 1604573"/>
              <a:gd name="connsiteY14" fmla="*/ 729347 h 1342640"/>
              <a:gd name="connsiteX15" fmla="*/ 487457 w 1604573"/>
              <a:gd name="connsiteY15" fmla="*/ 999811 h 1342640"/>
              <a:gd name="connsiteX16" fmla="*/ 517602 w 1604573"/>
              <a:gd name="connsiteY16" fmla="*/ 1050053 h 1342640"/>
              <a:gd name="connsiteX17" fmla="*/ 522626 w 1604573"/>
              <a:gd name="connsiteY17" fmla="*/ 1205803 h 1342640"/>
              <a:gd name="connsiteX18" fmla="*/ 849598 w 1604573"/>
              <a:gd name="connsiteY18" fmla="*/ 1342640 h 1342640"/>
              <a:gd name="connsiteX19" fmla="*/ 1078017 w 1604573"/>
              <a:gd name="connsiteY19" fmla="*/ 1206204 h 1342640"/>
              <a:gd name="connsiteX20" fmla="*/ 1155503 w 1604573"/>
              <a:gd name="connsiteY20" fmla="*/ 1166197 h 1342640"/>
              <a:gd name="connsiteX21" fmla="*/ 1171566 w 1604573"/>
              <a:gd name="connsiteY21" fmla="*/ 1099112 h 1342640"/>
              <a:gd name="connsiteX22" fmla="*/ 1321088 w 1604573"/>
              <a:gd name="connsiteY22" fmla="*/ 1107994 h 1342640"/>
              <a:gd name="connsiteX23" fmla="*/ 1392190 w 1604573"/>
              <a:gd name="connsiteY23" fmla="*/ 1162114 h 1342640"/>
              <a:gd name="connsiteX24" fmla="*/ 1427228 w 1604573"/>
              <a:gd name="connsiteY24" fmla="*/ 1066119 h 1342640"/>
              <a:gd name="connsiteX25" fmla="*/ 1521101 w 1604573"/>
              <a:gd name="connsiteY25" fmla="*/ 1055689 h 1342640"/>
              <a:gd name="connsiteX26" fmla="*/ 1524578 w 1604573"/>
              <a:gd name="connsiteY26" fmla="*/ 996583 h 1342640"/>
              <a:gd name="connsiteX27" fmla="*/ 1604543 w 1604573"/>
              <a:gd name="connsiteY27" fmla="*/ 986153 h 1342640"/>
              <a:gd name="connsiteX28" fmla="*/ 1573252 w 1604573"/>
              <a:gd name="connsiteY28" fmla="*/ 937477 h 1342640"/>
              <a:gd name="connsiteX29" fmla="*/ 1458517 w 1604573"/>
              <a:gd name="connsiteY29" fmla="*/ 874895 h 1342640"/>
              <a:gd name="connsiteX30" fmla="*/ 1263816 w 1604573"/>
              <a:gd name="connsiteY30" fmla="*/ 648902 h 1342640"/>
              <a:gd name="connsiteX31" fmla="*/ 989912 w 1604573"/>
              <a:gd name="connsiteY31" fmla="*/ 297955 h 1342640"/>
              <a:gd name="connsiteX32" fmla="*/ 996102 w 1604573"/>
              <a:gd name="connsiteY32" fmla="*/ 238639 h 1342640"/>
              <a:gd name="connsiteX33" fmla="*/ 1006532 w 1604573"/>
              <a:gd name="connsiteY33" fmla="*/ 158673 h 1342640"/>
              <a:gd name="connsiteX34" fmla="*/ 1045140 w 1604573"/>
              <a:gd name="connsiteY34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32656 w 1604573"/>
              <a:gd name="connsiteY15" fmla="*/ 729347 h 1342640"/>
              <a:gd name="connsiteX16" fmla="*/ 487457 w 1604573"/>
              <a:gd name="connsiteY16" fmla="*/ 999811 h 1342640"/>
              <a:gd name="connsiteX17" fmla="*/ 517602 w 1604573"/>
              <a:gd name="connsiteY17" fmla="*/ 1050053 h 1342640"/>
              <a:gd name="connsiteX18" fmla="*/ 522626 w 1604573"/>
              <a:gd name="connsiteY18" fmla="*/ 1205803 h 1342640"/>
              <a:gd name="connsiteX19" fmla="*/ 849598 w 1604573"/>
              <a:gd name="connsiteY19" fmla="*/ 1342640 h 1342640"/>
              <a:gd name="connsiteX20" fmla="*/ 1078017 w 1604573"/>
              <a:gd name="connsiteY20" fmla="*/ 1206204 h 1342640"/>
              <a:gd name="connsiteX21" fmla="*/ 1155503 w 1604573"/>
              <a:gd name="connsiteY21" fmla="*/ 1166197 h 1342640"/>
              <a:gd name="connsiteX22" fmla="*/ 1171566 w 1604573"/>
              <a:gd name="connsiteY22" fmla="*/ 1099112 h 1342640"/>
              <a:gd name="connsiteX23" fmla="*/ 1321088 w 1604573"/>
              <a:gd name="connsiteY23" fmla="*/ 1107994 h 1342640"/>
              <a:gd name="connsiteX24" fmla="*/ 1392190 w 1604573"/>
              <a:gd name="connsiteY24" fmla="*/ 1162114 h 1342640"/>
              <a:gd name="connsiteX25" fmla="*/ 1427228 w 1604573"/>
              <a:gd name="connsiteY25" fmla="*/ 1066119 h 1342640"/>
              <a:gd name="connsiteX26" fmla="*/ 1521101 w 1604573"/>
              <a:gd name="connsiteY26" fmla="*/ 1055689 h 1342640"/>
              <a:gd name="connsiteX27" fmla="*/ 1524578 w 1604573"/>
              <a:gd name="connsiteY27" fmla="*/ 996583 h 1342640"/>
              <a:gd name="connsiteX28" fmla="*/ 1604543 w 1604573"/>
              <a:gd name="connsiteY28" fmla="*/ 986153 h 1342640"/>
              <a:gd name="connsiteX29" fmla="*/ 1573252 w 1604573"/>
              <a:gd name="connsiteY29" fmla="*/ 937477 h 1342640"/>
              <a:gd name="connsiteX30" fmla="*/ 1458517 w 1604573"/>
              <a:gd name="connsiteY30" fmla="*/ 874895 h 1342640"/>
              <a:gd name="connsiteX31" fmla="*/ 1263816 w 1604573"/>
              <a:gd name="connsiteY31" fmla="*/ 648902 h 1342640"/>
              <a:gd name="connsiteX32" fmla="*/ 989912 w 1604573"/>
              <a:gd name="connsiteY32" fmla="*/ 297955 h 1342640"/>
              <a:gd name="connsiteX33" fmla="*/ 996102 w 1604573"/>
              <a:gd name="connsiteY33" fmla="*/ 238639 h 1342640"/>
              <a:gd name="connsiteX34" fmla="*/ 1006532 w 1604573"/>
              <a:gd name="connsiteY34" fmla="*/ 158673 h 1342640"/>
              <a:gd name="connsiteX35" fmla="*/ 1045140 w 1604573"/>
              <a:gd name="connsiteY35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32656 w 1604573"/>
              <a:gd name="connsiteY15" fmla="*/ 729347 h 1342640"/>
              <a:gd name="connsiteX16" fmla="*/ 627029 w 1604573"/>
              <a:gd name="connsiteY16" fmla="*/ 818517 h 1342640"/>
              <a:gd name="connsiteX17" fmla="*/ 487457 w 1604573"/>
              <a:gd name="connsiteY17" fmla="*/ 999811 h 1342640"/>
              <a:gd name="connsiteX18" fmla="*/ 517602 w 1604573"/>
              <a:gd name="connsiteY18" fmla="*/ 1050053 h 1342640"/>
              <a:gd name="connsiteX19" fmla="*/ 522626 w 1604573"/>
              <a:gd name="connsiteY19" fmla="*/ 1205803 h 1342640"/>
              <a:gd name="connsiteX20" fmla="*/ 849598 w 1604573"/>
              <a:gd name="connsiteY20" fmla="*/ 1342640 h 1342640"/>
              <a:gd name="connsiteX21" fmla="*/ 1078017 w 1604573"/>
              <a:gd name="connsiteY21" fmla="*/ 1206204 h 1342640"/>
              <a:gd name="connsiteX22" fmla="*/ 1155503 w 1604573"/>
              <a:gd name="connsiteY22" fmla="*/ 1166197 h 1342640"/>
              <a:gd name="connsiteX23" fmla="*/ 1171566 w 1604573"/>
              <a:gd name="connsiteY23" fmla="*/ 1099112 h 1342640"/>
              <a:gd name="connsiteX24" fmla="*/ 1321088 w 1604573"/>
              <a:gd name="connsiteY24" fmla="*/ 1107994 h 1342640"/>
              <a:gd name="connsiteX25" fmla="*/ 1392190 w 1604573"/>
              <a:gd name="connsiteY25" fmla="*/ 1162114 h 1342640"/>
              <a:gd name="connsiteX26" fmla="*/ 1427228 w 1604573"/>
              <a:gd name="connsiteY26" fmla="*/ 1066119 h 1342640"/>
              <a:gd name="connsiteX27" fmla="*/ 1521101 w 1604573"/>
              <a:gd name="connsiteY27" fmla="*/ 1055689 h 1342640"/>
              <a:gd name="connsiteX28" fmla="*/ 1524578 w 1604573"/>
              <a:gd name="connsiteY28" fmla="*/ 996583 h 1342640"/>
              <a:gd name="connsiteX29" fmla="*/ 1604543 w 1604573"/>
              <a:gd name="connsiteY29" fmla="*/ 986153 h 1342640"/>
              <a:gd name="connsiteX30" fmla="*/ 1573252 w 1604573"/>
              <a:gd name="connsiteY30" fmla="*/ 937477 h 1342640"/>
              <a:gd name="connsiteX31" fmla="*/ 1458517 w 1604573"/>
              <a:gd name="connsiteY31" fmla="*/ 874895 h 1342640"/>
              <a:gd name="connsiteX32" fmla="*/ 1263816 w 1604573"/>
              <a:gd name="connsiteY32" fmla="*/ 648902 h 1342640"/>
              <a:gd name="connsiteX33" fmla="*/ 989912 w 1604573"/>
              <a:gd name="connsiteY33" fmla="*/ 297955 h 1342640"/>
              <a:gd name="connsiteX34" fmla="*/ 996102 w 1604573"/>
              <a:gd name="connsiteY34" fmla="*/ 238639 h 1342640"/>
              <a:gd name="connsiteX35" fmla="*/ 1006532 w 1604573"/>
              <a:gd name="connsiteY35" fmla="*/ 158673 h 1342640"/>
              <a:gd name="connsiteX36" fmla="*/ 1045140 w 1604573"/>
              <a:gd name="connsiteY36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32656 w 1604573"/>
              <a:gd name="connsiteY15" fmla="*/ 729347 h 1342640"/>
              <a:gd name="connsiteX16" fmla="*/ 560969 w 1604573"/>
              <a:gd name="connsiteY16" fmla="*/ 714213 h 1342640"/>
              <a:gd name="connsiteX17" fmla="*/ 627029 w 1604573"/>
              <a:gd name="connsiteY17" fmla="*/ 818517 h 1342640"/>
              <a:gd name="connsiteX18" fmla="*/ 487457 w 1604573"/>
              <a:gd name="connsiteY18" fmla="*/ 999811 h 1342640"/>
              <a:gd name="connsiteX19" fmla="*/ 517602 w 1604573"/>
              <a:gd name="connsiteY19" fmla="*/ 1050053 h 1342640"/>
              <a:gd name="connsiteX20" fmla="*/ 522626 w 1604573"/>
              <a:gd name="connsiteY20" fmla="*/ 1205803 h 1342640"/>
              <a:gd name="connsiteX21" fmla="*/ 849598 w 1604573"/>
              <a:gd name="connsiteY21" fmla="*/ 1342640 h 1342640"/>
              <a:gd name="connsiteX22" fmla="*/ 1078017 w 1604573"/>
              <a:gd name="connsiteY22" fmla="*/ 1206204 h 1342640"/>
              <a:gd name="connsiteX23" fmla="*/ 1155503 w 1604573"/>
              <a:gd name="connsiteY23" fmla="*/ 1166197 h 1342640"/>
              <a:gd name="connsiteX24" fmla="*/ 1171566 w 1604573"/>
              <a:gd name="connsiteY24" fmla="*/ 1099112 h 1342640"/>
              <a:gd name="connsiteX25" fmla="*/ 1321088 w 1604573"/>
              <a:gd name="connsiteY25" fmla="*/ 1107994 h 1342640"/>
              <a:gd name="connsiteX26" fmla="*/ 1392190 w 1604573"/>
              <a:gd name="connsiteY26" fmla="*/ 1162114 h 1342640"/>
              <a:gd name="connsiteX27" fmla="*/ 1427228 w 1604573"/>
              <a:gd name="connsiteY27" fmla="*/ 1066119 h 1342640"/>
              <a:gd name="connsiteX28" fmla="*/ 1521101 w 1604573"/>
              <a:gd name="connsiteY28" fmla="*/ 1055689 h 1342640"/>
              <a:gd name="connsiteX29" fmla="*/ 1524578 w 1604573"/>
              <a:gd name="connsiteY29" fmla="*/ 996583 h 1342640"/>
              <a:gd name="connsiteX30" fmla="*/ 1604543 w 1604573"/>
              <a:gd name="connsiteY30" fmla="*/ 986153 h 1342640"/>
              <a:gd name="connsiteX31" fmla="*/ 1573252 w 1604573"/>
              <a:gd name="connsiteY31" fmla="*/ 937477 h 1342640"/>
              <a:gd name="connsiteX32" fmla="*/ 1458517 w 1604573"/>
              <a:gd name="connsiteY32" fmla="*/ 874895 h 1342640"/>
              <a:gd name="connsiteX33" fmla="*/ 1263816 w 1604573"/>
              <a:gd name="connsiteY33" fmla="*/ 648902 h 1342640"/>
              <a:gd name="connsiteX34" fmla="*/ 989912 w 1604573"/>
              <a:gd name="connsiteY34" fmla="*/ 297955 h 1342640"/>
              <a:gd name="connsiteX35" fmla="*/ 996102 w 1604573"/>
              <a:gd name="connsiteY35" fmla="*/ 238639 h 1342640"/>
              <a:gd name="connsiteX36" fmla="*/ 1006532 w 1604573"/>
              <a:gd name="connsiteY36" fmla="*/ 158673 h 1342640"/>
              <a:gd name="connsiteX37" fmla="*/ 1045140 w 1604573"/>
              <a:gd name="connsiteY37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15272 w 1604573"/>
              <a:gd name="connsiteY15" fmla="*/ 698056 h 1342640"/>
              <a:gd name="connsiteX16" fmla="*/ 560969 w 1604573"/>
              <a:gd name="connsiteY16" fmla="*/ 714213 h 1342640"/>
              <a:gd name="connsiteX17" fmla="*/ 627029 w 1604573"/>
              <a:gd name="connsiteY17" fmla="*/ 818517 h 1342640"/>
              <a:gd name="connsiteX18" fmla="*/ 487457 w 1604573"/>
              <a:gd name="connsiteY18" fmla="*/ 999811 h 1342640"/>
              <a:gd name="connsiteX19" fmla="*/ 517602 w 1604573"/>
              <a:gd name="connsiteY19" fmla="*/ 1050053 h 1342640"/>
              <a:gd name="connsiteX20" fmla="*/ 522626 w 1604573"/>
              <a:gd name="connsiteY20" fmla="*/ 1205803 h 1342640"/>
              <a:gd name="connsiteX21" fmla="*/ 849598 w 1604573"/>
              <a:gd name="connsiteY21" fmla="*/ 1342640 h 1342640"/>
              <a:gd name="connsiteX22" fmla="*/ 1078017 w 1604573"/>
              <a:gd name="connsiteY22" fmla="*/ 1206204 h 1342640"/>
              <a:gd name="connsiteX23" fmla="*/ 1155503 w 1604573"/>
              <a:gd name="connsiteY23" fmla="*/ 1166197 h 1342640"/>
              <a:gd name="connsiteX24" fmla="*/ 1171566 w 1604573"/>
              <a:gd name="connsiteY24" fmla="*/ 1099112 h 1342640"/>
              <a:gd name="connsiteX25" fmla="*/ 1321088 w 1604573"/>
              <a:gd name="connsiteY25" fmla="*/ 1107994 h 1342640"/>
              <a:gd name="connsiteX26" fmla="*/ 1392190 w 1604573"/>
              <a:gd name="connsiteY26" fmla="*/ 1162114 h 1342640"/>
              <a:gd name="connsiteX27" fmla="*/ 1427228 w 1604573"/>
              <a:gd name="connsiteY27" fmla="*/ 1066119 h 1342640"/>
              <a:gd name="connsiteX28" fmla="*/ 1521101 w 1604573"/>
              <a:gd name="connsiteY28" fmla="*/ 1055689 h 1342640"/>
              <a:gd name="connsiteX29" fmla="*/ 1524578 w 1604573"/>
              <a:gd name="connsiteY29" fmla="*/ 996583 h 1342640"/>
              <a:gd name="connsiteX30" fmla="*/ 1604543 w 1604573"/>
              <a:gd name="connsiteY30" fmla="*/ 986153 h 1342640"/>
              <a:gd name="connsiteX31" fmla="*/ 1573252 w 1604573"/>
              <a:gd name="connsiteY31" fmla="*/ 937477 h 1342640"/>
              <a:gd name="connsiteX32" fmla="*/ 1458517 w 1604573"/>
              <a:gd name="connsiteY32" fmla="*/ 874895 h 1342640"/>
              <a:gd name="connsiteX33" fmla="*/ 1263816 w 1604573"/>
              <a:gd name="connsiteY33" fmla="*/ 648902 h 1342640"/>
              <a:gd name="connsiteX34" fmla="*/ 989912 w 1604573"/>
              <a:gd name="connsiteY34" fmla="*/ 297955 h 1342640"/>
              <a:gd name="connsiteX35" fmla="*/ 996102 w 1604573"/>
              <a:gd name="connsiteY35" fmla="*/ 238639 h 1342640"/>
              <a:gd name="connsiteX36" fmla="*/ 1006532 w 1604573"/>
              <a:gd name="connsiteY36" fmla="*/ 158673 h 1342640"/>
              <a:gd name="connsiteX37" fmla="*/ 1045140 w 1604573"/>
              <a:gd name="connsiteY37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15272 w 1604573"/>
              <a:gd name="connsiteY15" fmla="*/ 698056 h 1342640"/>
              <a:gd name="connsiteX16" fmla="*/ 560969 w 1604573"/>
              <a:gd name="connsiteY16" fmla="*/ 714213 h 1342640"/>
              <a:gd name="connsiteX17" fmla="*/ 578353 w 1604573"/>
              <a:gd name="connsiteY17" fmla="*/ 735074 h 1342640"/>
              <a:gd name="connsiteX18" fmla="*/ 627029 w 1604573"/>
              <a:gd name="connsiteY18" fmla="*/ 818517 h 1342640"/>
              <a:gd name="connsiteX19" fmla="*/ 487457 w 1604573"/>
              <a:gd name="connsiteY19" fmla="*/ 999811 h 1342640"/>
              <a:gd name="connsiteX20" fmla="*/ 517602 w 1604573"/>
              <a:gd name="connsiteY20" fmla="*/ 1050053 h 1342640"/>
              <a:gd name="connsiteX21" fmla="*/ 522626 w 1604573"/>
              <a:gd name="connsiteY21" fmla="*/ 1205803 h 1342640"/>
              <a:gd name="connsiteX22" fmla="*/ 849598 w 1604573"/>
              <a:gd name="connsiteY22" fmla="*/ 1342640 h 1342640"/>
              <a:gd name="connsiteX23" fmla="*/ 1078017 w 1604573"/>
              <a:gd name="connsiteY23" fmla="*/ 1206204 h 1342640"/>
              <a:gd name="connsiteX24" fmla="*/ 1155503 w 1604573"/>
              <a:gd name="connsiteY24" fmla="*/ 1166197 h 1342640"/>
              <a:gd name="connsiteX25" fmla="*/ 1171566 w 1604573"/>
              <a:gd name="connsiteY25" fmla="*/ 1099112 h 1342640"/>
              <a:gd name="connsiteX26" fmla="*/ 1321088 w 1604573"/>
              <a:gd name="connsiteY26" fmla="*/ 1107994 h 1342640"/>
              <a:gd name="connsiteX27" fmla="*/ 1392190 w 1604573"/>
              <a:gd name="connsiteY27" fmla="*/ 1162114 h 1342640"/>
              <a:gd name="connsiteX28" fmla="*/ 1427228 w 1604573"/>
              <a:gd name="connsiteY28" fmla="*/ 1066119 h 1342640"/>
              <a:gd name="connsiteX29" fmla="*/ 1521101 w 1604573"/>
              <a:gd name="connsiteY29" fmla="*/ 1055689 h 1342640"/>
              <a:gd name="connsiteX30" fmla="*/ 1524578 w 1604573"/>
              <a:gd name="connsiteY30" fmla="*/ 996583 h 1342640"/>
              <a:gd name="connsiteX31" fmla="*/ 1604543 w 1604573"/>
              <a:gd name="connsiteY31" fmla="*/ 986153 h 1342640"/>
              <a:gd name="connsiteX32" fmla="*/ 1573252 w 1604573"/>
              <a:gd name="connsiteY32" fmla="*/ 937477 h 1342640"/>
              <a:gd name="connsiteX33" fmla="*/ 1458517 w 1604573"/>
              <a:gd name="connsiteY33" fmla="*/ 874895 h 1342640"/>
              <a:gd name="connsiteX34" fmla="*/ 1263816 w 1604573"/>
              <a:gd name="connsiteY34" fmla="*/ 648902 h 1342640"/>
              <a:gd name="connsiteX35" fmla="*/ 989912 w 1604573"/>
              <a:gd name="connsiteY35" fmla="*/ 297955 h 1342640"/>
              <a:gd name="connsiteX36" fmla="*/ 996102 w 1604573"/>
              <a:gd name="connsiteY36" fmla="*/ 238639 h 1342640"/>
              <a:gd name="connsiteX37" fmla="*/ 1006532 w 1604573"/>
              <a:gd name="connsiteY37" fmla="*/ 158673 h 1342640"/>
              <a:gd name="connsiteX38" fmla="*/ 1045140 w 1604573"/>
              <a:gd name="connsiteY38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15272 w 1604573"/>
              <a:gd name="connsiteY15" fmla="*/ 698056 h 1342640"/>
              <a:gd name="connsiteX16" fmla="*/ 560969 w 1604573"/>
              <a:gd name="connsiteY16" fmla="*/ 714213 h 1342640"/>
              <a:gd name="connsiteX17" fmla="*/ 578353 w 1604573"/>
              <a:gd name="connsiteY17" fmla="*/ 735074 h 1342640"/>
              <a:gd name="connsiteX18" fmla="*/ 627029 w 1604573"/>
              <a:gd name="connsiteY18" fmla="*/ 818517 h 1342640"/>
              <a:gd name="connsiteX19" fmla="*/ 487457 w 1604573"/>
              <a:gd name="connsiteY19" fmla="*/ 999811 h 1342640"/>
              <a:gd name="connsiteX20" fmla="*/ 607999 w 1604573"/>
              <a:gd name="connsiteY20" fmla="*/ 1022239 h 1342640"/>
              <a:gd name="connsiteX21" fmla="*/ 522626 w 1604573"/>
              <a:gd name="connsiteY21" fmla="*/ 1205803 h 1342640"/>
              <a:gd name="connsiteX22" fmla="*/ 849598 w 1604573"/>
              <a:gd name="connsiteY22" fmla="*/ 1342640 h 1342640"/>
              <a:gd name="connsiteX23" fmla="*/ 1078017 w 1604573"/>
              <a:gd name="connsiteY23" fmla="*/ 1206204 h 1342640"/>
              <a:gd name="connsiteX24" fmla="*/ 1155503 w 1604573"/>
              <a:gd name="connsiteY24" fmla="*/ 1166197 h 1342640"/>
              <a:gd name="connsiteX25" fmla="*/ 1171566 w 1604573"/>
              <a:gd name="connsiteY25" fmla="*/ 1099112 h 1342640"/>
              <a:gd name="connsiteX26" fmla="*/ 1321088 w 1604573"/>
              <a:gd name="connsiteY26" fmla="*/ 1107994 h 1342640"/>
              <a:gd name="connsiteX27" fmla="*/ 1392190 w 1604573"/>
              <a:gd name="connsiteY27" fmla="*/ 1162114 h 1342640"/>
              <a:gd name="connsiteX28" fmla="*/ 1427228 w 1604573"/>
              <a:gd name="connsiteY28" fmla="*/ 1066119 h 1342640"/>
              <a:gd name="connsiteX29" fmla="*/ 1521101 w 1604573"/>
              <a:gd name="connsiteY29" fmla="*/ 1055689 h 1342640"/>
              <a:gd name="connsiteX30" fmla="*/ 1524578 w 1604573"/>
              <a:gd name="connsiteY30" fmla="*/ 996583 h 1342640"/>
              <a:gd name="connsiteX31" fmla="*/ 1604543 w 1604573"/>
              <a:gd name="connsiteY31" fmla="*/ 986153 h 1342640"/>
              <a:gd name="connsiteX32" fmla="*/ 1573252 w 1604573"/>
              <a:gd name="connsiteY32" fmla="*/ 937477 h 1342640"/>
              <a:gd name="connsiteX33" fmla="*/ 1458517 w 1604573"/>
              <a:gd name="connsiteY33" fmla="*/ 874895 h 1342640"/>
              <a:gd name="connsiteX34" fmla="*/ 1263816 w 1604573"/>
              <a:gd name="connsiteY34" fmla="*/ 648902 h 1342640"/>
              <a:gd name="connsiteX35" fmla="*/ 989912 w 1604573"/>
              <a:gd name="connsiteY35" fmla="*/ 297955 h 1342640"/>
              <a:gd name="connsiteX36" fmla="*/ 996102 w 1604573"/>
              <a:gd name="connsiteY36" fmla="*/ 238639 h 1342640"/>
              <a:gd name="connsiteX37" fmla="*/ 1006532 w 1604573"/>
              <a:gd name="connsiteY37" fmla="*/ 158673 h 1342640"/>
              <a:gd name="connsiteX38" fmla="*/ 1045140 w 1604573"/>
              <a:gd name="connsiteY38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15272 w 1604573"/>
              <a:gd name="connsiteY15" fmla="*/ 698056 h 1342640"/>
              <a:gd name="connsiteX16" fmla="*/ 560969 w 1604573"/>
              <a:gd name="connsiteY16" fmla="*/ 714213 h 1342640"/>
              <a:gd name="connsiteX17" fmla="*/ 578353 w 1604573"/>
              <a:gd name="connsiteY17" fmla="*/ 735074 h 1342640"/>
              <a:gd name="connsiteX18" fmla="*/ 627029 w 1604573"/>
              <a:gd name="connsiteY18" fmla="*/ 818517 h 1342640"/>
              <a:gd name="connsiteX19" fmla="*/ 543086 w 1604573"/>
              <a:gd name="connsiteY19" fmla="*/ 965043 h 1342640"/>
              <a:gd name="connsiteX20" fmla="*/ 607999 w 1604573"/>
              <a:gd name="connsiteY20" fmla="*/ 1022239 h 1342640"/>
              <a:gd name="connsiteX21" fmla="*/ 522626 w 1604573"/>
              <a:gd name="connsiteY21" fmla="*/ 1205803 h 1342640"/>
              <a:gd name="connsiteX22" fmla="*/ 849598 w 1604573"/>
              <a:gd name="connsiteY22" fmla="*/ 1342640 h 1342640"/>
              <a:gd name="connsiteX23" fmla="*/ 1078017 w 1604573"/>
              <a:gd name="connsiteY23" fmla="*/ 1206204 h 1342640"/>
              <a:gd name="connsiteX24" fmla="*/ 1155503 w 1604573"/>
              <a:gd name="connsiteY24" fmla="*/ 1166197 h 1342640"/>
              <a:gd name="connsiteX25" fmla="*/ 1171566 w 1604573"/>
              <a:gd name="connsiteY25" fmla="*/ 1099112 h 1342640"/>
              <a:gd name="connsiteX26" fmla="*/ 1321088 w 1604573"/>
              <a:gd name="connsiteY26" fmla="*/ 1107994 h 1342640"/>
              <a:gd name="connsiteX27" fmla="*/ 1392190 w 1604573"/>
              <a:gd name="connsiteY27" fmla="*/ 1162114 h 1342640"/>
              <a:gd name="connsiteX28" fmla="*/ 1427228 w 1604573"/>
              <a:gd name="connsiteY28" fmla="*/ 1066119 h 1342640"/>
              <a:gd name="connsiteX29" fmla="*/ 1521101 w 1604573"/>
              <a:gd name="connsiteY29" fmla="*/ 1055689 h 1342640"/>
              <a:gd name="connsiteX30" fmla="*/ 1524578 w 1604573"/>
              <a:gd name="connsiteY30" fmla="*/ 996583 h 1342640"/>
              <a:gd name="connsiteX31" fmla="*/ 1604543 w 1604573"/>
              <a:gd name="connsiteY31" fmla="*/ 986153 h 1342640"/>
              <a:gd name="connsiteX32" fmla="*/ 1573252 w 1604573"/>
              <a:gd name="connsiteY32" fmla="*/ 937477 h 1342640"/>
              <a:gd name="connsiteX33" fmla="*/ 1458517 w 1604573"/>
              <a:gd name="connsiteY33" fmla="*/ 874895 h 1342640"/>
              <a:gd name="connsiteX34" fmla="*/ 1263816 w 1604573"/>
              <a:gd name="connsiteY34" fmla="*/ 648902 h 1342640"/>
              <a:gd name="connsiteX35" fmla="*/ 989912 w 1604573"/>
              <a:gd name="connsiteY35" fmla="*/ 297955 h 1342640"/>
              <a:gd name="connsiteX36" fmla="*/ 996102 w 1604573"/>
              <a:gd name="connsiteY36" fmla="*/ 238639 h 1342640"/>
              <a:gd name="connsiteX37" fmla="*/ 1006532 w 1604573"/>
              <a:gd name="connsiteY37" fmla="*/ 158673 h 1342640"/>
              <a:gd name="connsiteX38" fmla="*/ 1045140 w 1604573"/>
              <a:gd name="connsiteY38" fmla="*/ 40194 h 1342640"/>
              <a:gd name="connsiteX0" fmla="*/ 969777 w 1604573"/>
              <a:gd name="connsiteY0" fmla="*/ 0 h 1342640"/>
              <a:gd name="connsiteX1" fmla="*/ 783883 w 1604573"/>
              <a:gd name="connsiteY1" fmla="*/ 55266 h 1342640"/>
              <a:gd name="connsiteX2" fmla="*/ 723593 w 1604573"/>
              <a:gd name="connsiteY2" fmla="*/ 150726 h 1342640"/>
              <a:gd name="connsiteX3" fmla="*/ 608037 w 1604573"/>
              <a:gd name="connsiteY3" fmla="*/ 406959 h 1342640"/>
              <a:gd name="connsiteX4" fmla="*/ 537698 w 1604573"/>
              <a:gd name="connsiteY4" fmla="*/ 386862 h 1342640"/>
              <a:gd name="connsiteX5" fmla="*/ 447263 w 1604573"/>
              <a:gd name="connsiteY5" fmla="*/ 346669 h 1342640"/>
              <a:gd name="connsiteX6" fmla="*/ 407070 w 1604573"/>
              <a:gd name="connsiteY6" fmla="*/ 371789 h 1342640"/>
              <a:gd name="connsiteX7" fmla="*/ 251320 w 1604573"/>
              <a:gd name="connsiteY7" fmla="*/ 396910 h 1342640"/>
              <a:gd name="connsiteX8" fmla="*/ 155861 w 1604573"/>
              <a:gd name="connsiteY8" fmla="*/ 396910 h 1342640"/>
              <a:gd name="connsiteX9" fmla="*/ 95571 w 1604573"/>
              <a:gd name="connsiteY9" fmla="*/ 482321 h 1342640"/>
              <a:gd name="connsiteX10" fmla="*/ 111 w 1604573"/>
              <a:gd name="connsiteY10" fmla="*/ 633047 h 1342640"/>
              <a:gd name="connsiteX11" fmla="*/ 115668 w 1604573"/>
              <a:gd name="connsiteY11" fmla="*/ 723482 h 1342640"/>
              <a:gd name="connsiteX12" fmla="*/ 90547 w 1604573"/>
              <a:gd name="connsiteY12" fmla="*/ 874207 h 1342640"/>
              <a:gd name="connsiteX13" fmla="*/ 276441 w 1604573"/>
              <a:gd name="connsiteY13" fmla="*/ 984739 h 1342640"/>
              <a:gd name="connsiteX14" fmla="*/ 435804 w 1604573"/>
              <a:gd name="connsiteY14" fmla="*/ 717689 h 1342640"/>
              <a:gd name="connsiteX15" fmla="*/ 515272 w 1604573"/>
              <a:gd name="connsiteY15" fmla="*/ 698056 h 1342640"/>
              <a:gd name="connsiteX16" fmla="*/ 560969 w 1604573"/>
              <a:gd name="connsiteY16" fmla="*/ 714213 h 1342640"/>
              <a:gd name="connsiteX17" fmla="*/ 578353 w 1604573"/>
              <a:gd name="connsiteY17" fmla="*/ 735074 h 1342640"/>
              <a:gd name="connsiteX18" fmla="*/ 627029 w 1604573"/>
              <a:gd name="connsiteY18" fmla="*/ 818517 h 1342640"/>
              <a:gd name="connsiteX19" fmla="*/ 581830 w 1604573"/>
              <a:gd name="connsiteY19" fmla="*/ 870669 h 1342640"/>
              <a:gd name="connsiteX20" fmla="*/ 543086 w 1604573"/>
              <a:gd name="connsiteY20" fmla="*/ 965043 h 1342640"/>
              <a:gd name="connsiteX21" fmla="*/ 607999 w 1604573"/>
              <a:gd name="connsiteY21" fmla="*/ 1022239 h 1342640"/>
              <a:gd name="connsiteX22" fmla="*/ 522626 w 1604573"/>
              <a:gd name="connsiteY22" fmla="*/ 1205803 h 1342640"/>
              <a:gd name="connsiteX23" fmla="*/ 849598 w 1604573"/>
              <a:gd name="connsiteY23" fmla="*/ 1342640 h 1342640"/>
              <a:gd name="connsiteX24" fmla="*/ 1078017 w 1604573"/>
              <a:gd name="connsiteY24" fmla="*/ 1206204 h 1342640"/>
              <a:gd name="connsiteX25" fmla="*/ 1155503 w 1604573"/>
              <a:gd name="connsiteY25" fmla="*/ 1166197 h 1342640"/>
              <a:gd name="connsiteX26" fmla="*/ 1171566 w 1604573"/>
              <a:gd name="connsiteY26" fmla="*/ 1099112 h 1342640"/>
              <a:gd name="connsiteX27" fmla="*/ 1321088 w 1604573"/>
              <a:gd name="connsiteY27" fmla="*/ 1107994 h 1342640"/>
              <a:gd name="connsiteX28" fmla="*/ 1392190 w 1604573"/>
              <a:gd name="connsiteY28" fmla="*/ 1162114 h 1342640"/>
              <a:gd name="connsiteX29" fmla="*/ 1427228 w 1604573"/>
              <a:gd name="connsiteY29" fmla="*/ 1066119 h 1342640"/>
              <a:gd name="connsiteX30" fmla="*/ 1521101 w 1604573"/>
              <a:gd name="connsiteY30" fmla="*/ 1055689 h 1342640"/>
              <a:gd name="connsiteX31" fmla="*/ 1524578 w 1604573"/>
              <a:gd name="connsiteY31" fmla="*/ 996583 h 1342640"/>
              <a:gd name="connsiteX32" fmla="*/ 1604543 w 1604573"/>
              <a:gd name="connsiteY32" fmla="*/ 986153 h 1342640"/>
              <a:gd name="connsiteX33" fmla="*/ 1573252 w 1604573"/>
              <a:gd name="connsiteY33" fmla="*/ 937477 h 1342640"/>
              <a:gd name="connsiteX34" fmla="*/ 1458517 w 1604573"/>
              <a:gd name="connsiteY34" fmla="*/ 874895 h 1342640"/>
              <a:gd name="connsiteX35" fmla="*/ 1263816 w 1604573"/>
              <a:gd name="connsiteY35" fmla="*/ 648902 h 1342640"/>
              <a:gd name="connsiteX36" fmla="*/ 989912 w 1604573"/>
              <a:gd name="connsiteY36" fmla="*/ 297955 h 1342640"/>
              <a:gd name="connsiteX37" fmla="*/ 996102 w 1604573"/>
              <a:gd name="connsiteY37" fmla="*/ 238639 h 1342640"/>
              <a:gd name="connsiteX38" fmla="*/ 1006532 w 1604573"/>
              <a:gd name="connsiteY38" fmla="*/ 158673 h 1342640"/>
              <a:gd name="connsiteX39" fmla="*/ 1045140 w 1604573"/>
              <a:gd name="connsiteY39" fmla="*/ 40194 h 1342640"/>
              <a:gd name="connsiteX0" fmla="*/ 969777 w 1604573"/>
              <a:gd name="connsiteY0" fmla="*/ 0 h 1342723"/>
              <a:gd name="connsiteX1" fmla="*/ 783883 w 1604573"/>
              <a:gd name="connsiteY1" fmla="*/ 55266 h 1342723"/>
              <a:gd name="connsiteX2" fmla="*/ 723593 w 1604573"/>
              <a:gd name="connsiteY2" fmla="*/ 150726 h 1342723"/>
              <a:gd name="connsiteX3" fmla="*/ 608037 w 1604573"/>
              <a:gd name="connsiteY3" fmla="*/ 406959 h 1342723"/>
              <a:gd name="connsiteX4" fmla="*/ 537698 w 1604573"/>
              <a:gd name="connsiteY4" fmla="*/ 386862 h 1342723"/>
              <a:gd name="connsiteX5" fmla="*/ 447263 w 1604573"/>
              <a:gd name="connsiteY5" fmla="*/ 346669 h 1342723"/>
              <a:gd name="connsiteX6" fmla="*/ 407070 w 1604573"/>
              <a:gd name="connsiteY6" fmla="*/ 371789 h 1342723"/>
              <a:gd name="connsiteX7" fmla="*/ 251320 w 1604573"/>
              <a:gd name="connsiteY7" fmla="*/ 396910 h 1342723"/>
              <a:gd name="connsiteX8" fmla="*/ 155861 w 1604573"/>
              <a:gd name="connsiteY8" fmla="*/ 396910 h 1342723"/>
              <a:gd name="connsiteX9" fmla="*/ 95571 w 1604573"/>
              <a:gd name="connsiteY9" fmla="*/ 482321 h 1342723"/>
              <a:gd name="connsiteX10" fmla="*/ 111 w 1604573"/>
              <a:gd name="connsiteY10" fmla="*/ 633047 h 1342723"/>
              <a:gd name="connsiteX11" fmla="*/ 115668 w 1604573"/>
              <a:gd name="connsiteY11" fmla="*/ 723482 h 1342723"/>
              <a:gd name="connsiteX12" fmla="*/ 90547 w 1604573"/>
              <a:gd name="connsiteY12" fmla="*/ 874207 h 1342723"/>
              <a:gd name="connsiteX13" fmla="*/ 276441 w 1604573"/>
              <a:gd name="connsiteY13" fmla="*/ 984739 h 1342723"/>
              <a:gd name="connsiteX14" fmla="*/ 435804 w 1604573"/>
              <a:gd name="connsiteY14" fmla="*/ 717689 h 1342723"/>
              <a:gd name="connsiteX15" fmla="*/ 515272 w 1604573"/>
              <a:gd name="connsiteY15" fmla="*/ 698056 h 1342723"/>
              <a:gd name="connsiteX16" fmla="*/ 560969 w 1604573"/>
              <a:gd name="connsiteY16" fmla="*/ 714213 h 1342723"/>
              <a:gd name="connsiteX17" fmla="*/ 578353 w 1604573"/>
              <a:gd name="connsiteY17" fmla="*/ 735074 h 1342723"/>
              <a:gd name="connsiteX18" fmla="*/ 627029 w 1604573"/>
              <a:gd name="connsiteY18" fmla="*/ 818517 h 1342723"/>
              <a:gd name="connsiteX19" fmla="*/ 581830 w 1604573"/>
              <a:gd name="connsiteY19" fmla="*/ 870669 h 1342723"/>
              <a:gd name="connsiteX20" fmla="*/ 543086 w 1604573"/>
              <a:gd name="connsiteY20" fmla="*/ 965043 h 1342723"/>
              <a:gd name="connsiteX21" fmla="*/ 607999 w 1604573"/>
              <a:gd name="connsiteY21" fmla="*/ 1022239 h 1342723"/>
              <a:gd name="connsiteX22" fmla="*/ 599116 w 1604573"/>
              <a:gd name="connsiteY22" fmla="*/ 1184942 h 1342723"/>
              <a:gd name="connsiteX23" fmla="*/ 849598 w 1604573"/>
              <a:gd name="connsiteY23" fmla="*/ 1342640 h 1342723"/>
              <a:gd name="connsiteX24" fmla="*/ 1078017 w 1604573"/>
              <a:gd name="connsiteY24" fmla="*/ 1206204 h 1342723"/>
              <a:gd name="connsiteX25" fmla="*/ 1155503 w 1604573"/>
              <a:gd name="connsiteY25" fmla="*/ 1166197 h 1342723"/>
              <a:gd name="connsiteX26" fmla="*/ 1171566 w 1604573"/>
              <a:gd name="connsiteY26" fmla="*/ 1099112 h 1342723"/>
              <a:gd name="connsiteX27" fmla="*/ 1321088 w 1604573"/>
              <a:gd name="connsiteY27" fmla="*/ 1107994 h 1342723"/>
              <a:gd name="connsiteX28" fmla="*/ 1392190 w 1604573"/>
              <a:gd name="connsiteY28" fmla="*/ 1162114 h 1342723"/>
              <a:gd name="connsiteX29" fmla="*/ 1427228 w 1604573"/>
              <a:gd name="connsiteY29" fmla="*/ 1066119 h 1342723"/>
              <a:gd name="connsiteX30" fmla="*/ 1521101 w 1604573"/>
              <a:gd name="connsiteY30" fmla="*/ 1055689 h 1342723"/>
              <a:gd name="connsiteX31" fmla="*/ 1524578 w 1604573"/>
              <a:gd name="connsiteY31" fmla="*/ 996583 h 1342723"/>
              <a:gd name="connsiteX32" fmla="*/ 1604543 w 1604573"/>
              <a:gd name="connsiteY32" fmla="*/ 986153 h 1342723"/>
              <a:gd name="connsiteX33" fmla="*/ 1573252 w 1604573"/>
              <a:gd name="connsiteY33" fmla="*/ 937477 h 1342723"/>
              <a:gd name="connsiteX34" fmla="*/ 1458517 w 1604573"/>
              <a:gd name="connsiteY34" fmla="*/ 874895 h 1342723"/>
              <a:gd name="connsiteX35" fmla="*/ 1263816 w 1604573"/>
              <a:gd name="connsiteY35" fmla="*/ 648902 h 1342723"/>
              <a:gd name="connsiteX36" fmla="*/ 989912 w 1604573"/>
              <a:gd name="connsiteY36" fmla="*/ 297955 h 1342723"/>
              <a:gd name="connsiteX37" fmla="*/ 996102 w 1604573"/>
              <a:gd name="connsiteY37" fmla="*/ 238639 h 1342723"/>
              <a:gd name="connsiteX38" fmla="*/ 1006532 w 1604573"/>
              <a:gd name="connsiteY38" fmla="*/ 158673 h 1342723"/>
              <a:gd name="connsiteX39" fmla="*/ 1045140 w 1604573"/>
              <a:gd name="connsiteY39" fmla="*/ 40194 h 1342723"/>
              <a:gd name="connsiteX0" fmla="*/ 969777 w 1604573"/>
              <a:gd name="connsiteY0" fmla="*/ 0 h 1344410"/>
              <a:gd name="connsiteX1" fmla="*/ 783883 w 1604573"/>
              <a:gd name="connsiteY1" fmla="*/ 55266 h 1344410"/>
              <a:gd name="connsiteX2" fmla="*/ 723593 w 1604573"/>
              <a:gd name="connsiteY2" fmla="*/ 150726 h 1344410"/>
              <a:gd name="connsiteX3" fmla="*/ 608037 w 1604573"/>
              <a:gd name="connsiteY3" fmla="*/ 406959 h 1344410"/>
              <a:gd name="connsiteX4" fmla="*/ 537698 w 1604573"/>
              <a:gd name="connsiteY4" fmla="*/ 386862 h 1344410"/>
              <a:gd name="connsiteX5" fmla="*/ 447263 w 1604573"/>
              <a:gd name="connsiteY5" fmla="*/ 346669 h 1344410"/>
              <a:gd name="connsiteX6" fmla="*/ 407070 w 1604573"/>
              <a:gd name="connsiteY6" fmla="*/ 371789 h 1344410"/>
              <a:gd name="connsiteX7" fmla="*/ 251320 w 1604573"/>
              <a:gd name="connsiteY7" fmla="*/ 396910 h 1344410"/>
              <a:gd name="connsiteX8" fmla="*/ 155861 w 1604573"/>
              <a:gd name="connsiteY8" fmla="*/ 396910 h 1344410"/>
              <a:gd name="connsiteX9" fmla="*/ 95571 w 1604573"/>
              <a:gd name="connsiteY9" fmla="*/ 482321 h 1344410"/>
              <a:gd name="connsiteX10" fmla="*/ 111 w 1604573"/>
              <a:gd name="connsiteY10" fmla="*/ 633047 h 1344410"/>
              <a:gd name="connsiteX11" fmla="*/ 115668 w 1604573"/>
              <a:gd name="connsiteY11" fmla="*/ 723482 h 1344410"/>
              <a:gd name="connsiteX12" fmla="*/ 90547 w 1604573"/>
              <a:gd name="connsiteY12" fmla="*/ 874207 h 1344410"/>
              <a:gd name="connsiteX13" fmla="*/ 276441 w 1604573"/>
              <a:gd name="connsiteY13" fmla="*/ 984739 h 1344410"/>
              <a:gd name="connsiteX14" fmla="*/ 435804 w 1604573"/>
              <a:gd name="connsiteY14" fmla="*/ 717689 h 1344410"/>
              <a:gd name="connsiteX15" fmla="*/ 515272 w 1604573"/>
              <a:gd name="connsiteY15" fmla="*/ 698056 h 1344410"/>
              <a:gd name="connsiteX16" fmla="*/ 560969 w 1604573"/>
              <a:gd name="connsiteY16" fmla="*/ 714213 h 1344410"/>
              <a:gd name="connsiteX17" fmla="*/ 578353 w 1604573"/>
              <a:gd name="connsiteY17" fmla="*/ 735074 h 1344410"/>
              <a:gd name="connsiteX18" fmla="*/ 627029 w 1604573"/>
              <a:gd name="connsiteY18" fmla="*/ 818517 h 1344410"/>
              <a:gd name="connsiteX19" fmla="*/ 581830 w 1604573"/>
              <a:gd name="connsiteY19" fmla="*/ 870669 h 1344410"/>
              <a:gd name="connsiteX20" fmla="*/ 543086 w 1604573"/>
              <a:gd name="connsiteY20" fmla="*/ 965043 h 1344410"/>
              <a:gd name="connsiteX21" fmla="*/ 607999 w 1604573"/>
              <a:gd name="connsiteY21" fmla="*/ 1022239 h 1344410"/>
              <a:gd name="connsiteX22" fmla="*/ 599116 w 1604573"/>
              <a:gd name="connsiteY22" fmla="*/ 1184942 h 1344410"/>
              <a:gd name="connsiteX23" fmla="*/ 731333 w 1604573"/>
              <a:gd name="connsiteY23" fmla="*/ 1277455 h 1344410"/>
              <a:gd name="connsiteX24" fmla="*/ 849598 w 1604573"/>
              <a:gd name="connsiteY24" fmla="*/ 1342640 h 1344410"/>
              <a:gd name="connsiteX25" fmla="*/ 1078017 w 1604573"/>
              <a:gd name="connsiteY25" fmla="*/ 1206204 h 1344410"/>
              <a:gd name="connsiteX26" fmla="*/ 1155503 w 1604573"/>
              <a:gd name="connsiteY26" fmla="*/ 1166197 h 1344410"/>
              <a:gd name="connsiteX27" fmla="*/ 1171566 w 1604573"/>
              <a:gd name="connsiteY27" fmla="*/ 1099112 h 1344410"/>
              <a:gd name="connsiteX28" fmla="*/ 1321088 w 1604573"/>
              <a:gd name="connsiteY28" fmla="*/ 1107994 h 1344410"/>
              <a:gd name="connsiteX29" fmla="*/ 1392190 w 1604573"/>
              <a:gd name="connsiteY29" fmla="*/ 1162114 h 1344410"/>
              <a:gd name="connsiteX30" fmla="*/ 1427228 w 1604573"/>
              <a:gd name="connsiteY30" fmla="*/ 1066119 h 1344410"/>
              <a:gd name="connsiteX31" fmla="*/ 1521101 w 1604573"/>
              <a:gd name="connsiteY31" fmla="*/ 1055689 h 1344410"/>
              <a:gd name="connsiteX32" fmla="*/ 1524578 w 1604573"/>
              <a:gd name="connsiteY32" fmla="*/ 996583 h 1344410"/>
              <a:gd name="connsiteX33" fmla="*/ 1604543 w 1604573"/>
              <a:gd name="connsiteY33" fmla="*/ 986153 h 1344410"/>
              <a:gd name="connsiteX34" fmla="*/ 1573252 w 1604573"/>
              <a:gd name="connsiteY34" fmla="*/ 937477 h 1344410"/>
              <a:gd name="connsiteX35" fmla="*/ 1458517 w 1604573"/>
              <a:gd name="connsiteY35" fmla="*/ 874895 h 1344410"/>
              <a:gd name="connsiteX36" fmla="*/ 1263816 w 1604573"/>
              <a:gd name="connsiteY36" fmla="*/ 648902 h 1344410"/>
              <a:gd name="connsiteX37" fmla="*/ 989912 w 1604573"/>
              <a:gd name="connsiteY37" fmla="*/ 297955 h 1344410"/>
              <a:gd name="connsiteX38" fmla="*/ 996102 w 1604573"/>
              <a:gd name="connsiteY38" fmla="*/ 238639 h 1344410"/>
              <a:gd name="connsiteX39" fmla="*/ 1006532 w 1604573"/>
              <a:gd name="connsiteY39" fmla="*/ 158673 h 1344410"/>
              <a:gd name="connsiteX40" fmla="*/ 1045140 w 1604573"/>
              <a:gd name="connsiteY40" fmla="*/ 40194 h 1344410"/>
              <a:gd name="connsiteX0" fmla="*/ 969777 w 1604573"/>
              <a:gd name="connsiteY0" fmla="*/ 0 h 1351986"/>
              <a:gd name="connsiteX1" fmla="*/ 783883 w 1604573"/>
              <a:gd name="connsiteY1" fmla="*/ 55266 h 1351986"/>
              <a:gd name="connsiteX2" fmla="*/ 723593 w 1604573"/>
              <a:gd name="connsiteY2" fmla="*/ 150726 h 1351986"/>
              <a:gd name="connsiteX3" fmla="*/ 608037 w 1604573"/>
              <a:gd name="connsiteY3" fmla="*/ 406959 h 1351986"/>
              <a:gd name="connsiteX4" fmla="*/ 537698 w 1604573"/>
              <a:gd name="connsiteY4" fmla="*/ 386862 h 1351986"/>
              <a:gd name="connsiteX5" fmla="*/ 447263 w 1604573"/>
              <a:gd name="connsiteY5" fmla="*/ 346669 h 1351986"/>
              <a:gd name="connsiteX6" fmla="*/ 407070 w 1604573"/>
              <a:gd name="connsiteY6" fmla="*/ 371789 h 1351986"/>
              <a:gd name="connsiteX7" fmla="*/ 251320 w 1604573"/>
              <a:gd name="connsiteY7" fmla="*/ 396910 h 1351986"/>
              <a:gd name="connsiteX8" fmla="*/ 155861 w 1604573"/>
              <a:gd name="connsiteY8" fmla="*/ 396910 h 1351986"/>
              <a:gd name="connsiteX9" fmla="*/ 95571 w 1604573"/>
              <a:gd name="connsiteY9" fmla="*/ 482321 h 1351986"/>
              <a:gd name="connsiteX10" fmla="*/ 111 w 1604573"/>
              <a:gd name="connsiteY10" fmla="*/ 633047 h 1351986"/>
              <a:gd name="connsiteX11" fmla="*/ 115668 w 1604573"/>
              <a:gd name="connsiteY11" fmla="*/ 723482 h 1351986"/>
              <a:gd name="connsiteX12" fmla="*/ 90547 w 1604573"/>
              <a:gd name="connsiteY12" fmla="*/ 874207 h 1351986"/>
              <a:gd name="connsiteX13" fmla="*/ 276441 w 1604573"/>
              <a:gd name="connsiteY13" fmla="*/ 984739 h 1351986"/>
              <a:gd name="connsiteX14" fmla="*/ 435804 w 1604573"/>
              <a:gd name="connsiteY14" fmla="*/ 717689 h 1351986"/>
              <a:gd name="connsiteX15" fmla="*/ 515272 w 1604573"/>
              <a:gd name="connsiteY15" fmla="*/ 698056 h 1351986"/>
              <a:gd name="connsiteX16" fmla="*/ 560969 w 1604573"/>
              <a:gd name="connsiteY16" fmla="*/ 714213 h 1351986"/>
              <a:gd name="connsiteX17" fmla="*/ 578353 w 1604573"/>
              <a:gd name="connsiteY17" fmla="*/ 735074 h 1351986"/>
              <a:gd name="connsiteX18" fmla="*/ 627029 w 1604573"/>
              <a:gd name="connsiteY18" fmla="*/ 818517 h 1351986"/>
              <a:gd name="connsiteX19" fmla="*/ 581830 w 1604573"/>
              <a:gd name="connsiteY19" fmla="*/ 870669 h 1351986"/>
              <a:gd name="connsiteX20" fmla="*/ 543086 w 1604573"/>
              <a:gd name="connsiteY20" fmla="*/ 965043 h 1351986"/>
              <a:gd name="connsiteX21" fmla="*/ 607999 w 1604573"/>
              <a:gd name="connsiteY21" fmla="*/ 1022239 h 1351986"/>
              <a:gd name="connsiteX22" fmla="*/ 599116 w 1604573"/>
              <a:gd name="connsiteY22" fmla="*/ 1184942 h 1351986"/>
              <a:gd name="connsiteX23" fmla="*/ 731333 w 1604573"/>
              <a:gd name="connsiteY23" fmla="*/ 1277455 h 1351986"/>
              <a:gd name="connsiteX24" fmla="*/ 780008 w 1604573"/>
              <a:gd name="connsiteY24" fmla="*/ 1333083 h 1351986"/>
              <a:gd name="connsiteX25" fmla="*/ 849598 w 1604573"/>
              <a:gd name="connsiteY25" fmla="*/ 1342640 h 1351986"/>
              <a:gd name="connsiteX26" fmla="*/ 1078017 w 1604573"/>
              <a:gd name="connsiteY26" fmla="*/ 1206204 h 1351986"/>
              <a:gd name="connsiteX27" fmla="*/ 1155503 w 1604573"/>
              <a:gd name="connsiteY27" fmla="*/ 1166197 h 1351986"/>
              <a:gd name="connsiteX28" fmla="*/ 1171566 w 1604573"/>
              <a:gd name="connsiteY28" fmla="*/ 1099112 h 1351986"/>
              <a:gd name="connsiteX29" fmla="*/ 1321088 w 1604573"/>
              <a:gd name="connsiteY29" fmla="*/ 1107994 h 1351986"/>
              <a:gd name="connsiteX30" fmla="*/ 1392190 w 1604573"/>
              <a:gd name="connsiteY30" fmla="*/ 1162114 h 1351986"/>
              <a:gd name="connsiteX31" fmla="*/ 1427228 w 1604573"/>
              <a:gd name="connsiteY31" fmla="*/ 1066119 h 1351986"/>
              <a:gd name="connsiteX32" fmla="*/ 1521101 w 1604573"/>
              <a:gd name="connsiteY32" fmla="*/ 1055689 h 1351986"/>
              <a:gd name="connsiteX33" fmla="*/ 1524578 w 1604573"/>
              <a:gd name="connsiteY33" fmla="*/ 996583 h 1351986"/>
              <a:gd name="connsiteX34" fmla="*/ 1604543 w 1604573"/>
              <a:gd name="connsiteY34" fmla="*/ 986153 h 1351986"/>
              <a:gd name="connsiteX35" fmla="*/ 1573252 w 1604573"/>
              <a:gd name="connsiteY35" fmla="*/ 937477 h 1351986"/>
              <a:gd name="connsiteX36" fmla="*/ 1458517 w 1604573"/>
              <a:gd name="connsiteY36" fmla="*/ 874895 h 1351986"/>
              <a:gd name="connsiteX37" fmla="*/ 1263816 w 1604573"/>
              <a:gd name="connsiteY37" fmla="*/ 648902 h 1351986"/>
              <a:gd name="connsiteX38" fmla="*/ 989912 w 1604573"/>
              <a:gd name="connsiteY38" fmla="*/ 297955 h 1351986"/>
              <a:gd name="connsiteX39" fmla="*/ 996102 w 1604573"/>
              <a:gd name="connsiteY39" fmla="*/ 238639 h 1351986"/>
              <a:gd name="connsiteX40" fmla="*/ 1006532 w 1604573"/>
              <a:gd name="connsiteY40" fmla="*/ 158673 h 1351986"/>
              <a:gd name="connsiteX41" fmla="*/ 1045140 w 1604573"/>
              <a:gd name="connsiteY41" fmla="*/ 40194 h 1351986"/>
              <a:gd name="connsiteX0" fmla="*/ 969777 w 1604573"/>
              <a:gd name="connsiteY0" fmla="*/ 0 h 1342918"/>
              <a:gd name="connsiteX1" fmla="*/ 783883 w 1604573"/>
              <a:gd name="connsiteY1" fmla="*/ 55266 h 1342918"/>
              <a:gd name="connsiteX2" fmla="*/ 723593 w 1604573"/>
              <a:gd name="connsiteY2" fmla="*/ 150726 h 1342918"/>
              <a:gd name="connsiteX3" fmla="*/ 608037 w 1604573"/>
              <a:gd name="connsiteY3" fmla="*/ 406959 h 1342918"/>
              <a:gd name="connsiteX4" fmla="*/ 537698 w 1604573"/>
              <a:gd name="connsiteY4" fmla="*/ 386862 h 1342918"/>
              <a:gd name="connsiteX5" fmla="*/ 447263 w 1604573"/>
              <a:gd name="connsiteY5" fmla="*/ 346669 h 1342918"/>
              <a:gd name="connsiteX6" fmla="*/ 407070 w 1604573"/>
              <a:gd name="connsiteY6" fmla="*/ 371789 h 1342918"/>
              <a:gd name="connsiteX7" fmla="*/ 251320 w 1604573"/>
              <a:gd name="connsiteY7" fmla="*/ 396910 h 1342918"/>
              <a:gd name="connsiteX8" fmla="*/ 155861 w 1604573"/>
              <a:gd name="connsiteY8" fmla="*/ 396910 h 1342918"/>
              <a:gd name="connsiteX9" fmla="*/ 95571 w 1604573"/>
              <a:gd name="connsiteY9" fmla="*/ 482321 h 1342918"/>
              <a:gd name="connsiteX10" fmla="*/ 111 w 1604573"/>
              <a:gd name="connsiteY10" fmla="*/ 633047 h 1342918"/>
              <a:gd name="connsiteX11" fmla="*/ 115668 w 1604573"/>
              <a:gd name="connsiteY11" fmla="*/ 723482 h 1342918"/>
              <a:gd name="connsiteX12" fmla="*/ 90547 w 1604573"/>
              <a:gd name="connsiteY12" fmla="*/ 874207 h 1342918"/>
              <a:gd name="connsiteX13" fmla="*/ 276441 w 1604573"/>
              <a:gd name="connsiteY13" fmla="*/ 984739 h 1342918"/>
              <a:gd name="connsiteX14" fmla="*/ 435804 w 1604573"/>
              <a:gd name="connsiteY14" fmla="*/ 717689 h 1342918"/>
              <a:gd name="connsiteX15" fmla="*/ 515272 w 1604573"/>
              <a:gd name="connsiteY15" fmla="*/ 698056 h 1342918"/>
              <a:gd name="connsiteX16" fmla="*/ 560969 w 1604573"/>
              <a:gd name="connsiteY16" fmla="*/ 714213 h 1342918"/>
              <a:gd name="connsiteX17" fmla="*/ 578353 w 1604573"/>
              <a:gd name="connsiteY17" fmla="*/ 735074 h 1342918"/>
              <a:gd name="connsiteX18" fmla="*/ 627029 w 1604573"/>
              <a:gd name="connsiteY18" fmla="*/ 818517 h 1342918"/>
              <a:gd name="connsiteX19" fmla="*/ 581830 w 1604573"/>
              <a:gd name="connsiteY19" fmla="*/ 870669 h 1342918"/>
              <a:gd name="connsiteX20" fmla="*/ 543086 w 1604573"/>
              <a:gd name="connsiteY20" fmla="*/ 965043 h 1342918"/>
              <a:gd name="connsiteX21" fmla="*/ 607999 w 1604573"/>
              <a:gd name="connsiteY21" fmla="*/ 1022239 h 1342918"/>
              <a:gd name="connsiteX22" fmla="*/ 599116 w 1604573"/>
              <a:gd name="connsiteY22" fmla="*/ 1184942 h 1342918"/>
              <a:gd name="connsiteX23" fmla="*/ 731333 w 1604573"/>
              <a:gd name="connsiteY23" fmla="*/ 1277455 h 1342918"/>
              <a:gd name="connsiteX24" fmla="*/ 780008 w 1604573"/>
              <a:gd name="connsiteY24" fmla="*/ 1333083 h 1342918"/>
              <a:gd name="connsiteX25" fmla="*/ 849598 w 1604573"/>
              <a:gd name="connsiteY25" fmla="*/ 1328732 h 1342918"/>
              <a:gd name="connsiteX26" fmla="*/ 1078017 w 1604573"/>
              <a:gd name="connsiteY26" fmla="*/ 1206204 h 1342918"/>
              <a:gd name="connsiteX27" fmla="*/ 1155503 w 1604573"/>
              <a:gd name="connsiteY27" fmla="*/ 1166197 h 1342918"/>
              <a:gd name="connsiteX28" fmla="*/ 1171566 w 1604573"/>
              <a:gd name="connsiteY28" fmla="*/ 1099112 h 1342918"/>
              <a:gd name="connsiteX29" fmla="*/ 1321088 w 1604573"/>
              <a:gd name="connsiteY29" fmla="*/ 1107994 h 1342918"/>
              <a:gd name="connsiteX30" fmla="*/ 1392190 w 1604573"/>
              <a:gd name="connsiteY30" fmla="*/ 1162114 h 1342918"/>
              <a:gd name="connsiteX31" fmla="*/ 1427228 w 1604573"/>
              <a:gd name="connsiteY31" fmla="*/ 1066119 h 1342918"/>
              <a:gd name="connsiteX32" fmla="*/ 1521101 w 1604573"/>
              <a:gd name="connsiteY32" fmla="*/ 1055689 h 1342918"/>
              <a:gd name="connsiteX33" fmla="*/ 1524578 w 1604573"/>
              <a:gd name="connsiteY33" fmla="*/ 996583 h 1342918"/>
              <a:gd name="connsiteX34" fmla="*/ 1604543 w 1604573"/>
              <a:gd name="connsiteY34" fmla="*/ 986153 h 1342918"/>
              <a:gd name="connsiteX35" fmla="*/ 1573252 w 1604573"/>
              <a:gd name="connsiteY35" fmla="*/ 937477 h 1342918"/>
              <a:gd name="connsiteX36" fmla="*/ 1458517 w 1604573"/>
              <a:gd name="connsiteY36" fmla="*/ 874895 h 1342918"/>
              <a:gd name="connsiteX37" fmla="*/ 1263816 w 1604573"/>
              <a:gd name="connsiteY37" fmla="*/ 648902 h 1342918"/>
              <a:gd name="connsiteX38" fmla="*/ 989912 w 1604573"/>
              <a:gd name="connsiteY38" fmla="*/ 297955 h 1342918"/>
              <a:gd name="connsiteX39" fmla="*/ 996102 w 1604573"/>
              <a:gd name="connsiteY39" fmla="*/ 238639 h 1342918"/>
              <a:gd name="connsiteX40" fmla="*/ 1006532 w 1604573"/>
              <a:gd name="connsiteY40" fmla="*/ 158673 h 1342918"/>
              <a:gd name="connsiteX41" fmla="*/ 1045140 w 1604573"/>
              <a:gd name="connsiteY41" fmla="*/ 40194 h 1342918"/>
              <a:gd name="connsiteX0" fmla="*/ 969777 w 1604573"/>
              <a:gd name="connsiteY0" fmla="*/ 0 h 1342918"/>
              <a:gd name="connsiteX1" fmla="*/ 783883 w 1604573"/>
              <a:gd name="connsiteY1" fmla="*/ 55266 h 1342918"/>
              <a:gd name="connsiteX2" fmla="*/ 723593 w 1604573"/>
              <a:gd name="connsiteY2" fmla="*/ 150726 h 1342918"/>
              <a:gd name="connsiteX3" fmla="*/ 608037 w 1604573"/>
              <a:gd name="connsiteY3" fmla="*/ 406959 h 1342918"/>
              <a:gd name="connsiteX4" fmla="*/ 537698 w 1604573"/>
              <a:gd name="connsiteY4" fmla="*/ 386862 h 1342918"/>
              <a:gd name="connsiteX5" fmla="*/ 447263 w 1604573"/>
              <a:gd name="connsiteY5" fmla="*/ 346669 h 1342918"/>
              <a:gd name="connsiteX6" fmla="*/ 407070 w 1604573"/>
              <a:gd name="connsiteY6" fmla="*/ 371789 h 1342918"/>
              <a:gd name="connsiteX7" fmla="*/ 251320 w 1604573"/>
              <a:gd name="connsiteY7" fmla="*/ 396910 h 1342918"/>
              <a:gd name="connsiteX8" fmla="*/ 155861 w 1604573"/>
              <a:gd name="connsiteY8" fmla="*/ 396910 h 1342918"/>
              <a:gd name="connsiteX9" fmla="*/ 95571 w 1604573"/>
              <a:gd name="connsiteY9" fmla="*/ 482321 h 1342918"/>
              <a:gd name="connsiteX10" fmla="*/ 111 w 1604573"/>
              <a:gd name="connsiteY10" fmla="*/ 633047 h 1342918"/>
              <a:gd name="connsiteX11" fmla="*/ 115668 w 1604573"/>
              <a:gd name="connsiteY11" fmla="*/ 723482 h 1342918"/>
              <a:gd name="connsiteX12" fmla="*/ 90547 w 1604573"/>
              <a:gd name="connsiteY12" fmla="*/ 874207 h 1342918"/>
              <a:gd name="connsiteX13" fmla="*/ 311209 w 1604573"/>
              <a:gd name="connsiteY13" fmla="*/ 911726 h 1342918"/>
              <a:gd name="connsiteX14" fmla="*/ 435804 w 1604573"/>
              <a:gd name="connsiteY14" fmla="*/ 717689 h 1342918"/>
              <a:gd name="connsiteX15" fmla="*/ 515272 w 1604573"/>
              <a:gd name="connsiteY15" fmla="*/ 698056 h 1342918"/>
              <a:gd name="connsiteX16" fmla="*/ 560969 w 1604573"/>
              <a:gd name="connsiteY16" fmla="*/ 714213 h 1342918"/>
              <a:gd name="connsiteX17" fmla="*/ 578353 w 1604573"/>
              <a:gd name="connsiteY17" fmla="*/ 735074 h 1342918"/>
              <a:gd name="connsiteX18" fmla="*/ 627029 w 1604573"/>
              <a:gd name="connsiteY18" fmla="*/ 818517 h 1342918"/>
              <a:gd name="connsiteX19" fmla="*/ 581830 w 1604573"/>
              <a:gd name="connsiteY19" fmla="*/ 870669 h 1342918"/>
              <a:gd name="connsiteX20" fmla="*/ 543086 w 1604573"/>
              <a:gd name="connsiteY20" fmla="*/ 965043 h 1342918"/>
              <a:gd name="connsiteX21" fmla="*/ 607999 w 1604573"/>
              <a:gd name="connsiteY21" fmla="*/ 1022239 h 1342918"/>
              <a:gd name="connsiteX22" fmla="*/ 599116 w 1604573"/>
              <a:gd name="connsiteY22" fmla="*/ 1184942 h 1342918"/>
              <a:gd name="connsiteX23" fmla="*/ 731333 w 1604573"/>
              <a:gd name="connsiteY23" fmla="*/ 1277455 h 1342918"/>
              <a:gd name="connsiteX24" fmla="*/ 780008 w 1604573"/>
              <a:gd name="connsiteY24" fmla="*/ 1333083 h 1342918"/>
              <a:gd name="connsiteX25" fmla="*/ 849598 w 1604573"/>
              <a:gd name="connsiteY25" fmla="*/ 1328732 h 1342918"/>
              <a:gd name="connsiteX26" fmla="*/ 1078017 w 1604573"/>
              <a:gd name="connsiteY26" fmla="*/ 1206204 h 1342918"/>
              <a:gd name="connsiteX27" fmla="*/ 1155503 w 1604573"/>
              <a:gd name="connsiteY27" fmla="*/ 1166197 h 1342918"/>
              <a:gd name="connsiteX28" fmla="*/ 1171566 w 1604573"/>
              <a:gd name="connsiteY28" fmla="*/ 1099112 h 1342918"/>
              <a:gd name="connsiteX29" fmla="*/ 1321088 w 1604573"/>
              <a:gd name="connsiteY29" fmla="*/ 1107994 h 1342918"/>
              <a:gd name="connsiteX30" fmla="*/ 1392190 w 1604573"/>
              <a:gd name="connsiteY30" fmla="*/ 1162114 h 1342918"/>
              <a:gd name="connsiteX31" fmla="*/ 1427228 w 1604573"/>
              <a:gd name="connsiteY31" fmla="*/ 1066119 h 1342918"/>
              <a:gd name="connsiteX32" fmla="*/ 1521101 w 1604573"/>
              <a:gd name="connsiteY32" fmla="*/ 1055689 h 1342918"/>
              <a:gd name="connsiteX33" fmla="*/ 1524578 w 1604573"/>
              <a:gd name="connsiteY33" fmla="*/ 996583 h 1342918"/>
              <a:gd name="connsiteX34" fmla="*/ 1604543 w 1604573"/>
              <a:gd name="connsiteY34" fmla="*/ 986153 h 1342918"/>
              <a:gd name="connsiteX35" fmla="*/ 1573252 w 1604573"/>
              <a:gd name="connsiteY35" fmla="*/ 937477 h 1342918"/>
              <a:gd name="connsiteX36" fmla="*/ 1458517 w 1604573"/>
              <a:gd name="connsiteY36" fmla="*/ 874895 h 1342918"/>
              <a:gd name="connsiteX37" fmla="*/ 1263816 w 1604573"/>
              <a:gd name="connsiteY37" fmla="*/ 648902 h 1342918"/>
              <a:gd name="connsiteX38" fmla="*/ 989912 w 1604573"/>
              <a:gd name="connsiteY38" fmla="*/ 297955 h 1342918"/>
              <a:gd name="connsiteX39" fmla="*/ 996102 w 1604573"/>
              <a:gd name="connsiteY39" fmla="*/ 238639 h 1342918"/>
              <a:gd name="connsiteX40" fmla="*/ 1006532 w 1604573"/>
              <a:gd name="connsiteY40" fmla="*/ 158673 h 1342918"/>
              <a:gd name="connsiteX41" fmla="*/ 1045140 w 1604573"/>
              <a:gd name="connsiteY41" fmla="*/ 40194 h 1342918"/>
              <a:gd name="connsiteX0" fmla="*/ 969777 w 1604573"/>
              <a:gd name="connsiteY0" fmla="*/ 0 h 1342918"/>
              <a:gd name="connsiteX1" fmla="*/ 783883 w 1604573"/>
              <a:gd name="connsiteY1" fmla="*/ 55266 h 1342918"/>
              <a:gd name="connsiteX2" fmla="*/ 723593 w 1604573"/>
              <a:gd name="connsiteY2" fmla="*/ 150726 h 1342918"/>
              <a:gd name="connsiteX3" fmla="*/ 608037 w 1604573"/>
              <a:gd name="connsiteY3" fmla="*/ 406959 h 1342918"/>
              <a:gd name="connsiteX4" fmla="*/ 537698 w 1604573"/>
              <a:gd name="connsiteY4" fmla="*/ 386862 h 1342918"/>
              <a:gd name="connsiteX5" fmla="*/ 447263 w 1604573"/>
              <a:gd name="connsiteY5" fmla="*/ 346669 h 1342918"/>
              <a:gd name="connsiteX6" fmla="*/ 407070 w 1604573"/>
              <a:gd name="connsiteY6" fmla="*/ 371789 h 1342918"/>
              <a:gd name="connsiteX7" fmla="*/ 251320 w 1604573"/>
              <a:gd name="connsiteY7" fmla="*/ 396910 h 1342918"/>
              <a:gd name="connsiteX8" fmla="*/ 155861 w 1604573"/>
              <a:gd name="connsiteY8" fmla="*/ 396910 h 1342918"/>
              <a:gd name="connsiteX9" fmla="*/ 95571 w 1604573"/>
              <a:gd name="connsiteY9" fmla="*/ 482321 h 1342918"/>
              <a:gd name="connsiteX10" fmla="*/ 111 w 1604573"/>
              <a:gd name="connsiteY10" fmla="*/ 633047 h 1342918"/>
              <a:gd name="connsiteX11" fmla="*/ 115668 w 1604573"/>
              <a:gd name="connsiteY11" fmla="*/ 723482 h 1342918"/>
              <a:gd name="connsiteX12" fmla="*/ 135746 w 1604573"/>
              <a:gd name="connsiteY12" fmla="*/ 867253 h 1342918"/>
              <a:gd name="connsiteX13" fmla="*/ 311209 w 1604573"/>
              <a:gd name="connsiteY13" fmla="*/ 911726 h 1342918"/>
              <a:gd name="connsiteX14" fmla="*/ 435804 w 1604573"/>
              <a:gd name="connsiteY14" fmla="*/ 717689 h 1342918"/>
              <a:gd name="connsiteX15" fmla="*/ 515272 w 1604573"/>
              <a:gd name="connsiteY15" fmla="*/ 698056 h 1342918"/>
              <a:gd name="connsiteX16" fmla="*/ 560969 w 1604573"/>
              <a:gd name="connsiteY16" fmla="*/ 714213 h 1342918"/>
              <a:gd name="connsiteX17" fmla="*/ 578353 w 1604573"/>
              <a:gd name="connsiteY17" fmla="*/ 735074 h 1342918"/>
              <a:gd name="connsiteX18" fmla="*/ 627029 w 1604573"/>
              <a:gd name="connsiteY18" fmla="*/ 818517 h 1342918"/>
              <a:gd name="connsiteX19" fmla="*/ 581830 w 1604573"/>
              <a:gd name="connsiteY19" fmla="*/ 870669 h 1342918"/>
              <a:gd name="connsiteX20" fmla="*/ 543086 w 1604573"/>
              <a:gd name="connsiteY20" fmla="*/ 965043 h 1342918"/>
              <a:gd name="connsiteX21" fmla="*/ 607999 w 1604573"/>
              <a:gd name="connsiteY21" fmla="*/ 1022239 h 1342918"/>
              <a:gd name="connsiteX22" fmla="*/ 599116 w 1604573"/>
              <a:gd name="connsiteY22" fmla="*/ 1184942 h 1342918"/>
              <a:gd name="connsiteX23" fmla="*/ 731333 w 1604573"/>
              <a:gd name="connsiteY23" fmla="*/ 1277455 h 1342918"/>
              <a:gd name="connsiteX24" fmla="*/ 780008 w 1604573"/>
              <a:gd name="connsiteY24" fmla="*/ 1333083 h 1342918"/>
              <a:gd name="connsiteX25" fmla="*/ 849598 w 1604573"/>
              <a:gd name="connsiteY25" fmla="*/ 1328732 h 1342918"/>
              <a:gd name="connsiteX26" fmla="*/ 1078017 w 1604573"/>
              <a:gd name="connsiteY26" fmla="*/ 1206204 h 1342918"/>
              <a:gd name="connsiteX27" fmla="*/ 1155503 w 1604573"/>
              <a:gd name="connsiteY27" fmla="*/ 1166197 h 1342918"/>
              <a:gd name="connsiteX28" fmla="*/ 1171566 w 1604573"/>
              <a:gd name="connsiteY28" fmla="*/ 1099112 h 1342918"/>
              <a:gd name="connsiteX29" fmla="*/ 1321088 w 1604573"/>
              <a:gd name="connsiteY29" fmla="*/ 1107994 h 1342918"/>
              <a:gd name="connsiteX30" fmla="*/ 1392190 w 1604573"/>
              <a:gd name="connsiteY30" fmla="*/ 1162114 h 1342918"/>
              <a:gd name="connsiteX31" fmla="*/ 1427228 w 1604573"/>
              <a:gd name="connsiteY31" fmla="*/ 1066119 h 1342918"/>
              <a:gd name="connsiteX32" fmla="*/ 1521101 w 1604573"/>
              <a:gd name="connsiteY32" fmla="*/ 1055689 h 1342918"/>
              <a:gd name="connsiteX33" fmla="*/ 1524578 w 1604573"/>
              <a:gd name="connsiteY33" fmla="*/ 996583 h 1342918"/>
              <a:gd name="connsiteX34" fmla="*/ 1604543 w 1604573"/>
              <a:gd name="connsiteY34" fmla="*/ 986153 h 1342918"/>
              <a:gd name="connsiteX35" fmla="*/ 1573252 w 1604573"/>
              <a:gd name="connsiteY35" fmla="*/ 937477 h 1342918"/>
              <a:gd name="connsiteX36" fmla="*/ 1458517 w 1604573"/>
              <a:gd name="connsiteY36" fmla="*/ 874895 h 1342918"/>
              <a:gd name="connsiteX37" fmla="*/ 1263816 w 1604573"/>
              <a:gd name="connsiteY37" fmla="*/ 648902 h 1342918"/>
              <a:gd name="connsiteX38" fmla="*/ 989912 w 1604573"/>
              <a:gd name="connsiteY38" fmla="*/ 297955 h 1342918"/>
              <a:gd name="connsiteX39" fmla="*/ 996102 w 1604573"/>
              <a:gd name="connsiteY39" fmla="*/ 238639 h 1342918"/>
              <a:gd name="connsiteX40" fmla="*/ 1006532 w 1604573"/>
              <a:gd name="connsiteY40" fmla="*/ 158673 h 1342918"/>
              <a:gd name="connsiteX41" fmla="*/ 1045140 w 1604573"/>
              <a:gd name="connsiteY41" fmla="*/ 40194 h 1342918"/>
              <a:gd name="connsiteX0" fmla="*/ 971790 w 1606586"/>
              <a:gd name="connsiteY0" fmla="*/ 0 h 1342918"/>
              <a:gd name="connsiteX1" fmla="*/ 785896 w 1606586"/>
              <a:gd name="connsiteY1" fmla="*/ 55266 h 1342918"/>
              <a:gd name="connsiteX2" fmla="*/ 725606 w 1606586"/>
              <a:gd name="connsiteY2" fmla="*/ 150726 h 1342918"/>
              <a:gd name="connsiteX3" fmla="*/ 610050 w 1606586"/>
              <a:gd name="connsiteY3" fmla="*/ 406959 h 1342918"/>
              <a:gd name="connsiteX4" fmla="*/ 539711 w 1606586"/>
              <a:gd name="connsiteY4" fmla="*/ 386862 h 1342918"/>
              <a:gd name="connsiteX5" fmla="*/ 449276 w 1606586"/>
              <a:gd name="connsiteY5" fmla="*/ 346669 h 1342918"/>
              <a:gd name="connsiteX6" fmla="*/ 409083 w 1606586"/>
              <a:gd name="connsiteY6" fmla="*/ 371789 h 1342918"/>
              <a:gd name="connsiteX7" fmla="*/ 253333 w 1606586"/>
              <a:gd name="connsiteY7" fmla="*/ 396910 h 1342918"/>
              <a:gd name="connsiteX8" fmla="*/ 157874 w 1606586"/>
              <a:gd name="connsiteY8" fmla="*/ 396910 h 1342918"/>
              <a:gd name="connsiteX9" fmla="*/ 97584 w 1606586"/>
              <a:gd name="connsiteY9" fmla="*/ 482321 h 1342918"/>
              <a:gd name="connsiteX10" fmla="*/ 2124 w 1606586"/>
              <a:gd name="connsiteY10" fmla="*/ 633047 h 1342918"/>
              <a:gd name="connsiteX11" fmla="*/ 197647 w 1606586"/>
              <a:gd name="connsiteY11" fmla="*/ 737389 h 1342918"/>
              <a:gd name="connsiteX12" fmla="*/ 137759 w 1606586"/>
              <a:gd name="connsiteY12" fmla="*/ 867253 h 1342918"/>
              <a:gd name="connsiteX13" fmla="*/ 313222 w 1606586"/>
              <a:gd name="connsiteY13" fmla="*/ 911726 h 1342918"/>
              <a:gd name="connsiteX14" fmla="*/ 437817 w 1606586"/>
              <a:gd name="connsiteY14" fmla="*/ 717689 h 1342918"/>
              <a:gd name="connsiteX15" fmla="*/ 517285 w 1606586"/>
              <a:gd name="connsiteY15" fmla="*/ 698056 h 1342918"/>
              <a:gd name="connsiteX16" fmla="*/ 562982 w 1606586"/>
              <a:gd name="connsiteY16" fmla="*/ 714213 h 1342918"/>
              <a:gd name="connsiteX17" fmla="*/ 580366 w 1606586"/>
              <a:gd name="connsiteY17" fmla="*/ 735074 h 1342918"/>
              <a:gd name="connsiteX18" fmla="*/ 629042 w 1606586"/>
              <a:gd name="connsiteY18" fmla="*/ 818517 h 1342918"/>
              <a:gd name="connsiteX19" fmla="*/ 583843 w 1606586"/>
              <a:gd name="connsiteY19" fmla="*/ 870669 h 1342918"/>
              <a:gd name="connsiteX20" fmla="*/ 545099 w 1606586"/>
              <a:gd name="connsiteY20" fmla="*/ 965043 h 1342918"/>
              <a:gd name="connsiteX21" fmla="*/ 610012 w 1606586"/>
              <a:gd name="connsiteY21" fmla="*/ 1022239 h 1342918"/>
              <a:gd name="connsiteX22" fmla="*/ 601129 w 1606586"/>
              <a:gd name="connsiteY22" fmla="*/ 1184942 h 1342918"/>
              <a:gd name="connsiteX23" fmla="*/ 733346 w 1606586"/>
              <a:gd name="connsiteY23" fmla="*/ 1277455 h 1342918"/>
              <a:gd name="connsiteX24" fmla="*/ 782021 w 1606586"/>
              <a:gd name="connsiteY24" fmla="*/ 1333083 h 1342918"/>
              <a:gd name="connsiteX25" fmla="*/ 851611 w 1606586"/>
              <a:gd name="connsiteY25" fmla="*/ 1328732 h 1342918"/>
              <a:gd name="connsiteX26" fmla="*/ 1080030 w 1606586"/>
              <a:gd name="connsiteY26" fmla="*/ 1206204 h 1342918"/>
              <a:gd name="connsiteX27" fmla="*/ 1157516 w 1606586"/>
              <a:gd name="connsiteY27" fmla="*/ 1166197 h 1342918"/>
              <a:gd name="connsiteX28" fmla="*/ 1173579 w 1606586"/>
              <a:gd name="connsiteY28" fmla="*/ 1099112 h 1342918"/>
              <a:gd name="connsiteX29" fmla="*/ 1323101 w 1606586"/>
              <a:gd name="connsiteY29" fmla="*/ 1107994 h 1342918"/>
              <a:gd name="connsiteX30" fmla="*/ 1394203 w 1606586"/>
              <a:gd name="connsiteY30" fmla="*/ 1162114 h 1342918"/>
              <a:gd name="connsiteX31" fmla="*/ 1429241 w 1606586"/>
              <a:gd name="connsiteY31" fmla="*/ 1066119 h 1342918"/>
              <a:gd name="connsiteX32" fmla="*/ 1523114 w 1606586"/>
              <a:gd name="connsiteY32" fmla="*/ 1055689 h 1342918"/>
              <a:gd name="connsiteX33" fmla="*/ 1526591 w 1606586"/>
              <a:gd name="connsiteY33" fmla="*/ 996583 h 1342918"/>
              <a:gd name="connsiteX34" fmla="*/ 1606556 w 1606586"/>
              <a:gd name="connsiteY34" fmla="*/ 986153 h 1342918"/>
              <a:gd name="connsiteX35" fmla="*/ 1575265 w 1606586"/>
              <a:gd name="connsiteY35" fmla="*/ 937477 h 1342918"/>
              <a:gd name="connsiteX36" fmla="*/ 1460530 w 1606586"/>
              <a:gd name="connsiteY36" fmla="*/ 874895 h 1342918"/>
              <a:gd name="connsiteX37" fmla="*/ 1265829 w 1606586"/>
              <a:gd name="connsiteY37" fmla="*/ 648902 h 1342918"/>
              <a:gd name="connsiteX38" fmla="*/ 991925 w 1606586"/>
              <a:gd name="connsiteY38" fmla="*/ 297955 h 1342918"/>
              <a:gd name="connsiteX39" fmla="*/ 998115 w 1606586"/>
              <a:gd name="connsiteY39" fmla="*/ 238639 h 1342918"/>
              <a:gd name="connsiteX40" fmla="*/ 1008545 w 1606586"/>
              <a:gd name="connsiteY40" fmla="*/ 158673 h 1342918"/>
              <a:gd name="connsiteX41" fmla="*/ 1047153 w 1606586"/>
              <a:gd name="connsiteY41" fmla="*/ 40194 h 1342918"/>
              <a:gd name="connsiteX0" fmla="*/ 971790 w 1606586"/>
              <a:gd name="connsiteY0" fmla="*/ 0 h 1342918"/>
              <a:gd name="connsiteX1" fmla="*/ 785896 w 1606586"/>
              <a:gd name="connsiteY1" fmla="*/ 55266 h 1342918"/>
              <a:gd name="connsiteX2" fmla="*/ 725606 w 1606586"/>
              <a:gd name="connsiteY2" fmla="*/ 150726 h 1342918"/>
              <a:gd name="connsiteX3" fmla="*/ 610050 w 1606586"/>
              <a:gd name="connsiteY3" fmla="*/ 406959 h 1342918"/>
              <a:gd name="connsiteX4" fmla="*/ 539711 w 1606586"/>
              <a:gd name="connsiteY4" fmla="*/ 386862 h 1342918"/>
              <a:gd name="connsiteX5" fmla="*/ 449276 w 1606586"/>
              <a:gd name="connsiteY5" fmla="*/ 346669 h 1342918"/>
              <a:gd name="connsiteX6" fmla="*/ 409083 w 1606586"/>
              <a:gd name="connsiteY6" fmla="*/ 371789 h 1342918"/>
              <a:gd name="connsiteX7" fmla="*/ 253333 w 1606586"/>
              <a:gd name="connsiteY7" fmla="*/ 396910 h 1342918"/>
              <a:gd name="connsiteX8" fmla="*/ 157874 w 1606586"/>
              <a:gd name="connsiteY8" fmla="*/ 396910 h 1342918"/>
              <a:gd name="connsiteX9" fmla="*/ 97584 w 1606586"/>
              <a:gd name="connsiteY9" fmla="*/ 482321 h 1342918"/>
              <a:gd name="connsiteX10" fmla="*/ 2124 w 1606586"/>
              <a:gd name="connsiteY10" fmla="*/ 633047 h 1342918"/>
              <a:gd name="connsiteX11" fmla="*/ 197647 w 1606586"/>
              <a:gd name="connsiteY11" fmla="*/ 737389 h 1342918"/>
              <a:gd name="connsiteX12" fmla="*/ 158620 w 1606586"/>
              <a:gd name="connsiteY12" fmla="*/ 874207 h 1342918"/>
              <a:gd name="connsiteX13" fmla="*/ 313222 w 1606586"/>
              <a:gd name="connsiteY13" fmla="*/ 911726 h 1342918"/>
              <a:gd name="connsiteX14" fmla="*/ 437817 w 1606586"/>
              <a:gd name="connsiteY14" fmla="*/ 717689 h 1342918"/>
              <a:gd name="connsiteX15" fmla="*/ 517285 w 1606586"/>
              <a:gd name="connsiteY15" fmla="*/ 698056 h 1342918"/>
              <a:gd name="connsiteX16" fmla="*/ 562982 w 1606586"/>
              <a:gd name="connsiteY16" fmla="*/ 714213 h 1342918"/>
              <a:gd name="connsiteX17" fmla="*/ 580366 w 1606586"/>
              <a:gd name="connsiteY17" fmla="*/ 735074 h 1342918"/>
              <a:gd name="connsiteX18" fmla="*/ 629042 w 1606586"/>
              <a:gd name="connsiteY18" fmla="*/ 818517 h 1342918"/>
              <a:gd name="connsiteX19" fmla="*/ 583843 w 1606586"/>
              <a:gd name="connsiteY19" fmla="*/ 870669 h 1342918"/>
              <a:gd name="connsiteX20" fmla="*/ 545099 w 1606586"/>
              <a:gd name="connsiteY20" fmla="*/ 965043 h 1342918"/>
              <a:gd name="connsiteX21" fmla="*/ 610012 w 1606586"/>
              <a:gd name="connsiteY21" fmla="*/ 1022239 h 1342918"/>
              <a:gd name="connsiteX22" fmla="*/ 601129 w 1606586"/>
              <a:gd name="connsiteY22" fmla="*/ 1184942 h 1342918"/>
              <a:gd name="connsiteX23" fmla="*/ 733346 w 1606586"/>
              <a:gd name="connsiteY23" fmla="*/ 1277455 h 1342918"/>
              <a:gd name="connsiteX24" fmla="*/ 782021 w 1606586"/>
              <a:gd name="connsiteY24" fmla="*/ 1333083 h 1342918"/>
              <a:gd name="connsiteX25" fmla="*/ 851611 w 1606586"/>
              <a:gd name="connsiteY25" fmla="*/ 1328732 h 1342918"/>
              <a:gd name="connsiteX26" fmla="*/ 1080030 w 1606586"/>
              <a:gd name="connsiteY26" fmla="*/ 1206204 h 1342918"/>
              <a:gd name="connsiteX27" fmla="*/ 1157516 w 1606586"/>
              <a:gd name="connsiteY27" fmla="*/ 1166197 h 1342918"/>
              <a:gd name="connsiteX28" fmla="*/ 1173579 w 1606586"/>
              <a:gd name="connsiteY28" fmla="*/ 1099112 h 1342918"/>
              <a:gd name="connsiteX29" fmla="*/ 1323101 w 1606586"/>
              <a:gd name="connsiteY29" fmla="*/ 1107994 h 1342918"/>
              <a:gd name="connsiteX30" fmla="*/ 1394203 w 1606586"/>
              <a:gd name="connsiteY30" fmla="*/ 1162114 h 1342918"/>
              <a:gd name="connsiteX31" fmla="*/ 1429241 w 1606586"/>
              <a:gd name="connsiteY31" fmla="*/ 1066119 h 1342918"/>
              <a:gd name="connsiteX32" fmla="*/ 1523114 w 1606586"/>
              <a:gd name="connsiteY32" fmla="*/ 1055689 h 1342918"/>
              <a:gd name="connsiteX33" fmla="*/ 1526591 w 1606586"/>
              <a:gd name="connsiteY33" fmla="*/ 996583 h 1342918"/>
              <a:gd name="connsiteX34" fmla="*/ 1606556 w 1606586"/>
              <a:gd name="connsiteY34" fmla="*/ 986153 h 1342918"/>
              <a:gd name="connsiteX35" fmla="*/ 1575265 w 1606586"/>
              <a:gd name="connsiteY35" fmla="*/ 937477 h 1342918"/>
              <a:gd name="connsiteX36" fmla="*/ 1460530 w 1606586"/>
              <a:gd name="connsiteY36" fmla="*/ 874895 h 1342918"/>
              <a:gd name="connsiteX37" fmla="*/ 1265829 w 1606586"/>
              <a:gd name="connsiteY37" fmla="*/ 648902 h 1342918"/>
              <a:gd name="connsiteX38" fmla="*/ 991925 w 1606586"/>
              <a:gd name="connsiteY38" fmla="*/ 297955 h 1342918"/>
              <a:gd name="connsiteX39" fmla="*/ 998115 w 1606586"/>
              <a:gd name="connsiteY39" fmla="*/ 238639 h 1342918"/>
              <a:gd name="connsiteX40" fmla="*/ 1008545 w 1606586"/>
              <a:gd name="connsiteY40" fmla="*/ 158673 h 1342918"/>
              <a:gd name="connsiteX41" fmla="*/ 1047153 w 1606586"/>
              <a:gd name="connsiteY41" fmla="*/ 40194 h 1342918"/>
              <a:gd name="connsiteX0" fmla="*/ 972013 w 1606809"/>
              <a:gd name="connsiteY0" fmla="*/ 0 h 1342918"/>
              <a:gd name="connsiteX1" fmla="*/ 786119 w 1606809"/>
              <a:gd name="connsiteY1" fmla="*/ 55266 h 1342918"/>
              <a:gd name="connsiteX2" fmla="*/ 725829 w 1606809"/>
              <a:gd name="connsiteY2" fmla="*/ 150726 h 1342918"/>
              <a:gd name="connsiteX3" fmla="*/ 610273 w 1606809"/>
              <a:gd name="connsiteY3" fmla="*/ 406959 h 1342918"/>
              <a:gd name="connsiteX4" fmla="*/ 539934 w 1606809"/>
              <a:gd name="connsiteY4" fmla="*/ 386862 h 1342918"/>
              <a:gd name="connsiteX5" fmla="*/ 449499 w 1606809"/>
              <a:gd name="connsiteY5" fmla="*/ 346669 h 1342918"/>
              <a:gd name="connsiteX6" fmla="*/ 409306 w 1606809"/>
              <a:gd name="connsiteY6" fmla="*/ 371789 h 1342918"/>
              <a:gd name="connsiteX7" fmla="*/ 253556 w 1606809"/>
              <a:gd name="connsiteY7" fmla="*/ 396910 h 1342918"/>
              <a:gd name="connsiteX8" fmla="*/ 158097 w 1606809"/>
              <a:gd name="connsiteY8" fmla="*/ 396910 h 1342918"/>
              <a:gd name="connsiteX9" fmla="*/ 97807 w 1606809"/>
              <a:gd name="connsiteY9" fmla="*/ 482321 h 1342918"/>
              <a:gd name="connsiteX10" fmla="*/ 90360 w 1606809"/>
              <a:gd name="connsiteY10" fmla="*/ 575139 h 1342918"/>
              <a:gd name="connsiteX11" fmla="*/ 2347 w 1606809"/>
              <a:gd name="connsiteY11" fmla="*/ 633047 h 1342918"/>
              <a:gd name="connsiteX12" fmla="*/ 197870 w 1606809"/>
              <a:gd name="connsiteY12" fmla="*/ 737389 h 1342918"/>
              <a:gd name="connsiteX13" fmla="*/ 158843 w 1606809"/>
              <a:gd name="connsiteY13" fmla="*/ 874207 h 1342918"/>
              <a:gd name="connsiteX14" fmla="*/ 313445 w 1606809"/>
              <a:gd name="connsiteY14" fmla="*/ 911726 h 1342918"/>
              <a:gd name="connsiteX15" fmla="*/ 438040 w 1606809"/>
              <a:gd name="connsiteY15" fmla="*/ 717689 h 1342918"/>
              <a:gd name="connsiteX16" fmla="*/ 517508 w 1606809"/>
              <a:gd name="connsiteY16" fmla="*/ 698056 h 1342918"/>
              <a:gd name="connsiteX17" fmla="*/ 563205 w 1606809"/>
              <a:gd name="connsiteY17" fmla="*/ 714213 h 1342918"/>
              <a:gd name="connsiteX18" fmla="*/ 580589 w 1606809"/>
              <a:gd name="connsiteY18" fmla="*/ 735074 h 1342918"/>
              <a:gd name="connsiteX19" fmla="*/ 629265 w 1606809"/>
              <a:gd name="connsiteY19" fmla="*/ 818517 h 1342918"/>
              <a:gd name="connsiteX20" fmla="*/ 584066 w 1606809"/>
              <a:gd name="connsiteY20" fmla="*/ 870669 h 1342918"/>
              <a:gd name="connsiteX21" fmla="*/ 545322 w 1606809"/>
              <a:gd name="connsiteY21" fmla="*/ 965043 h 1342918"/>
              <a:gd name="connsiteX22" fmla="*/ 610235 w 1606809"/>
              <a:gd name="connsiteY22" fmla="*/ 1022239 h 1342918"/>
              <a:gd name="connsiteX23" fmla="*/ 601352 w 1606809"/>
              <a:gd name="connsiteY23" fmla="*/ 1184942 h 1342918"/>
              <a:gd name="connsiteX24" fmla="*/ 733569 w 1606809"/>
              <a:gd name="connsiteY24" fmla="*/ 1277455 h 1342918"/>
              <a:gd name="connsiteX25" fmla="*/ 782244 w 1606809"/>
              <a:gd name="connsiteY25" fmla="*/ 1333083 h 1342918"/>
              <a:gd name="connsiteX26" fmla="*/ 851834 w 1606809"/>
              <a:gd name="connsiteY26" fmla="*/ 1328732 h 1342918"/>
              <a:gd name="connsiteX27" fmla="*/ 1080253 w 1606809"/>
              <a:gd name="connsiteY27" fmla="*/ 1206204 h 1342918"/>
              <a:gd name="connsiteX28" fmla="*/ 1157739 w 1606809"/>
              <a:gd name="connsiteY28" fmla="*/ 1166197 h 1342918"/>
              <a:gd name="connsiteX29" fmla="*/ 1173802 w 1606809"/>
              <a:gd name="connsiteY29" fmla="*/ 1099112 h 1342918"/>
              <a:gd name="connsiteX30" fmla="*/ 1323324 w 1606809"/>
              <a:gd name="connsiteY30" fmla="*/ 1107994 h 1342918"/>
              <a:gd name="connsiteX31" fmla="*/ 1394426 w 1606809"/>
              <a:gd name="connsiteY31" fmla="*/ 1162114 h 1342918"/>
              <a:gd name="connsiteX32" fmla="*/ 1429464 w 1606809"/>
              <a:gd name="connsiteY32" fmla="*/ 1066119 h 1342918"/>
              <a:gd name="connsiteX33" fmla="*/ 1523337 w 1606809"/>
              <a:gd name="connsiteY33" fmla="*/ 1055689 h 1342918"/>
              <a:gd name="connsiteX34" fmla="*/ 1526814 w 1606809"/>
              <a:gd name="connsiteY34" fmla="*/ 996583 h 1342918"/>
              <a:gd name="connsiteX35" fmla="*/ 1606779 w 1606809"/>
              <a:gd name="connsiteY35" fmla="*/ 986153 h 1342918"/>
              <a:gd name="connsiteX36" fmla="*/ 1575488 w 1606809"/>
              <a:gd name="connsiteY36" fmla="*/ 937477 h 1342918"/>
              <a:gd name="connsiteX37" fmla="*/ 1460753 w 1606809"/>
              <a:gd name="connsiteY37" fmla="*/ 874895 h 1342918"/>
              <a:gd name="connsiteX38" fmla="*/ 1266052 w 1606809"/>
              <a:gd name="connsiteY38" fmla="*/ 648902 h 1342918"/>
              <a:gd name="connsiteX39" fmla="*/ 992148 w 1606809"/>
              <a:gd name="connsiteY39" fmla="*/ 297955 h 1342918"/>
              <a:gd name="connsiteX40" fmla="*/ 998338 w 1606809"/>
              <a:gd name="connsiteY40" fmla="*/ 238639 h 1342918"/>
              <a:gd name="connsiteX41" fmla="*/ 1008768 w 1606809"/>
              <a:gd name="connsiteY41" fmla="*/ 158673 h 1342918"/>
              <a:gd name="connsiteX42" fmla="*/ 1047376 w 1606809"/>
              <a:gd name="connsiteY42" fmla="*/ 40194 h 1342918"/>
              <a:gd name="connsiteX0" fmla="*/ 951746 w 1586542"/>
              <a:gd name="connsiteY0" fmla="*/ 0 h 1342918"/>
              <a:gd name="connsiteX1" fmla="*/ 765852 w 1586542"/>
              <a:gd name="connsiteY1" fmla="*/ 55266 h 1342918"/>
              <a:gd name="connsiteX2" fmla="*/ 705562 w 1586542"/>
              <a:gd name="connsiteY2" fmla="*/ 150726 h 1342918"/>
              <a:gd name="connsiteX3" fmla="*/ 590006 w 1586542"/>
              <a:gd name="connsiteY3" fmla="*/ 406959 h 1342918"/>
              <a:gd name="connsiteX4" fmla="*/ 519667 w 1586542"/>
              <a:gd name="connsiteY4" fmla="*/ 386862 h 1342918"/>
              <a:gd name="connsiteX5" fmla="*/ 429232 w 1586542"/>
              <a:gd name="connsiteY5" fmla="*/ 346669 h 1342918"/>
              <a:gd name="connsiteX6" fmla="*/ 389039 w 1586542"/>
              <a:gd name="connsiteY6" fmla="*/ 371789 h 1342918"/>
              <a:gd name="connsiteX7" fmla="*/ 233289 w 1586542"/>
              <a:gd name="connsiteY7" fmla="*/ 396910 h 1342918"/>
              <a:gd name="connsiteX8" fmla="*/ 137830 w 1586542"/>
              <a:gd name="connsiteY8" fmla="*/ 396910 h 1342918"/>
              <a:gd name="connsiteX9" fmla="*/ 77540 w 1586542"/>
              <a:gd name="connsiteY9" fmla="*/ 482321 h 1342918"/>
              <a:gd name="connsiteX10" fmla="*/ 70093 w 1586542"/>
              <a:gd name="connsiteY10" fmla="*/ 575139 h 1342918"/>
              <a:gd name="connsiteX11" fmla="*/ 2941 w 1586542"/>
              <a:gd name="connsiteY11" fmla="*/ 633047 h 1342918"/>
              <a:gd name="connsiteX12" fmla="*/ 177603 w 1586542"/>
              <a:gd name="connsiteY12" fmla="*/ 737389 h 1342918"/>
              <a:gd name="connsiteX13" fmla="*/ 138576 w 1586542"/>
              <a:gd name="connsiteY13" fmla="*/ 874207 h 1342918"/>
              <a:gd name="connsiteX14" fmla="*/ 293178 w 1586542"/>
              <a:gd name="connsiteY14" fmla="*/ 911726 h 1342918"/>
              <a:gd name="connsiteX15" fmla="*/ 417773 w 1586542"/>
              <a:gd name="connsiteY15" fmla="*/ 717689 h 1342918"/>
              <a:gd name="connsiteX16" fmla="*/ 497241 w 1586542"/>
              <a:gd name="connsiteY16" fmla="*/ 698056 h 1342918"/>
              <a:gd name="connsiteX17" fmla="*/ 542938 w 1586542"/>
              <a:gd name="connsiteY17" fmla="*/ 714213 h 1342918"/>
              <a:gd name="connsiteX18" fmla="*/ 560322 w 1586542"/>
              <a:gd name="connsiteY18" fmla="*/ 735074 h 1342918"/>
              <a:gd name="connsiteX19" fmla="*/ 608998 w 1586542"/>
              <a:gd name="connsiteY19" fmla="*/ 818517 h 1342918"/>
              <a:gd name="connsiteX20" fmla="*/ 563799 w 1586542"/>
              <a:gd name="connsiteY20" fmla="*/ 870669 h 1342918"/>
              <a:gd name="connsiteX21" fmla="*/ 525055 w 1586542"/>
              <a:gd name="connsiteY21" fmla="*/ 965043 h 1342918"/>
              <a:gd name="connsiteX22" fmla="*/ 589968 w 1586542"/>
              <a:gd name="connsiteY22" fmla="*/ 1022239 h 1342918"/>
              <a:gd name="connsiteX23" fmla="*/ 581085 w 1586542"/>
              <a:gd name="connsiteY23" fmla="*/ 1184942 h 1342918"/>
              <a:gd name="connsiteX24" fmla="*/ 713302 w 1586542"/>
              <a:gd name="connsiteY24" fmla="*/ 1277455 h 1342918"/>
              <a:gd name="connsiteX25" fmla="*/ 761977 w 1586542"/>
              <a:gd name="connsiteY25" fmla="*/ 1333083 h 1342918"/>
              <a:gd name="connsiteX26" fmla="*/ 831567 w 1586542"/>
              <a:gd name="connsiteY26" fmla="*/ 1328732 h 1342918"/>
              <a:gd name="connsiteX27" fmla="*/ 1059986 w 1586542"/>
              <a:gd name="connsiteY27" fmla="*/ 1206204 h 1342918"/>
              <a:gd name="connsiteX28" fmla="*/ 1137472 w 1586542"/>
              <a:gd name="connsiteY28" fmla="*/ 1166197 h 1342918"/>
              <a:gd name="connsiteX29" fmla="*/ 1153535 w 1586542"/>
              <a:gd name="connsiteY29" fmla="*/ 1099112 h 1342918"/>
              <a:gd name="connsiteX30" fmla="*/ 1303057 w 1586542"/>
              <a:gd name="connsiteY30" fmla="*/ 1107994 h 1342918"/>
              <a:gd name="connsiteX31" fmla="*/ 1374159 w 1586542"/>
              <a:gd name="connsiteY31" fmla="*/ 1162114 h 1342918"/>
              <a:gd name="connsiteX32" fmla="*/ 1409197 w 1586542"/>
              <a:gd name="connsiteY32" fmla="*/ 1066119 h 1342918"/>
              <a:gd name="connsiteX33" fmla="*/ 1503070 w 1586542"/>
              <a:gd name="connsiteY33" fmla="*/ 1055689 h 1342918"/>
              <a:gd name="connsiteX34" fmla="*/ 1506547 w 1586542"/>
              <a:gd name="connsiteY34" fmla="*/ 996583 h 1342918"/>
              <a:gd name="connsiteX35" fmla="*/ 1586512 w 1586542"/>
              <a:gd name="connsiteY35" fmla="*/ 986153 h 1342918"/>
              <a:gd name="connsiteX36" fmla="*/ 1555221 w 1586542"/>
              <a:gd name="connsiteY36" fmla="*/ 937477 h 1342918"/>
              <a:gd name="connsiteX37" fmla="*/ 1440486 w 1586542"/>
              <a:gd name="connsiteY37" fmla="*/ 874895 h 1342918"/>
              <a:gd name="connsiteX38" fmla="*/ 1245785 w 1586542"/>
              <a:gd name="connsiteY38" fmla="*/ 648902 h 1342918"/>
              <a:gd name="connsiteX39" fmla="*/ 971881 w 1586542"/>
              <a:gd name="connsiteY39" fmla="*/ 297955 h 1342918"/>
              <a:gd name="connsiteX40" fmla="*/ 978071 w 1586542"/>
              <a:gd name="connsiteY40" fmla="*/ 238639 h 1342918"/>
              <a:gd name="connsiteX41" fmla="*/ 988501 w 1586542"/>
              <a:gd name="connsiteY41" fmla="*/ 158673 h 1342918"/>
              <a:gd name="connsiteX42" fmla="*/ 1027109 w 1586542"/>
              <a:gd name="connsiteY42" fmla="*/ 40194 h 1342918"/>
              <a:gd name="connsiteX0" fmla="*/ 951746 w 1586542"/>
              <a:gd name="connsiteY0" fmla="*/ 0 h 1342918"/>
              <a:gd name="connsiteX1" fmla="*/ 765852 w 1586542"/>
              <a:gd name="connsiteY1" fmla="*/ 55266 h 1342918"/>
              <a:gd name="connsiteX2" fmla="*/ 705562 w 1586542"/>
              <a:gd name="connsiteY2" fmla="*/ 150726 h 1342918"/>
              <a:gd name="connsiteX3" fmla="*/ 590006 w 1586542"/>
              <a:gd name="connsiteY3" fmla="*/ 406959 h 1342918"/>
              <a:gd name="connsiteX4" fmla="*/ 519667 w 1586542"/>
              <a:gd name="connsiteY4" fmla="*/ 386862 h 1342918"/>
              <a:gd name="connsiteX5" fmla="*/ 429232 w 1586542"/>
              <a:gd name="connsiteY5" fmla="*/ 346669 h 1342918"/>
              <a:gd name="connsiteX6" fmla="*/ 389039 w 1586542"/>
              <a:gd name="connsiteY6" fmla="*/ 371789 h 1342918"/>
              <a:gd name="connsiteX7" fmla="*/ 233289 w 1586542"/>
              <a:gd name="connsiteY7" fmla="*/ 396910 h 1342918"/>
              <a:gd name="connsiteX8" fmla="*/ 137830 w 1586542"/>
              <a:gd name="connsiteY8" fmla="*/ 396910 h 1342918"/>
              <a:gd name="connsiteX9" fmla="*/ 122738 w 1586542"/>
              <a:gd name="connsiteY9" fmla="*/ 506658 h 1342918"/>
              <a:gd name="connsiteX10" fmla="*/ 70093 w 1586542"/>
              <a:gd name="connsiteY10" fmla="*/ 575139 h 1342918"/>
              <a:gd name="connsiteX11" fmla="*/ 2941 w 1586542"/>
              <a:gd name="connsiteY11" fmla="*/ 633047 h 1342918"/>
              <a:gd name="connsiteX12" fmla="*/ 177603 w 1586542"/>
              <a:gd name="connsiteY12" fmla="*/ 737389 h 1342918"/>
              <a:gd name="connsiteX13" fmla="*/ 138576 w 1586542"/>
              <a:gd name="connsiteY13" fmla="*/ 874207 h 1342918"/>
              <a:gd name="connsiteX14" fmla="*/ 293178 w 1586542"/>
              <a:gd name="connsiteY14" fmla="*/ 911726 h 1342918"/>
              <a:gd name="connsiteX15" fmla="*/ 417773 w 1586542"/>
              <a:gd name="connsiteY15" fmla="*/ 717689 h 1342918"/>
              <a:gd name="connsiteX16" fmla="*/ 497241 w 1586542"/>
              <a:gd name="connsiteY16" fmla="*/ 698056 h 1342918"/>
              <a:gd name="connsiteX17" fmla="*/ 542938 w 1586542"/>
              <a:gd name="connsiteY17" fmla="*/ 714213 h 1342918"/>
              <a:gd name="connsiteX18" fmla="*/ 560322 w 1586542"/>
              <a:gd name="connsiteY18" fmla="*/ 735074 h 1342918"/>
              <a:gd name="connsiteX19" fmla="*/ 608998 w 1586542"/>
              <a:gd name="connsiteY19" fmla="*/ 818517 h 1342918"/>
              <a:gd name="connsiteX20" fmla="*/ 563799 w 1586542"/>
              <a:gd name="connsiteY20" fmla="*/ 870669 h 1342918"/>
              <a:gd name="connsiteX21" fmla="*/ 525055 w 1586542"/>
              <a:gd name="connsiteY21" fmla="*/ 965043 h 1342918"/>
              <a:gd name="connsiteX22" fmla="*/ 589968 w 1586542"/>
              <a:gd name="connsiteY22" fmla="*/ 1022239 h 1342918"/>
              <a:gd name="connsiteX23" fmla="*/ 581085 w 1586542"/>
              <a:gd name="connsiteY23" fmla="*/ 1184942 h 1342918"/>
              <a:gd name="connsiteX24" fmla="*/ 713302 w 1586542"/>
              <a:gd name="connsiteY24" fmla="*/ 1277455 h 1342918"/>
              <a:gd name="connsiteX25" fmla="*/ 761977 w 1586542"/>
              <a:gd name="connsiteY25" fmla="*/ 1333083 h 1342918"/>
              <a:gd name="connsiteX26" fmla="*/ 831567 w 1586542"/>
              <a:gd name="connsiteY26" fmla="*/ 1328732 h 1342918"/>
              <a:gd name="connsiteX27" fmla="*/ 1059986 w 1586542"/>
              <a:gd name="connsiteY27" fmla="*/ 1206204 h 1342918"/>
              <a:gd name="connsiteX28" fmla="*/ 1137472 w 1586542"/>
              <a:gd name="connsiteY28" fmla="*/ 1166197 h 1342918"/>
              <a:gd name="connsiteX29" fmla="*/ 1153535 w 1586542"/>
              <a:gd name="connsiteY29" fmla="*/ 1099112 h 1342918"/>
              <a:gd name="connsiteX30" fmla="*/ 1303057 w 1586542"/>
              <a:gd name="connsiteY30" fmla="*/ 1107994 h 1342918"/>
              <a:gd name="connsiteX31" fmla="*/ 1374159 w 1586542"/>
              <a:gd name="connsiteY31" fmla="*/ 1162114 h 1342918"/>
              <a:gd name="connsiteX32" fmla="*/ 1409197 w 1586542"/>
              <a:gd name="connsiteY32" fmla="*/ 1066119 h 1342918"/>
              <a:gd name="connsiteX33" fmla="*/ 1503070 w 1586542"/>
              <a:gd name="connsiteY33" fmla="*/ 1055689 h 1342918"/>
              <a:gd name="connsiteX34" fmla="*/ 1506547 w 1586542"/>
              <a:gd name="connsiteY34" fmla="*/ 996583 h 1342918"/>
              <a:gd name="connsiteX35" fmla="*/ 1586512 w 1586542"/>
              <a:gd name="connsiteY35" fmla="*/ 986153 h 1342918"/>
              <a:gd name="connsiteX36" fmla="*/ 1555221 w 1586542"/>
              <a:gd name="connsiteY36" fmla="*/ 937477 h 1342918"/>
              <a:gd name="connsiteX37" fmla="*/ 1440486 w 1586542"/>
              <a:gd name="connsiteY37" fmla="*/ 874895 h 1342918"/>
              <a:gd name="connsiteX38" fmla="*/ 1245785 w 1586542"/>
              <a:gd name="connsiteY38" fmla="*/ 648902 h 1342918"/>
              <a:gd name="connsiteX39" fmla="*/ 971881 w 1586542"/>
              <a:gd name="connsiteY39" fmla="*/ 297955 h 1342918"/>
              <a:gd name="connsiteX40" fmla="*/ 978071 w 1586542"/>
              <a:gd name="connsiteY40" fmla="*/ 238639 h 1342918"/>
              <a:gd name="connsiteX41" fmla="*/ 988501 w 1586542"/>
              <a:gd name="connsiteY41" fmla="*/ 158673 h 1342918"/>
              <a:gd name="connsiteX42" fmla="*/ 1027109 w 1586542"/>
              <a:gd name="connsiteY42" fmla="*/ 40194 h 1342918"/>
              <a:gd name="connsiteX0" fmla="*/ 951746 w 1586542"/>
              <a:gd name="connsiteY0" fmla="*/ 0 h 1342918"/>
              <a:gd name="connsiteX1" fmla="*/ 765852 w 1586542"/>
              <a:gd name="connsiteY1" fmla="*/ 55266 h 1342918"/>
              <a:gd name="connsiteX2" fmla="*/ 705562 w 1586542"/>
              <a:gd name="connsiteY2" fmla="*/ 150726 h 1342918"/>
              <a:gd name="connsiteX3" fmla="*/ 590006 w 1586542"/>
              <a:gd name="connsiteY3" fmla="*/ 406959 h 1342918"/>
              <a:gd name="connsiteX4" fmla="*/ 519667 w 1586542"/>
              <a:gd name="connsiteY4" fmla="*/ 386862 h 1342918"/>
              <a:gd name="connsiteX5" fmla="*/ 429232 w 1586542"/>
              <a:gd name="connsiteY5" fmla="*/ 346669 h 1342918"/>
              <a:gd name="connsiteX6" fmla="*/ 389039 w 1586542"/>
              <a:gd name="connsiteY6" fmla="*/ 371789 h 1342918"/>
              <a:gd name="connsiteX7" fmla="*/ 233289 w 1586542"/>
              <a:gd name="connsiteY7" fmla="*/ 396910 h 1342918"/>
              <a:gd name="connsiteX8" fmla="*/ 130876 w 1586542"/>
              <a:gd name="connsiteY8" fmla="*/ 396910 h 1342918"/>
              <a:gd name="connsiteX9" fmla="*/ 122738 w 1586542"/>
              <a:gd name="connsiteY9" fmla="*/ 506658 h 1342918"/>
              <a:gd name="connsiteX10" fmla="*/ 70093 w 1586542"/>
              <a:gd name="connsiteY10" fmla="*/ 575139 h 1342918"/>
              <a:gd name="connsiteX11" fmla="*/ 2941 w 1586542"/>
              <a:gd name="connsiteY11" fmla="*/ 633047 h 1342918"/>
              <a:gd name="connsiteX12" fmla="*/ 177603 w 1586542"/>
              <a:gd name="connsiteY12" fmla="*/ 737389 h 1342918"/>
              <a:gd name="connsiteX13" fmla="*/ 138576 w 1586542"/>
              <a:gd name="connsiteY13" fmla="*/ 874207 h 1342918"/>
              <a:gd name="connsiteX14" fmla="*/ 293178 w 1586542"/>
              <a:gd name="connsiteY14" fmla="*/ 911726 h 1342918"/>
              <a:gd name="connsiteX15" fmla="*/ 417773 w 1586542"/>
              <a:gd name="connsiteY15" fmla="*/ 717689 h 1342918"/>
              <a:gd name="connsiteX16" fmla="*/ 497241 w 1586542"/>
              <a:gd name="connsiteY16" fmla="*/ 698056 h 1342918"/>
              <a:gd name="connsiteX17" fmla="*/ 542938 w 1586542"/>
              <a:gd name="connsiteY17" fmla="*/ 714213 h 1342918"/>
              <a:gd name="connsiteX18" fmla="*/ 560322 w 1586542"/>
              <a:gd name="connsiteY18" fmla="*/ 735074 h 1342918"/>
              <a:gd name="connsiteX19" fmla="*/ 608998 w 1586542"/>
              <a:gd name="connsiteY19" fmla="*/ 818517 h 1342918"/>
              <a:gd name="connsiteX20" fmla="*/ 563799 w 1586542"/>
              <a:gd name="connsiteY20" fmla="*/ 870669 h 1342918"/>
              <a:gd name="connsiteX21" fmla="*/ 525055 w 1586542"/>
              <a:gd name="connsiteY21" fmla="*/ 965043 h 1342918"/>
              <a:gd name="connsiteX22" fmla="*/ 589968 w 1586542"/>
              <a:gd name="connsiteY22" fmla="*/ 1022239 h 1342918"/>
              <a:gd name="connsiteX23" fmla="*/ 581085 w 1586542"/>
              <a:gd name="connsiteY23" fmla="*/ 1184942 h 1342918"/>
              <a:gd name="connsiteX24" fmla="*/ 713302 w 1586542"/>
              <a:gd name="connsiteY24" fmla="*/ 1277455 h 1342918"/>
              <a:gd name="connsiteX25" fmla="*/ 761977 w 1586542"/>
              <a:gd name="connsiteY25" fmla="*/ 1333083 h 1342918"/>
              <a:gd name="connsiteX26" fmla="*/ 831567 w 1586542"/>
              <a:gd name="connsiteY26" fmla="*/ 1328732 h 1342918"/>
              <a:gd name="connsiteX27" fmla="*/ 1059986 w 1586542"/>
              <a:gd name="connsiteY27" fmla="*/ 1206204 h 1342918"/>
              <a:gd name="connsiteX28" fmla="*/ 1137472 w 1586542"/>
              <a:gd name="connsiteY28" fmla="*/ 1166197 h 1342918"/>
              <a:gd name="connsiteX29" fmla="*/ 1153535 w 1586542"/>
              <a:gd name="connsiteY29" fmla="*/ 1099112 h 1342918"/>
              <a:gd name="connsiteX30" fmla="*/ 1303057 w 1586542"/>
              <a:gd name="connsiteY30" fmla="*/ 1107994 h 1342918"/>
              <a:gd name="connsiteX31" fmla="*/ 1374159 w 1586542"/>
              <a:gd name="connsiteY31" fmla="*/ 1162114 h 1342918"/>
              <a:gd name="connsiteX32" fmla="*/ 1409197 w 1586542"/>
              <a:gd name="connsiteY32" fmla="*/ 1066119 h 1342918"/>
              <a:gd name="connsiteX33" fmla="*/ 1503070 w 1586542"/>
              <a:gd name="connsiteY33" fmla="*/ 1055689 h 1342918"/>
              <a:gd name="connsiteX34" fmla="*/ 1506547 w 1586542"/>
              <a:gd name="connsiteY34" fmla="*/ 996583 h 1342918"/>
              <a:gd name="connsiteX35" fmla="*/ 1586512 w 1586542"/>
              <a:gd name="connsiteY35" fmla="*/ 986153 h 1342918"/>
              <a:gd name="connsiteX36" fmla="*/ 1555221 w 1586542"/>
              <a:gd name="connsiteY36" fmla="*/ 937477 h 1342918"/>
              <a:gd name="connsiteX37" fmla="*/ 1440486 w 1586542"/>
              <a:gd name="connsiteY37" fmla="*/ 874895 h 1342918"/>
              <a:gd name="connsiteX38" fmla="*/ 1245785 w 1586542"/>
              <a:gd name="connsiteY38" fmla="*/ 648902 h 1342918"/>
              <a:gd name="connsiteX39" fmla="*/ 971881 w 1586542"/>
              <a:gd name="connsiteY39" fmla="*/ 297955 h 1342918"/>
              <a:gd name="connsiteX40" fmla="*/ 978071 w 1586542"/>
              <a:gd name="connsiteY40" fmla="*/ 238639 h 1342918"/>
              <a:gd name="connsiteX41" fmla="*/ 988501 w 1586542"/>
              <a:gd name="connsiteY41" fmla="*/ 158673 h 1342918"/>
              <a:gd name="connsiteX42" fmla="*/ 1027109 w 1586542"/>
              <a:gd name="connsiteY42" fmla="*/ 40194 h 13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586542" h="1342918">
                <a:moveTo>
                  <a:pt x="951746" y="0"/>
                </a:moveTo>
                <a:cubicBezTo>
                  <a:pt x="879314" y="15072"/>
                  <a:pt x="806883" y="30145"/>
                  <a:pt x="765852" y="55266"/>
                </a:cubicBezTo>
                <a:cubicBezTo>
                  <a:pt x="724821" y="80387"/>
                  <a:pt x="734870" y="92111"/>
                  <a:pt x="705562" y="150726"/>
                </a:cubicBezTo>
                <a:cubicBezTo>
                  <a:pt x="676254" y="209341"/>
                  <a:pt x="620988" y="367603"/>
                  <a:pt x="590006" y="406959"/>
                </a:cubicBezTo>
                <a:cubicBezTo>
                  <a:pt x="559023" y="446315"/>
                  <a:pt x="546463" y="396910"/>
                  <a:pt x="519667" y="386862"/>
                </a:cubicBezTo>
                <a:cubicBezTo>
                  <a:pt x="492871" y="376814"/>
                  <a:pt x="451003" y="349181"/>
                  <a:pt x="429232" y="346669"/>
                </a:cubicBezTo>
                <a:cubicBezTo>
                  <a:pt x="407461" y="344157"/>
                  <a:pt x="421696" y="363416"/>
                  <a:pt x="389039" y="371789"/>
                </a:cubicBezTo>
                <a:cubicBezTo>
                  <a:pt x="356382" y="380162"/>
                  <a:pt x="276316" y="392723"/>
                  <a:pt x="233289" y="396910"/>
                </a:cubicBezTo>
                <a:cubicBezTo>
                  <a:pt x="190262" y="401097"/>
                  <a:pt x="149301" y="378619"/>
                  <a:pt x="130876" y="396910"/>
                </a:cubicBezTo>
                <a:cubicBezTo>
                  <a:pt x="112451" y="415201"/>
                  <a:pt x="132868" y="476953"/>
                  <a:pt x="122738" y="506658"/>
                </a:cubicBezTo>
                <a:cubicBezTo>
                  <a:pt x="112608" y="536363"/>
                  <a:pt x="86003" y="550018"/>
                  <a:pt x="70093" y="575139"/>
                </a:cubicBezTo>
                <a:cubicBezTo>
                  <a:pt x="54183" y="600260"/>
                  <a:pt x="-14977" y="606005"/>
                  <a:pt x="2941" y="633047"/>
                </a:cubicBezTo>
                <a:cubicBezTo>
                  <a:pt x="20859" y="660089"/>
                  <a:pt x="154997" y="697196"/>
                  <a:pt x="177603" y="737389"/>
                </a:cubicBezTo>
                <a:cubicBezTo>
                  <a:pt x="200209" y="777582"/>
                  <a:pt x="119314" y="845151"/>
                  <a:pt x="138576" y="874207"/>
                </a:cubicBezTo>
                <a:cubicBezTo>
                  <a:pt x="157838" y="903263"/>
                  <a:pt x="246645" y="937812"/>
                  <a:pt x="293178" y="911726"/>
                </a:cubicBezTo>
                <a:cubicBezTo>
                  <a:pt x="339711" y="885640"/>
                  <a:pt x="375071" y="760254"/>
                  <a:pt x="417773" y="717689"/>
                </a:cubicBezTo>
                <a:cubicBezTo>
                  <a:pt x="460476" y="675124"/>
                  <a:pt x="476380" y="698635"/>
                  <a:pt x="497241" y="698056"/>
                </a:cubicBezTo>
                <a:cubicBezTo>
                  <a:pt x="518102" y="697477"/>
                  <a:pt x="531845" y="709782"/>
                  <a:pt x="542938" y="714213"/>
                </a:cubicBezTo>
                <a:cubicBezTo>
                  <a:pt x="554031" y="718644"/>
                  <a:pt x="549312" y="717690"/>
                  <a:pt x="560322" y="735074"/>
                </a:cubicBezTo>
                <a:cubicBezTo>
                  <a:pt x="571332" y="752458"/>
                  <a:pt x="606101" y="793600"/>
                  <a:pt x="608998" y="818517"/>
                </a:cubicBezTo>
                <a:cubicBezTo>
                  <a:pt x="611895" y="843434"/>
                  <a:pt x="577789" y="846248"/>
                  <a:pt x="563799" y="870669"/>
                </a:cubicBezTo>
                <a:cubicBezTo>
                  <a:pt x="549809" y="895090"/>
                  <a:pt x="520694" y="939781"/>
                  <a:pt x="525055" y="965043"/>
                </a:cubicBezTo>
                <a:cubicBezTo>
                  <a:pt x="529416" y="990305"/>
                  <a:pt x="580630" y="985589"/>
                  <a:pt x="589968" y="1022239"/>
                </a:cubicBezTo>
                <a:cubicBezTo>
                  <a:pt x="599306" y="1058889"/>
                  <a:pt x="560529" y="1142406"/>
                  <a:pt x="581085" y="1184942"/>
                </a:cubicBezTo>
                <a:cubicBezTo>
                  <a:pt x="601641" y="1227478"/>
                  <a:pt x="681994" y="1252765"/>
                  <a:pt x="713302" y="1277455"/>
                </a:cubicBezTo>
                <a:cubicBezTo>
                  <a:pt x="744610" y="1302145"/>
                  <a:pt x="742266" y="1322219"/>
                  <a:pt x="761977" y="1333083"/>
                </a:cubicBezTo>
                <a:cubicBezTo>
                  <a:pt x="781688" y="1343947"/>
                  <a:pt x="781899" y="1349878"/>
                  <a:pt x="831567" y="1328732"/>
                </a:cubicBezTo>
                <a:cubicBezTo>
                  <a:pt x="881235" y="1307586"/>
                  <a:pt x="1009002" y="1233293"/>
                  <a:pt x="1059986" y="1206204"/>
                </a:cubicBezTo>
                <a:cubicBezTo>
                  <a:pt x="1110970" y="1179115"/>
                  <a:pt x="1124198" y="1185784"/>
                  <a:pt x="1137472" y="1166197"/>
                </a:cubicBezTo>
                <a:cubicBezTo>
                  <a:pt x="1150746" y="1146610"/>
                  <a:pt x="1125938" y="1108812"/>
                  <a:pt x="1153535" y="1099112"/>
                </a:cubicBezTo>
                <a:cubicBezTo>
                  <a:pt x="1181132" y="1089412"/>
                  <a:pt x="1266286" y="1097494"/>
                  <a:pt x="1303057" y="1107994"/>
                </a:cubicBezTo>
                <a:cubicBezTo>
                  <a:pt x="1339828" y="1118494"/>
                  <a:pt x="1356469" y="1169093"/>
                  <a:pt x="1374159" y="1162114"/>
                </a:cubicBezTo>
                <a:cubicBezTo>
                  <a:pt x="1391849" y="1155135"/>
                  <a:pt x="1387133" y="1086754"/>
                  <a:pt x="1409197" y="1066119"/>
                </a:cubicBezTo>
                <a:cubicBezTo>
                  <a:pt x="1431261" y="1045484"/>
                  <a:pt x="1476415" y="1069017"/>
                  <a:pt x="1503070" y="1055689"/>
                </a:cubicBezTo>
                <a:cubicBezTo>
                  <a:pt x="1529725" y="1042361"/>
                  <a:pt x="1491481" y="998321"/>
                  <a:pt x="1506547" y="996583"/>
                </a:cubicBezTo>
                <a:cubicBezTo>
                  <a:pt x="1521613" y="994845"/>
                  <a:pt x="1585933" y="992527"/>
                  <a:pt x="1586512" y="986153"/>
                </a:cubicBezTo>
                <a:cubicBezTo>
                  <a:pt x="1587091" y="979779"/>
                  <a:pt x="1579559" y="956020"/>
                  <a:pt x="1555221" y="937477"/>
                </a:cubicBezTo>
                <a:cubicBezTo>
                  <a:pt x="1530883" y="918934"/>
                  <a:pt x="1488582" y="924150"/>
                  <a:pt x="1440486" y="874895"/>
                </a:cubicBezTo>
                <a:cubicBezTo>
                  <a:pt x="1392390" y="825640"/>
                  <a:pt x="1343008" y="735787"/>
                  <a:pt x="1245785" y="648902"/>
                </a:cubicBezTo>
                <a:cubicBezTo>
                  <a:pt x="1148562" y="562017"/>
                  <a:pt x="1016500" y="366332"/>
                  <a:pt x="971881" y="297955"/>
                </a:cubicBezTo>
                <a:cubicBezTo>
                  <a:pt x="927262" y="229578"/>
                  <a:pt x="975301" y="261853"/>
                  <a:pt x="978071" y="238639"/>
                </a:cubicBezTo>
                <a:cubicBezTo>
                  <a:pt x="980841" y="215425"/>
                  <a:pt x="972216" y="185952"/>
                  <a:pt x="988501" y="158673"/>
                </a:cubicBezTo>
                <a:cubicBezTo>
                  <a:pt x="997706" y="115713"/>
                  <a:pt x="1012562" y="57623"/>
                  <a:pt x="1027109" y="40194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802102" y="615636"/>
            <a:ext cx="2547185" cy="456592"/>
          </a:xfrm>
          <a:prstGeom prst="wedgeRectCallout">
            <a:avLst>
              <a:gd name="adj1" fmla="val 15341"/>
              <a:gd name="adj2" fmla="val 348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2845939" y="2422404"/>
            <a:ext cx="1032693" cy="485546"/>
          </a:xfrm>
          <a:custGeom>
            <a:avLst/>
            <a:gdLst>
              <a:gd name="connsiteX0" fmla="*/ 573310 w 1032693"/>
              <a:gd name="connsiteY0" fmla="*/ 47776 h 485546"/>
              <a:gd name="connsiteX1" fmla="*/ 616647 w 1032693"/>
              <a:gd name="connsiteY1" fmla="*/ 104114 h 485546"/>
              <a:gd name="connsiteX2" fmla="*/ 664317 w 1032693"/>
              <a:gd name="connsiteY2" fmla="*/ 169118 h 485546"/>
              <a:gd name="connsiteX3" fmla="*/ 707653 w 1032693"/>
              <a:gd name="connsiteY3" fmla="*/ 216788 h 485546"/>
              <a:gd name="connsiteX4" fmla="*/ 768325 w 1032693"/>
              <a:gd name="connsiteY4" fmla="*/ 216788 h 485546"/>
              <a:gd name="connsiteX5" fmla="*/ 824662 w 1032693"/>
              <a:gd name="connsiteY5" fmla="*/ 169118 h 485546"/>
              <a:gd name="connsiteX6" fmla="*/ 898334 w 1032693"/>
              <a:gd name="connsiteY6" fmla="*/ 160451 h 485546"/>
              <a:gd name="connsiteX7" fmla="*/ 993674 w 1032693"/>
              <a:gd name="connsiteY7" fmla="*/ 164785 h 485546"/>
              <a:gd name="connsiteX8" fmla="*/ 1032677 w 1032693"/>
              <a:gd name="connsiteY8" fmla="*/ 208121 h 485546"/>
              <a:gd name="connsiteX9" fmla="*/ 998008 w 1032693"/>
              <a:gd name="connsiteY9" fmla="*/ 290460 h 485546"/>
              <a:gd name="connsiteX10" fmla="*/ 959005 w 1032693"/>
              <a:gd name="connsiteY10" fmla="*/ 333797 h 485546"/>
              <a:gd name="connsiteX11" fmla="*/ 902668 w 1032693"/>
              <a:gd name="connsiteY11" fmla="*/ 351132 h 485546"/>
              <a:gd name="connsiteX12" fmla="*/ 811661 w 1032693"/>
              <a:gd name="connsiteY12" fmla="*/ 329463 h 485546"/>
              <a:gd name="connsiteX13" fmla="*/ 716321 w 1032693"/>
              <a:gd name="connsiteY13" fmla="*/ 372800 h 485546"/>
              <a:gd name="connsiteX14" fmla="*/ 703320 w 1032693"/>
              <a:gd name="connsiteY14" fmla="*/ 351132 h 485546"/>
              <a:gd name="connsiteX15" fmla="*/ 655650 w 1032693"/>
              <a:gd name="connsiteY15" fmla="*/ 372800 h 485546"/>
              <a:gd name="connsiteX16" fmla="*/ 512639 w 1032693"/>
              <a:gd name="connsiteY16" fmla="*/ 407469 h 485546"/>
              <a:gd name="connsiteX17" fmla="*/ 451968 w 1032693"/>
              <a:gd name="connsiteY17" fmla="*/ 468140 h 485546"/>
              <a:gd name="connsiteX18" fmla="*/ 352294 w 1032693"/>
              <a:gd name="connsiteY18" fmla="*/ 481141 h 485546"/>
              <a:gd name="connsiteX19" fmla="*/ 222285 w 1032693"/>
              <a:gd name="connsiteY19" fmla="*/ 472474 h 485546"/>
              <a:gd name="connsiteX20" fmla="*/ 152946 w 1032693"/>
              <a:gd name="connsiteY20" fmla="*/ 346798 h 485546"/>
              <a:gd name="connsiteX21" fmla="*/ 109610 w 1032693"/>
              <a:gd name="connsiteY21" fmla="*/ 303461 h 485546"/>
              <a:gd name="connsiteX22" fmla="*/ 1269 w 1032693"/>
              <a:gd name="connsiteY22" fmla="*/ 273126 h 485546"/>
              <a:gd name="connsiteX23" fmla="*/ 57606 w 1032693"/>
              <a:gd name="connsiteY23" fmla="*/ 78112 h 485546"/>
              <a:gd name="connsiteX24" fmla="*/ 165947 w 1032693"/>
              <a:gd name="connsiteY24" fmla="*/ 21774 h 485546"/>
              <a:gd name="connsiteX25" fmla="*/ 256954 w 1032693"/>
              <a:gd name="connsiteY25" fmla="*/ 106 h 485546"/>
              <a:gd name="connsiteX26" fmla="*/ 434634 w 1032693"/>
              <a:gd name="connsiteY26" fmla="*/ 13107 h 485546"/>
              <a:gd name="connsiteX27" fmla="*/ 490971 w 1032693"/>
              <a:gd name="connsiteY27" fmla="*/ 4440 h 485546"/>
              <a:gd name="connsiteX28" fmla="*/ 573310 w 1032693"/>
              <a:gd name="connsiteY28" fmla="*/ 47776 h 48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32693" h="485546">
                <a:moveTo>
                  <a:pt x="573310" y="47776"/>
                </a:moveTo>
                <a:cubicBezTo>
                  <a:pt x="594256" y="64388"/>
                  <a:pt x="601479" y="83890"/>
                  <a:pt x="616647" y="104114"/>
                </a:cubicBezTo>
                <a:cubicBezTo>
                  <a:pt x="631815" y="124338"/>
                  <a:pt x="649149" y="150339"/>
                  <a:pt x="664317" y="169118"/>
                </a:cubicBezTo>
                <a:cubicBezTo>
                  <a:pt x="679485" y="187897"/>
                  <a:pt x="690318" y="208843"/>
                  <a:pt x="707653" y="216788"/>
                </a:cubicBezTo>
                <a:cubicBezTo>
                  <a:pt x="724988" y="224733"/>
                  <a:pt x="748823" y="224733"/>
                  <a:pt x="768325" y="216788"/>
                </a:cubicBezTo>
                <a:cubicBezTo>
                  <a:pt x="787827" y="208843"/>
                  <a:pt x="802994" y="178507"/>
                  <a:pt x="824662" y="169118"/>
                </a:cubicBezTo>
                <a:cubicBezTo>
                  <a:pt x="846330" y="159729"/>
                  <a:pt x="870165" y="161173"/>
                  <a:pt x="898334" y="160451"/>
                </a:cubicBezTo>
                <a:cubicBezTo>
                  <a:pt x="926503" y="159729"/>
                  <a:pt x="971284" y="156840"/>
                  <a:pt x="993674" y="164785"/>
                </a:cubicBezTo>
                <a:cubicBezTo>
                  <a:pt x="1016064" y="172730"/>
                  <a:pt x="1031955" y="187175"/>
                  <a:pt x="1032677" y="208121"/>
                </a:cubicBezTo>
                <a:cubicBezTo>
                  <a:pt x="1033399" y="229067"/>
                  <a:pt x="1010287" y="269514"/>
                  <a:pt x="998008" y="290460"/>
                </a:cubicBezTo>
                <a:cubicBezTo>
                  <a:pt x="985729" y="311406"/>
                  <a:pt x="974895" y="323685"/>
                  <a:pt x="959005" y="333797"/>
                </a:cubicBezTo>
                <a:cubicBezTo>
                  <a:pt x="943115" y="343909"/>
                  <a:pt x="927225" y="351854"/>
                  <a:pt x="902668" y="351132"/>
                </a:cubicBezTo>
                <a:cubicBezTo>
                  <a:pt x="878111" y="350410"/>
                  <a:pt x="842719" y="325852"/>
                  <a:pt x="811661" y="329463"/>
                </a:cubicBezTo>
                <a:cubicBezTo>
                  <a:pt x="780603" y="333074"/>
                  <a:pt x="734378" y="369189"/>
                  <a:pt x="716321" y="372800"/>
                </a:cubicBezTo>
                <a:cubicBezTo>
                  <a:pt x="698264" y="376411"/>
                  <a:pt x="713432" y="351132"/>
                  <a:pt x="703320" y="351132"/>
                </a:cubicBezTo>
                <a:cubicBezTo>
                  <a:pt x="693208" y="351132"/>
                  <a:pt x="687430" y="363411"/>
                  <a:pt x="655650" y="372800"/>
                </a:cubicBezTo>
                <a:cubicBezTo>
                  <a:pt x="623870" y="382190"/>
                  <a:pt x="546586" y="391579"/>
                  <a:pt x="512639" y="407469"/>
                </a:cubicBezTo>
                <a:cubicBezTo>
                  <a:pt x="478692" y="423359"/>
                  <a:pt x="478692" y="455861"/>
                  <a:pt x="451968" y="468140"/>
                </a:cubicBezTo>
                <a:cubicBezTo>
                  <a:pt x="425244" y="480419"/>
                  <a:pt x="390574" y="480419"/>
                  <a:pt x="352294" y="481141"/>
                </a:cubicBezTo>
                <a:cubicBezTo>
                  <a:pt x="314014" y="481863"/>
                  <a:pt x="255510" y="494864"/>
                  <a:pt x="222285" y="472474"/>
                </a:cubicBezTo>
                <a:cubicBezTo>
                  <a:pt x="189060" y="450084"/>
                  <a:pt x="171725" y="374967"/>
                  <a:pt x="152946" y="346798"/>
                </a:cubicBezTo>
                <a:cubicBezTo>
                  <a:pt x="134167" y="318629"/>
                  <a:pt x="134890" y="315740"/>
                  <a:pt x="109610" y="303461"/>
                </a:cubicBezTo>
                <a:cubicBezTo>
                  <a:pt x="84330" y="291182"/>
                  <a:pt x="9936" y="310684"/>
                  <a:pt x="1269" y="273126"/>
                </a:cubicBezTo>
                <a:cubicBezTo>
                  <a:pt x="-7398" y="235568"/>
                  <a:pt x="30160" y="120004"/>
                  <a:pt x="57606" y="78112"/>
                </a:cubicBezTo>
                <a:cubicBezTo>
                  <a:pt x="85052" y="36220"/>
                  <a:pt x="132722" y="34775"/>
                  <a:pt x="165947" y="21774"/>
                </a:cubicBezTo>
                <a:cubicBezTo>
                  <a:pt x="199172" y="8773"/>
                  <a:pt x="212173" y="1550"/>
                  <a:pt x="256954" y="106"/>
                </a:cubicBezTo>
                <a:cubicBezTo>
                  <a:pt x="301735" y="-1339"/>
                  <a:pt x="395631" y="12385"/>
                  <a:pt x="434634" y="13107"/>
                </a:cubicBezTo>
                <a:cubicBezTo>
                  <a:pt x="473637" y="13829"/>
                  <a:pt x="462802" y="-1338"/>
                  <a:pt x="490971" y="4440"/>
                </a:cubicBezTo>
                <a:cubicBezTo>
                  <a:pt x="519140" y="10218"/>
                  <a:pt x="552364" y="31164"/>
                  <a:pt x="573310" y="47776"/>
                </a:cubicBezTo>
                <a:close/>
              </a:path>
            </a:pathLst>
          </a:custGeom>
          <a:solidFill>
            <a:srgbClr val="459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6599" y="1313713"/>
            <a:ext cx="299022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Иранский шах признавал за Россией Восточную Грузию, большую часть Азербайджана, западное побережье Каспийского моря.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4210049" y="2270266"/>
            <a:ext cx="1559461" cy="388440"/>
          </a:xfrm>
          <a:prstGeom prst="wedgeRectCallout">
            <a:avLst>
              <a:gd name="adj1" fmla="val 72223"/>
              <a:gd name="adj2" fmla="val 32277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100" dirty="0">
                <a:solidFill>
                  <a:srgbClr val="4E361E"/>
                </a:solidFill>
              </a:rPr>
              <a:t>Территории, отошедшие России</a:t>
            </a:r>
          </a:p>
        </p:txBody>
      </p:sp>
    </p:spTree>
    <p:extLst>
      <p:ext uri="{BB962C8B-B14F-4D97-AF65-F5344CB8AC3E}">
        <p14:creationId xmlns:p14="http://schemas.microsoft.com/office/powerpoint/2010/main" val="35033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Гюлистанский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мирный договор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294849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Исключительное право держать военный флот на Каспии для России.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9608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1780" y="3946423"/>
            <a:ext cx="3734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правил торговли между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Россией и Ираном.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ÐÑÐ»Ð¸ÑÑÐ°Ð½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2332" y="738760"/>
            <a:ext cx="2156262" cy="32076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Европа в начале XIX века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Развитие революции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 Франции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Рост страха среди европейских монархов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Складывание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Первой антифранцузской коалиции в 1792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221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765036"/>
            <a:chOff x="358776" y="1577920"/>
            <a:chExt cx="4298948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Русско-иранская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Главным итогом войны 1804–1813 годов стало расширение и укрепление южных границ Российской империи.</a:t>
              </a:r>
            </a:p>
          </p:txBody>
        </p:sp>
      </p:grpSp>
      <p:pic>
        <p:nvPicPr>
          <p:cNvPr id="9" name="Picture 2" descr="https://upload.wikimedia.org/wikipedia/commons/thumb/9/9d/Battle_Between_Persians_and_Russians_-_State_Hermitage_Museum.jpg/1280px-Battle_Between_Persians_and_Russians_-_State_Hermitage_Museu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7"/>
          <a:stretch/>
        </p:blipFill>
        <p:spPr bwMode="auto">
          <a:xfrm>
            <a:off x="4751389" y="1107803"/>
            <a:ext cx="4392612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59264" y="1810003"/>
            <a:ext cx="475138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войны с Ираном войну России объявила Турция.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Она длилась с 1806 по 1812 год.</a:t>
            </a:r>
          </a:p>
        </p:txBody>
      </p:sp>
      <p:pic>
        <p:nvPicPr>
          <p:cNvPr id="13314" name="Picture 2" descr="ÐÐ°ÑÑÐ¸Ð½ÐºÐ¸ Ð¿Ð¾ Ð·Ð°Ð¿ÑÐ¾ÑÑ Ð. Ð. ÐÐ¾Ð³Ð¾Ð»ÑÐ±Ð¾Ð². Â«Ð ÑÑÑÐºÐ¸Ð¹ ÑÐ»Ð¾Ñ Ð¿Ð¾ÑÐ»Ðµ ÐÑÐ¾Ð½ÑÐºÐ¾Ð³Ð¾ ÑÑÐ°Ð¶ÐµÐ½Ð¸ÑÂ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2956681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Ð°ÑÑÐ¸Ð½ÐºÐ¸ Ð¿Ð¾ Ð·Ð°Ð¿ÑÐ¾ÑÑ ÐÑÐ»Ð¸ÑÑÐ°Ð½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66533" cy="37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ÐÐ°ÑÑÐ¸Ð½ÐºÐ¸ Ð¿Ð¾ Ð·Ð°Ð¿ÑÐ¾ÑÑ Ð°ÑÐ¼Ð¸Ñ Ð¾ÑÐ¼Ð°Ð½ÑÐºÐ¾Ð¹ Ð¸Ð¼Ð¿ÐµÑÐ¸Ð¸ 19 Ð²ÐµÐ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93366" cy="37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92613" y="2282108"/>
            <a:ext cx="475138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1806–1807 годах шла война Четвёртой коалиции.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5531"/>
            <a:ext cx="3175995" cy="37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0101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3994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7124" y="1740409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Стремление османского султана вернуть Крым</a:t>
            </a:r>
            <a:br>
              <a:rPr lang="ru-RU" sz="1400" dirty="0"/>
            </a:br>
            <a:r>
              <a:rPr lang="ru-RU" sz="1400" dirty="0"/>
              <a:t> и часть Грузии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39594" y="3210766"/>
            <a:ext cx="2913665" cy="80048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594" y="3241678"/>
            <a:ext cx="2913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Склонение султана к началу войны с Россией французскими дипломатами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Русско-турецкая война</a:t>
            </a:r>
          </a:p>
        </p:txBody>
      </p:sp>
      <p:cxnSp>
        <p:nvCxnSpPr>
          <p:cNvPr id="59" name="Скругленная соединительная линия 58"/>
          <p:cNvCxnSpPr>
            <a:stCxn id="29" idx="0"/>
            <a:endCxn id="17" idx="2"/>
          </p:cNvCxnSpPr>
          <p:nvPr/>
        </p:nvCxnSpPr>
        <p:spPr>
          <a:xfrm rot="16200000" flipV="1">
            <a:off x="3413880" y="2028219"/>
            <a:ext cx="700781" cy="1664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0"/>
            <a:endCxn id="22" idx="2"/>
          </p:cNvCxnSpPr>
          <p:nvPr/>
        </p:nvCxnSpPr>
        <p:spPr>
          <a:xfrm rot="5400000" flipH="1" flipV="1">
            <a:off x="5051933" y="2054480"/>
            <a:ext cx="700781" cy="16117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6633" y="1728606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Желание Франции </a:t>
            </a:r>
            <a:br>
              <a:rPr lang="ru-RU" sz="1400" dirty="0"/>
            </a:br>
            <a:r>
              <a:rPr lang="ru-RU" sz="1400" dirty="0"/>
              <a:t>ослабить русские </a:t>
            </a:r>
            <a:br>
              <a:rPr lang="ru-RU" sz="1400" dirty="0"/>
            </a:br>
            <a:r>
              <a:rPr lang="ru-RU" sz="1400" dirty="0"/>
              <a:t>войска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39887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" grpId="0"/>
      <p:bldP spid="29" grpId="0" animBg="1"/>
      <p:bldP spid="6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298948" cy="1513685"/>
            <a:chOff x="358776" y="1577920"/>
            <a:chExt cx="4298948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29894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Русско-турецкая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374649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1807 году русская армия отразила атаки турок на Балканах и на Западном Кавказе.</a:t>
              </a:r>
            </a:p>
          </p:txBody>
        </p:sp>
      </p:grpSp>
      <p:pic>
        <p:nvPicPr>
          <p:cNvPr id="14338" name="Picture 2" descr="Ð ÑÐµÐ½Ð¸ Ð½Ð°Ð¿Ð¾Ð»ÐµÐ¾Ð½Ð¾Ð²ÑÐºÐ¾Ð¹ ÑÐ¿Ð¾ÑÐ¸. ÐÑÐ½Ð°Ð¹ÑÐºÐ¸Ð¹ ÑÐ·ÐµÐ» ÑÑÑÑÐºÐ¾-ÑÑÑÐµÑÐºÐ¾Ð¹ Ð²Ð¾Ð¹Ð½Ñ 1806â1812 Ð³Ð³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78" y="1107803"/>
            <a:ext cx="4363158" cy="29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upload.wikimedia.org/wikipedia/commons/8/84/Battle_of_Athos_1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" y="388270"/>
            <a:ext cx="447241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1807 году русский флот разгромил турецкий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Афонском и </a:t>
            </a:r>
            <a:r>
              <a:rPr lang="ru-RU" sz="1400" dirty="0" err="1">
                <a:solidFill>
                  <a:prstClr val="white"/>
                </a:solidFill>
              </a:rPr>
              <a:t>Дарданелльском</a:t>
            </a:r>
            <a:r>
              <a:rPr lang="ru-RU" sz="1400" dirty="0">
                <a:solidFill>
                  <a:prstClr val="white"/>
                </a:solidFill>
              </a:rPr>
              <a:t> сражениях.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7877" y="965104"/>
            <a:ext cx="1694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А. Боголюбов.</a:t>
            </a:r>
          </a:p>
          <a:p>
            <a:pPr algn="ctr"/>
            <a:r>
              <a:rPr lang="ru-RU" sz="1200" dirty="0"/>
              <a:t>Афонское сражение.</a:t>
            </a:r>
          </a:p>
          <a:p>
            <a:pPr algn="ctr"/>
            <a:r>
              <a:rPr lang="ru-RU" sz="1200" dirty="0"/>
              <a:t>1853</a:t>
            </a:r>
          </a:p>
        </p:txBody>
      </p:sp>
    </p:spTree>
    <p:extLst>
      <p:ext uri="{BB962C8B-B14F-4D97-AF65-F5344CB8AC3E}">
        <p14:creationId xmlns:p14="http://schemas.microsoft.com/office/powerpoint/2010/main" val="34793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93510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1811 году командующим русскими войсками был назначен М. И. Кутузов.</a:t>
            </a:r>
          </a:p>
        </p:txBody>
      </p:sp>
      <p:pic>
        <p:nvPicPr>
          <p:cNvPr id="7" name="Picture 2" descr="https://upload.wikimedia.org/wikipedia/commons/9/9e/Kutuzov2_by_Da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82171"/>
            <a:ext cx="2956682" cy="37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Русско-турецкая война 1806–1812 годов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Назначение Кутузова командующим русскими войсками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Победа над основными турецкими силами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Согласие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Османской империи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заключить мир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5417" y="2075070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Подтверждалась автономия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Молдавии и Валахии.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1132" y="20820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060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659" y="3197012"/>
            <a:ext cx="52057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 Сербией признавалась автономия.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132" y="40382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417" y="4031298"/>
            <a:ext cx="5201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Турция признавала расширение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русских владений на Кавказе.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1039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659" y="1230127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России переходила Бессарабия.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Бухарестский мирный договор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638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454" y="1230127"/>
            <a:ext cx="2371857" cy="321949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9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Европейское направление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Европа начала </a:t>
              </a:r>
              <a:r>
                <a:rPr lang="en-US" sz="1400" dirty="0">
                  <a:solidFill>
                    <a:prstClr val="white"/>
                  </a:solidFill>
                </a:rPr>
                <a:t>XIX</a:t>
              </a:r>
              <a:r>
                <a:rPr lang="ru-RU" sz="1400" dirty="0">
                  <a:solidFill>
                    <a:prstClr val="white"/>
                  </a:solidFill>
                </a:rPr>
                <a:t> века была охвачена наполеоновскими войнами, участие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которых принимала и Россия.</a:t>
              </a:r>
            </a:p>
          </p:txBody>
        </p:sp>
      </p:grpSp>
      <p:pic>
        <p:nvPicPr>
          <p:cNvPr id="15362" name="Picture 2" descr="ÐÐ°ÑÑÐ¸Ð½ÐºÐ¸ Ð¿Ð¾ Ð·Ð°Ð¿ÑÐ¾ÑÑ Ð½Ð°Ð¿Ð¾Ð»ÐµÐ¾Ð½Ð¾Ð²ÑÐºÐ¸Ðµ Ð²Ð¾Ð¹Ð½Ñ 18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1107803"/>
            <a:ext cx="4392609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b/Napoleon_at_the_Battle_of_Rivo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214008"/>
            <a:ext cx="9348587" cy="71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1998" y="872771"/>
            <a:ext cx="1566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Феликс </a:t>
            </a:r>
            <a:r>
              <a:rPr lang="ru-RU" sz="1200" dirty="0" err="1"/>
              <a:t>Филипото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Наполеон в битве </a:t>
            </a:r>
            <a:br>
              <a:rPr lang="ru-RU" sz="1200" dirty="0"/>
            </a:br>
            <a:r>
              <a:rPr lang="ru-RU" sz="1200" dirty="0"/>
              <a:t>при </a:t>
            </a:r>
            <a:r>
              <a:rPr lang="ru-RU" sz="1200" dirty="0" err="1"/>
              <a:t>Риволи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1844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" y="3972860"/>
            <a:ext cx="439261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Первая и Вторая антифранцузские коалиции носили антиреволюционный характер. </a:t>
            </a: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9" t="11799" r="82471" b="43322"/>
          <a:stretch/>
        </p:blipFill>
        <p:spPr>
          <a:xfrm flipH="1">
            <a:off x="0" y="0"/>
            <a:ext cx="1559830" cy="5143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0" t="13081" r="13216" b="42040"/>
          <a:stretch/>
        </p:blipFill>
        <p:spPr>
          <a:xfrm>
            <a:off x="1394847" y="0"/>
            <a:ext cx="7749153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79750"/>
            <a:ext cx="357254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Павел I незадолго до смерти стал фактически союзником Наполеона. </a:t>
            </a:r>
          </a:p>
        </p:txBody>
      </p:sp>
    </p:spTree>
    <p:extLst>
      <p:ext uri="{BB962C8B-B14F-4D97-AF65-F5344CB8AC3E}">
        <p14:creationId xmlns:p14="http://schemas.microsoft.com/office/powerpoint/2010/main" val="31458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°Ð½Ð³Ð»Ð¸Ñ Ð·Ð°ÑÐ²Ð°ÑÐ¸Ð»Ð° Ð¼Ð°Ð»ÑÑÑ 18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/>
          <a:stretch/>
        </p:blipFill>
        <p:spPr bwMode="auto">
          <a:xfrm flipH="1">
            <a:off x="0" y="0"/>
            <a:ext cx="33339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ÐÐ°ÑÑÐ¸Ð½ÐºÐ¸ Ð¿Ð¾ Ð·Ð°Ð¿ÑÐ¾ÑÑ Ð°Ð½Ð³Ð»Ð¸Ñ Ð·Ð°ÑÐ²Ð°ÑÐ¸Ð»Ð° Ð¼Ð°Ð»ÑÑÑ 18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02288" y="0"/>
            <a:ext cx="73417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114" y="1313713"/>
            <a:ext cx="274768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разрыва России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союзниками стало их стремление при помощи российских войск достичь своих целей.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6828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4" y="2153735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Отзыв казачьих частей, отправленных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поход на британские владения в Индии.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508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1062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5568" y="3106256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Заключение в 1801 году мира между Россией и Францией.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068" y="40617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5568" y="4058777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Провозглашение дружбы и восстановление торговых отношений с Францией.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1996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5417" y="1181779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Восстановление в 1801 году дипломатических  и торговых отношений с Англией.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8153" y="1636909"/>
            <a:ext cx="1907298" cy="26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Разработка Негласным комитетом новой внешнеполитической доктрины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Выступление России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 в роли третейского судьи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европейских конфликтах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Соблюдение Россией нейтралитета и получение выгоды от своего положения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78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51159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Невыполнение </a:t>
            </a:r>
            <a:br>
              <a:rPr lang="ru-RU" sz="1400" dirty="0"/>
            </a:br>
            <a:r>
              <a:rPr lang="ru-RU" sz="1400" dirty="0"/>
              <a:t>Францией международных договорённостей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7531" y="151159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Обеспокоенность </a:t>
            </a:r>
            <a:br>
              <a:rPr lang="ru-RU" sz="1400" b="1" dirty="0"/>
            </a:br>
            <a:r>
              <a:rPr lang="ru-RU" sz="1400" b="1" dirty="0"/>
              <a:t>России экспансией Франции в Европе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3143758"/>
            <a:ext cx="261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Вступление России </a:t>
            </a:r>
          </a:p>
          <a:p>
            <a:pPr algn="ctr" defTabSz="685766"/>
            <a:r>
              <a:rPr lang="ru-RU" sz="1400" b="1" dirty="0"/>
              <a:t>в 1805 году в Третью коалицию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388" y="314375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Постепенное ухудшение отношений между Францией и Россией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87184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51350" y="350530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06575" y="2610751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Третья антифранцузская коалиция</a:t>
            </a:r>
          </a:p>
        </p:txBody>
      </p:sp>
    </p:spTree>
    <p:extLst>
      <p:ext uri="{BB962C8B-B14F-4D97-AF65-F5344CB8AC3E}">
        <p14:creationId xmlns:p14="http://schemas.microsoft.com/office/powerpoint/2010/main" val="5034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yachtrus.com/wp-content/uploads/2018/07/trafalgar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1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72860"/>
            <a:ext cx="464642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Вдохновителем Третьей коалиции была Англия. Также к союзу примкнули Австрия и Швеция.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37901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4934" y="1048183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Трафальгарское </a:t>
            </a:r>
          </a:p>
          <a:p>
            <a:pPr algn="ctr"/>
            <a:r>
              <a:rPr lang="ru-RU" sz="1200" dirty="0"/>
              <a:t>сражение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1892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6235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Третьей коалиции ускорило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принятие Наполеоном императорского титула в 1804 году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его бесцеремонные действия.</a:t>
            </a:r>
          </a:p>
        </p:txBody>
      </p:sp>
      <p:pic>
        <p:nvPicPr>
          <p:cNvPr id="3074" name="Picture 2" descr="ÐÐ°ÑÑÐ¸Ð½ÐºÐ¸ Ð¿Ð¾ Ð·Ð°Ð¿ÑÐ¾ÑÑ ÐºÐ¾ÑÐ¾Ð½Ð°ÑÐ¸Ñ Ð½Ð°Ð¿Ð¾Ð»ÐµÐ¾Ð½Ð° Ð¸Ð¼Ð¿ÐµÑÐ°ÑÐ¾ÑÐ¾Ð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05928"/>
            <a:ext cx="2952750" cy="38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ExÃ©cution du duc d'Enghien 21 mars 1804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972860"/>
            <a:ext cx="426365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приказу Наполеона был расстрелян обвинённый в заговоре герцог </a:t>
            </a:r>
            <a:r>
              <a:rPr lang="ru-RU" sz="1400" dirty="0" err="1">
                <a:solidFill>
                  <a:prstClr val="white"/>
                </a:solidFill>
              </a:rPr>
              <a:t>Энгиенский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71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045" y="4396726"/>
            <a:ext cx="768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Герцог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Энгиенский</a:t>
            </a: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 в </a:t>
            </a:r>
            <a:r>
              <a:rPr lang="ru-RU" sz="2800" dirty="0" err="1">
                <a:solidFill>
                  <a:prstClr val="white"/>
                </a:solidFill>
                <a:latin typeface="Merriweather" panose="00000500000000000000" pitchFamily="2" charset="-52"/>
              </a:rPr>
              <a:t>Венсенском</a:t>
            </a:r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 рву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97" y="0"/>
            <a:ext cx="3137807" cy="439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8/8b/Charles_Th%C3%A9venin_-_Reddition_de_la_ville_d%27Ul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3186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7360" y="871890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Шарль </a:t>
            </a:r>
            <a:r>
              <a:rPr lang="ru-RU" sz="1200" dirty="0" err="1"/>
              <a:t>Тевенен</a:t>
            </a:r>
            <a:r>
              <a:rPr lang="ru-RU" sz="1200" dirty="0"/>
              <a:t>.</a:t>
            </a:r>
            <a:br>
              <a:rPr lang="ru-RU" sz="1200" dirty="0"/>
            </a:br>
            <a:r>
              <a:rPr lang="ru-RU" sz="1200" dirty="0"/>
              <a:t>Капитуляция</a:t>
            </a:r>
          </a:p>
          <a:p>
            <a:pPr algn="ctr"/>
            <a:r>
              <a:rPr lang="ru-RU" sz="1200" dirty="0"/>
              <a:t>Ульма.</a:t>
            </a:r>
            <a:br>
              <a:rPr lang="ru-RU" sz="1200" dirty="0"/>
            </a:br>
            <a:r>
              <a:rPr lang="ru-RU" sz="1200" dirty="0"/>
              <a:t>1815 </a:t>
            </a:r>
          </a:p>
        </p:txBody>
      </p:sp>
    </p:spTree>
    <p:extLst>
      <p:ext uri="{BB962C8B-B14F-4D97-AF65-F5344CB8AC3E}">
        <p14:creationId xmlns:p14="http://schemas.microsoft.com/office/powerpoint/2010/main" val="21832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Третья антифранцузская коалиция была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антинаполеоновской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 </a:t>
            </a:r>
          </a:p>
        </p:txBody>
      </p:sp>
      <p:pic>
        <p:nvPicPr>
          <p:cNvPr id="7" name="Picture 2" descr="https://upload.wikimedia.org/wikipedia/commons/9/96/Boutigny-Surrender_at_Ul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688" y="675397"/>
            <a:ext cx="2965838" cy="3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08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374" y="676073"/>
            <a:ext cx="143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А.-Л. </a:t>
            </a:r>
            <a:r>
              <a:rPr lang="ru-RU" sz="1200" dirty="0" err="1"/>
              <a:t>Жироде-Триозон</a:t>
            </a:r>
            <a:r>
              <a:rPr lang="ru-RU" sz="1200" dirty="0"/>
              <a:t>. </a:t>
            </a:r>
          </a:p>
          <a:p>
            <a:pPr algn="ctr"/>
            <a:r>
              <a:rPr lang="ru-RU" sz="1200" dirty="0"/>
              <a:t>Наполеон </a:t>
            </a:r>
            <a:br>
              <a:rPr lang="ru-RU" sz="1200" dirty="0"/>
            </a:br>
            <a:r>
              <a:rPr lang="ru-RU" sz="1200" dirty="0"/>
              <a:t>принимает </a:t>
            </a:r>
          </a:p>
          <a:p>
            <a:pPr algn="ctr"/>
            <a:r>
              <a:rPr lang="ru-RU" sz="1200" dirty="0"/>
              <a:t>ключи от Вены. </a:t>
            </a:r>
          </a:p>
          <a:p>
            <a:pPr algn="ctr"/>
            <a:r>
              <a:rPr lang="ru-RU" sz="1200" dirty="0"/>
              <a:t>1808 </a:t>
            </a:r>
          </a:p>
        </p:txBody>
      </p:sp>
    </p:spTree>
    <p:extLst>
      <p:ext uri="{BB962C8B-B14F-4D97-AF65-F5344CB8AC3E}">
        <p14:creationId xmlns:p14="http://schemas.microsoft.com/office/powerpoint/2010/main" val="10575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5/56/Austerlitz-baron-Pasc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87" y="0"/>
            <a:ext cx="91455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132"/>
            <a:ext cx="1473792" cy="51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32249"/>
            <a:ext cx="3284536" cy="5322706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5599" y="1313714"/>
            <a:ext cx="257333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сражении под Аустерлицем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20 ноября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1805 года русско-австрийские силы потерпели поражение. </a:t>
            </a:r>
          </a:p>
        </p:txBody>
      </p:sp>
    </p:spTree>
    <p:extLst>
      <p:ext uri="{BB962C8B-B14F-4D97-AF65-F5344CB8AC3E}">
        <p14:creationId xmlns:p14="http://schemas.microsoft.com/office/powerpoint/2010/main" val="25128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b/bf/Gros_-_Entrevue_-_18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1" cy="51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91577" y="3877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8274" y="687555"/>
            <a:ext cx="164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А.-Ж. </a:t>
            </a:r>
            <a:r>
              <a:rPr lang="ru-RU" sz="1200" dirty="0" err="1"/>
              <a:t>Гро</a:t>
            </a:r>
            <a:r>
              <a:rPr lang="ru-RU" sz="1200" dirty="0"/>
              <a:t>. </a:t>
            </a:r>
          </a:p>
          <a:p>
            <a:pPr algn="ctr"/>
            <a:r>
              <a:rPr lang="ru-RU" sz="1200" dirty="0"/>
              <a:t>Встреча Наполеона </a:t>
            </a:r>
          </a:p>
          <a:p>
            <a:pPr algn="ctr"/>
            <a:r>
              <a:rPr lang="ru-RU" sz="1200" dirty="0"/>
              <a:t>и Франца II после</a:t>
            </a:r>
          </a:p>
          <a:p>
            <a:pPr algn="ctr"/>
            <a:r>
              <a:rPr lang="ru-RU" sz="1200" dirty="0" err="1"/>
              <a:t>Аустерлицкого</a:t>
            </a:r>
            <a:r>
              <a:rPr lang="ru-RU" sz="1200" dirty="0"/>
              <a:t> </a:t>
            </a:r>
          </a:p>
          <a:p>
            <a:pPr algn="ctr"/>
            <a:r>
              <a:rPr lang="ru-RU" sz="1200" dirty="0"/>
              <a:t>сражения.  </a:t>
            </a:r>
          </a:p>
          <a:p>
            <a:pPr algn="ctr"/>
            <a:r>
              <a:rPr lang="ru-RU" sz="1200" dirty="0"/>
              <a:t>1812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972860"/>
            <a:ext cx="383771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Сражение под </a:t>
            </a:r>
            <a:r>
              <a:rPr lang="ru-RU" sz="1400" dirty="0" err="1">
                <a:solidFill>
                  <a:prstClr val="white"/>
                </a:solidFill>
              </a:rPr>
              <a:t>Аустерлицом</a:t>
            </a:r>
            <a:r>
              <a:rPr lang="ru-RU" sz="1400" dirty="0">
                <a:solidFill>
                  <a:prstClr val="white"/>
                </a:solidFill>
              </a:rPr>
              <a:t> называют «битвой трёх императоров».</a:t>
            </a:r>
          </a:p>
        </p:txBody>
      </p:sp>
    </p:spTree>
    <p:extLst>
      <p:ext uri="{BB962C8B-B14F-4D97-AF65-F5344CB8AC3E}">
        <p14:creationId xmlns:p14="http://schemas.microsoft.com/office/powerpoint/2010/main" val="7654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132" y="4263238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Франц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II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pic>
        <p:nvPicPr>
          <p:cNvPr id="10242" name="Picture 2" descr="ÐÐ°ÑÑÐ¸Ð½ÐºÐ¸ Ð¿Ð¾ Ð·Ð°Ð¿ÑÐ¾ÑÑ Ð½Ð°Ð¿Ð¾Ð»ÐµÐ¾Ð½ Ð¿Ð¾ÑÑÑ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9731" y="376239"/>
            <a:ext cx="2524539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thumb/6/62/Francis_II%2C_Holy_Roman_Emperor_by_Johann_Baptist_Lampi.jpg/800px-Francis_II%2C_Holy_Roman_Emperor_by_Johann_Baptist_Lamp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76238"/>
            <a:ext cx="2583208" cy="3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upload.wikimedia.org/wikipedia/commons/f/f6/Alexander_I_of_Russia_by_G.Dawe_%281826%2C_Peterhof%29.jpg?uselang=ru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763" y="376239"/>
            <a:ext cx="2557462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69587" y="4263238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Наполеон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 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152" y="4263238"/>
            <a:ext cx="2542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Александр </a:t>
            </a:r>
            <a:r>
              <a:rPr lang="en-US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I </a:t>
            </a:r>
            <a:endParaRPr lang="ru-RU" sz="2800" dirty="0">
              <a:solidFill>
                <a:prstClr val="white"/>
              </a:solidFill>
              <a:latin typeface="Merriweathe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73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0163" y="196235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битвы под Аустерлицем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Австрия вынужденно заключила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мир с Наполеоном, а Третья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коалиция распалась.</a:t>
            </a:r>
          </a:p>
        </p:txBody>
      </p:sp>
      <p:pic>
        <p:nvPicPr>
          <p:cNvPr id="9" name="Picture 4" descr="Battle of Austerlitz by Thomas Campbe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13772"/>
            <a:ext cx="2937878" cy="38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Наполеоновские войны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Создание Четвёртой антифранцузской коалиции в сентябре 1806 года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Объявление Наполеоном континентальной блокады Великобритании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Стремление изолировать Великобританию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подорвать её экономику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55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9/92/Chartier-Murat_at_Je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2835" b="1210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91577" y="3877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8043" y="96455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Кавалерийская </a:t>
            </a:r>
            <a:br>
              <a:rPr lang="ru-RU" sz="1200" dirty="0"/>
            </a:br>
            <a:r>
              <a:rPr lang="ru-RU" sz="1200" dirty="0"/>
              <a:t>атака французов</a:t>
            </a:r>
            <a:br>
              <a:rPr lang="ru-RU" sz="1200" dirty="0"/>
            </a:br>
            <a:r>
              <a:rPr lang="ru-RU" sz="1200" dirty="0"/>
              <a:t>в битве при Йене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3972860"/>
            <a:ext cx="439261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битве при Йене и </a:t>
            </a:r>
            <a:r>
              <a:rPr lang="ru-RU" sz="1400" dirty="0" err="1">
                <a:solidFill>
                  <a:prstClr val="white"/>
                </a:solidFill>
              </a:rPr>
              <a:t>Ауэрштедте</a:t>
            </a:r>
            <a:r>
              <a:rPr lang="ru-RU" sz="1400" dirty="0">
                <a:solidFill>
                  <a:prstClr val="white"/>
                </a:solidFill>
              </a:rPr>
              <a:t> 14 октября 1806 года была уничтожена прусская армия. </a:t>
            </a:r>
          </a:p>
        </p:txBody>
      </p:sp>
    </p:spTree>
    <p:extLst>
      <p:ext uri="{BB962C8B-B14F-4D97-AF65-F5344CB8AC3E}">
        <p14:creationId xmlns:p14="http://schemas.microsoft.com/office/powerpoint/2010/main" val="38389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93756" y="2114702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не могла отправить необходимое количество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войск в Европу.</a:t>
            </a:r>
          </a:p>
        </p:txBody>
      </p:sp>
      <p:pic>
        <p:nvPicPr>
          <p:cNvPr id="7" name="Picture 2" descr="Russian troops storming Lankaran fortress, January 13th, 1813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21213"/>
            <a:ext cx="2971800" cy="38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b/bd/Gros%2C_Napoleon_at_Eyla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15192" r="2191" b="297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91577" y="3877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03" y="872221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А.-Ж. </a:t>
            </a:r>
            <a:r>
              <a:rPr lang="ru-RU" sz="1200" dirty="0" err="1"/>
              <a:t>Гро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Наполеон I на поле </a:t>
            </a:r>
            <a:br>
              <a:rPr lang="ru-RU" sz="1200" dirty="0"/>
            </a:br>
            <a:r>
              <a:rPr lang="ru-RU" sz="1200" dirty="0"/>
              <a:t>боя под </a:t>
            </a:r>
            <a:r>
              <a:rPr lang="ru-RU" sz="1200" dirty="0" err="1"/>
              <a:t>Эйлау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1808</a:t>
            </a:r>
          </a:p>
        </p:txBody>
      </p:sp>
    </p:spTree>
    <p:extLst>
      <p:ext uri="{BB962C8B-B14F-4D97-AF65-F5344CB8AC3E}">
        <p14:creationId xmlns:p14="http://schemas.microsoft.com/office/powerpoint/2010/main" val="28318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0/07/Friedland_mazurovsk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770"/>
          <a:stretch/>
        </p:blipFill>
        <p:spPr bwMode="auto">
          <a:xfrm>
            <a:off x="0" y="-46996"/>
            <a:ext cx="9144000" cy="51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10477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1647349"/>
            <a:ext cx="257333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сражении под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Фридландом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летом 1807 года русская армия потерпела поражение.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5335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fe/b1/b2/feb1b2edd569db979847e5a01aa458f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5582" r="2383" b="2011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58775" y="39611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717" y="1065283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Людовик </a:t>
            </a:r>
            <a:r>
              <a:rPr lang="en-US" sz="1200" dirty="0"/>
              <a:t>XVI </a:t>
            </a:r>
            <a:br>
              <a:rPr lang="en-US" sz="1200" dirty="0"/>
            </a:br>
            <a:r>
              <a:rPr lang="ru-RU" sz="1200" dirty="0"/>
              <a:t>с семьёй</a:t>
            </a: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76676" y="1657653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понимал, что ресурсы страны истощены.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Поэтому вынужденно пошёл на переговоры с Наполеоном.</a:t>
            </a:r>
          </a:p>
        </p:txBody>
      </p:sp>
      <p:pic>
        <p:nvPicPr>
          <p:cNvPr id="7" name="Picture 2" descr="https://upload.wikimedia.org/wikipedia/commons/thumb/5/52/%D0%A2%D0%B8%D0%BB%D1%8C%D0%B7%D0%B8%D1%82._1807.jpg/800px-%D0%A2%D0%B8%D0%BB%D1%8C%D0%B7%D0%B8%D1%82._18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417"/>
            <a:ext cx="2975732" cy="35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9/95/Tilsitz_18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6" r="2896" b="10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91577" y="3877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7435" y="779888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Адольф </a:t>
            </a:r>
            <a:r>
              <a:rPr lang="ru-RU" sz="1200" dirty="0" err="1"/>
              <a:t>Роэн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Встреча Наполеона I</a:t>
            </a:r>
            <a:br>
              <a:rPr lang="ru-RU" sz="1200" dirty="0"/>
            </a:br>
            <a:r>
              <a:rPr lang="ru-RU" sz="1200" dirty="0"/>
              <a:t> и Александра I </a:t>
            </a:r>
            <a:br>
              <a:rPr lang="ru-RU" sz="1200" dirty="0"/>
            </a:br>
            <a:r>
              <a:rPr lang="ru-RU" sz="1200" dirty="0"/>
              <a:t>на Немане. </a:t>
            </a:r>
            <a:br>
              <a:rPr lang="ru-RU" sz="1200" dirty="0"/>
            </a:br>
            <a:r>
              <a:rPr lang="ru-RU" sz="1200" dirty="0"/>
              <a:t>1807</a:t>
            </a:r>
          </a:p>
        </p:txBody>
      </p:sp>
    </p:spTree>
    <p:extLst>
      <p:ext uri="{BB962C8B-B14F-4D97-AF65-F5344CB8AC3E}">
        <p14:creationId xmlns:p14="http://schemas.microsoft.com/office/powerpoint/2010/main" val="12928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64" y="2153735"/>
            <a:ext cx="54795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присоединялась к континентальной блокаде Англии.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1508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31062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5568" y="3106256"/>
            <a:ext cx="5205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Между Францией и Россией заключался военный союз.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71068" y="40617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5568" y="4058777"/>
            <a:ext cx="5482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Пруссия становилась зависимой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Франции страной.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1996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6764" y="1331148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признала все завоевания Наполеона.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395078"/>
            <a:ext cx="90085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Тильзитский мирный договор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4578" name="Picture 2" descr="ÐÐ°ÑÑÐ¸Ð½ÐºÐ¸ Ð¿Ð¾ Ð·Ð°Ð¿ÑÐ¾ÑÑ Ð¢Ð¸Ð»ÑÐ·Ð¸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7064" y="1446029"/>
            <a:ext cx="1948161" cy="286494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  <p:bldP spid="17" grpId="0" animBg="1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551" y="-1239668"/>
            <a:ext cx="11115448" cy="70348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83527" y="1659962"/>
            <a:ext cx="3368065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польских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землях Пруссии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(а позже и Австрии) создавалось герцогство Варшавское.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832475" y="1431666"/>
            <a:ext cx="2547185" cy="456592"/>
          </a:xfrm>
          <a:prstGeom prst="wedgeRectCallout">
            <a:avLst>
              <a:gd name="adj1" fmla="val 15341"/>
              <a:gd name="adj2" fmla="val 348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142133" y="3290410"/>
            <a:ext cx="1685298" cy="613449"/>
          </a:xfrm>
          <a:prstGeom prst="wedgeRectCallout">
            <a:avLst>
              <a:gd name="adj1" fmla="val -138723"/>
              <a:gd name="adj2" fmla="val -1015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Герцогство Варшавское</a:t>
            </a:r>
          </a:p>
        </p:txBody>
      </p:sp>
    </p:spTree>
    <p:extLst>
      <p:ext uri="{BB962C8B-B14F-4D97-AF65-F5344CB8AC3E}">
        <p14:creationId xmlns:p14="http://schemas.microsoft.com/office/powerpoint/2010/main" val="3290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Последствия Тильзитского </a:t>
            </a:r>
            <a:b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мира для России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7" y="1564626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участия в континентальной блокаде пострадала экономика.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00065"/>
            <a:ext cx="47964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Империя оказалась в международной изоляции.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10918" y="4042952"/>
            <a:ext cx="46215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Сильно упал авторитет императора Александра I. </a:t>
            </a:r>
          </a:p>
        </p:txBody>
      </p:sp>
      <p:pic>
        <p:nvPicPr>
          <p:cNvPr id="34818" name="Picture 2" descr="ÐÐ°ÑÑÐ¸Ð½ÐºÐ¸ Ð¿Ð¾ Ð·Ð°Ð¿ÑÐ¾ÑÑ ÐÐ¾ÑÐ¼Ð¾Ð½Ð°Ð²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48" y="1265499"/>
            <a:ext cx="2280698" cy="324366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3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Союз России и Франции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Заключение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Тильзитского мира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Необходимая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передышка для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Российской империи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Возможность завершить войны с Османской империей и Ираном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40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137778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Секретные статьи Тильзитского мира предоставляли России право свободно действовать против Швеции.</a:t>
            </a:r>
          </a:p>
        </p:txBody>
      </p:sp>
      <p:pic>
        <p:nvPicPr>
          <p:cNvPr id="9" name="Picture 2" descr="ÐÐ°ÑÑÐ¸Ð½ÐºÐ¸ Ð¿Ð¾ Ð·Ð°Ð¿ÑÐ¾ÑÑ Ð¢Ð¸Ð»ÑÐ·Ð¸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417"/>
            <a:ext cx="2952750" cy="36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392611" cy="1765036"/>
            <a:chOff x="358776" y="1577920"/>
            <a:chExt cx="4392611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39261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Русско-шведская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Поводом к войне 1808–1809 годов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стал отказ Швеции присоединиться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к континентальной блокаде Англии. </a:t>
              </a:r>
            </a:p>
          </p:txBody>
        </p:sp>
      </p:grpSp>
      <p:pic>
        <p:nvPicPr>
          <p:cNvPr id="15362" name="Picture 2" descr="ÐÐ°ÑÑÐ¸Ð½ÐºÐ¸ Ð¿Ð¾ Ð·Ð°Ð¿ÑÐ¾ÑÑ Ð½Ð°Ð¿Ð¾Ð»ÐµÐ¾Ð½Ð¾Ð²ÑÐºÐ¸Ðµ Ð²Ð¾Ð¹Ð½Ñ 18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1107803"/>
            <a:ext cx="4392609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ÐÐ°ÑÑÐ¸Ð½ÐºÐ¸ Ð¿Ð¾ Ð·Ð°Ð¿ÑÐ¾ÑÑ The Bridge at Virta b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107803"/>
            <a:ext cx="4477672" cy="29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76" y="-868137"/>
            <a:ext cx="11460128" cy="68797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41763" y="1153733"/>
            <a:ext cx="3368065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Целью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приобретение Финляндии,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так как владение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этой территорией обеспечивало безопасность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Петербурга.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938531" y="3817126"/>
            <a:ext cx="2547185" cy="456592"/>
          </a:xfrm>
          <a:prstGeom prst="wedgeRectCallout">
            <a:avLst>
              <a:gd name="adj1" fmla="val 15341"/>
              <a:gd name="adj2" fmla="val 348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142133" y="1850914"/>
            <a:ext cx="1685298" cy="456592"/>
          </a:xfrm>
          <a:prstGeom prst="wedgeRectCallout">
            <a:avLst>
              <a:gd name="adj1" fmla="val -121202"/>
              <a:gd name="adj2" fmla="val -8906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Финляндия</a:t>
            </a:r>
          </a:p>
        </p:txBody>
      </p:sp>
      <p:sp>
        <p:nvSpPr>
          <p:cNvPr id="3" name="Блок-схема: узел 2"/>
          <p:cNvSpPr/>
          <p:nvPr/>
        </p:nvSpPr>
        <p:spPr>
          <a:xfrm>
            <a:off x="5253168" y="3435320"/>
            <a:ext cx="170250" cy="16681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6902" y="3364836"/>
            <a:ext cx="16017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4368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6618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течение месяца русские войска заняли большую часть Финляндии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Аландские острова.</a:t>
            </a:r>
          </a:p>
        </p:txBody>
      </p:sp>
      <p:pic>
        <p:nvPicPr>
          <p:cNvPr id="9" name="Picture 2" descr="ÐÐ°ÑÑÐ¸Ð½ÐºÐ¸ Ð¿Ð¾ Ð·Ð°Ð¿ÑÐ¾ÑÑ Ð¢Ð¸Ð»ÑÐ·Ð¸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417"/>
            <a:ext cx="2952750" cy="36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19341"/>
          <a:stretch/>
        </p:blipFill>
        <p:spPr bwMode="auto">
          <a:xfrm>
            <a:off x="358775" y="774417"/>
            <a:ext cx="3040911" cy="36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92455" y="2207490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5669" y="2334028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Коронация Наполеона</a:t>
            </a:r>
          </a:p>
          <a:p>
            <a:pPr algn="ctr"/>
            <a:r>
              <a:rPr lang="ru-RU" sz="1400" dirty="0"/>
              <a:t> в качестве императора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2453" y="2847994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453" y="1582248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2453" y="2868918"/>
            <a:ext cx="2587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Заявление о правах Франции на бывшие земли империи Карла Великого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667" y="1714715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Вызов устоявшимся европейским порядкам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20" idx="1"/>
          </p:cNvCxnSpPr>
          <p:nvPr/>
        </p:nvCxnSpPr>
        <p:spPr>
          <a:xfrm flipV="1">
            <a:off x="4380383" y="1976325"/>
            <a:ext cx="41528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7" idx="3"/>
            <a:endCxn id="13" idx="1"/>
          </p:cNvCxnSpPr>
          <p:nvPr/>
        </p:nvCxnSpPr>
        <p:spPr>
          <a:xfrm>
            <a:off x="4380383" y="2601567"/>
            <a:ext cx="402070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Политика Наполеона</a:t>
            </a:r>
          </a:p>
        </p:txBody>
      </p:sp>
    </p:spTree>
    <p:extLst>
      <p:ext uri="{BB962C8B-B14F-4D97-AF65-F5344CB8AC3E}">
        <p14:creationId xmlns:p14="http://schemas.microsoft.com/office/powerpoint/2010/main" val="30455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3" grpId="0" animBg="1"/>
      <p:bldP spid="14" grpId="0" animBg="1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s://bigartshop.ru/sites/default/files/styles/1920x/public/product_images/%D0%9F%D0%BE%D1%80%D1%82%D1%80%D0%B5%D1%82%20%D0%90%D0%BB%D0%B5%D0%BA%D1%81%D0%B0%D0%BD%D0%B4%D1%80%D0%B0%20I%20%D0%B2%D0%B5%D1%80%D1%85%D0%BE%D0%BC%20%D0%BD%D0%B0%20%D0%BA%D0%BE%D0%BD%D0%B5--null_0.jpg?itok=BmaEjsj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20098" r="6080" b="43316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72860"/>
            <a:ext cx="399097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16 марта 1808 года Александр I объявил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о присоединении Финляндии к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6577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392611" cy="1765036"/>
            <a:chOff x="358776" y="1577920"/>
            <a:chExt cx="4392611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392611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Русско-шведская война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марте 1809 годах отряд генерала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Барклая-де-Толли совершил переход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по льду Балтийского моря. </a:t>
              </a:r>
            </a:p>
          </p:txBody>
        </p:sp>
      </p:grpSp>
      <p:pic>
        <p:nvPicPr>
          <p:cNvPr id="15362" name="Picture 2" descr="ÐÐ°ÑÑÐ¸Ð½ÐºÐ¸ Ð¿Ð¾ Ð·Ð°Ð¿ÑÐ¾ÑÑ Ð½Ð°Ð¿Ð¾Ð»ÐµÐ¾Ð½Ð¾Ð²ÑÐºÐ¸Ðµ Ð²Ð¾Ð¹Ð½Ñ 18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1107803"/>
            <a:ext cx="4392609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ÐÐ°ÑÑÐ¸Ð½ÐºÐ¸ Ð¿Ð¾ Ð·Ð°Ð¿ÑÐ¾ÑÑ Ð¿ÐµÑÐµÑÐ¾Ð´ ÑÑÑÑÐºÐ¸Ñ Ð²Ð¾Ð¹ÑÐº ÑÐµÑÐµÐ· Ð±Ð¾ÑÐ½Ð¸ÑÐµÑÐºÐ¸Ð¹ Ð·Ð°Ð»Ð¸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9" y="1096423"/>
            <a:ext cx="4392612" cy="29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3169" y="2001732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Отряд генерала Багратиона был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отправлен на Аландские острова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последующего наступления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Стокгольм. </a:t>
            </a:r>
          </a:p>
        </p:txBody>
      </p:sp>
      <p:pic>
        <p:nvPicPr>
          <p:cNvPr id="10" name="Picture 2" descr="ÐÐÐÐ ÐÐ¢ÐÐÐ ÐÐµÑÑ ÐÐ²Ð°Ð½Ð¾Ð²Ð¸Ñ, ÐÑÐ°Ð²ÑÑÐ° ÐÐµÐ½Ð´ÑÐ°Ð¼Ð¸Ð½Ð¸. 1813 Ð³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1" y="801162"/>
            <a:ext cx="2952752" cy="36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6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Поражение в боях привело к свержению шведского монарха.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Густав IV Адольф был низложен. </a:t>
            </a:r>
          </a:p>
        </p:txBody>
      </p:sp>
      <p:pic>
        <p:nvPicPr>
          <p:cNvPr id="9" name="Picture 2" descr="ÐÐ°ÑÑÐ¸Ð½ÐºÐ¸ Ð¿Ð¾ Ð·Ð°Ð¿ÑÐ¾ÑÑ Ð¢Ð¸Ð»ÑÐ·Ð¸ÑÑÐºÐ¸Ð¹ Ð¼Ð¸ÑÐ½Ñ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417"/>
            <a:ext cx="2952750" cy="36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s://upload.wikimedia.org/wikipedia/commons/4/49/Gustav_IV_Adolf_of_Swed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3" y="774417"/>
            <a:ext cx="2952750" cy="36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9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3698" r="4158" b="2240"/>
          <a:stretch/>
        </p:blipFill>
        <p:spPr bwMode="auto">
          <a:xfrm>
            <a:off x="2368447" y="0"/>
            <a:ext cx="67755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r="63746" b="2240"/>
          <a:stretch/>
        </p:blipFill>
        <p:spPr bwMode="auto">
          <a:xfrm flipH="1">
            <a:off x="0" y="1"/>
            <a:ext cx="25111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41763" y="1313713"/>
            <a:ext cx="336806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Сейм в городе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Борго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принял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присоединении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Великого княжества Финляндского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России.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518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89232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Великое княжество Финляндское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составе России получило широкое самоуправление на основе законов,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которые действовали при шведах.</a:t>
              </a:r>
            </a:p>
          </p:txBody>
        </p:sp>
      </p:grpSp>
      <p:pic>
        <p:nvPicPr>
          <p:cNvPr id="15362" name="Picture 2" descr="ÐÐ°ÑÑÐ¸Ð½ÐºÐ¸ Ð¿Ð¾ Ð·Ð°Ð¿ÑÐ¾ÑÑ Ð½Ð°Ð¿Ð¾Ð»ÐµÐ¾Ð½Ð¾Ð²ÑÐºÐ¸Ðµ Ð²Ð¾Ð¹Ð½Ñ 18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1107803"/>
            <a:ext cx="4392609" cy="29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6/63/Me_Alexander_I_-_Suuri_Ruhtinas_Suomen_maas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1904" y="1132818"/>
            <a:ext cx="4432096" cy="29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Фридрихсгамский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мирный договор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294849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России отходила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вся Финляндия и Аландские острова.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38913" y="32854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9880" y="3934391"/>
            <a:ext cx="3734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Швеция присоединялась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континентальной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блокаде Англии.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64" y="1203159"/>
            <a:ext cx="2130308" cy="34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Союз России и Франции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Вынужденное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подписание Тильзитского мира Россией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Выступление России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стороне Франции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 Франко-австрийской войне 1809 года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Отсутствие активных действий русской армии против австрийских войск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826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92455" y="2207490"/>
            <a:ext cx="2587928" cy="78815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5669" y="2334028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Участие России в континентальной блокаде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2453" y="2847994"/>
            <a:ext cx="2587924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2453" y="1582248"/>
            <a:ext cx="2587928" cy="788154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9239" y="2980461"/>
            <a:ext cx="258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 Снижение импорта товаров в Россию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667" y="1714715"/>
            <a:ext cx="256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Сокращение экспорта российского хлеба</a:t>
            </a:r>
          </a:p>
        </p:txBody>
      </p:sp>
      <p:cxnSp>
        <p:nvCxnSpPr>
          <p:cNvPr id="21" name="Скругленная соединительная линия 20"/>
          <p:cNvCxnSpPr>
            <a:stCxn id="17" idx="3"/>
            <a:endCxn id="20" idx="1"/>
          </p:cNvCxnSpPr>
          <p:nvPr/>
        </p:nvCxnSpPr>
        <p:spPr>
          <a:xfrm flipV="1">
            <a:off x="4380383" y="1976325"/>
            <a:ext cx="415284" cy="6252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>
            <a:stCxn id="17" idx="3"/>
            <a:endCxn id="13" idx="1"/>
          </p:cNvCxnSpPr>
          <p:nvPr/>
        </p:nvCxnSpPr>
        <p:spPr>
          <a:xfrm>
            <a:off x="4380383" y="2601567"/>
            <a:ext cx="402070" cy="6405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Последствия Тильзитского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4241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3" grpId="0" animBg="1"/>
      <p:bldP spid="14" grpId="0" animBg="1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3019" y="2267051"/>
            <a:ext cx="4952206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1810 году Россия фактически отказалась от участия в блокаде. </a:t>
            </a:r>
          </a:p>
        </p:txBody>
      </p:sp>
      <p:pic>
        <p:nvPicPr>
          <p:cNvPr id="9" name="Picture 2" descr="https://upload.wikimedia.org/wikipedia/commons/6/66/Gei%C3%9Fler_Leipziger_Kriegs-Scene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798462"/>
            <a:ext cx="2952754" cy="360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1024"/>
          <a:stretch/>
        </p:blipFill>
        <p:spPr>
          <a:xfrm>
            <a:off x="0" y="0"/>
            <a:ext cx="2736013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29502"/>
          <a:stretch/>
        </p:blipFill>
        <p:spPr>
          <a:xfrm>
            <a:off x="2710153" y="0"/>
            <a:ext cx="644637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4067506" y="657672"/>
            <a:ext cx="1562064" cy="659409"/>
          </a:xfrm>
          <a:prstGeom prst="wedgeRectCallout">
            <a:avLst>
              <a:gd name="adj1" fmla="val 2372"/>
              <a:gd name="adj2" fmla="val 2970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Франция </a:t>
            </a:r>
            <a:br>
              <a:rPr lang="ru-RU" sz="1867" dirty="0">
                <a:solidFill>
                  <a:srgbClr val="4E361E"/>
                </a:solidFill>
              </a:rPr>
            </a:br>
            <a:r>
              <a:rPr lang="ru-RU" sz="1867" dirty="0">
                <a:solidFill>
                  <a:srgbClr val="4E361E"/>
                </a:solidFill>
              </a:rPr>
              <a:t>в 1792 году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009015" y="3987849"/>
            <a:ext cx="1435185" cy="636697"/>
          </a:xfrm>
          <a:prstGeom prst="wedgeRectCallout">
            <a:avLst>
              <a:gd name="adj1" fmla="val -1681"/>
              <a:gd name="adj2" fmla="val -2039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Империя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Франков </a:t>
            </a:r>
          </a:p>
        </p:txBody>
      </p:sp>
      <p:pic>
        <p:nvPicPr>
          <p:cNvPr id="4098" name="Picture 2" descr="https://upload.wikimedia.org/wikipedia/commons/5/50/Sigillst%C3%A4mpel_med_Karl_den_stores_bild%2C_Nordisk_familjebo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9"/>
          <a:stretch/>
        </p:blipFill>
        <p:spPr bwMode="auto">
          <a:xfrm>
            <a:off x="6984646" y="392005"/>
            <a:ext cx="1800579" cy="18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097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09" y="807485"/>
            <a:ext cx="2747680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Принятие Бонапартом титула императора показывало его преемственность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Карлом Великим, подчёркивало его права на земли бывшей империи Франков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3019" y="2267051"/>
            <a:ext cx="4952206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Источником проблем для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стало и герцогство Варшавское, образованное Наполеоном.</a:t>
            </a:r>
          </a:p>
        </p:txBody>
      </p:sp>
      <p:pic>
        <p:nvPicPr>
          <p:cNvPr id="7" name="Picture 2" descr="https://upload.wikimedia.org/wikipedia/commons/1/15/AGAD_Jan_Henryk_D%C4%85browsk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98462"/>
            <a:ext cx="2952750" cy="360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0101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3994" y="1709496"/>
            <a:ext cx="2916237" cy="80048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527" y="1740409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Поддержка Наполеоном реваншистских настроений в герцогстве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39594" y="3210766"/>
            <a:ext cx="2913665" cy="80048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9594" y="3241678"/>
            <a:ext cx="2913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Превращение герцогства </a:t>
            </a:r>
            <a:br>
              <a:rPr lang="ru-RU" sz="1400" b="1" dirty="0"/>
            </a:br>
            <a:r>
              <a:rPr lang="ru-RU" sz="1400" b="1" dirty="0"/>
              <a:t>в плацдарм для наступления </a:t>
            </a:r>
            <a:br>
              <a:rPr lang="ru-RU" sz="1400" b="1" dirty="0"/>
            </a:br>
            <a:r>
              <a:rPr lang="ru-RU" sz="1400" b="1" dirty="0"/>
              <a:t>на Россию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Герцогство Варшавское и Россия</a:t>
            </a:r>
          </a:p>
        </p:txBody>
      </p:sp>
      <p:cxnSp>
        <p:nvCxnSpPr>
          <p:cNvPr id="59" name="Скругленная соединительная линия 58"/>
          <p:cNvCxnSpPr>
            <a:stCxn id="29" idx="0"/>
            <a:endCxn id="17" idx="2"/>
          </p:cNvCxnSpPr>
          <p:nvPr/>
        </p:nvCxnSpPr>
        <p:spPr>
          <a:xfrm rot="16200000" flipV="1">
            <a:off x="3413880" y="2028219"/>
            <a:ext cx="700781" cy="16643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0"/>
            <a:endCxn id="22" idx="2"/>
          </p:cNvCxnSpPr>
          <p:nvPr/>
        </p:nvCxnSpPr>
        <p:spPr>
          <a:xfrm rot="5400000" flipH="1" flipV="1">
            <a:off x="5051933" y="2054480"/>
            <a:ext cx="700781" cy="16117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6633" y="1740408"/>
            <a:ext cx="2563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Стремление поляков присоединить земли Беларуси, Литвы, Украины</a:t>
            </a:r>
          </a:p>
        </p:txBody>
      </p:sp>
      <p:cxnSp>
        <p:nvCxnSpPr>
          <p:cNvPr id="23" name="Скругленная соединительная линия 22"/>
          <p:cNvCxnSpPr>
            <a:stCxn id="17" idx="3"/>
            <a:endCxn id="22" idx="1"/>
          </p:cNvCxnSpPr>
          <p:nvPr/>
        </p:nvCxnSpPr>
        <p:spPr>
          <a:xfrm>
            <a:off x="4390231" y="2109741"/>
            <a:ext cx="35987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1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" grpId="0"/>
      <p:bldP spid="29" grpId="0" animBg="1"/>
      <p:bldP spid="6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a/ac/Portrait_des_Herzogs_Peter_Friedrich_Ludwig_von_Oldenbu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5838" r="251" b="5259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91812" y="38738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4765" y="964223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Петер Фридрих </a:t>
            </a:r>
            <a:br>
              <a:rPr lang="ru-RU" sz="1200" dirty="0"/>
            </a:br>
            <a:r>
              <a:rPr lang="ru-RU" sz="1200" dirty="0"/>
              <a:t>Людвиг </a:t>
            </a:r>
            <a:br>
              <a:rPr lang="ru-RU" sz="1200" dirty="0"/>
            </a:br>
            <a:r>
              <a:rPr lang="ru-RU" sz="1200" dirty="0" err="1"/>
              <a:t>Ольденбургский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72860"/>
            <a:ext cx="419686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феврале 1811 года к Франции было присоединено </a:t>
            </a:r>
            <a:r>
              <a:rPr lang="ru-RU" sz="1400" dirty="0" err="1">
                <a:solidFill>
                  <a:prstClr val="white"/>
                </a:solidFill>
              </a:rPr>
              <a:t>Ольденбургское</a:t>
            </a:r>
            <a:r>
              <a:rPr lang="ru-RU" sz="1400" dirty="0">
                <a:solidFill>
                  <a:prstClr val="white"/>
                </a:solidFill>
              </a:rPr>
              <a:t> герцогство.</a:t>
            </a:r>
          </a:p>
        </p:txBody>
      </p:sp>
    </p:spTree>
    <p:extLst>
      <p:ext uri="{BB962C8B-B14F-4D97-AF65-F5344CB8AC3E}">
        <p14:creationId xmlns:p14="http://schemas.microsoft.com/office/powerpoint/2010/main" val="22525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s://upload.wikimedia.org/wikipedia/commons/0/0a/Jacques-Louis_David_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9" b="35714"/>
          <a:stretch/>
        </p:blipFill>
        <p:spPr bwMode="auto">
          <a:xfrm>
            <a:off x="4522922" y="-16041"/>
            <a:ext cx="4621078" cy="51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72860"/>
            <a:ext cx="439261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апреле 1811 года произошёл разрыв союза между Францией и Российской империей. </a:t>
            </a:r>
          </a:p>
        </p:txBody>
      </p:sp>
      <p:pic>
        <p:nvPicPr>
          <p:cNvPr id="32770" name="Picture 2" descr="https://upload.wikimedia.org/wikipedia/commons/thumb/4/40/Stjukin_tsar_Alexander_I_1808.JPG/800px-Stjukin_tsar_Alexander_I_18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b="28244"/>
          <a:stretch/>
        </p:blipFill>
        <p:spPr bwMode="auto">
          <a:xfrm>
            <a:off x="-1" y="-22860"/>
            <a:ext cx="4529773" cy="51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3972860"/>
            <a:ext cx="439261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апреле 1811 года произошёл разрыв союза между Францией и Российской империей. </a:t>
            </a:r>
          </a:p>
        </p:txBody>
      </p:sp>
    </p:spTree>
    <p:extLst>
      <p:ext uri="{BB962C8B-B14F-4D97-AF65-F5344CB8AC3E}">
        <p14:creationId xmlns:p14="http://schemas.microsoft.com/office/powerpoint/2010/main" val="24244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6/6d/Peter_von_Hess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13048" r="591" b="1845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5214" y="3809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426" y="819285"/>
            <a:ext cx="1311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Петер Гесс. </a:t>
            </a:r>
            <a:br>
              <a:rPr lang="ru-RU" dirty="0"/>
            </a:br>
            <a:r>
              <a:rPr lang="ru-RU" dirty="0"/>
              <a:t>Бородинское </a:t>
            </a:r>
            <a:br>
              <a:rPr lang="ru-RU" dirty="0"/>
            </a:br>
            <a:r>
              <a:rPr lang="ru-RU" dirty="0"/>
              <a:t>сражение.</a:t>
            </a:r>
            <a:br>
              <a:rPr lang="ru-RU" dirty="0"/>
            </a:br>
            <a:r>
              <a:rPr lang="ru-RU" dirty="0"/>
              <a:t>1843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575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570"/>
            <a:ext cx="644407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Александра I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1801–1812 годах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1131" y="1474983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восточном направлении были расширены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обезопашены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южные рубежи страны.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4889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3887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2692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365311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>
                <a:solidFill>
                  <a:prstClr val="white"/>
                </a:solidFill>
                <a:latin typeface="Merriweather"/>
              </a:rPr>
              <a:t>По условиям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Тильзитского мира Россия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вынужденно стала союзницей Франции.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262235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Удалось расширить границы на северо-западе.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России была включена Финляндия.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161570"/>
            <a:ext cx="708624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1811 году франко-русский союз распался.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Франция стали готовиться к войне.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41685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69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2277359" y="400883"/>
            <a:ext cx="1063988" cy="468941"/>
          </a:xfrm>
          <a:prstGeom prst="wedgeRectCallout">
            <a:avLst>
              <a:gd name="adj1" fmla="val -60449"/>
              <a:gd name="adj2" fmla="val 2393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Англия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627920"/>
            <a:ext cx="3468757" cy="1102179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en-US" sz="2400" b="1" dirty="0">
                <a:solidFill>
                  <a:prstClr val="white"/>
                </a:solidFill>
              </a:rPr>
              <a:t>III</a:t>
            </a:r>
            <a:r>
              <a:rPr lang="ru-RU" sz="2400" b="1" dirty="0">
                <a:solidFill>
                  <a:prstClr val="white"/>
                </a:solidFill>
              </a:rPr>
              <a:t> антифранцузская</a:t>
            </a:r>
          </a:p>
          <a:p>
            <a:pPr defTabSz="685783"/>
            <a:r>
              <a:rPr lang="ru-RU" sz="2400" b="1" dirty="0">
                <a:solidFill>
                  <a:prstClr val="white"/>
                </a:solidFill>
              </a:rPr>
              <a:t>коалиция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409955" y="1269474"/>
            <a:ext cx="1162047" cy="492369"/>
          </a:xfrm>
          <a:prstGeom prst="wedgeRectCallout">
            <a:avLst>
              <a:gd name="adj1" fmla="val 69869"/>
              <a:gd name="adj2" fmla="val -1890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Швеция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478989" y="2208589"/>
            <a:ext cx="1111264" cy="492369"/>
          </a:xfrm>
          <a:prstGeom prst="wedgeRectCallout">
            <a:avLst>
              <a:gd name="adj1" fmla="val 158637"/>
              <a:gd name="adj2" fmla="val 726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Австрия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 flipH="1">
            <a:off x="5887477" y="3627920"/>
            <a:ext cx="2064248" cy="681722"/>
          </a:xfrm>
          <a:prstGeom prst="wedgeRectCallout">
            <a:avLst>
              <a:gd name="adj1" fmla="val 95371"/>
              <a:gd name="adj2" fmla="val 3543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Неаполитанское королевство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 flipH="1">
            <a:off x="7043895" y="1309157"/>
            <a:ext cx="1815660" cy="681722"/>
          </a:xfrm>
          <a:prstGeom prst="wedgeRectCallout">
            <a:avLst>
              <a:gd name="adj1" fmla="val 28158"/>
              <a:gd name="adj2" fmla="val 4514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Российская империя</a:t>
            </a:r>
          </a:p>
        </p:txBody>
      </p:sp>
    </p:spTree>
    <p:extLst>
      <p:ext uri="{BB962C8B-B14F-4D97-AF65-F5344CB8AC3E}">
        <p14:creationId xmlns:p14="http://schemas.microsoft.com/office/powerpoint/2010/main" val="8002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usterlitz-baron-Pasc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565" y="0"/>
            <a:ext cx="91855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9285" y="38674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28" y="871249"/>
            <a:ext cx="1389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Ф. Жерар. </a:t>
            </a:r>
          </a:p>
          <a:p>
            <a:pPr algn="ctr"/>
            <a:r>
              <a:rPr lang="ru-RU" sz="1200" dirty="0"/>
              <a:t>Битва под Аустерлицем. 1810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Экран (16:9)</PresentationFormat>
  <Paragraphs>354</Paragraphs>
  <Slides>75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75</vt:i4>
      </vt:variant>
    </vt:vector>
  </HeadingPairs>
  <TitlesOfParts>
    <vt:vector size="86" baseType="lpstr">
      <vt:lpstr>Arial</vt:lpstr>
      <vt:lpstr>Calibri</vt:lpstr>
      <vt:lpstr>Merriweather</vt:lpstr>
      <vt:lpstr>Roboto</vt:lpstr>
      <vt:lpstr>Roboto Slab</vt:lpstr>
      <vt:lpstr>Theano Didot</vt:lpstr>
      <vt:lpstr>1_Тема Office</vt:lpstr>
      <vt:lpstr>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2018-11-06T06:57:15Z</dcterms:created>
  <dcterms:modified xsi:type="dcterms:W3CDTF">2018-11-12T06:58:30Z</dcterms:modified>
</cp:coreProperties>
</file>