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0" r:id="rId1"/>
  </p:sldMasterIdLst>
  <p:notesMasterIdLst>
    <p:notesMasterId r:id="rId84"/>
  </p:notesMasterIdLst>
  <p:sldIdLst>
    <p:sldId id="504" r:id="rId2"/>
    <p:sldId id="265" r:id="rId3"/>
    <p:sldId id="268" r:id="rId4"/>
    <p:sldId id="269" r:id="rId5"/>
    <p:sldId id="267" r:id="rId6"/>
    <p:sldId id="259" r:id="rId7"/>
    <p:sldId id="505" r:id="rId8"/>
    <p:sldId id="506" r:id="rId9"/>
    <p:sldId id="273" r:id="rId10"/>
    <p:sldId id="274" r:id="rId11"/>
    <p:sldId id="507" r:id="rId12"/>
    <p:sldId id="277" r:id="rId13"/>
    <p:sldId id="508" r:id="rId14"/>
    <p:sldId id="276" r:id="rId15"/>
    <p:sldId id="280" r:id="rId16"/>
    <p:sldId id="284" r:id="rId17"/>
    <p:sldId id="281" r:id="rId18"/>
    <p:sldId id="283" r:id="rId19"/>
    <p:sldId id="282" r:id="rId20"/>
    <p:sldId id="285" r:id="rId21"/>
    <p:sldId id="286" r:id="rId22"/>
    <p:sldId id="287" r:id="rId23"/>
    <p:sldId id="288" r:id="rId24"/>
    <p:sldId id="289" r:id="rId25"/>
    <p:sldId id="290" r:id="rId26"/>
    <p:sldId id="297" r:id="rId27"/>
    <p:sldId id="292" r:id="rId28"/>
    <p:sldId id="296" r:id="rId29"/>
    <p:sldId id="509" r:id="rId30"/>
    <p:sldId id="295" r:id="rId31"/>
    <p:sldId id="298" r:id="rId32"/>
    <p:sldId id="299" r:id="rId33"/>
    <p:sldId id="261" r:id="rId34"/>
    <p:sldId id="303" r:id="rId35"/>
    <p:sldId id="309" r:id="rId36"/>
    <p:sldId id="305" r:id="rId37"/>
    <p:sldId id="260" r:id="rId38"/>
    <p:sldId id="306" r:id="rId39"/>
    <p:sldId id="308" r:id="rId40"/>
    <p:sldId id="300" r:id="rId41"/>
    <p:sldId id="301" r:id="rId42"/>
    <p:sldId id="312" r:id="rId43"/>
    <p:sldId id="313" r:id="rId44"/>
    <p:sldId id="314" r:id="rId45"/>
    <p:sldId id="315" r:id="rId46"/>
    <p:sldId id="316" r:id="rId47"/>
    <p:sldId id="266" r:id="rId48"/>
    <p:sldId id="319" r:id="rId49"/>
    <p:sldId id="320" r:id="rId50"/>
    <p:sldId id="324" r:id="rId51"/>
    <p:sldId id="322" r:id="rId52"/>
    <p:sldId id="325" r:id="rId53"/>
    <p:sldId id="326" r:id="rId54"/>
    <p:sldId id="327" r:id="rId55"/>
    <p:sldId id="334" r:id="rId56"/>
    <p:sldId id="329" r:id="rId57"/>
    <p:sldId id="339" r:id="rId58"/>
    <p:sldId id="335" r:id="rId59"/>
    <p:sldId id="279" r:id="rId60"/>
    <p:sldId id="331" r:id="rId61"/>
    <p:sldId id="323" r:id="rId62"/>
    <p:sldId id="333" r:id="rId63"/>
    <p:sldId id="340" r:id="rId64"/>
    <p:sldId id="344" r:id="rId65"/>
    <p:sldId id="347" r:id="rId66"/>
    <p:sldId id="345" r:id="rId67"/>
    <p:sldId id="352" r:id="rId68"/>
    <p:sldId id="349" r:id="rId69"/>
    <p:sldId id="353" r:id="rId70"/>
    <p:sldId id="354" r:id="rId71"/>
    <p:sldId id="356" r:id="rId72"/>
    <p:sldId id="358" r:id="rId73"/>
    <p:sldId id="359" r:id="rId74"/>
    <p:sldId id="360" r:id="rId75"/>
    <p:sldId id="362" r:id="rId76"/>
    <p:sldId id="361" r:id="rId77"/>
    <p:sldId id="371" r:id="rId78"/>
    <p:sldId id="370" r:id="rId79"/>
    <p:sldId id="365" r:id="rId80"/>
    <p:sldId id="367" r:id="rId81"/>
    <p:sldId id="510" r:id="rId82"/>
    <p:sldId id="369" r:id="rId83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9AAB"/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0" autoAdjust="0"/>
    <p:restoredTop sz="94660"/>
  </p:normalViewPr>
  <p:slideViewPr>
    <p:cSldViewPr snapToGrid="0">
      <p:cViewPr>
        <p:scale>
          <a:sx n="48" d="100"/>
          <a:sy n="48" d="100"/>
        </p:scale>
        <p:origin x="2430" y="1050"/>
      </p:cViewPr>
      <p:guideLst>
        <p:guide orient="horz" pos="237"/>
        <p:guide pos="226"/>
        <p:guide pos="5534"/>
        <p:guide orient="horz" pos="3003"/>
        <p:guide pos="2767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76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296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151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641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593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245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654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849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431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31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08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24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75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978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395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32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882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12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16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44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28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828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510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41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6481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2338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636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522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48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52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6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636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779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7396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5202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6805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8384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626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7587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950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5248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41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4445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3147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0918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5185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507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131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0313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598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602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180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2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4724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48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329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881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4774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029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8602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7372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006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7450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68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1382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499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8426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401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087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357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664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20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20583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067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699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60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0884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5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1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¿ÑÐ¾Ð¼ÑÑÐ»ÐµÐ½Ð½ÑÐ¹ Ð¿ÐµÑÐµÐ²Ð¾ÑÐ¾Ñ Ð½Ð°ÑÐ°Ð»Ð¾ 19 Ð²ÐµÐº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2512" y="295738"/>
            <a:ext cx="5171488" cy="428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Россия и мир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 рубеже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XIX века</a:t>
            </a:r>
          </a:p>
        </p:txBody>
      </p:sp>
    </p:spTree>
    <p:extLst>
      <p:ext uri="{BB962C8B-B14F-4D97-AF65-F5344CB8AC3E}">
        <p14:creationId xmlns:p14="http://schemas.microsoft.com/office/powerpoint/2010/main" val="32580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Ð°ÑÑÐ¸Ð½ÐºÐ¸ Ð¿Ð¾ Ð·Ð°Ð¿ÑÐ¾ÑÑ Ð¿ÑÐ¾Ð¼ÑÑÐ»ÐµÐ½Ð½Ð°Ñ ÑÐµÐ²Ð¾Ð»ÑÑÐ¸Ñ Ð½Ð°ÑÐ°Ð»Ð¾ 19 Ð²ÐµÐº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448"/>
            <a:ext cx="9144000" cy="51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Промышленный переворот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в Англии</a:t>
            </a:r>
          </a:p>
        </p:txBody>
      </p:sp>
    </p:spTree>
    <p:extLst>
      <p:ext uri="{BB962C8B-B14F-4D97-AF65-F5344CB8AC3E}">
        <p14:creationId xmlns:p14="http://schemas.microsoft.com/office/powerpoint/2010/main" val="41309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9816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15197"/>
            <a:ext cx="563649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Промышленная и аграрная революции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Европе.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4291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6172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8053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54949"/>
            <a:ext cx="692865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Демографическая революция в Европе.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19333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Российская империя на рубеже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XVIII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XIX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веков: население, экономика и политический строй.</a:t>
            </a:r>
          </a:p>
        </p:txBody>
      </p:sp>
    </p:spTree>
    <p:extLst>
      <p:ext uri="{BB962C8B-B14F-4D97-AF65-F5344CB8AC3E}">
        <p14:creationId xmlns:p14="http://schemas.microsoft.com/office/powerpoint/2010/main" val="11361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4779" b="9607"/>
          <a:stretch/>
        </p:blipFill>
        <p:spPr>
          <a:xfrm>
            <a:off x="3" y="-1"/>
            <a:ext cx="9143998" cy="51435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8775" y="1673105"/>
            <a:ext cx="257333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Промышленная революция началась в Англии в последней трети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XVIII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века. </a:t>
            </a:r>
          </a:p>
        </p:txBody>
      </p:sp>
    </p:spTree>
    <p:extLst>
      <p:ext uri="{BB962C8B-B14F-4D97-AF65-F5344CB8AC3E}">
        <p14:creationId xmlns:p14="http://schemas.microsoft.com/office/powerpoint/2010/main" val="24846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033837" cy="1765036"/>
            <a:chOff x="358776" y="1577920"/>
            <a:chExt cx="4033837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Развитие промышленности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Уже в первой половине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XIX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века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  <a:p>
              <a:pPr marL="0" marR="0" lvl="0" indent="0" algn="l" defTabSz="68574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промышленная революция охватила </a:t>
              </a:r>
            </a:p>
            <a:p>
              <a:pPr marL="0" marR="0" lvl="0" indent="0" algn="l" defTabSz="68574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страны Европы и Америки. </a:t>
              </a:r>
            </a:p>
          </p:txBody>
        </p:sp>
      </p:grpSp>
      <p:pic>
        <p:nvPicPr>
          <p:cNvPr id="8" name="Picture 2" descr="ÐÐ°ÑÑÐ¸Ð½ÐºÐ¸ Ð¿Ð¾ Ð·Ð°Ð¿ÑÐ¾ÑÑ Industrial Revolution in Britai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862315"/>
            <a:ext cx="4392609" cy="34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43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4" y="1551722"/>
            <a:ext cx="5416140" cy="2040057"/>
            <a:chOff x="358774" y="1159769"/>
            <a:chExt cx="5416140" cy="204005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4" y="1159769"/>
              <a:ext cx="4624664" cy="12926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Промышленная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+mn-ea"/>
                <a:cs typeface="+mn-cs"/>
              </a:endParaRPr>
            </a:p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революция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6129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переход от ручного труда к машинному,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endParaRPr>
            </a:p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от мануфактуры к фабрике.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13474" y="1609899"/>
            <a:ext cx="2930525" cy="1923702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ÐÐ°ÑÑÐ¸Ð½ÐºÐ¸ Ð¿Ð¾ Ð·Ð°Ð¿ÑÐ¾ÑÑ nicolas joseph cugno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755" y="1313714"/>
            <a:ext cx="270703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Промышленный переворот начался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 того момента, когда изобретённые рабочие машины начали применять на производстве. </a:t>
            </a:r>
          </a:p>
        </p:txBody>
      </p:sp>
    </p:spTree>
    <p:extLst>
      <p:ext uri="{BB962C8B-B14F-4D97-AF65-F5344CB8AC3E}">
        <p14:creationId xmlns:p14="http://schemas.microsoft.com/office/powerpoint/2010/main" val="18358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Промышленная революция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Использование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энергии пара</a:t>
            </a:r>
          </a:p>
        </p:txBody>
      </p: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090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5551" y="4405222"/>
            <a:ext cx="5432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Паровой насос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Ньюкомена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910" y="376238"/>
            <a:ext cx="4104180" cy="40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ÐÐ°ÑÑÐ¸Ð½ÐºÐ¸ Ð¿Ð¾ Ð·Ð°Ð¿ÑÐ¾ÑÑ james watt with steam en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3972860"/>
            <a:ext cx="372979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1785 году началось использование паровой машины Уатта.</a:t>
            </a:r>
          </a:p>
        </p:txBody>
      </p:sp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Джеймс Уатт</a:t>
            </a:r>
          </a:p>
        </p:txBody>
      </p:sp>
    </p:spTree>
    <p:extLst>
      <p:ext uri="{BB962C8B-B14F-4D97-AF65-F5344CB8AC3E}">
        <p14:creationId xmlns:p14="http://schemas.microsoft.com/office/powerpoint/2010/main" val="2853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9/9e/Maquina_vapor_Watt_ETSII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Паровая машина Дж. Уатта</a:t>
            </a:r>
          </a:p>
        </p:txBody>
      </p:sp>
    </p:spTree>
    <p:extLst>
      <p:ext uri="{BB962C8B-B14F-4D97-AF65-F5344CB8AC3E}">
        <p14:creationId xmlns:p14="http://schemas.microsoft.com/office/powerpoint/2010/main" val="22175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d/d3/Wright_of_Derby%2C_The_Orre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8430" y="1140589"/>
            <a:ext cx="27476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Со второй половины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XVIII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века и вплоть до середины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XIX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 века в странах Западной Европы происходил процесс промышленной революции.</a:t>
            </a:r>
          </a:p>
        </p:txBody>
      </p:sp>
    </p:spTree>
    <p:extLst>
      <p:ext uri="{BB962C8B-B14F-4D97-AF65-F5344CB8AC3E}">
        <p14:creationId xmlns:p14="http://schemas.microsoft.com/office/powerpoint/2010/main" val="1160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Промышленная революция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Использование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энергии пара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Начало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механизации труда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Переход от мелкого производства к крупному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28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033837" cy="1765036"/>
            <a:chOff x="358776" y="1577920"/>
            <a:chExt cx="4033837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Развитие промышленности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Первые станки появились </a:t>
              </a:r>
            </a:p>
            <a:p>
              <a:pPr marL="0" marR="0" lvl="0" indent="0" algn="l" defTabSz="68574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на хлопчатобумажном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производстве в Англии. </a:t>
              </a:r>
            </a:p>
          </p:txBody>
        </p:sp>
      </p:grpSp>
      <p:pic>
        <p:nvPicPr>
          <p:cNvPr id="16386" name="Picture 2" descr="ÐÑÑÐ¾ÑÐ¸Ñ ÑÐºÐ°ÑÐµÑÑÐ²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953541"/>
            <a:ext cx="4392612" cy="323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7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Механический челнок Дж.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Кея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4392613" y="2827421"/>
            <a:ext cx="889250" cy="1203158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9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1243" y="1674204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1764 году Дж.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Харгривс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 соорудил механическую прялку.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Её появление ознаменовало начало промышленного переворота.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6" y="716879"/>
            <a:ext cx="2936146" cy="3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755" y="1673107"/>
            <a:ext cx="2707030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Коренные изменения произошли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металлургической отрасли.</a:t>
            </a:r>
          </a:p>
        </p:txBody>
      </p:sp>
    </p:spTree>
    <p:extLst>
      <p:ext uri="{BB962C8B-B14F-4D97-AF65-F5344CB8AC3E}">
        <p14:creationId xmlns:p14="http://schemas.microsoft.com/office/powerpoint/2010/main" val="29803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ÐÐ°ÑÑÐ¸Ð½ÐºÐ¸ Ð¿Ð¾ Ð·Ð°Ð¿ÑÐ¾ÑÑ Ð¿ÑÐ´Ð»Ð¸Ð½Ð³Ð¾Ð²Ð°Ñ Ð¿ÐµÑÑ Ð±ÑÐ°ÑÑÐµÐ² ÐºÑÐ°Ð½ÐµÐ´Ð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71620" y="38738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Пудлинговая печь в разрезе</a:t>
            </a:r>
          </a:p>
        </p:txBody>
      </p:sp>
    </p:spTree>
    <p:extLst>
      <p:ext uri="{BB962C8B-B14F-4D97-AF65-F5344CB8AC3E}">
        <p14:creationId xmlns:p14="http://schemas.microsoft.com/office/powerpoint/2010/main" val="24110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Изменения в металлургии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Работа пудлинговых печей на каменном угле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Превращение каменного угля в главный источник энергии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Стимуляция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добычи угля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40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4080" y="1674204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1795 году Джозефом Брама был изобретён гидравлический пресс. 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Он нашёл широкое применение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металлообработке. </a:t>
            </a:r>
          </a:p>
        </p:txBody>
      </p:sp>
      <p:pic>
        <p:nvPicPr>
          <p:cNvPr id="21506" name="Picture 2" descr="https://upload.wikimedia.org/wikipedia/commons/e/ea/Joseph_Brama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7800"/>
            <a:ext cx="2940133" cy="382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1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033837" cy="1513685"/>
            <a:chOff x="358776" y="1577920"/>
            <a:chExt cx="4033837" cy="15136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Промышленный</a:t>
              </a:r>
            </a:p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переворот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В средствах связи также произошли революционные изменения.</a:t>
              </a:r>
            </a:p>
          </p:txBody>
        </p:sp>
      </p:grpSp>
      <p:pic>
        <p:nvPicPr>
          <p:cNvPr id="25602" name="Picture 2" descr="https://upload.wikimedia.org/wikipedia/commons/f/fa/Signaling_by_Napoleonic_semaphore_li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936544"/>
            <a:ext cx="4392613" cy="32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23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4579" y="4405222"/>
            <a:ext cx="6474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Демонстрация работы семафора</a:t>
            </a:r>
          </a:p>
        </p:txBody>
      </p:sp>
      <p:pic>
        <p:nvPicPr>
          <p:cNvPr id="24578" name="Picture 2" descr="https://upload.wikimedia.org/wikipedia/commons/e/e7/Chappe_semapho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8974" y="376239"/>
            <a:ext cx="3066052" cy="402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7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570739"/>
            <a:ext cx="4033837" cy="2002024"/>
            <a:chOff x="358776" y="1577920"/>
            <a:chExt cx="4033837" cy="20020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Промышленная революция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Со второй половины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XVIII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века </a:t>
              </a:r>
            </a:p>
            <a:p>
              <a:pPr marL="0" marR="0" lvl="0" indent="0" algn="l" defTabSz="68574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появляются первые механические транспортные средства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  <a:p>
              <a:pPr marL="0" marR="0" lvl="0" indent="0" algn="l" defTabSz="68574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и воздухоплавательные аппараты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.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41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2" y="1132582"/>
            <a:ext cx="4392610" cy="287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pload.wikimedia.org/wikipedia/commons/thumb/4/4a/Semaphore_Line_Tower_on_Winter_Palace.jpg/1024px-Semaphore_Line_Tower_on_Winter_Pala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0998"/>
            <a:ext cx="9144002" cy="51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71620" y="38738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Башня оптического телеграфа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(Зимний дворец)</a:t>
            </a:r>
          </a:p>
        </p:txBody>
      </p:sp>
    </p:spTree>
    <p:extLst>
      <p:ext uri="{BB962C8B-B14F-4D97-AF65-F5344CB8AC3E}">
        <p14:creationId xmlns:p14="http://schemas.microsoft.com/office/powerpoint/2010/main" val="151866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Промышленная революция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Изобретение парового двигателя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Появление новых отраслей промышленности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Создание механических транспортных средств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52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ÐÐ°ÑÑÐ¸Ð½ÐºÐ¸ Ð¿Ð¾ Ð·Ð°Ð¿ÑÐ¾ÑÑ ÐÐ°ÑÐ¾Ð²Ð¾Ð· Ð¢ÑÐµÐ²Ð¸ÑÐ¸Ðº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987065" y="38739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Паровая повозка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Р.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Тревитика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27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Финансовая сфера на рубеже веков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58757" y="1317283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Развитие банковской системы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317283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Выдача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кредитов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294944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Появление фондовых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бирж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294944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Рост промышленности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 торговли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1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386996"/>
            <a:ext cx="3935897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1765 году в Бирмингеме был основан первый частный банк Британии.</a:t>
            </a:r>
          </a:p>
        </p:txBody>
      </p:sp>
    </p:spTree>
    <p:extLst>
      <p:ext uri="{BB962C8B-B14F-4D97-AF65-F5344CB8AC3E}">
        <p14:creationId xmlns:p14="http://schemas.microsoft.com/office/powerpoint/2010/main" val="301433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4787" r="94123" b="5854"/>
          <a:stretch/>
        </p:blipFill>
        <p:spPr>
          <a:xfrm>
            <a:off x="0" y="268357"/>
            <a:ext cx="636104" cy="48801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4788" r="94123" b="3089"/>
          <a:stretch/>
        </p:blipFill>
        <p:spPr>
          <a:xfrm>
            <a:off x="456806" y="149088"/>
            <a:ext cx="670813" cy="49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4788" r="94123" b="83724"/>
          <a:stretch/>
        </p:blipFill>
        <p:spPr>
          <a:xfrm>
            <a:off x="0" y="-2485"/>
            <a:ext cx="980016" cy="6228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4787" r="10500"/>
          <a:stretch/>
        </p:blipFill>
        <p:spPr>
          <a:xfrm>
            <a:off x="980017" y="-2485"/>
            <a:ext cx="8163983" cy="51459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1522" y="1485594"/>
            <a:ext cx="270703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Помимо промышленной революции,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из Англии распространилась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и аграрная.</a:t>
            </a:r>
          </a:p>
        </p:txBody>
      </p:sp>
    </p:spTree>
    <p:extLst>
      <p:ext uri="{BB962C8B-B14F-4D97-AF65-F5344CB8AC3E}">
        <p14:creationId xmlns:p14="http://schemas.microsoft.com/office/powerpoint/2010/main" val="352164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087" y="1368164"/>
            <a:ext cx="5426827" cy="2407172"/>
            <a:chOff x="348087" y="1127104"/>
            <a:chExt cx="5426827" cy="240717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48087" y="1127104"/>
              <a:ext cx="4062009" cy="12926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Аграрная </a:t>
              </a:r>
            </a:p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революция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это процесс внедрения в сельское хозяйство новой техники и новых производственных приёмов.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13474" y="1574816"/>
            <a:ext cx="2930524" cy="1993869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ÐÐ°ÑÑÐ¸Ð½ÐºÐ¸ Ð¿Ð¾ Ð·Ð°Ð¿ÑÐ¾ÑÑ British Agricultural Revolu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54" y="5310635"/>
            <a:ext cx="4904660" cy="32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3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Нововведения англичан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178047"/>
            <a:ext cx="37208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Многопольный 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севооборот.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5060" y="260537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598380"/>
            <a:ext cx="40460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Новые виды тяглового 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и молочного скота.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4157213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Селекция скота.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28" y="1064256"/>
            <a:ext cx="4669497" cy="3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72860"/>
            <a:ext cx="357337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Англии было создано устройство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для извлечения зерна из колоса. </a:t>
            </a:r>
          </a:p>
        </p:txBody>
      </p:sp>
    </p:spTree>
    <p:extLst>
      <p:ext uri="{BB962C8B-B14F-4D97-AF65-F5344CB8AC3E}">
        <p14:creationId xmlns:p14="http://schemas.microsoft.com/office/powerpoint/2010/main" val="23266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6203" y="1810003"/>
            <a:ext cx="4992054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Англии были изобретены устройства, работающие на конной тяге. 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Среди них – культиватор и сеялка.</a:t>
            </a:r>
          </a:p>
        </p:txBody>
      </p:sp>
      <p:pic>
        <p:nvPicPr>
          <p:cNvPr id="6" name="Picture 2" descr="ÐÐ°ÑÑÐ¸Ð½ÐºÐ¸ Ð¿Ð¾ Ð·Ð°Ð¿ÑÐ¾ÑÑ British Agricultural Revoluti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94997"/>
            <a:ext cx="2917825" cy="37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9351" y="2114702"/>
            <a:ext cx="487044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Точкой отсчёта для воздухоплавания стало событие, которое произошло 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5 июня 1783 года.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4" y="532356"/>
            <a:ext cx="2925763" cy="41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Аграрная революция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58814" y="2396099"/>
            <a:ext cx="2558115" cy="878914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Применение новых методов и механизмов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5838" y="1518875"/>
            <a:ext cx="3311603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Существенное увеличение производительности труда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95839" y="3275013"/>
            <a:ext cx="3311603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Превращение Англии в лидера европейского сельского хозяйства</a:t>
            </a: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4116929" y="1958332"/>
            <a:ext cx="478909" cy="877224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>
            <a:off x="4116929" y="2835556"/>
            <a:ext cx="478910" cy="8789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7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Распространение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аграрной революции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 всей Европе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Увеличение производства зерна, мяса, молока, шерсти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Обеспечение населения продовольствием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большем объёме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Аграрная революция</a:t>
            </a:r>
          </a:p>
        </p:txBody>
      </p:sp>
    </p:spTree>
    <p:extLst>
      <p:ext uri="{BB962C8B-B14F-4D97-AF65-F5344CB8AC3E}">
        <p14:creationId xmlns:p14="http://schemas.microsoft.com/office/powerpoint/2010/main" val="2547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539736" y="2653650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39736" y="1864600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39736" y="4231750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39736" y="3442700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85860" y="2523061"/>
            <a:ext cx="2489490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9736" y="1070783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rot="10800000">
            <a:off x="4562110" y="1363388"/>
            <a:ext cx="623750" cy="158286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33" idx="3"/>
            <a:endCxn id="29" idx="1"/>
          </p:cNvCxnSpPr>
          <p:nvPr/>
        </p:nvCxnSpPr>
        <p:spPr>
          <a:xfrm>
            <a:off x="4562110" y="2946254"/>
            <a:ext cx="623750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1"/>
            <a:endCxn id="30" idx="3"/>
          </p:cNvCxnSpPr>
          <p:nvPr/>
        </p:nvCxnSpPr>
        <p:spPr>
          <a:xfrm rot="10800000">
            <a:off x="4562110" y="2157204"/>
            <a:ext cx="623750" cy="78905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4" idx="3"/>
          </p:cNvCxnSpPr>
          <p:nvPr/>
        </p:nvCxnSpPr>
        <p:spPr>
          <a:xfrm rot="10800000" flipV="1">
            <a:off x="4562110" y="2946254"/>
            <a:ext cx="623750" cy="78905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4713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Качественные перемены в обществе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0383" y="1205036"/>
            <a:ext cx="2541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Промышленная революция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0906" y="2000932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Аграрная революция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51440" y="3473694"/>
            <a:ext cx="2598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Изменение структуры питания людей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54944" y="2684644"/>
            <a:ext cx="279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Накопление первоначального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капитала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99480" y="4370466"/>
            <a:ext cx="3102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Совершенствование медицины </a:t>
            </a:r>
          </a:p>
        </p:txBody>
      </p:sp>
      <p:cxnSp>
        <p:nvCxnSpPr>
          <p:cNvPr id="40" name="Скругленная соединительная линия 39"/>
          <p:cNvCxnSpPr>
            <a:stCxn id="29" idx="1"/>
            <a:endCxn id="36" idx="3"/>
          </p:cNvCxnSpPr>
          <p:nvPr/>
        </p:nvCxnSpPr>
        <p:spPr>
          <a:xfrm rot="10800000" flipV="1">
            <a:off x="4562110" y="2946254"/>
            <a:ext cx="623750" cy="15781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185861" y="2576924"/>
            <a:ext cx="2489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Демографическая революция в конце XVIII –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начале XIX века</a:t>
            </a:r>
          </a:p>
        </p:txBody>
      </p:sp>
    </p:spTree>
    <p:extLst>
      <p:ext uri="{BB962C8B-B14F-4D97-AF65-F5344CB8AC3E}">
        <p14:creationId xmlns:p14="http://schemas.microsoft.com/office/powerpoint/2010/main" val="25267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36" grpId="0" animBg="1"/>
      <p:bldP spid="34" grpId="0" animBg="1"/>
      <p:bldP spid="29" grpId="0" animBg="1"/>
      <p:bldP spid="17" grpId="0" animBg="1"/>
      <p:bldP spid="4" grpId="0"/>
      <p:bldP spid="18" grpId="0"/>
      <p:bldP spid="20" grpId="0"/>
      <p:bldP spid="22" grpId="0"/>
      <p:bldP spid="23" grpId="0"/>
      <p:bldP spid="4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amedicinaenelarte.files.wordpress.com/2014/02/robert-a-thom_jenner-smallpoxlg-1919.jpg?w=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3548" y="0"/>
            <a:ext cx="80904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" name="Picture 2" descr="https://lamedicinaenelarte.files.wordpress.com/2014/02/robert-a-thom_jenner-smallpoxlg-1919.jpg?w=12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105354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8755" y="1499982"/>
            <a:ext cx="270703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Огромное </a:t>
            </a: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значение имела изобретённая врачом Эдвардом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Дженнером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 вакцина от оспы.</a:t>
            </a:r>
          </a:p>
        </p:txBody>
      </p:sp>
    </p:spTree>
    <p:extLst>
      <p:ext uri="{BB962C8B-B14F-4D97-AF65-F5344CB8AC3E}">
        <p14:creationId xmlns:p14="http://schemas.microsoft.com/office/powerpoint/2010/main" val="32835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2100018"/>
            <a:ext cx="5416139" cy="1277914"/>
            <a:chOff x="358775" y="1940570"/>
            <a:chExt cx="5416139" cy="127791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1940570"/>
              <a:ext cx="2154436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Оспа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это </a:t>
              </a:r>
              <a:r>
                <a:rPr kumimoji="0" lang="ru-RU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высокозаразная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вирусная инфекция.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27349" y="1622513"/>
            <a:ext cx="2916651" cy="1898474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1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3279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Смертность населения от болезней постепенно стала сокращаться, 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а рождаемость сохранялась высокой.</a:t>
            </a:r>
          </a:p>
        </p:txBody>
      </p:sp>
      <p:pic>
        <p:nvPicPr>
          <p:cNvPr id="4102" name="Picture 6" descr="ÐÐ°ÑÑÐ¸Ð½ÐºÐ¸ Ð¿Ð¾ Ð·Ð°Ð¿ÑÐ¾ÑÑ ÑÐ¾Ð´Ñ Ð² 18 Ð²ÐµÐº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581944"/>
            <a:ext cx="2917825" cy="3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6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Население Европы 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2842353" y="1175806"/>
            <a:ext cx="8781" cy="2872434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851134" y="4045292"/>
            <a:ext cx="4081572" cy="2949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 rot="16200000">
            <a:off x="368327" y="2534754"/>
            <a:ext cx="32985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Численность населения (млн чел.)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73666" y="4554217"/>
            <a:ext cx="31453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Годы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68394" y="4147987"/>
            <a:ext cx="5696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1700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534639" y="4177472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1750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54592" y="4147987"/>
            <a:ext cx="594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1800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246097" y="3858308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100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220024" y="2635143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150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227764" y="1365738"/>
            <a:ext cx="6332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200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5400000" flipH="1" flipV="1">
            <a:off x="2928721" y="2689361"/>
            <a:ext cx="2242" cy="170807"/>
          </a:xfrm>
          <a:prstGeom prst="line">
            <a:avLst/>
          </a:prstGeom>
          <a:ln w="38100">
            <a:solidFill>
              <a:srgbClr val="FA5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32" idx="3"/>
          </p:cNvCxnSpPr>
          <p:nvPr/>
        </p:nvCxnSpPr>
        <p:spPr>
          <a:xfrm flipV="1">
            <a:off x="2860968" y="1501995"/>
            <a:ext cx="142577" cy="2243"/>
          </a:xfrm>
          <a:prstGeom prst="line">
            <a:avLst/>
          </a:prstGeom>
          <a:ln w="38100">
            <a:solidFill>
              <a:srgbClr val="FA5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133724" y="3444688"/>
            <a:ext cx="406884" cy="601522"/>
          </a:xfrm>
          <a:prstGeom prst="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031736" y="3442657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118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644051" y="2885917"/>
            <a:ext cx="406884" cy="1159375"/>
          </a:xfrm>
          <a:prstGeom prst="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538637" y="2882969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140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154377" y="1642736"/>
            <a:ext cx="406884" cy="2402555"/>
          </a:xfrm>
          <a:prstGeom prst="rect">
            <a:avLst/>
          </a:pr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40342" y="1652582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</a:t>
            </a:r>
          </a:p>
        </p:txBody>
      </p:sp>
    </p:spTree>
    <p:extLst>
      <p:ext uri="{BB962C8B-B14F-4D97-AF65-F5344CB8AC3E}">
        <p14:creationId xmlns:p14="http://schemas.microsoft.com/office/powerpoint/2010/main" val="61563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8" grpId="0"/>
      <p:bldP spid="29" grpId="0"/>
      <p:bldP spid="30" grpId="0"/>
      <p:bldP spid="31" grpId="0"/>
      <p:bldP spid="32" grpId="0"/>
      <p:bldP spid="7" grpId="0" animBg="1"/>
      <p:bldP spid="57" grpId="0"/>
      <p:bldP spid="41" grpId="0" animBg="1"/>
      <p:bldP spid="42" grpId="0"/>
      <p:bldP spid="44" grpId="0" animBg="1"/>
      <p:bldP spid="4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72571"/>
            <a:ext cx="500230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Население России в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XVIII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веке выросло в основном за счёт включения в её состав новых земель.</a:t>
            </a:r>
          </a:p>
        </p:txBody>
      </p:sp>
    </p:spTree>
    <p:extLst>
      <p:ext uri="{BB962C8B-B14F-4D97-AF65-F5344CB8AC3E}">
        <p14:creationId xmlns:p14="http://schemas.microsoft.com/office/powerpoint/2010/main" val="264260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847" b="15908"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70498" y="38796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Прибытие мигрантов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в Северную Америку</a:t>
            </a:r>
          </a:p>
        </p:txBody>
      </p:sp>
    </p:spTree>
    <p:extLst>
      <p:ext uri="{BB962C8B-B14F-4D97-AF65-F5344CB8AC3E}">
        <p14:creationId xmlns:p14="http://schemas.microsoft.com/office/powerpoint/2010/main" val="11920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Предпосылки массовой миграции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710124"/>
            <a:ext cx="37208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Развитие экономики.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933668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Войны.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4018714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Освоение Нового Света 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и колоний.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42" name="Picture 2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62" y="1578624"/>
            <a:ext cx="4433743" cy="28671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55" y="381168"/>
            <a:ext cx="3167258" cy="3895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97" y="376238"/>
            <a:ext cx="2981984" cy="3913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2615" y="4405222"/>
            <a:ext cx="5713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Жозеф 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Этьен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 Монгольфье</a:t>
            </a:r>
          </a:p>
        </p:txBody>
      </p:sp>
    </p:spTree>
    <p:extLst>
      <p:ext uri="{BB962C8B-B14F-4D97-AF65-F5344CB8AC3E}">
        <p14:creationId xmlns:p14="http://schemas.microsoft.com/office/powerpoint/2010/main" val="32181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33859" y="3931087"/>
            <a:ext cx="1658754" cy="615782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733861" y="1136127"/>
            <a:ext cx="3713136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3862" y="2067551"/>
            <a:ext cx="3713135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33861" y="2999663"/>
            <a:ext cx="3713136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 flipH="1">
            <a:off x="2733860" y="2373806"/>
            <a:ext cx="1" cy="933748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1"/>
            <a:endCxn id="29" idx="1"/>
          </p:cNvCxnSpPr>
          <p:nvPr/>
        </p:nvCxnSpPr>
        <p:spPr>
          <a:xfrm rot="10800000">
            <a:off x="2733862" y="1442382"/>
            <a:ext cx="1" cy="931424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66239" y="1180771"/>
            <a:ext cx="344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Революционные перемены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производстве и сельском хозяйстве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2149" y="2112195"/>
            <a:ext cx="3116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Изменение социальной структуры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общества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6313" y="3045944"/>
            <a:ext cx="3368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Формирование новых общественных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слоёв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51388" y="3931087"/>
            <a:ext cx="1695609" cy="615782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2149" y="4088937"/>
            <a:ext cx="10871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Буржуазия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64617" y="4088937"/>
            <a:ext cx="8691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Рабочие</a:t>
            </a:r>
          </a:p>
        </p:txBody>
      </p:sp>
      <p:cxnSp>
        <p:nvCxnSpPr>
          <p:cNvPr id="24" name="Скругленная соединительная линия 23"/>
          <p:cNvCxnSpPr>
            <a:stCxn id="15" idx="1"/>
            <a:endCxn id="19" idx="1"/>
          </p:cNvCxnSpPr>
          <p:nvPr/>
        </p:nvCxnSpPr>
        <p:spPr>
          <a:xfrm rot="10800000" flipH="1">
            <a:off x="2733859" y="3307554"/>
            <a:ext cx="2" cy="931424"/>
          </a:xfrm>
          <a:prstGeom prst="curvedConnector3">
            <a:avLst>
              <a:gd name="adj1" fmla="val -1143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stCxn id="17" idx="3"/>
            <a:endCxn id="29" idx="3"/>
          </p:cNvCxnSpPr>
          <p:nvPr/>
        </p:nvCxnSpPr>
        <p:spPr>
          <a:xfrm flipV="1">
            <a:off x="6446997" y="1442382"/>
            <a:ext cx="12700" cy="9314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9" idx="3"/>
            <a:endCxn id="17" idx="3"/>
          </p:cNvCxnSpPr>
          <p:nvPr/>
        </p:nvCxnSpPr>
        <p:spPr>
          <a:xfrm flipV="1">
            <a:off x="6446997" y="2373806"/>
            <a:ext cx="12700" cy="93374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18" idx="3"/>
            <a:endCxn id="19" idx="3"/>
          </p:cNvCxnSpPr>
          <p:nvPr/>
        </p:nvCxnSpPr>
        <p:spPr>
          <a:xfrm flipV="1">
            <a:off x="6446997" y="3307554"/>
            <a:ext cx="12700" cy="9314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Изменения в обществе 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 </a:t>
            </a:r>
          </a:p>
        </p:txBody>
      </p:sp>
    </p:spTree>
    <p:extLst>
      <p:ext uri="{BB962C8B-B14F-4D97-AF65-F5344CB8AC3E}">
        <p14:creationId xmlns:p14="http://schemas.microsoft.com/office/powerpoint/2010/main" val="121554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  <p:bldP spid="17" grpId="0" animBg="1"/>
      <p:bldP spid="19" grpId="0" animBg="1"/>
      <p:bldP spid="4" grpId="0"/>
      <p:bldP spid="5" grpId="0"/>
      <p:bldP spid="6" grpId="0"/>
      <p:bldP spid="18" grpId="0" animBg="1"/>
      <p:bldP spid="7" grpId="0"/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696927"/>
            <a:ext cx="5416139" cy="1749646"/>
            <a:chOff x="358775" y="1765971"/>
            <a:chExt cx="5416139" cy="174964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1765971"/>
              <a:ext cx="3970639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Буржуазия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слой общества, который обладает собственностью и существует за счёт доходов от неё.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13474" y="1537855"/>
            <a:ext cx="2930525" cy="1989806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6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4" y="2267540"/>
            <a:ext cx="71500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Буржуазия 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961" y="3979358"/>
            <a:ext cx="38703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Создание своих политических организаций.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4" y="32734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23329" y="33015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9627" y="3979358"/>
            <a:ext cx="32637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Участие в парламентских и местных выборах.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9470" y="570154"/>
            <a:ext cx="1650299" cy="312724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Аграрная революция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6903" y="2224881"/>
            <a:ext cx="2238374" cy="1017588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1389" y="1715916"/>
            <a:ext cx="2552661" cy="6300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4398" y="3085455"/>
            <a:ext cx="2552661" cy="6300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4105277" y="2030936"/>
            <a:ext cx="646112" cy="70273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>
            <a:off x="4105277" y="2733675"/>
            <a:ext cx="659121" cy="6668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66902" y="2364343"/>
            <a:ext cx="2238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Повышение влияния буржуазии на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общество и политику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1388" y="1769325"/>
            <a:ext cx="255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Размывание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дворянского сословия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7573" y="3138865"/>
            <a:ext cx="255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Потеря дворянами ведущей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роли в 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33450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6" grpId="0"/>
      <p:bldP spid="9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0/0b/Grigoriy_Myasoyedov_Reading_of_the_1861_Manifesto_18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4" cy="51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6977765" y="38796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0305" y="872462"/>
            <a:ext cx="1814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Г. Мясоедов.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Чтение Положения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19 февраля 1861 года.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984583"/>
            <a:ext cx="411480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России перемены в обществе начались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после Крестьянской реформы 1861 года.</a:t>
            </a:r>
          </a:p>
        </p:txBody>
      </p:sp>
    </p:spTree>
    <p:extLst>
      <p:ext uri="{BB962C8B-B14F-4D97-AF65-F5344CB8AC3E}">
        <p14:creationId xmlns:p14="http://schemas.microsoft.com/office/powerpoint/2010/main" val="56329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ая выноска 10"/>
          <p:cNvSpPr/>
          <p:nvPr/>
        </p:nvSpPr>
        <p:spPr>
          <a:xfrm>
            <a:off x="7191452" y="3768511"/>
            <a:ext cx="1593773" cy="454573"/>
          </a:xfrm>
          <a:prstGeom prst="wedgeRectCallout">
            <a:avLst>
              <a:gd name="adj1" fmla="val -26191"/>
              <a:gd name="adj2" fmla="val 2305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Тихий океан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110707" y="2204802"/>
            <a:ext cx="2563812" cy="742935"/>
          </a:xfrm>
          <a:prstGeom prst="wedgeRectCallout">
            <a:avLst>
              <a:gd name="adj1" fmla="val -13542"/>
              <a:gd name="adj2" fmla="val -903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Российская империя в начале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XIX </a:t>
            </a: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века 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6213475" y="376238"/>
            <a:ext cx="1593773" cy="454573"/>
          </a:xfrm>
          <a:prstGeom prst="wedgeRectCallout">
            <a:avLst>
              <a:gd name="adj1" fmla="val -26191"/>
              <a:gd name="adj2" fmla="val 2305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Арктика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58370" y="641564"/>
            <a:ext cx="1238083" cy="454573"/>
          </a:xfrm>
          <a:prstGeom prst="wedgeRectCallout">
            <a:avLst>
              <a:gd name="adj1" fmla="val -64500"/>
              <a:gd name="adj2" fmla="val 40949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Балтика</a:t>
            </a: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1101160" y="4300658"/>
            <a:ext cx="1830953" cy="454573"/>
          </a:xfrm>
          <a:prstGeom prst="wedgeRectCallout">
            <a:avLst>
              <a:gd name="adj1" fmla="val -48533"/>
              <a:gd name="adj2" fmla="val -12251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Чёрное море</a:t>
            </a:r>
          </a:p>
        </p:txBody>
      </p:sp>
    </p:spTree>
    <p:extLst>
      <p:ext uri="{BB962C8B-B14F-4D97-AF65-F5344CB8AC3E}">
        <p14:creationId xmlns:p14="http://schemas.microsoft.com/office/powerpoint/2010/main" val="26191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972860"/>
            <a:ext cx="3625327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Основу населения России в XIX веке составляли русские. </a:t>
            </a:r>
          </a:p>
        </p:txBody>
      </p:sp>
    </p:spTree>
    <p:extLst>
      <p:ext uri="{BB962C8B-B14F-4D97-AF65-F5344CB8AC3E}">
        <p14:creationId xmlns:p14="http://schemas.microsoft.com/office/powerpoint/2010/main" val="21735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t="16616" r="26850" b="17017"/>
          <a:stretch/>
        </p:blipFill>
        <p:spPr>
          <a:xfrm>
            <a:off x="-2" y="-91440"/>
            <a:ext cx="9159500" cy="5234940"/>
          </a:xfrm>
          <a:prstGeom prst="rect">
            <a:avLst/>
          </a:prstGeom>
          <a:ln w="19050">
            <a:noFill/>
            <a:prstDash val="sysDot"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461566" y="3042783"/>
            <a:ext cx="1437595" cy="1287164"/>
          </a:xfrm>
          <a:custGeom>
            <a:avLst/>
            <a:gdLst>
              <a:gd name="connsiteX0" fmla="*/ 467707 w 1417173"/>
              <a:gd name="connsiteY0" fmla="*/ 44294 h 1163869"/>
              <a:gd name="connsiteX1" fmla="*/ 119364 w 1417173"/>
              <a:gd name="connsiteY1" fmla="*/ 305552 h 1163869"/>
              <a:gd name="connsiteX2" fmla="*/ 75821 w 1417173"/>
              <a:gd name="connsiteY2" fmla="*/ 566809 h 1163869"/>
              <a:gd name="connsiteX3" fmla="*/ 3250 w 1417173"/>
              <a:gd name="connsiteY3" fmla="*/ 784523 h 1163869"/>
              <a:gd name="connsiteX4" fmla="*/ 191935 w 1417173"/>
              <a:gd name="connsiteY4" fmla="*/ 929666 h 1163869"/>
              <a:gd name="connsiteX5" fmla="*/ 337078 w 1417173"/>
              <a:gd name="connsiteY5" fmla="*/ 886123 h 1163869"/>
              <a:gd name="connsiteX6" fmla="*/ 540278 w 1417173"/>
              <a:gd name="connsiteY6" fmla="*/ 973209 h 1163869"/>
              <a:gd name="connsiteX7" fmla="*/ 598335 w 1417173"/>
              <a:gd name="connsiteY7" fmla="*/ 1147380 h 1163869"/>
              <a:gd name="connsiteX8" fmla="*/ 772507 w 1417173"/>
              <a:gd name="connsiteY8" fmla="*/ 1103837 h 1163869"/>
              <a:gd name="connsiteX9" fmla="*/ 932164 w 1417173"/>
              <a:gd name="connsiteY9" fmla="*/ 1161894 h 1163869"/>
              <a:gd name="connsiteX10" fmla="*/ 1353078 w 1417173"/>
              <a:gd name="connsiteY10" fmla="*/ 1016752 h 1163869"/>
              <a:gd name="connsiteX11" fmla="*/ 1396621 w 1417173"/>
              <a:gd name="connsiteY11" fmla="*/ 668409 h 1163869"/>
              <a:gd name="connsiteX12" fmla="*/ 1164393 w 1417173"/>
              <a:gd name="connsiteY12" fmla="*/ 552294 h 1163869"/>
              <a:gd name="connsiteX13" fmla="*/ 917650 w 1417173"/>
              <a:gd name="connsiteY13" fmla="*/ 392637 h 1163869"/>
              <a:gd name="connsiteX14" fmla="*/ 757993 w 1417173"/>
              <a:gd name="connsiteY14" fmla="*/ 203952 h 1163869"/>
              <a:gd name="connsiteX15" fmla="*/ 554793 w 1417173"/>
              <a:gd name="connsiteY15" fmla="*/ 15266 h 1163869"/>
              <a:gd name="connsiteX16" fmla="*/ 467707 w 1417173"/>
              <a:gd name="connsiteY16" fmla="*/ 44294 h 1163869"/>
              <a:gd name="connsiteX0" fmla="*/ 400736 w 1350202"/>
              <a:gd name="connsiteY0" fmla="*/ 44294 h 1163869"/>
              <a:gd name="connsiteX1" fmla="*/ 52393 w 1350202"/>
              <a:gd name="connsiteY1" fmla="*/ 305552 h 1163869"/>
              <a:gd name="connsiteX2" fmla="*/ 8850 w 1350202"/>
              <a:gd name="connsiteY2" fmla="*/ 566809 h 1163869"/>
              <a:gd name="connsiteX3" fmla="*/ 126193 w 1350202"/>
              <a:gd name="connsiteY3" fmla="*/ 728252 h 1163869"/>
              <a:gd name="connsiteX4" fmla="*/ 124964 w 1350202"/>
              <a:gd name="connsiteY4" fmla="*/ 929666 h 1163869"/>
              <a:gd name="connsiteX5" fmla="*/ 270107 w 1350202"/>
              <a:gd name="connsiteY5" fmla="*/ 886123 h 1163869"/>
              <a:gd name="connsiteX6" fmla="*/ 473307 w 1350202"/>
              <a:gd name="connsiteY6" fmla="*/ 973209 h 1163869"/>
              <a:gd name="connsiteX7" fmla="*/ 531364 w 1350202"/>
              <a:gd name="connsiteY7" fmla="*/ 1147380 h 1163869"/>
              <a:gd name="connsiteX8" fmla="*/ 705536 w 1350202"/>
              <a:gd name="connsiteY8" fmla="*/ 1103837 h 1163869"/>
              <a:gd name="connsiteX9" fmla="*/ 865193 w 1350202"/>
              <a:gd name="connsiteY9" fmla="*/ 1161894 h 1163869"/>
              <a:gd name="connsiteX10" fmla="*/ 1286107 w 1350202"/>
              <a:gd name="connsiteY10" fmla="*/ 1016752 h 1163869"/>
              <a:gd name="connsiteX11" fmla="*/ 1329650 w 1350202"/>
              <a:gd name="connsiteY11" fmla="*/ 668409 h 1163869"/>
              <a:gd name="connsiteX12" fmla="*/ 1097422 w 1350202"/>
              <a:gd name="connsiteY12" fmla="*/ 552294 h 1163869"/>
              <a:gd name="connsiteX13" fmla="*/ 850679 w 1350202"/>
              <a:gd name="connsiteY13" fmla="*/ 392637 h 1163869"/>
              <a:gd name="connsiteX14" fmla="*/ 691022 w 1350202"/>
              <a:gd name="connsiteY14" fmla="*/ 203952 h 1163869"/>
              <a:gd name="connsiteX15" fmla="*/ 487822 w 1350202"/>
              <a:gd name="connsiteY15" fmla="*/ 15266 h 1163869"/>
              <a:gd name="connsiteX16" fmla="*/ 400736 w 1350202"/>
              <a:gd name="connsiteY16" fmla="*/ 44294 h 1163869"/>
              <a:gd name="connsiteX0" fmla="*/ 395113 w 1344579"/>
              <a:gd name="connsiteY0" fmla="*/ 44294 h 1163869"/>
              <a:gd name="connsiteX1" fmla="*/ 46770 w 1344579"/>
              <a:gd name="connsiteY1" fmla="*/ 305552 h 1163869"/>
              <a:gd name="connsiteX2" fmla="*/ 3227 w 1344579"/>
              <a:gd name="connsiteY2" fmla="*/ 566809 h 1163869"/>
              <a:gd name="connsiteX3" fmla="*/ 43198 w 1344579"/>
              <a:gd name="connsiteY3" fmla="*/ 756387 h 1163869"/>
              <a:gd name="connsiteX4" fmla="*/ 119341 w 1344579"/>
              <a:gd name="connsiteY4" fmla="*/ 929666 h 1163869"/>
              <a:gd name="connsiteX5" fmla="*/ 264484 w 1344579"/>
              <a:gd name="connsiteY5" fmla="*/ 886123 h 1163869"/>
              <a:gd name="connsiteX6" fmla="*/ 467684 w 1344579"/>
              <a:gd name="connsiteY6" fmla="*/ 973209 h 1163869"/>
              <a:gd name="connsiteX7" fmla="*/ 525741 w 1344579"/>
              <a:gd name="connsiteY7" fmla="*/ 1147380 h 1163869"/>
              <a:gd name="connsiteX8" fmla="*/ 699913 w 1344579"/>
              <a:gd name="connsiteY8" fmla="*/ 1103837 h 1163869"/>
              <a:gd name="connsiteX9" fmla="*/ 859570 w 1344579"/>
              <a:gd name="connsiteY9" fmla="*/ 1161894 h 1163869"/>
              <a:gd name="connsiteX10" fmla="*/ 1280484 w 1344579"/>
              <a:gd name="connsiteY10" fmla="*/ 1016752 h 1163869"/>
              <a:gd name="connsiteX11" fmla="*/ 1324027 w 1344579"/>
              <a:gd name="connsiteY11" fmla="*/ 668409 h 1163869"/>
              <a:gd name="connsiteX12" fmla="*/ 1091799 w 1344579"/>
              <a:gd name="connsiteY12" fmla="*/ 552294 h 1163869"/>
              <a:gd name="connsiteX13" fmla="*/ 845056 w 1344579"/>
              <a:gd name="connsiteY13" fmla="*/ 392637 h 1163869"/>
              <a:gd name="connsiteX14" fmla="*/ 685399 w 1344579"/>
              <a:gd name="connsiteY14" fmla="*/ 203952 h 1163869"/>
              <a:gd name="connsiteX15" fmla="*/ 482199 w 1344579"/>
              <a:gd name="connsiteY15" fmla="*/ 15266 h 1163869"/>
              <a:gd name="connsiteX16" fmla="*/ 395113 w 1344579"/>
              <a:gd name="connsiteY16" fmla="*/ 44294 h 1163869"/>
              <a:gd name="connsiteX0" fmla="*/ 395113 w 1344579"/>
              <a:gd name="connsiteY0" fmla="*/ 44294 h 1163869"/>
              <a:gd name="connsiteX1" fmla="*/ 46770 w 1344579"/>
              <a:gd name="connsiteY1" fmla="*/ 305552 h 1163869"/>
              <a:gd name="connsiteX2" fmla="*/ 3227 w 1344579"/>
              <a:gd name="connsiteY2" fmla="*/ 566809 h 1163869"/>
              <a:gd name="connsiteX3" fmla="*/ 43198 w 1344579"/>
              <a:gd name="connsiteY3" fmla="*/ 756387 h 1163869"/>
              <a:gd name="connsiteX4" fmla="*/ 196713 w 1344579"/>
              <a:gd name="connsiteY4" fmla="*/ 901531 h 1163869"/>
              <a:gd name="connsiteX5" fmla="*/ 264484 w 1344579"/>
              <a:gd name="connsiteY5" fmla="*/ 886123 h 1163869"/>
              <a:gd name="connsiteX6" fmla="*/ 467684 w 1344579"/>
              <a:gd name="connsiteY6" fmla="*/ 973209 h 1163869"/>
              <a:gd name="connsiteX7" fmla="*/ 525741 w 1344579"/>
              <a:gd name="connsiteY7" fmla="*/ 1147380 h 1163869"/>
              <a:gd name="connsiteX8" fmla="*/ 699913 w 1344579"/>
              <a:gd name="connsiteY8" fmla="*/ 1103837 h 1163869"/>
              <a:gd name="connsiteX9" fmla="*/ 859570 w 1344579"/>
              <a:gd name="connsiteY9" fmla="*/ 1161894 h 1163869"/>
              <a:gd name="connsiteX10" fmla="*/ 1280484 w 1344579"/>
              <a:gd name="connsiteY10" fmla="*/ 1016752 h 1163869"/>
              <a:gd name="connsiteX11" fmla="*/ 1324027 w 1344579"/>
              <a:gd name="connsiteY11" fmla="*/ 668409 h 1163869"/>
              <a:gd name="connsiteX12" fmla="*/ 1091799 w 1344579"/>
              <a:gd name="connsiteY12" fmla="*/ 552294 h 1163869"/>
              <a:gd name="connsiteX13" fmla="*/ 845056 w 1344579"/>
              <a:gd name="connsiteY13" fmla="*/ 392637 h 1163869"/>
              <a:gd name="connsiteX14" fmla="*/ 685399 w 1344579"/>
              <a:gd name="connsiteY14" fmla="*/ 203952 h 1163869"/>
              <a:gd name="connsiteX15" fmla="*/ 482199 w 1344579"/>
              <a:gd name="connsiteY15" fmla="*/ 15266 h 1163869"/>
              <a:gd name="connsiteX16" fmla="*/ 395113 w 1344579"/>
              <a:gd name="connsiteY16" fmla="*/ 44294 h 1163869"/>
              <a:gd name="connsiteX0" fmla="*/ 395113 w 1344579"/>
              <a:gd name="connsiteY0" fmla="*/ 44294 h 1163869"/>
              <a:gd name="connsiteX1" fmla="*/ 46770 w 1344579"/>
              <a:gd name="connsiteY1" fmla="*/ 305552 h 1163869"/>
              <a:gd name="connsiteX2" fmla="*/ 3227 w 1344579"/>
              <a:gd name="connsiteY2" fmla="*/ 566809 h 1163869"/>
              <a:gd name="connsiteX3" fmla="*/ 43198 w 1344579"/>
              <a:gd name="connsiteY3" fmla="*/ 756387 h 1163869"/>
              <a:gd name="connsiteX4" fmla="*/ 196713 w 1344579"/>
              <a:gd name="connsiteY4" fmla="*/ 901531 h 1163869"/>
              <a:gd name="connsiteX5" fmla="*/ 327788 w 1344579"/>
              <a:gd name="connsiteY5" fmla="*/ 1005699 h 1163869"/>
              <a:gd name="connsiteX6" fmla="*/ 467684 w 1344579"/>
              <a:gd name="connsiteY6" fmla="*/ 973209 h 1163869"/>
              <a:gd name="connsiteX7" fmla="*/ 525741 w 1344579"/>
              <a:gd name="connsiteY7" fmla="*/ 1147380 h 1163869"/>
              <a:gd name="connsiteX8" fmla="*/ 699913 w 1344579"/>
              <a:gd name="connsiteY8" fmla="*/ 1103837 h 1163869"/>
              <a:gd name="connsiteX9" fmla="*/ 859570 w 1344579"/>
              <a:gd name="connsiteY9" fmla="*/ 1161894 h 1163869"/>
              <a:gd name="connsiteX10" fmla="*/ 1280484 w 1344579"/>
              <a:gd name="connsiteY10" fmla="*/ 1016752 h 1163869"/>
              <a:gd name="connsiteX11" fmla="*/ 1324027 w 1344579"/>
              <a:gd name="connsiteY11" fmla="*/ 668409 h 1163869"/>
              <a:gd name="connsiteX12" fmla="*/ 1091799 w 1344579"/>
              <a:gd name="connsiteY12" fmla="*/ 552294 h 1163869"/>
              <a:gd name="connsiteX13" fmla="*/ 845056 w 1344579"/>
              <a:gd name="connsiteY13" fmla="*/ 392637 h 1163869"/>
              <a:gd name="connsiteX14" fmla="*/ 685399 w 1344579"/>
              <a:gd name="connsiteY14" fmla="*/ 203952 h 1163869"/>
              <a:gd name="connsiteX15" fmla="*/ 482199 w 1344579"/>
              <a:gd name="connsiteY15" fmla="*/ 15266 h 1163869"/>
              <a:gd name="connsiteX16" fmla="*/ 395113 w 1344579"/>
              <a:gd name="connsiteY16" fmla="*/ 44294 h 1163869"/>
              <a:gd name="connsiteX0" fmla="*/ 395113 w 1344579"/>
              <a:gd name="connsiteY0" fmla="*/ 44294 h 1163869"/>
              <a:gd name="connsiteX1" fmla="*/ 46770 w 1344579"/>
              <a:gd name="connsiteY1" fmla="*/ 305552 h 1163869"/>
              <a:gd name="connsiteX2" fmla="*/ 3227 w 1344579"/>
              <a:gd name="connsiteY2" fmla="*/ 566809 h 1163869"/>
              <a:gd name="connsiteX3" fmla="*/ 43198 w 1344579"/>
              <a:gd name="connsiteY3" fmla="*/ 756387 h 1163869"/>
              <a:gd name="connsiteX4" fmla="*/ 196713 w 1344579"/>
              <a:gd name="connsiteY4" fmla="*/ 901531 h 1163869"/>
              <a:gd name="connsiteX5" fmla="*/ 327788 w 1344579"/>
              <a:gd name="connsiteY5" fmla="*/ 1005699 h 1163869"/>
              <a:gd name="connsiteX6" fmla="*/ 446582 w 1344579"/>
              <a:gd name="connsiteY6" fmla="*/ 1050582 h 1163869"/>
              <a:gd name="connsiteX7" fmla="*/ 525741 w 1344579"/>
              <a:gd name="connsiteY7" fmla="*/ 1147380 h 1163869"/>
              <a:gd name="connsiteX8" fmla="*/ 699913 w 1344579"/>
              <a:gd name="connsiteY8" fmla="*/ 1103837 h 1163869"/>
              <a:gd name="connsiteX9" fmla="*/ 859570 w 1344579"/>
              <a:gd name="connsiteY9" fmla="*/ 1161894 h 1163869"/>
              <a:gd name="connsiteX10" fmla="*/ 1280484 w 1344579"/>
              <a:gd name="connsiteY10" fmla="*/ 1016752 h 1163869"/>
              <a:gd name="connsiteX11" fmla="*/ 1324027 w 1344579"/>
              <a:gd name="connsiteY11" fmla="*/ 668409 h 1163869"/>
              <a:gd name="connsiteX12" fmla="*/ 1091799 w 1344579"/>
              <a:gd name="connsiteY12" fmla="*/ 552294 h 1163869"/>
              <a:gd name="connsiteX13" fmla="*/ 845056 w 1344579"/>
              <a:gd name="connsiteY13" fmla="*/ 392637 h 1163869"/>
              <a:gd name="connsiteX14" fmla="*/ 685399 w 1344579"/>
              <a:gd name="connsiteY14" fmla="*/ 203952 h 1163869"/>
              <a:gd name="connsiteX15" fmla="*/ 482199 w 1344579"/>
              <a:gd name="connsiteY15" fmla="*/ 15266 h 1163869"/>
              <a:gd name="connsiteX16" fmla="*/ 395113 w 1344579"/>
              <a:gd name="connsiteY16" fmla="*/ 44294 h 1163869"/>
              <a:gd name="connsiteX0" fmla="*/ 395113 w 1344579"/>
              <a:gd name="connsiteY0" fmla="*/ 44294 h 1314892"/>
              <a:gd name="connsiteX1" fmla="*/ 46770 w 1344579"/>
              <a:gd name="connsiteY1" fmla="*/ 305552 h 1314892"/>
              <a:gd name="connsiteX2" fmla="*/ 3227 w 1344579"/>
              <a:gd name="connsiteY2" fmla="*/ 566809 h 1314892"/>
              <a:gd name="connsiteX3" fmla="*/ 43198 w 1344579"/>
              <a:gd name="connsiteY3" fmla="*/ 756387 h 1314892"/>
              <a:gd name="connsiteX4" fmla="*/ 196713 w 1344579"/>
              <a:gd name="connsiteY4" fmla="*/ 901531 h 1314892"/>
              <a:gd name="connsiteX5" fmla="*/ 327788 w 1344579"/>
              <a:gd name="connsiteY5" fmla="*/ 1005699 h 1314892"/>
              <a:gd name="connsiteX6" fmla="*/ 446582 w 1344579"/>
              <a:gd name="connsiteY6" fmla="*/ 1050582 h 1314892"/>
              <a:gd name="connsiteX7" fmla="*/ 525741 w 1344579"/>
              <a:gd name="connsiteY7" fmla="*/ 1147380 h 1314892"/>
              <a:gd name="connsiteX8" fmla="*/ 671778 w 1344579"/>
              <a:gd name="connsiteY8" fmla="*/ 1314852 h 1314892"/>
              <a:gd name="connsiteX9" fmla="*/ 859570 w 1344579"/>
              <a:gd name="connsiteY9" fmla="*/ 1161894 h 1314892"/>
              <a:gd name="connsiteX10" fmla="*/ 1280484 w 1344579"/>
              <a:gd name="connsiteY10" fmla="*/ 1016752 h 1314892"/>
              <a:gd name="connsiteX11" fmla="*/ 1324027 w 1344579"/>
              <a:gd name="connsiteY11" fmla="*/ 668409 h 1314892"/>
              <a:gd name="connsiteX12" fmla="*/ 1091799 w 1344579"/>
              <a:gd name="connsiteY12" fmla="*/ 552294 h 1314892"/>
              <a:gd name="connsiteX13" fmla="*/ 845056 w 1344579"/>
              <a:gd name="connsiteY13" fmla="*/ 392637 h 1314892"/>
              <a:gd name="connsiteX14" fmla="*/ 685399 w 1344579"/>
              <a:gd name="connsiteY14" fmla="*/ 203952 h 1314892"/>
              <a:gd name="connsiteX15" fmla="*/ 482199 w 1344579"/>
              <a:gd name="connsiteY15" fmla="*/ 15266 h 1314892"/>
              <a:gd name="connsiteX16" fmla="*/ 395113 w 1344579"/>
              <a:gd name="connsiteY16" fmla="*/ 44294 h 1314892"/>
              <a:gd name="connsiteX0" fmla="*/ 395113 w 1344579"/>
              <a:gd name="connsiteY0" fmla="*/ 44294 h 1315473"/>
              <a:gd name="connsiteX1" fmla="*/ 46770 w 1344579"/>
              <a:gd name="connsiteY1" fmla="*/ 305552 h 1315473"/>
              <a:gd name="connsiteX2" fmla="*/ 3227 w 1344579"/>
              <a:gd name="connsiteY2" fmla="*/ 566809 h 1315473"/>
              <a:gd name="connsiteX3" fmla="*/ 43198 w 1344579"/>
              <a:gd name="connsiteY3" fmla="*/ 756387 h 1315473"/>
              <a:gd name="connsiteX4" fmla="*/ 196713 w 1344579"/>
              <a:gd name="connsiteY4" fmla="*/ 901531 h 1315473"/>
              <a:gd name="connsiteX5" fmla="*/ 327788 w 1344579"/>
              <a:gd name="connsiteY5" fmla="*/ 1005699 h 1315473"/>
              <a:gd name="connsiteX6" fmla="*/ 446582 w 1344579"/>
              <a:gd name="connsiteY6" fmla="*/ 1050582 h 1315473"/>
              <a:gd name="connsiteX7" fmla="*/ 525741 w 1344579"/>
              <a:gd name="connsiteY7" fmla="*/ 1147380 h 1315473"/>
              <a:gd name="connsiteX8" fmla="*/ 671778 w 1344579"/>
              <a:gd name="connsiteY8" fmla="*/ 1314852 h 1315473"/>
              <a:gd name="connsiteX9" fmla="*/ 859570 w 1344579"/>
              <a:gd name="connsiteY9" fmla="*/ 1197064 h 1315473"/>
              <a:gd name="connsiteX10" fmla="*/ 1280484 w 1344579"/>
              <a:gd name="connsiteY10" fmla="*/ 1016752 h 1315473"/>
              <a:gd name="connsiteX11" fmla="*/ 1324027 w 1344579"/>
              <a:gd name="connsiteY11" fmla="*/ 668409 h 1315473"/>
              <a:gd name="connsiteX12" fmla="*/ 1091799 w 1344579"/>
              <a:gd name="connsiteY12" fmla="*/ 552294 h 1315473"/>
              <a:gd name="connsiteX13" fmla="*/ 845056 w 1344579"/>
              <a:gd name="connsiteY13" fmla="*/ 392637 h 1315473"/>
              <a:gd name="connsiteX14" fmla="*/ 685399 w 1344579"/>
              <a:gd name="connsiteY14" fmla="*/ 203952 h 1315473"/>
              <a:gd name="connsiteX15" fmla="*/ 482199 w 1344579"/>
              <a:gd name="connsiteY15" fmla="*/ 15266 h 1315473"/>
              <a:gd name="connsiteX16" fmla="*/ 395113 w 1344579"/>
              <a:gd name="connsiteY16" fmla="*/ 44294 h 1315473"/>
              <a:gd name="connsiteX0" fmla="*/ 395113 w 1344579"/>
              <a:gd name="connsiteY0" fmla="*/ 44294 h 1315057"/>
              <a:gd name="connsiteX1" fmla="*/ 46770 w 1344579"/>
              <a:gd name="connsiteY1" fmla="*/ 305552 h 1315057"/>
              <a:gd name="connsiteX2" fmla="*/ 3227 w 1344579"/>
              <a:gd name="connsiteY2" fmla="*/ 566809 h 1315057"/>
              <a:gd name="connsiteX3" fmla="*/ 43198 w 1344579"/>
              <a:gd name="connsiteY3" fmla="*/ 756387 h 1315057"/>
              <a:gd name="connsiteX4" fmla="*/ 196713 w 1344579"/>
              <a:gd name="connsiteY4" fmla="*/ 901531 h 1315057"/>
              <a:gd name="connsiteX5" fmla="*/ 327788 w 1344579"/>
              <a:gd name="connsiteY5" fmla="*/ 1005699 h 1315057"/>
              <a:gd name="connsiteX6" fmla="*/ 446582 w 1344579"/>
              <a:gd name="connsiteY6" fmla="*/ 1050582 h 1315057"/>
              <a:gd name="connsiteX7" fmla="*/ 525741 w 1344579"/>
              <a:gd name="connsiteY7" fmla="*/ 1147380 h 1315057"/>
              <a:gd name="connsiteX8" fmla="*/ 671778 w 1344579"/>
              <a:gd name="connsiteY8" fmla="*/ 1314852 h 1315057"/>
              <a:gd name="connsiteX9" fmla="*/ 859570 w 1344579"/>
              <a:gd name="connsiteY9" fmla="*/ 1197064 h 1315057"/>
              <a:gd name="connsiteX10" fmla="*/ 1280484 w 1344579"/>
              <a:gd name="connsiteY10" fmla="*/ 1016752 h 1315057"/>
              <a:gd name="connsiteX11" fmla="*/ 1324027 w 1344579"/>
              <a:gd name="connsiteY11" fmla="*/ 668409 h 1315057"/>
              <a:gd name="connsiteX12" fmla="*/ 1091799 w 1344579"/>
              <a:gd name="connsiteY12" fmla="*/ 552294 h 1315057"/>
              <a:gd name="connsiteX13" fmla="*/ 845056 w 1344579"/>
              <a:gd name="connsiteY13" fmla="*/ 392637 h 1315057"/>
              <a:gd name="connsiteX14" fmla="*/ 685399 w 1344579"/>
              <a:gd name="connsiteY14" fmla="*/ 203952 h 1315057"/>
              <a:gd name="connsiteX15" fmla="*/ 482199 w 1344579"/>
              <a:gd name="connsiteY15" fmla="*/ 15266 h 1315057"/>
              <a:gd name="connsiteX16" fmla="*/ 395113 w 1344579"/>
              <a:gd name="connsiteY16" fmla="*/ 44294 h 1315057"/>
              <a:gd name="connsiteX0" fmla="*/ 395113 w 1344242"/>
              <a:gd name="connsiteY0" fmla="*/ 44294 h 1317131"/>
              <a:gd name="connsiteX1" fmla="*/ 46770 w 1344242"/>
              <a:gd name="connsiteY1" fmla="*/ 305552 h 1317131"/>
              <a:gd name="connsiteX2" fmla="*/ 3227 w 1344242"/>
              <a:gd name="connsiteY2" fmla="*/ 566809 h 1317131"/>
              <a:gd name="connsiteX3" fmla="*/ 43198 w 1344242"/>
              <a:gd name="connsiteY3" fmla="*/ 756387 h 1317131"/>
              <a:gd name="connsiteX4" fmla="*/ 196713 w 1344242"/>
              <a:gd name="connsiteY4" fmla="*/ 901531 h 1317131"/>
              <a:gd name="connsiteX5" fmla="*/ 327788 w 1344242"/>
              <a:gd name="connsiteY5" fmla="*/ 1005699 h 1317131"/>
              <a:gd name="connsiteX6" fmla="*/ 446582 w 1344242"/>
              <a:gd name="connsiteY6" fmla="*/ 1050582 h 1317131"/>
              <a:gd name="connsiteX7" fmla="*/ 525741 w 1344242"/>
              <a:gd name="connsiteY7" fmla="*/ 1147380 h 1317131"/>
              <a:gd name="connsiteX8" fmla="*/ 671778 w 1344242"/>
              <a:gd name="connsiteY8" fmla="*/ 1314852 h 1317131"/>
              <a:gd name="connsiteX9" fmla="*/ 866604 w 1344242"/>
              <a:gd name="connsiteY9" fmla="*/ 1288504 h 1317131"/>
              <a:gd name="connsiteX10" fmla="*/ 1280484 w 1344242"/>
              <a:gd name="connsiteY10" fmla="*/ 1016752 h 1317131"/>
              <a:gd name="connsiteX11" fmla="*/ 1324027 w 1344242"/>
              <a:gd name="connsiteY11" fmla="*/ 668409 h 1317131"/>
              <a:gd name="connsiteX12" fmla="*/ 1091799 w 1344242"/>
              <a:gd name="connsiteY12" fmla="*/ 552294 h 1317131"/>
              <a:gd name="connsiteX13" fmla="*/ 845056 w 1344242"/>
              <a:gd name="connsiteY13" fmla="*/ 392637 h 1317131"/>
              <a:gd name="connsiteX14" fmla="*/ 685399 w 1344242"/>
              <a:gd name="connsiteY14" fmla="*/ 203952 h 1317131"/>
              <a:gd name="connsiteX15" fmla="*/ 482199 w 1344242"/>
              <a:gd name="connsiteY15" fmla="*/ 15266 h 1317131"/>
              <a:gd name="connsiteX16" fmla="*/ 395113 w 1344242"/>
              <a:gd name="connsiteY16" fmla="*/ 44294 h 1317131"/>
              <a:gd name="connsiteX0" fmla="*/ 395113 w 1458550"/>
              <a:gd name="connsiteY0" fmla="*/ 44294 h 1325160"/>
              <a:gd name="connsiteX1" fmla="*/ 46770 w 1458550"/>
              <a:gd name="connsiteY1" fmla="*/ 305552 h 1325160"/>
              <a:gd name="connsiteX2" fmla="*/ 3227 w 1458550"/>
              <a:gd name="connsiteY2" fmla="*/ 566809 h 1325160"/>
              <a:gd name="connsiteX3" fmla="*/ 43198 w 1458550"/>
              <a:gd name="connsiteY3" fmla="*/ 756387 h 1325160"/>
              <a:gd name="connsiteX4" fmla="*/ 196713 w 1458550"/>
              <a:gd name="connsiteY4" fmla="*/ 901531 h 1325160"/>
              <a:gd name="connsiteX5" fmla="*/ 327788 w 1458550"/>
              <a:gd name="connsiteY5" fmla="*/ 1005699 h 1325160"/>
              <a:gd name="connsiteX6" fmla="*/ 446582 w 1458550"/>
              <a:gd name="connsiteY6" fmla="*/ 1050582 h 1325160"/>
              <a:gd name="connsiteX7" fmla="*/ 525741 w 1458550"/>
              <a:gd name="connsiteY7" fmla="*/ 1147380 h 1325160"/>
              <a:gd name="connsiteX8" fmla="*/ 671778 w 1458550"/>
              <a:gd name="connsiteY8" fmla="*/ 1314852 h 1325160"/>
              <a:gd name="connsiteX9" fmla="*/ 866604 w 1458550"/>
              <a:gd name="connsiteY9" fmla="*/ 1288504 h 1325160"/>
              <a:gd name="connsiteX10" fmla="*/ 1435228 w 1458550"/>
              <a:gd name="connsiteY10" fmla="*/ 1136328 h 1325160"/>
              <a:gd name="connsiteX11" fmla="*/ 1324027 w 1458550"/>
              <a:gd name="connsiteY11" fmla="*/ 668409 h 1325160"/>
              <a:gd name="connsiteX12" fmla="*/ 1091799 w 1458550"/>
              <a:gd name="connsiteY12" fmla="*/ 552294 h 1325160"/>
              <a:gd name="connsiteX13" fmla="*/ 845056 w 1458550"/>
              <a:gd name="connsiteY13" fmla="*/ 392637 h 1325160"/>
              <a:gd name="connsiteX14" fmla="*/ 685399 w 1458550"/>
              <a:gd name="connsiteY14" fmla="*/ 203952 h 1325160"/>
              <a:gd name="connsiteX15" fmla="*/ 482199 w 1458550"/>
              <a:gd name="connsiteY15" fmla="*/ 15266 h 1325160"/>
              <a:gd name="connsiteX16" fmla="*/ 395113 w 1458550"/>
              <a:gd name="connsiteY16" fmla="*/ 44294 h 1325160"/>
              <a:gd name="connsiteX0" fmla="*/ 395113 w 1450955"/>
              <a:gd name="connsiteY0" fmla="*/ 44294 h 1325160"/>
              <a:gd name="connsiteX1" fmla="*/ 46770 w 1450955"/>
              <a:gd name="connsiteY1" fmla="*/ 305552 h 1325160"/>
              <a:gd name="connsiteX2" fmla="*/ 3227 w 1450955"/>
              <a:gd name="connsiteY2" fmla="*/ 566809 h 1325160"/>
              <a:gd name="connsiteX3" fmla="*/ 43198 w 1450955"/>
              <a:gd name="connsiteY3" fmla="*/ 756387 h 1325160"/>
              <a:gd name="connsiteX4" fmla="*/ 196713 w 1450955"/>
              <a:gd name="connsiteY4" fmla="*/ 901531 h 1325160"/>
              <a:gd name="connsiteX5" fmla="*/ 327788 w 1450955"/>
              <a:gd name="connsiteY5" fmla="*/ 1005699 h 1325160"/>
              <a:gd name="connsiteX6" fmla="*/ 446582 w 1450955"/>
              <a:gd name="connsiteY6" fmla="*/ 1050582 h 1325160"/>
              <a:gd name="connsiteX7" fmla="*/ 525741 w 1450955"/>
              <a:gd name="connsiteY7" fmla="*/ 1147380 h 1325160"/>
              <a:gd name="connsiteX8" fmla="*/ 671778 w 1450955"/>
              <a:gd name="connsiteY8" fmla="*/ 1314852 h 1325160"/>
              <a:gd name="connsiteX9" fmla="*/ 866604 w 1450955"/>
              <a:gd name="connsiteY9" fmla="*/ 1288504 h 1325160"/>
              <a:gd name="connsiteX10" fmla="*/ 1435228 w 1450955"/>
              <a:gd name="connsiteY10" fmla="*/ 1136328 h 1325160"/>
              <a:gd name="connsiteX11" fmla="*/ 1274790 w 1450955"/>
              <a:gd name="connsiteY11" fmla="*/ 703578 h 1325160"/>
              <a:gd name="connsiteX12" fmla="*/ 1091799 w 1450955"/>
              <a:gd name="connsiteY12" fmla="*/ 552294 h 1325160"/>
              <a:gd name="connsiteX13" fmla="*/ 845056 w 1450955"/>
              <a:gd name="connsiteY13" fmla="*/ 392637 h 1325160"/>
              <a:gd name="connsiteX14" fmla="*/ 685399 w 1450955"/>
              <a:gd name="connsiteY14" fmla="*/ 203952 h 1325160"/>
              <a:gd name="connsiteX15" fmla="*/ 482199 w 1450955"/>
              <a:gd name="connsiteY15" fmla="*/ 15266 h 1325160"/>
              <a:gd name="connsiteX16" fmla="*/ 395113 w 1450955"/>
              <a:gd name="connsiteY16" fmla="*/ 44294 h 1325160"/>
              <a:gd name="connsiteX0" fmla="*/ 392174 w 1448016"/>
              <a:gd name="connsiteY0" fmla="*/ 41181 h 1322047"/>
              <a:gd name="connsiteX1" fmla="*/ 313462 w 1448016"/>
              <a:gd name="connsiteY1" fmla="*/ 223390 h 1322047"/>
              <a:gd name="connsiteX2" fmla="*/ 43831 w 1448016"/>
              <a:gd name="connsiteY2" fmla="*/ 302439 h 1322047"/>
              <a:gd name="connsiteX3" fmla="*/ 288 w 1448016"/>
              <a:gd name="connsiteY3" fmla="*/ 563696 h 1322047"/>
              <a:gd name="connsiteX4" fmla="*/ 40259 w 1448016"/>
              <a:gd name="connsiteY4" fmla="*/ 753274 h 1322047"/>
              <a:gd name="connsiteX5" fmla="*/ 193774 w 1448016"/>
              <a:gd name="connsiteY5" fmla="*/ 898418 h 1322047"/>
              <a:gd name="connsiteX6" fmla="*/ 324849 w 1448016"/>
              <a:gd name="connsiteY6" fmla="*/ 1002586 h 1322047"/>
              <a:gd name="connsiteX7" fmla="*/ 443643 w 1448016"/>
              <a:gd name="connsiteY7" fmla="*/ 1047469 h 1322047"/>
              <a:gd name="connsiteX8" fmla="*/ 522802 w 1448016"/>
              <a:gd name="connsiteY8" fmla="*/ 1144267 h 1322047"/>
              <a:gd name="connsiteX9" fmla="*/ 668839 w 1448016"/>
              <a:gd name="connsiteY9" fmla="*/ 1311739 h 1322047"/>
              <a:gd name="connsiteX10" fmla="*/ 863665 w 1448016"/>
              <a:gd name="connsiteY10" fmla="*/ 1285391 h 1322047"/>
              <a:gd name="connsiteX11" fmla="*/ 1432289 w 1448016"/>
              <a:gd name="connsiteY11" fmla="*/ 1133215 h 1322047"/>
              <a:gd name="connsiteX12" fmla="*/ 1271851 w 1448016"/>
              <a:gd name="connsiteY12" fmla="*/ 700465 h 1322047"/>
              <a:gd name="connsiteX13" fmla="*/ 1088860 w 1448016"/>
              <a:gd name="connsiteY13" fmla="*/ 549181 h 1322047"/>
              <a:gd name="connsiteX14" fmla="*/ 842117 w 1448016"/>
              <a:gd name="connsiteY14" fmla="*/ 389524 h 1322047"/>
              <a:gd name="connsiteX15" fmla="*/ 682460 w 1448016"/>
              <a:gd name="connsiteY15" fmla="*/ 200839 h 1322047"/>
              <a:gd name="connsiteX16" fmla="*/ 479260 w 1448016"/>
              <a:gd name="connsiteY16" fmla="*/ 12153 h 1322047"/>
              <a:gd name="connsiteX17" fmla="*/ 392174 w 1448016"/>
              <a:gd name="connsiteY17" fmla="*/ 41181 h 1322047"/>
              <a:gd name="connsiteX0" fmla="*/ 391916 w 1447758"/>
              <a:gd name="connsiteY0" fmla="*/ 40483 h 1321349"/>
              <a:gd name="connsiteX1" fmla="*/ 285069 w 1447758"/>
              <a:gd name="connsiteY1" fmla="*/ 201591 h 1321349"/>
              <a:gd name="connsiteX2" fmla="*/ 43573 w 1447758"/>
              <a:gd name="connsiteY2" fmla="*/ 301741 h 1321349"/>
              <a:gd name="connsiteX3" fmla="*/ 30 w 1447758"/>
              <a:gd name="connsiteY3" fmla="*/ 562998 h 1321349"/>
              <a:gd name="connsiteX4" fmla="*/ 40001 w 1447758"/>
              <a:gd name="connsiteY4" fmla="*/ 752576 h 1321349"/>
              <a:gd name="connsiteX5" fmla="*/ 193516 w 1447758"/>
              <a:gd name="connsiteY5" fmla="*/ 897720 h 1321349"/>
              <a:gd name="connsiteX6" fmla="*/ 324591 w 1447758"/>
              <a:gd name="connsiteY6" fmla="*/ 1001888 h 1321349"/>
              <a:gd name="connsiteX7" fmla="*/ 443385 w 1447758"/>
              <a:gd name="connsiteY7" fmla="*/ 1046771 h 1321349"/>
              <a:gd name="connsiteX8" fmla="*/ 522544 w 1447758"/>
              <a:gd name="connsiteY8" fmla="*/ 1143569 h 1321349"/>
              <a:gd name="connsiteX9" fmla="*/ 668581 w 1447758"/>
              <a:gd name="connsiteY9" fmla="*/ 1311041 h 1321349"/>
              <a:gd name="connsiteX10" fmla="*/ 863407 w 1447758"/>
              <a:gd name="connsiteY10" fmla="*/ 1284693 h 1321349"/>
              <a:gd name="connsiteX11" fmla="*/ 1432031 w 1447758"/>
              <a:gd name="connsiteY11" fmla="*/ 1132517 h 1321349"/>
              <a:gd name="connsiteX12" fmla="*/ 1271593 w 1447758"/>
              <a:gd name="connsiteY12" fmla="*/ 699767 h 1321349"/>
              <a:gd name="connsiteX13" fmla="*/ 1088602 w 1447758"/>
              <a:gd name="connsiteY13" fmla="*/ 548483 h 1321349"/>
              <a:gd name="connsiteX14" fmla="*/ 841859 w 1447758"/>
              <a:gd name="connsiteY14" fmla="*/ 388826 h 1321349"/>
              <a:gd name="connsiteX15" fmla="*/ 682202 w 1447758"/>
              <a:gd name="connsiteY15" fmla="*/ 200141 h 1321349"/>
              <a:gd name="connsiteX16" fmla="*/ 479002 w 1447758"/>
              <a:gd name="connsiteY16" fmla="*/ 11455 h 1321349"/>
              <a:gd name="connsiteX17" fmla="*/ 391916 w 1447758"/>
              <a:gd name="connsiteY17" fmla="*/ 40483 h 1321349"/>
              <a:gd name="connsiteX0" fmla="*/ 391916 w 1447758"/>
              <a:gd name="connsiteY0" fmla="*/ 40483 h 1321349"/>
              <a:gd name="connsiteX1" fmla="*/ 285069 w 1447758"/>
              <a:gd name="connsiteY1" fmla="*/ 201591 h 1321349"/>
              <a:gd name="connsiteX2" fmla="*/ 43573 w 1447758"/>
              <a:gd name="connsiteY2" fmla="*/ 301741 h 1321349"/>
              <a:gd name="connsiteX3" fmla="*/ 30 w 1447758"/>
              <a:gd name="connsiteY3" fmla="*/ 562998 h 1321349"/>
              <a:gd name="connsiteX4" fmla="*/ 40001 w 1447758"/>
              <a:gd name="connsiteY4" fmla="*/ 752576 h 1321349"/>
              <a:gd name="connsiteX5" fmla="*/ 193516 w 1447758"/>
              <a:gd name="connsiteY5" fmla="*/ 897720 h 1321349"/>
              <a:gd name="connsiteX6" fmla="*/ 324591 w 1447758"/>
              <a:gd name="connsiteY6" fmla="*/ 1001888 h 1321349"/>
              <a:gd name="connsiteX7" fmla="*/ 424335 w 1447758"/>
              <a:gd name="connsiteY7" fmla="*/ 1151546 h 1321349"/>
              <a:gd name="connsiteX8" fmla="*/ 522544 w 1447758"/>
              <a:gd name="connsiteY8" fmla="*/ 1143569 h 1321349"/>
              <a:gd name="connsiteX9" fmla="*/ 668581 w 1447758"/>
              <a:gd name="connsiteY9" fmla="*/ 1311041 h 1321349"/>
              <a:gd name="connsiteX10" fmla="*/ 863407 w 1447758"/>
              <a:gd name="connsiteY10" fmla="*/ 1284693 h 1321349"/>
              <a:gd name="connsiteX11" fmla="*/ 1432031 w 1447758"/>
              <a:gd name="connsiteY11" fmla="*/ 1132517 h 1321349"/>
              <a:gd name="connsiteX12" fmla="*/ 1271593 w 1447758"/>
              <a:gd name="connsiteY12" fmla="*/ 699767 h 1321349"/>
              <a:gd name="connsiteX13" fmla="*/ 1088602 w 1447758"/>
              <a:gd name="connsiteY13" fmla="*/ 548483 h 1321349"/>
              <a:gd name="connsiteX14" fmla="*/ 841859 w 1447758"/>
              <a:gd name="connsiteY14" fmla="*/ 388826 h 1321349"/>
              <a:gd name="connsiteX15" fmla="*/ 682202 w 1447758"/>
              <a:gd name="connsiteY15" fmla="*/ 200141 h 1321349"/>
              <a:gd name="connsiteX16" fmla="*/ 479002 w 1447758"/>
              <a:gd name="connsiteY16" fmla="*/ 11455 h 1321349"/>
              <a:gd name="connsiteX17" fmla="*/ 391916 w 1447758"/>
              <a:gd name="connsiteY17" fmla="*/ 40483 h 1321349"/>
              <a:gd name="connsiteX0" fmla="*/ 391916 w 1447758"/>
              <a:gd name="connsiteY0" fmla="*/ 40483 h 1311667"/>
              <a:gd name="connsiteX1" fmla="*/ 285069 w 1447758"/>
              <a:gd name="connsiteY1" fmla="*/ 201591 h 1311667"/>
              <a:gd name="connsiteX2" fmla="*/ 43573 w 1447758"/>
              <a:gd name="connsiteY2" fmla="*/ 301741 h 1311667"/>
              <a:gd name="connsiteX3" fmla="*/ 30 w 1447758"/>
              <a:gd name="connsiteY3" fmla="*/ 562998 h 1311667"/>
              <a:gd name="connsiteX4" fmla="*/ 40001 w 1447758"/>
              <a:gd name="connsiteY4" fmla="*/ 752576 h 1311667"/>
              <a:gd name="connsiteX5" fmla="*/ 193516 w 1447758"/>
              <a:gd name="connsiteY5" fmla="*/ 897720 h 1311667"/>
              <a:gd name="connsiteX6" fmla="*/ 324591 w 1447758"/>
              <a:gd name="connsiteY6" fmla="*/ 1001888 h 1311667"/>
              <a:gd name="connsiteX7" fmla="*/ 424335 w 1447758"/>
              <a:gd name="connsiteY7" fmla="*/ 1151546 h 1311667"/>
              <a:gd name="connsiteX8" fmla="*/ 522544 w 1447758"/>
              <a:gd name="connsiteY8" fmla="*/ 1276919 h 1311667"/>
              <a:gd name="connsiteX9" fmla="*/ 668581 w 1447758"/>
              <a:gd name="connsiteY9" fmla="*/ 1311041 h 1311667"/>
              <a:gd name="connsiteX10" fmla="*/ 863407 w 1447758"/>
              <a:gd name="connsiteY10" fmla="*/ 1284693 h 1311667"/>
              <a:gd name="connsiteX11" fmla="*/ 1432031 w 1447758"/>
              <a:gd name="connsiteY11" fmla="*/ 1132517 h 1311667"/>
              <a:gd name="connsiteX12" fmla="*/ 1271593 w 1447758"/>
              <a:gd name="connsiteY12" fmla="*/ 699767 h 1311667"/>
              <a:gd name="connsiteX13" fmla="*/ 1088602 w 1447758"/>
              <a:gd name="connsiteY13" fmla="*/ 548483 h 1311667"/>
              <a:gd name="connsiteX14" fmla="*/ 841859 w 1447758"/>
              <a:gd name="connsiteY14" fmla="*/ 388826 h 1311667"/>
              <a:gd name="connsiteX15" fmla="*/ 682202 w 1447758"/>
              <a:gd name="connsiteY15" fmla="*/ 200141 h 1311667"/>
              <a:gd name="connsiteX16" fmla="*/ 479002 w 1447758"/>
              <a:gd name="connsiteY16" fmla="*/ 11455 h 1311667"/>
              <a:gd name="connsiteX17" fmla="*/ 391916 w 1447758"/>
              <a:gd name="connsiteY17" fmla="*/ 40483 h 1311667"/>
              <a:gd name="connsiteX0" fmla="*/ 391916 w 1447758"/>
              <a:gd name="connsiteY0" fmla="*/ 40483 h 1288399"/>
              <a:gd name="connsiteX1" fmla="*/ 285069 w 1447758"/>
              <a:gd name="connsiteY1" fmla="*/ 201591 h 1288399"/>
              <a:gd name="connsiteX2" fmla="*/ 43573 w 1447758"/>
              <a:gd name="connsiteY2" fmla="*/ 301741 h 1288399"/>
              <a:gd name="connsiteX3" fmla="*/ 30 w 1447758"/>
              <a:gd name="connsiteY3" fmla="*/ 562998 h 1288399"/>
              <a:gd name="connsiteX4" fmla="*/ 40001 w 1447758"/>
              <a:gd name="connsiteY4" fmla="*/ 752576 h 1288399"/>
              <a:gd name="connsiteX5" fmla="*/ 193516 w 1447758"/>
              <a:gd name="connsiteY5" fmla="*/ 897720 h 1288399"/>
              <a:gd name="connsiteX6" fmla="*/ 324591 w 1447758"/>
              <a:gd name="connsiteY6" fmla="*/ 1001888 h 1288399"/>
              <a:gd name="connsiteX7" fmla="*/ 424335 w 1447758"/>
              <a:gd name="connsiteY7" fmla="*/ 1151546 h 1288399"/>
              <a:gd name="connsiteX8" fmla="*/ 522544 w 1447758"/>
              <a:gd name="connsiteY8" fmla="*/ 1276919 h 1288399"/>
              <a:gd name="connsiteX9" fmla="*/ 640006 w 1447758"/>
              <a:gd name="connsiteY9" fmla="*/ 1244366 h 1288399"/>
              <a:gd name="connsiteX10" fmla="*/ 863407 w 1447758"/>
              <a:gd name="connsiteY10" fmla="*/ 1284693 h 1288399"/>
              <a:gd name="connsiteX11" fmla="*/ 1432031 w 1447758"/>
              <a:gd name="connsiteY11" fmla="*/ 1132517 h 1288399"/>
              <a:gd name="connsiteX12" fmla="*/ 1271593 w 1447758"/>
              <a:gd name="connsiteY12" fmla="*/ 699767 h 1288399"/>
              <a:gd name="connsiteX13" fmla="*/ 1088602 w 1447758"/>
              <a:gd name="connsiteY13" fmla="*/ 548483 h 1288399"/>
              <a:gd name="connsiteX14" fmla="*/ 841859 w 1447758"/>
              <a:gd name="connsiteY14" fmla="*/ 388826 h 1288399"/>
              <a:gd name="connsiteX15" fmla="*/ 682202 w 1447758"/>
              <a:gd name="connsiteY15" fmla="*/ 200141 h 1288399"/>
              <a:gd name="connsiteX16" fmla="*/ 479002 w 1447758"/>
              <a:gd name="connsiteY16" fmla="*/ 11455 h 1288399"/>
              <a:gd name="connsiteX17" fmla="*/ 391916 w 1447758"/>
              <a:gd name="connsiteY17" fmla="*/ 40483 h 1288399"/>
              <a:gd name="connsiteX0" fmla="*/ 391916 w 1447758"/>
              <a:gd name="connsiteY0" fmla="*/ 40483 h 1288399"/>
              <a:gd name="connsiteX1" fmla="*/ 285069 w 1447758"/>
              <a:gd name="connsiteY1" fmla="*/ 201591 h 1288399"/>
              <a:gd name="connsiteX2" fmla="*/ 43573 w 1447758"/>
              <a:gd name="connsiteY2" fmla="*/ 301741 h 1288399"/>
              <a:gd name="connsiteX3" fmla="*/ 30 w 1447758"/>
              <a:gd name="connsiteY3" fmla="*/ 562998 h 1288399"/>
              <a:gd name="connsiteX4" fmla="*/ 40001 w 1447758"/>
              <a:gd name="connsiteY4" fmla="*/ 752576 h 1288399"/>
              <a:gd name="connsiteX5" fmla="*/ 193516 w 1447758"/>
              <a:gd name="connsiteY5" fmla="*/ 897720 h 1288399"/>
              <a:gd name="connsiteX6" fmla="*/ 233758 w 1447758"/>
              <a:gd name="connsiteY6" fmla="*/ 995817 h 1288399"/>
              <a:gd name="connsiteX7" fmla="*/ 324591 w 1447758"/>
              <a:gd name="connsiteY7" fmla="*/ 1001888 h 1288399"/>
              <a:gd name="connsiteX8" fmla="*/ 424335 w 1447758"/>
              <a:gd name="connsiteY8" fmla="*/ 1151546 h 1288399"/>
              <a:gd name="connsiteX9" fmla="*/ 522544 w 1447758"/>
              <a:gd name="connsiteY9" fmla="*/ 1276919 h 1288399"/>
              <a:gd name="connsiteX10" fmla="*/ 640006 w 1447758"/>
              <a:gd name="connsiteY10" fmla="*/ 1244366 h 1288399"/>
              <a:gd name="connsiteX11" fmla="*/ 863407 w 1447758"/>
              <a:gd name="connsiteY11" fmla="*/ 1284693 h 1288399"/>
              <a:gd name="connsiteX12" fmla="*/ 1432031 w 1447758"/>
              <a:gd name="connsiteY12" fmla="*/ 1132517 h 1288399"/>
              <a:gd name="connsiteX13" fmla="*/ 1271593 w 1447758"/>
              <a:gd name="connsiteY13" fmla="*/ 699767 h 1288399"/>
              <a:gd name="connsiteX14" fmla="*/ 1088602 w 1447758"/>
              <a:gd name="connsiteY14" fmla="*/ 548483 h 1288399"/>
              <a:gd name="connsiteX15" fmla="*/ 841859 w 1447758"/>
              <a:gd name="connsiteY15" fmla="*/ 388826 h 1288399"/>
              <a:gd name="connsiteX16" fmla="*/ 682202 w 1447758"/>
              <a:gd name="connsiteY16" fmla="*/ 200141 h 1288399"/>
              <a:gd name="connsiteX17" fmla="*/ 479002 w 1447758"/>
              <a:gd name="connsiteY17" fmla="*/ 11455 h 1288399"/>
              <a:gd name="connsiteX18" fmla="*/ 391916 w 1447758"/>
              <a:gd name="connsiteY18" fmla="*/ 40483 h 1288399"/>
              <a:gd name="connsiteX0" fmla="*/ 391916 w 1447758"/>
              <a:gd name="connsiteY0" fmla="*/ 40483 h 1288399"/>
              <a:gd name="connsiteX1" fmla="*/ 285069 w 1447758"/>
              <a:gd name="connsiteY1" fmla="*/ 201591 h 1288399"/>
              <a:gd name="connsiteX2" fmla="*/ 43573 w 1447758"/>
              <a:gd name="connsiteY2" fmla="*/ 301741 h 1288399"/>
              <a:gd name="connsiteX3" fmla="*/ 30 w 1447758"/>
              <a:gd name="connsiteY3" fmla="*/ 562998 h 1288399"/>
              <a:gd name="connsiteX4" fmla="*/ 40001 w 1447758"/>
              <a:gd name="connsiteY4" fmla="*/ 752576 h 1288399"/>
              <a:gd name="connsiteX5" fmla="*/ 193516 w 1447758"/>
              <a:gd name="connsiteY5" fmla="*/ 897720 h 1288399"/>
              <a:gd name="connsiteX6" fmla="*/ 233758 w 1447758"/>
              <a:gd name="connsiteY6" fmla="*/ 995817 h 1288399"/>
              <a:gd name="connsiteX7" fmla="*/ 337117 w 1447758"/>
              <a:gd name="connsiteY7" fmla="*/ 1064518 h 1288399"/>
              <a:gd name="connsiteX8" fmla="*/ 424335 w 1447758"/>
              <a:gd name="connsiteY8" fmla="*/ 1151546 h 1288399"/>
              <a:gd name="connsiteX9" fmla="*/ 522544 w 1447758"/>
              <a:gd name="connsiteY9" fmla="*/ 1276919 h 1288399"/>
              <a:gd name="connsiteX10" fmla="*/ 640006 w 1447758"/>
              <a:gd name="connsiteY10" fmla="*/ 1244366 h 1288399"/>
              <a:gd name="connsiteX11" fmla="*/ 863407 w 1447758"/>
              <a:gd name="connsiteY11" fmla="*/ 1284693 h 1288399"/>
              <a:gd name="connsiteX12" fmla="*/ 1432031 w 1447758"/>
              <a:gd name="connsiteY12" fmla="*/ 1132517 h 1288399"/>
              <a:gd name="connsiteX13" fmla="*/ 1271593 w 1447758"/>
              <a:gd name="connsiteY13" fmla="*/ 699767 h 1288399"/>
              <a:gd name="connsiteX14" fmla="*/ 1088602 w 1447758"/>
              <a:gd name="connsiteY14" fmla="*/ 548483 h 1288399"/>
              <a:gd name="connsiteX15" fmla="*/ 841859 w 1447758"/>
              <a:gd name="connsiteY15" fmla="*/ 388826 h 1288399"/>
              <a:gd name="connsiteX16" fmla="*/ 682202 w 1447758"/>
              <a:gd name="connsiteY16" fmla="*/ 200141 h 1288399"/>
              <a:gd name="connsiteX17" fmla="*/ 479002 w 1447758"/>
              <a:gd name="connsiteY17" fmla="*/ 11455 h 1288399"/>
              <a:gd name="connsiteX18" fmla="*/ 391916 w 1447758"/>
              <a:gd name="connsiteY18" fmla="*/ 40483 h 1288399"/>
              <a:gd name="connsiteX0" fmla="*/ 391916 w 1447758"/>
              <a:gd name="connsiteY0" fmla="*/ 40483 h 1288399"/>
              <a:gd name="connsiteX1" fmla="*/ 285069 w 1447758"/>
              <a:gd name="connsiteY1" fmla="*/ 201591 h 1288399"/>
              <a:gd name="connsiteX2" fmla="*/ 43573 w 1447758"/>
              <a:gd name="connsiteY2" fmla="*/ 301741 h 1288399"/>
              <a:gd name="connsiteX3" fmla="*/ 30 w 1447758"/>
              <a:gd name="connsiteY3" fmla="*/ 562998 h 1288399"/>
              <a:gd name="connsiteX4" fmla="*/ 40001 w 1447758"/>
              <a:gd name="connsiteY4" fmla="*/ 752576 h 1288399"/>
              <a:gd name="connsiteX5" fmla="*/ 193516 w 1447758"/>
              <a:gd name="connsiteY5" fmla="*/ 897720 h 1288399"/>
              <a:gd name="connsiteX6" fmla="*/ 233758 w 1447758"/>
              <a:gd name="connsiteY6" fmla="*/ 995817 h 1288399"/>
              <a:gd name="connsiteX7" fmla="*/ 337117 w 1447758"/>
              <a:gd name="connsiteY7" fmla="*/ 1064518 h 1288399"/>
              <a:gd name="connsiteX8" fmla="*/ 399283 w 1447758"/>
              <a:gd name="connsiteY8" fmla="*/ 1189124 h 1288399"/>
              <a:gd name="connsiteX9" fmla="*/ 522544 w 1447758"/>
              <a:gd name="connsiteY9" fmla="*/ 1276919 h 1288399"/>
              <a:gd name="connsiteX10" fmla="*/ 640006 w 1447758"/>
              <a:gd name="connsiteY10" fmla="*/ 1244366 h 1288399"/>
              <a:gd name="connsiteX11" fmla="*/ 863407 w 1447758"/>
              <a:gd name="connsiteY11" fmla="*/ 1284693 h 1288399"/>
              <a:gd name="connsiteX12" fmla="*/ 1432031 w 1447758"/>
              <a:gd name="connsiteY12" fmla="*/ 1132517 h 1288399"/>
              <a:gd name="connsiteX13" fmla="*/ 1271593 w 1447758"/>
              <a:gd name="connsiteY13" fmla="*/ 699767 h 1288399"/>
              <a:gd name="connsiteX14" fmla="*/ 1088602 w 1447758"/>
              <a:gd name="connsiteY14" fmla="*/ 548483 h 1288399"/>
              <a:gd name="connsiteX15" fmla="*/ 841859 w 1447758"/>
              <a:gd name="connsiteY15" fmla="*/ 388826 h 1288399"/>
              <a:gd name="connsiteX16" fmla="*/ 682202 w 1447758"/>
              <a:gd name="connsiteY16" fmla="*/ 200141 h 1288399"/>
              <a:gd name="connsiteX17" fmla="*/ 479002 w 1447758"/>
              <a:gd name="connsiteY17" fmla="*/ 11455 h 1288399"/>
              <a:gd name="connsiteX18" fmla="*/ 391916 w 1447758"/>
              <a:gd name="connsiteY18" fmla="*/ 40483 h 1288399"/>
              <a:gd name="connsiteX0" fmla="*/ 391916 w 1437595"/>
              <a:gd name="connsiteY0" fmla="*/ 40483 h 1287164"/>
              <a:gd name="connsiteX1" fmla="*/ 285069 w 1437595"/>
              <a:gd name="connsiteY1" fmla="*/ 201591 h 1287164"/>
              <a:gd name="connsiteX2" fmla="*/ 43573 w 1437595"/>
              <a:gd name="connsiteY2" fmla="*/ 301741 h 1287164"/>
              <a:gd name="connsiteX3" fmla="*/ 30 w 1437595"/>
              <a:gd name="connsiteY3" fmla="*/ 562998 h 1287164"/>
              <a:gd name="connsiteX4" fmla="*/ 40001 w 1437595"/>
              <a:gd name="connsiteY4" fmla="*/ 752576 h 1287164"/>
              <a:gd name="connsiteX5" fmla="*/ 193516 w 1437595"/>
              <a:gd name="connsiteY5" fmla="*/ 897720 h 1287164"/>
              <a:gd name="connsiteX6" fmla="*/ 233758 w 1437595"/>
              <a:gd name="connsiteY6" fmla="*/ 995817 h 1287164"/>
              <a:gd name="connsiteX7" fmla="*/ 337117 w 1437595"/>
              <a:gd name="connsiteY7" fmla="*/ 1064518 h 1287164"/>
              <a:gd name="connsiteX8" fmla="*/ 399283 w 1437595"/>
              <a:gd name="connsiteY8" fmla="*/ 1189124 h 1287164"/>
              <a:gd name="connsiteX9" fmla="*/ 522544 w 1437595"/>
              <a:gd name="connsiteY9" fmla="*/ 1276919 h 1287164"/>
              <a:gd name="connsiteX10" fmla="*/ 640006 w 1437595"/>
              <a:gd name="connsiteY10" fmla="*/ 1244366 h 1287164"/>
              <a:gd name="connsiteX11" fmla="*/ 863407 w 1437595"/>
              <a:gd name="connsiteY11" fmla="*/ 1284693 h 1287164"/>
              <a:gd name="connsiteX12" fmla="*/ 1062433 w 1437595"/>
              <a:gd name="connsiteY12" fmla="*/ 1157742 h 1287164"/>
              <a:gd name="connsiteX13" fmla="*/ 1432031 w 1437595"/>
              <a:gd name="connsiteY13" fmla="*/ 1132517 h 1287164"/>
              <a:gd name="connsiteX14" fmla="*/ 1271593 w 1437595"/>
              <a:gd name="connsiteY14" fmla="*/ 699767 h 1287164"/>
              <a:gd name="connsiteX15" fmla="*/ 1088602 w 1437595"/>
              <a:gd name="connsiteY15" fmla="*/ 548483 h 1287164"/>
              <a:gd name="connsiteX16" fmla="*/ 841859 w 1437595"/>
              <a:gd name="connsiteY16" fmla="*/ 388826 h 1287164"/>
              <a:gd name="connsiteX17" fmla="*/ 682202 w 1437595"/>
              <a:gd name="connsiteY17" fmla="*/ 200141 h 1287164"/>
              <a:gd name="connsiteX18" fmla="*/ 479002 w 1437595"/>
              <a:gd name="connsiteY18" fmla="*/ 11455 h 1287164"/>
              <a:gd name="connsiteX19" fmla="*/ 391916 w 1437595"/>
              <a:gd name="connsiteY19" fmla="*/ 40483 h 1287164"/>
              <a:gd name="connsiteX0" fmla="*/ 391916 w 1437595"/>
              <a:gd name="connsiteY0" fmla="*/ 40483 h 1287164"/>
              <a:gd name="connsiteX1" fmla="*/ 285069 w 1437595"/>
              <a:gd name="connsiteY1" fmla="*/ 201591 h 1287164"/>
              <a:gd name="connsiteX2" fmla="*/ 43573 w 1437595"/>
              <a:gd name="connsiteY2" fmla="*/ 301741 h 1287164"/>
              <a:gd name="connsiteX3" fmla="*/ 30 w 1437595"/>
              <a:gd name="connsiteY3" fmla="*/ 562998 h 1287164"/>
              <a:gd name="connsiteX4" fmla="*/ 40001 w 1437595"/>
              <a:gd name="connsiteY4" fmla="*/ 752576 h 1287164"/>
              <a:gd name="connsiteX5" fmla="*/ 193516 w 1437595"/>
              <a:gd name="connsiteY5" fmla="*/ 897720 h 1287164"/>
              <a:gd name="connsiteX6" fmla="*/ 233758 w 1437595"/>
              <a:gd name="connsiteY6" fmla="*/ 995817 h 1287164"/>
              <a:gd name="connsiteX7" fmla="*/ 337117 w 1437595"/>
              <a:gd name="connsiteY7" fmla="*/ 1064518 h 1287164"/>
              <a:gd name="connsiteX8" fmla="*/ 504058 w 1437595"/>
              <a:gd name="connsiteY8" fmla="*/ 1170074 h 1287164"/>
              <a:gd name="connsiteX9" fmla="*/ 522544 w 1437595"/>
              <a:gd name="connsiteY9" fmla="*/ 1276919 h 1287164"/>
              <a:gd name="connsiteX10" fmla="*/ 640006 w 1437595"/>
              <a:gd name="connsiteY10" fmla="*/ 1244366 h 1287164"/>
              <a:gd name="connsiteX11" fmla="*/ 863407 w 1437595"/>
              <a:gd name="connsiteY11" fmla="*/ 1284693 h 1287164"/>
              <a:gd name="connsiteX12" fmla="*/ 1062433 w 1437595"/>
              <a:gd name="connsiteY12" fmla="*/ 1157742 h 1287164"/>
              <a:gd name="connsiteX13" fmla="*/ 1432031 w 1437595"/>
              <a:gd name="connsiteY13" fmla="*/ 1132517 h 1287164"/>
              <a:gd name="connsiteX14" fmla="*/ 1271593 w 1437595"/>
              <a:gd name="connsiteY14" fmla="*/ 699767 h 1287164"/>
              <a:gd name="connsiteX15" fmla="*/ 1088602 w 1437595"/>
              <a:gd name="connsiteY15" fmla="*/ 548483 h 1287164"/>
              <a:gd name="connsiteX16" fmla="*/ 841859 w 1437595"/>
              <a:gd name="connsiteY16" fmla="*/ 388826 h 1287164"/>
              <a:gd name="connsiteX17" fmla="*/ 682202 w 1437595"/>
              <a:gd name="connsiteY17" fmla="*/ 200141 h 1287164"/>
              <a:gd name="connsiteX18" fmla="*/ 479002 w 1437595"/>
              <a:gd name="connsiteY18" fmla="*/ 11455 h 1287164"/>
              <a:gd name="connsiteX19" fmla="*/ 391916 w 1437595"/>
              <a:gd name="connsiteY19" fmla="*/ 40483 h 1287164"/>
              <a:gd name="connsiteX0" fmla="*/ 391916 w 1437595"/>
              <a:gd name="connsiteY0" fmla="*/ 40483 h 1287164"/>
              <a:gd name="connsiteX1" fmla="*/ 285069 w 1437595"/>
              <a:gd name="connsiteY1" fmla="*/ 201591 h 1287164"/>
              <a:gd name="connsiteX2" fmla="*/ 43573 w 1437595"/>
              <a:gd name="connsiteY2" fmla="*/ 301741 h 1287164"/>
              <a:gd name="connsiteX3" fmla="*/ 30 w 1437595"/>
              <a:gd name="connsiteY3" fmla="*/ 562998 h 1287164"/>
              <a:gd name="connsiteX4" fmla="*/ 40001 w 1437595"/>
              <a:gd name="connsiteY4" fmla="*/ 752576 h 1287164"/>
              <a:gd name="connsiteX5" fmla="*/ 193516 w 1437595"/>
              <a:gd name="connsiteY5" fmla="*/ 897720 h 1287164"/>
              <a:gd name="connsiteX6" fmla="*/ 233758 w 1437595"/>
              <a:gd name="connsiteY6" fmla="*/ 995817 h 1287164"/>
              <a:gd name="connsiteX7" fmla="*/ 337117 w 1437595"/>
              <a:gd name="connsiteY7" fmla="*/ 1064518 h 1287164"/>
              <a:gd name="connsiteX8" fmla="*/ 473235 w 1437595"/>
              <a:gd name="connsiteY8" fmla="*/ 1211171 h 1287164"/>
              <a:gd name="connsiteX9" fmla="*/ 522544 w 1437595"/>
              <a:gd name="connsiteY9" fmla="*/ 1276919 h 1287164"/>
              <a:gd name="connsiteX10" fmla="*/ 640006 w 1437595"/>
              <a:gd name="connsiteY10" fmla="*/ 1244366 h 1287164"/>
              <a:gd name="connsiteX11" fmla="*/ 863407 w 1437595"/>
              <a:gd name="connsiteY11" fmla="*/ 1284693 h 1287164"/>
              <a:gd name="connsiteX12" fmla="*/ 1062433 w 1437595"/>
              <a:gd name="connsiteY12" fmla="*/ 1157742 h 1287164"/>
              <a:gd name="connsiteX13" fmla="*/ 1432031 w 1437595"/>
              <a:gd name="connsiteY13" fmla="*/ 1132517 h 1287164"/>
              <a:gd name="connsiteX14" fmla="*/ 1271593 w 1437595"/>
              <a:gd name="connsiteY14" fmla="*/ 699767 h 1287164"/>
              <a:gd name="connsiteX15" fmla="*/ 1088602 w 1437595"/>
              <a:gd name="connsiteY15" fmla="*/ 548483 h 1287164"/>
              <a:gd name="connsiteX16" fmla="*/ 841859 w 1437595"/>
              <a:gd name="connsiteY16" fmla="*/ 388826 h 1287164"/>
              <a:gd name="connsiteX17" fmla="*/ 682202 w 1437595"/>
              <a:gd name="connsiteY17" fmla="*/ 200141 h 1287164"/>
              <a:gd name="connsiteX18" fmla="*/ 479002 w 1437595"/>
              <a:gd name="connsiteY18" fmla="*/ 11455 h 1287164"/>
              <a:gd name="connsiteX19" fmla="*/ 391916 w 1437595"/>
              <a:gd name="connsiteY19" fmla="*/ 40483 h 1287164"/>
              <a:gd name="connsiteX0" fmla="*/ 391916 w 1437595"/>
              <a:gd name="connsiteY0" fmla="*/ 40483 h 1287164"/>
              <a:gd name="connsiteX1" fmla="*/ 285069 w 1437595"/>
              <a:gd name="connsiteY1" fmla="*/ 201591 h 1287164"/>
              <a:gd name="connsiteX2" fmla="*/ 43573 w 1437595"/>
              <a:gd name="connsiteY2" fmla="*/ 301741 h 1287164"/>
              <a:gd name="connsiteX3" fmla="*/ 30 w 1437595"/>
              <a:gd name="connsiteY3" fmla="*/ 562998 h 1287164"/>
              <a:gd name="connsiteX4" fmla="*/ 40001 w 1437595"/>
              <a:gd name="connsiteY4" fmla="*/ 752576 h 1287164"/>
              <a:gd name="connsiteX5" fmla="*/ 193516 w 1437595"/>
              <a:gd name="connsiteY5" fmla="*/ 897720 h 1287164"/>
              <a:gd name="connsiteX6" fmla="*/ 233758 w 1437595"/>
              <a:gd name="connsiteY6" fmla="*/ 995817 h 1287164"/>
              <a:gd name="connsiteX7" fmla="*/ 400492 w 1437595"/>
              <a:gd name="connsiteY7" fmla="*/ 1064518 h 1287164"/>
              <a:gd name="connsiteX8" fmla="*/ 473235 w 1437595"/>
              <a:gd name="connsiteY8" fmla="*/ 1211171 h 1287164"/>
              <a:gd name="connsiteX9" fmla="*/ 522544 w 1437595"/>
              <a:gd name="connsiteY9" fmla="*/ 1276919 h 1287164"/>
              <a:gd name="connsiteX10" fmla="*/ 640006 w 1437595"/>
              <a:gd name="connsiteY10" fmla="*/ 1244366 h 1287164"/>
              <a:gd name="connsiteX11" fmla="*/ 863407 w 1437595"/>
              <a:gd name="connsiteY11" fmla="*/ 1284693 h 1287164"/>
              <a:gd name="connsiteX12" fmla="*/ 1062433 w 1437595"/>
              <a:gd name="connsiteY12" fmla="*/ 1157742 h 1287164"/>
              <a:gd name="connsiteX13" fmla="*/ 1432031 w 1437595"/>
              <a:gd name="connsiteY13" fmla="*/ 1132517 h 1287164"/>
              <a:gd name="connsiteX14" fmla="*/ 1271593 w 1437595"/>
              <a:gd name="connsiteY14" fmla="*/ 699767 h 1287164"/>
              <a:gd name="connsiteX15" fmla="*/ 1088602 w 1437595"/>
              <a:gd name="connsiteY15" fmla="*/ 548483 h 1287164"/>
              <a:gd name="connsiteX16" fmla="*/ 841859 w 1437595"/>
              <a:gd name="connsiteY16" fmla="*/ 388826 h 1287164"/>
              <a:gd name="connsiteX17" fmla="*/ 682202 w 1437595"/>
              <a:gd name="connsiteY17" fmla="*/ 200141 h 1287164"/>
              <a:gd name="connsiteX18" fmla="*/ 479002 w 1437595"/>
              <a:gd name="connsiteY18" fmla="*/ 11455 h 1287164"/>
              <a:gd name="connsiteX19" fmla="*/ 391916 w 1437595"/>
              <a:gd name="connsiteY19" fmla="*/ 40483 h 128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37595" h="1287164">
                <a:moveTo>
                  <a:pt x="391916" y="40483"/>
                </a:moveTo>
                <a:cubicBezTo>
                  <a:pt x="359594" y="72172"/>
                  <a:pt x="343126" y="158048"/>
                  <a:pt x="285069" y="201591"/>
                </a:cubicBezTo>
                <a:cubicBezTo>
                  <a:pt x="227012" y="245134"/>
                  <a:pt x="91080" y="241507"/>
                  <a:pt x="43573" y="301741"/>
                </a:cubicBezTo>
                <a:cubicBezTo>
                  <a:pt x="-3934" y="361976"/>
                  <a:pt x="625" y="487859"/>
                  <a:pt x="30" y="562998"/>
                </a:cubicBezTo>
                <a:cubicBezTo>
                  <a:pt x="-565" y="638137"/>
                  <a:pt x="7753" y="696789"/>
                  <a:pt x="40001" y="752576"/>
                </a:cubicBezTo>
                <a:cubicBezTo>
                  <a:pt x="72249" y="808363"/>
                  <a:pt x="161223" y="857180"/>
                  <a:pt x="193516" y="897720"/>
                </a:cubicBezTo>
                <a:cubicBezTo>
                  <a:pt x="225809" y="938260"/>
                  <a:pt x="211912" y="978456"/>
                  <a:pt x="233758" y="995817"/>
                </a:cubicBezTo>
                <a:cubicBezTo>
                  <a:pt x="255604" y="1013178"/>
                  <a:pt x="360579" y="1028626"/>
                  <a:pt x="400492" y="1064518"/>
                </a:cubicBezTo>
                <a:cubicBezTo>
                  <a:pt x="440405" y="1100410"/>
                  <a:pt x="452893" y="1175771"/>
                  <a:pt x="473235" y="1211171"/>
                </a:cubicBezTo>
                <a:cubicBezTo>
                  <a:pt x="493577" y="1246571"/>
                  <a:pt x="494749" y="1271387"/>
                  <a:pt x="522544" y="1276919"/>
                </a:cubicBezTo>
                <a:cubicBezTo>
                  <a:pt x="550339" y="1282451"/>
                  <a:pt x="583196" y="1243070"/>
                  <a:pt x="640006" y="1244366"/>
                </a:cubicBezTo>
                <a:cubicBezTo>
                  <a:pt x="696816" y="1245662"/>
                  <a:pt x="793002" y="1299130"/>
                  <a:pt x="863407" y="1284693"/>
                </a:cubicBezTo>
                <a:cubicBezTo>
                  <a:pt x="933812" y="1270256"/>
                  <a:pt x="967662" y="1183105"/>
                  <a:pt x="1062433" y="1157742"/>
                </a:cubicBezTo>
                <a:cubicBezTo>
                  <a:pt x="1157204" y="1132379"/>
                  <a:pt x="1397171" y="1208846"/>
                  <a:pt x="1432031" y="1132517"/>
                </a:cubicBezTo>
                <a:cubicBezTo>
                  <a:pt x="1466891" y="1056188"/>
                  <a:pt x="1328831" y="797106"/>
                  <a:pt x="1271593" y="699767"/>
                </a:cubicBezTo>
                <a:cubicBezTo>
                  <a:pt x="1214355" y="602428"/>
                  <a:pt x="1160224" y="600306"/>
                  <a:pt x="1088602" y="548483"/>
                </a:cubicBezTo>
                <a:cubicBezTo>
                  <a:pt x="1016980" y="496660"/>
                  <a:pt x="909592" y="446883"/>
                  <a:pt x="841859" y="388826"/>
                </a:cubicBezTo>
                <a:cubicBezTo>
                  <a:pt x="774126" y="330769"/>
                  <a:pt x="742678" y="263036"/>
                  <a:pt x="682202" y="200141"/>
                </a:cubicBezTo>
                <a:cubicBezTo>
                  <a:pt x="621726" y="137246"/>
                  <a:pt x="522545" y="38065"/>
                  <a:pt x="479002" y="11455"/>
                </a:cubicBezTo>
                <a:cubicBezTo>
                  <a:pt x="435459" y="-15155"/>
                  <a:pt x="424238" y="8794"/>
                  <a:pt x="391916" y="40483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364631" y="2689116"/>
            <a:ext cx="515804" cy="685467"/>
          </a:xfrm>
          <a:custGeom>
            <a:avLst/>
            <a:gdLst>
              <a:gd name="connsiteX0" fmla="*/ 559567 w 624620"/>
              <a:gd name="connsiteY0" fmla="*/ 28695 h 740271"/>
              <a:gd name="connsiteX1" fmla="*/ 603110 w 624620"/>
              <a:gd name="connsiteY1" fmla="*/ 536695 h 740271"/>
              <a:gd name="connsiteX2" fmla="*/ 283796 w 624620"/>
              <a:gd name="connsiteY2" fmla="*/ 739895 h 740271"/>
              <a:gd name="connsiteX3" fmla="*/ 80596 w 624620"/>
              <a:gd name="connsiteY3" fmla="*/ 580238 h 740271"/>
              <a:gd name="connsiteX4" fmla="*/ 8024 w 624620"/>
              <a:gd name="connsiteY4" fmla="*/ 333495 h 740271"/>
              <a:gd name="connsiteX5" fmla="*/ 254767 w 624620"/>
              <a:gd name="connsiteY5" fmla="*/ 188352 h 740271"/>
              <a:gd name="connsiteX6" fmla="*/ 269281 w 624620"/>
              <a:gd name="connsiteY6" fmla="*/ 72238 h 740271"/>
              <a:gd name="connsiteX7" fmla="*/ 559567 w 624620"/>
              <a:gd name="connsiteY7" fmla="*/ 28695 h 740271"/>
              <a:gd name="connsiteX0" fmla="*/ 565520 w 630573"/>
              <a:gd name="connsiteY0" fmla="*/ 28695 h 741911"/>
              <a:gd name="connsiteX1" fmla="*/ 609063 w 630573"/>
              <a:gd name="connsiteY1" fmla="*/ 536695 h 741911"/>
              <a:gd name="connsiteX2" fmla="*/ 289749 w 630573"/>
              <a:gd name="connsiteY2" fmla="*/ 739895 h 741911"/>
              <a:gd name="connsiteX3" fmla="*/ 58414 w 630573"/>
              <a:gd name="connsiteY3" fmla="*/ 622441 h 741911"/>
              <a:gd name="connsiteX4" fmla="*/ 13977 w 630573"/>
              <a:gd name="connsiteY4" fmla="*/ 333495 h 741911"/>
              <a:gd name="connsiteX5" fmla="*/ 260720 w 630573"/>
              <a:gd name="connsiteY5" fmla="*/ 188352 h 741911"/>
              <a:gd name="connsiteX6" fmla="*/ 275234 w 630573"/>
              <a:gd name="connsiteY6" fmla="*/ 72238 h 741911"/>
              <a:gd name="connsiteX7" fmla="*/ 565520 w 630573"/>
              <a:gd name="connsiteY7" fmla="*/ 28695 h 741911"/>
              <a:gd name="connsiteX0" fmla="*/ 565520 w 627105"/>
              <a:gd name="connsiteY0" fmla="*/ 28695 h 742832"/>
              <a:gd name="connsiteX1" fmla="*/ 609063 w 627105"/>
              <a:gd name="connsiteY1" fmla="*/ 536695 h 742832"/>
              <a:gd name="connsiteX2" fmla="*/ 336581 w 627105"/>
              <a:gd name="connsiteY2" fmla="*/ 514570 h 742832"/>
              <a:gd name="connsiteX3" fmla="*/ 289749 w 627105"/>
              <a:gd name="connsiteY3" fmla="*/ 739895 h 742832"/>
              <a:gd name="connsiteX4" fmla="*/ 58414 w 627105"/>
              <a:gd name="connsiteY4" fmla="*/ 622441 h 742832"/>
              <a:gd name="connsiteX5" fmla="*/ 13977 w 627105"/>
              <a:gd name="connsiteY5" fmla="*/ 333495 h 742832"/>
              <a:gd name="connsiteX6" fmla="*/ 260720 w 627105"/>
              <a:gd name="connsiteY6" fmla="*/ 188352 h 742832"/>
              <a:gd name="connsiteX7" fmla="*/ 275234 w 627105"/>
              <a:gd name="connsiteY7" fmla="*/ 72238 h 742832"/>
              <a:gd name="connsiteX8" fmla="*/ 565520 w 627105"/>
              <a:gd name="connsiteY8" fmla="*/ 28695 h 742832"/>
              <a:gd name="connsiteX0" fmla="*/ 563642 w 625227"/>
              <a:gd name="connsiteY0" fmla="*/ 28695 h 672312"/>
              <a:gd name="connsiteX1" fmla="*/ 607185 w 625227"/>
              <a:gd name="connsiteY1" fmla="*/ 536695 h 672312"/>
              <a:gd name="connsiteX2" fmla="*/ 334703 w 625227"/>
              <a:gd name="connsiteY2" fmla="*/ 514570 h 672312"/>
              <a:gd name="connsiteX3" fmla="*/ 217533 w 625227"/>
              <a:gd name="connsiteY3" fmla="*/ 662522 h 672312"/>
              <a:gd name="connsiteX4" fmla="*/ 56536 w 625227"/>
              <a:gd name="connsiteY4" fmla="*/ 622441 h 672312"/>
              <a:gd name="connsiteX5" fmla="*/ 12099 w 625227"/>
              <a:gd name="connsiteY5" fmla="*/ 333495 h 672312"/>
              <a:gd name="connsiteX6" fmla="*/ 258842 w 625227"/>
              <a:gd name="connsiteY6" fmla="*/ 188352 h 672312"/>
              <a:gd name="connsiteX7" fmla="*/ 273356 w 625227"/>
              <a:gd name="connsiteY7" fmla="*/ 72238 h 672312"/>
              <a:gd name="connsiteX8" fmla="*/ 563642 w 625227"/>
              <a:gd name="connsiteY8" fmla="*/ 28695 h 672312"/>
              <a:gd name="connsiteX0" fmla="*/ 563642 w 618978"/>
              <a:gd name="connsiteY0" fmla="*/ 28695 h 666584"/>
              <a:gd name="connsiteX1" fmla="*/ 607185 w 618978"/>
              <a:gd name="connsiteY1" fmla="*/ 536695 h 666584"/>
              <a:gd name="connsiteX2" fmla="*/ 419109 w 618978"/>
              <a:gd name="connsiteY2" fmla="*/ 591942 h 666584"/>
              <a:gd name="connsiteX3" fmla="*/ 217533 w 618978"/>
              <a:gd name="connsiteY3" fmla="*/ 662522 h 666584"/>
              <a:gd name="connsiteX4" fmla="*/ 56536 w 618978"/>
              <a:gd name="connsiteY4" fmla="*/ 622441 h 666584"/>
              <a:gd name="connsiteX5" fmla="*/ 12099 w 618978"/>
              <a:gd name="connsiteY5" fmla="*/ 333495 h 666584"/>
              <a:gd name="connsiteX6" fmla="*/ 258842 w 618978"/>
              <a:gd name="connsiteY6" fmla="*/ 188352 h 666584"/>
              <a:gd name="connsiteX7" fmla="*/ 273356 w 618978"/>
              <a:gd name="connsiteY7" fmla="*/ 72238 h 666584"/>
              <a:gd name="connsiteX8" fmla="*/ 563642 w 618978"/>
              <a:gd name="connsiteY8" fmla="*/ 28695 h 666584"/>
              <a:gd name="connsiteX0" fmla="*/ 563642 w 592159"/>
              <a:gd name="connsiteY0" fmla="*/ 20666 h 658555"/>
              <a:gd name="connsiteX1" fmla="*/ 564982 w 592159"/>
              <a:gd name="connsiteY1" fmla="*/ 416124 h 658555"/>
              <a:gd name="connsiteX2" fmla="*/ 419109 w 592159"/>
              <a:gd name="connsiteY2" fmla="*/ 583913 h 658555"/>
              <a:gd name="connsiteX3" fmla="*/ 217533 w 592159"/>
              <a:gd name="connsiteY3" fmla="*/ 654493 h 658555"/>
              <a:gd name="connsiteX4" fmla="*/ 56536 w 592159"/>
              <a:gd name="connsiteY4" fmla="*/ 614412 h 658555"/>
              <a:gd name="connsiteX5" fmla="*/ 12099 w 592159"/>
              <a:gd name="connsiteY5" fmla="*/ 325466 h 658555"/>
              <a:gd name="connsiteX6" fmla="*/ 258842 w 592159"/>
              <a:gd name="connsiteY6" fmla="*/ 180323 h 658555"/>
              <a:gd name="connsiteX7" fmla="*/ 273356 w 592159"/>
              <a:gd name="connsiteY7" fmla="*/ 64209 h 658555"/>
              <a:gd name="connsiteX8" fmla="*/ 563642 w 592159"/>
              <a:gd name="connsiteY8" fmla="*/ 20666 h 658555"/>
              <a:gd name="connsiteX0" fmla="*/ 563642 w 594632"/>
              <a:gd name="connsiteY0" fmla="*/ 24219 h 662108"/>
              <a:gd name="connsiteX1" fmla="*/ 564982 w 594632"/>
              <a:gd name="connsiteY1" fmla="*/ 419677 h 662108"/>
              <a:gd name="connsiteX2" fmla="*/ 419109 w 594632"/>
              <a:gd name="connsiteY2" fmla="*/ 587466 h 662108"/>
              <a:gd name="connsiteX3" fmla="*/ 217533 w 594632"/>
              <a:gd name="connsiteY3" fmla="*/ 658046 h 662108"/>
              <a:gd name="connsiteX4" fmla="*/ 56536 w 594632"/>
              <a:gd name="connsiteY4" fmla="*/ 617965 h 662108"/>
              <a:gd name="connsiteX5" fmla="*/ 12099 w 594632"/>
              <a:gd name="connsiteY5" fmla="*/ 329019 h 662108"/>
              <a:gd name="connsiteX6" fmla="*/ 258842 w 594632"/>
              <a:gd name="connsiteY6" fmla="*/ 183876 h 662108"/>
              <a:gd name="connsiteX7" fmla="*/ 238187 w 594632"/>
              <a:gd name="connsiteY7" fmla="*/ 53695 h 662108"/>
              <a:gd name="connsiteX8" fmla="*/ 563642 w 594632"/>
              <a:gd name="connsiteY8" fmla="*/ 24219 h 662108"/>
              <a:gd name="connsiteX0" fmla="*/ 562157 w 593147"/>
              <a:gd name="connsiteY0" fmla="*/ 25341 h 663230"/>
              <a:gd name="connsiteX1" fmla="*/ 563497 w 593147"/>
              <a:gd name="connsiteY1" fmla="*/ 420799 h 663230"/>
              <a:gd name="connsiteX2" fmla="*/ 417624 w 593147"/>
              <a:gd name="connsiteY2" fmla="*/ 588588 h 663230"/>
              <a:gd name="connsiteX3" fmla="*/ 216048 w 593147"/>
              <a:gd name="connsiteY3" fmla="*/ 659168 h 663230"/>
              <a:gd name="connsiteX4" fmla="*/ 55051 w 593147"/>
              <a:gd name="connsiteY4" fmla="*/ 619087 h 663230"/>
              <a:gd name="connsiteX5" fmla="*/ 10614 w 593147"/>
              <a:gd name="connsiteY5" fmla="*/ 330141 h 663230"/>
              <a:gd name="connsiteX6" fmla="*/ 236256 w 593147"/>
              <a:gd name="connsiteY6" fmla="*/ 177965 h 663230"/>
              <a:gd name="connsiteX7" fmla="*/ 236702 w 593147"/>
              <a:gd name="connsiteY7" fmla="*/ 54817 h 663230"/>
              <a:gd name="connsiteX8" fmla="*/ 562157 w 593147"/>
              <a:gd name="connsiteY8" fmla="*/ 25341 h 663230"/>
              <a:gd name="connsiteX0" fmla="*/ 562157 w 579182"/>
              <a:gd name="connsiteY0" fmla="*/ 23273 h 661162"/>
              <a:gd name="connsiteX1" fmla="*/ 521294 w 579182"/>
              <a:gd name="connsiteY1" fmla="*/ 390596 h 661162"/>
              <a:gd name="connsiteX2" fmla="*/ 417624 w 579182"/>
              <a:gd name="connsiteY2" fmla="*/ 586520 h 661162"/>
              <a:gd name="connsiteX3" fmla="*/ 216048 w 579182"/>
              <a:gd name="connsiteY3" fmla="*/ 657100 h 661162"/>
              <a:gd name="connsiteX4" fmla="*/ 55051 w 579182"/>
              <a:gd name="connsiteY4" fmla="*/ 617019 h 661162"/>
              <a:gd name="connsiteX5" fmla="*/ 10614 w 579182"/>
              <a:gd name="connsiteY5" fmla="*/ 328073 h 661162"/>
              <a:gd name="connsiteX6" fmla="*/ 236256 w 579182"/>
              <a:gd name="connsiteY6" fmla="*/ 175897 h 661162"/>
              <a:gd name="connsiteX7" fmla="*/ 236702 w 579182"/>
              <a:gd name="connsiteY7" fmla="*/ 52749 h 661162"/>
              <a:gd name="connsiteX8" fmla="*/ 562157 w 579182"/>
              <a:gd name="connsiteY8" fmla="*/ 23273 h 661162"/>
              <a:gd name="connsiteX0" fmla="*/ 562157 w 591409"/>
              <a:gd name="connsiteY0" fmla="*/ 23273 h 661162"/>
              <a:gd name="connsiteX1" fmla="*/ 521294 w 591409"/>
              <a:gd name="connsiteY1" fmla="*/ 390596 h 661162"/>
              <a:gd name="connsiteX2" fmla="*/ 417624 w 591409"/>
              <a:gd name="connsiteY2" fmla="*/ 586520 h 661162"/>
              <a:gd name="connsiteX3" fmla="*/ 216048 w 591409"/>
              <a:gd name="connsiteY3" fmla="*/ 657100 h 661162"/>
              <a:gd name="connsiteX4" fmla="*/ 55051 w 591409"/>
              <a:gd name="connsiteY4" fmla="*/ 617019 h 661162"/>
              <a:gd name="connsiteX5" fmla="*/ 10614 w 591409"/>
              <a:gd name="connsiteY5" fmla="*/ 328073 h 661162"/>
              <a:gd name="connsiteX6" fmla="*/ 236256 w 591409"/>
              <a:gd name="connsiteY6" fmla="*/ 175897 h 661162"/>
              <a:gd name="connsiteX7" fmla="*/ 236702 w 591409"/>
              <a:gd name="connsiteY7" fmla="*/ 52749 h 661162"/>
              <a:gd name="connsiteX8" fmla="*/ 562157 w 591409"/>
              <a:gd name="connsiteY8" fmla="*/ 23273 h 661162"/>
              <a:gd name="connsiteX0" fmla="*/ 562157 w 613943"/>
              <a:gd name="connsiteY0" fmla="*/ 23273 h 661162"/>
              <a:gd name="connsiteX1" fmla="*/ 563497 w 613943"/>
              <a:gd name="connsiteY1" fmla="*/ 390596 h 661162"/>
              <a:gd name="connsiteX2" fmla="*/ 417624 w 613943"/>
              <a:gd name="connsiteY2" fmla="*/ 586520 h 661162"/>
              <a:gd name="connsiteX3" fmla="*/ 216048 w 613943"/>
              <a:gd name="connsiteY3" fmla="*/ 657100 h 661162"/>
              <a:gd name="connsiteX4" fmla="*/ 55051 w 613943"/>
              <a:gd name="connsiteY4" fmla="*/ 617019 h 661162"/>
              <a:gd name="connsiteX5" fmla="*/ 10614 w 613943"/>
              <a:gd name="connsiteY5" fmla="*/ 328073 h 661162"/>
              <a:gd name="connsiteX6" fmla="*/ 236256 w 613943"/>
              <a:gd name="connsiteY6" fmla="*/ 175897 h 661162"/>
              <a:gd name="connsiteX7" fmla="*/ 236702 w 613943"/>
              <a:gd name="connsiteY7" fmla="*/ 52749 h 661162"/>
              <a:gd name="connsiteX8" fmla="*/ 562157 w 613943"/>
              <a:gd name="connsiteY8" fmla="*/ 23273 h 661162"/>
              <a:gd name="connsiteX0" fmla="*/ 562157 w 605450"/>
              <a:gd name="connsiteY0" fmla="*/ 21784 h 659673"/>
              <a:gd name="connsiteX1" fmla="*/ 563497 w 605450"/>
              <a:gd name="connsiteY1" fmla="*/ 389107 h 659673"/>
              <a:gd name="connsiteX2" fmla="*/ 417624 w 605450"/>
              <a:gd name="connsiteY2" fmla="*/ 585031 h 659673"/>
              <a:gd name="connsiteX3" fmla="*/ 216048 w 605450"/>
              <a:gd name="connsiteY3" fmla="*/ 655611 h 659673"/>
              <a:gd name="connsiteX4" fmla="*/ 55051 w 605450"/>
              <a:gd name="connsiteY4" fmla="*/ 615530 h 659673"/>
              <a:gd name="connsiteX5" fmla="*/ 10614 w 605450"/>
              <a:gd name="connsiteY5" fmla="*/ 326584 h 659673"/>
              <a:gd name="connsiteX6" fmla="*/ 236256 w 605450"/>
              <a:gd name="connsiteY6" fmla="*/ 174408 h 659673"/>
              <a:gd name="connsiteX7" fmla="*/ 236702 w 605450"/>
              <a:gd name="connsiteY7" fmla="*/ 51260 h 659673"/>
              <a:gd name="connsiteX8" fmla="*/ 403556 w 605450"/>
              <a:gd name="connsiteY8" fmla="*/ 43424 h 659673"/>
              <a:gd name="connsiteX9" fmla="*/ 562157 w 605450"/>
              <a:gd name="connsiteY9" fmla="*/ 21784 h 659673"/>
              <a:gd name="connsiteX0" fmla="*/ 562157 w 606435"/>
              <a:gd name="connsiteY0" fmla="*/ 30730 h 668619"/>
              <a:gd name="connsiteX1" fmla="*/ 563497 w 606435"/>
              <a:gd name="connsiteY1" fmla="*/ 398053 h 668619"/>
              <a:gd name="connsiteX2" fmla="*/ 417624 w 606435"/>
              <a:gd name="connsiteY2" fmla="*/ 593977 h 668619"/>
              <a:gd name="connsiteX3" fmla="*/ 216048 w 606435"/>
              <a:gd name="connsiteY3" fmla="*/ 664557 h 668619"/>
              <a:gd name="connsiteX4" fmla="*/ 55051 w 606435"/>
              <a:gd name="connsiteY4" fmla="*/ 624476 h 668619"/>
              <a:gd name="connsiteX5" fmla="*/ 10614 w 606435"/>
              <a:gd name="connsiteY5" fmla="*/ 335530 h 668619"/>
              <a:gd name="connsiteX6" fmla="*/ 236256 w 606435"/>
              <a:gd name="connsiteY6" fmla="*/ 183354 h 668619"/>
              <a:gd name="connsiteX7" fmla="*/ 236702 w 606435"/>
              <a:gd name="connsiteY7" fmla="*/ 60206 h 668619"/>
              <a:gd name="connsiteX8" fmla="*/ 382454 w 606435"/>
              <a:gd name="connsiteY8" fmla="*/ 24234 h 668619"/>
              <a:gd name="connsiteX9" fmla="*/ 562157 w 606435"/>
              <a:gd name="connsiteY9" fmla="*/ 30730 h 668619"/>
              <a:gd name="connsiteX0" fmla="*/ 564138 w 608416"/>
              <a:gd name="connsiteY0" fmla="*/ 30730 h 668619"/>
              <a:gd name="connsiteX1" fmla="*/ 565478 w 608416"/>
              <a:gd name="connsiteY1" fmla="*/ 398053 h 668619"/>
              <a:gd name="connsiteX2" fmla="*/ 419605 w 608416"/>
              <a:gd name="connsiteY2" fmla="*/ 593977 h 668619"/>
              <a:gd name="connsiteX3" fmla="*/ 218029 w 608416"/>
              <a:gd name="connsiteY3" fmla="*/ 664557 h 668619"/>
              <a:gd name="connsiteX4" fmla="*/ 57032 w 608416"/>
              <a:gd name="connsiteY4" fmla="*/ 624476 h 668619"/>
              <a:gd name="connsiteX5" fmla="*/ 12595 w 608416"/>
              <a:gd name="connsiteY5" fmla="*/ 335530 h 668619"/>
              <a:gd name="connsiteX6" fmla="*/ 266372 w 608416"/>
              <a:gd name="connsiteY6" fmla="*/ 183354 h 668619"/>
              <a:gd name="connsiteX7" fmla="*/ 238683 w 608416"/>
              <a:gd name="connsiteY7" fmla="*/ 60206 h 668619"/>
              <a:gd name="connsiteX8" fmla="*/ 384435 w 608416"/>
              <a:gd name="connsiteY8" fmla="*/ 24234 h 668619"/>
              <a:gd name="connsiteX9" fmla="*/ 564138 w 608416"/>
              <a:gd name="connsiteY9" fmla="*/ 30730 h 668619"/>
              <a:gd name="connsiteX0" fmla="*/ 557236 w 601514"/>
              <a:gd name="connsiteY0" fmla="*/ 30730 h 668619"/>
              <a:gd name="connsiteX1" fmla="*/ 558576 w 601514"/>
              <a:gd name="connsiteY1" fmla="*/ 398053 h 668619"/>
              <a:gd name="connsiteX2" fmla="*/ 412703 w 601514"/>
              <a:gd name="connsiteY2" fmla="*/ 593977 h 668619"/>
              <a:gd name="connsiteX3" fmla="*/ 211127 w 601514"/>
              <a:gd name="connsiteY3" fmla="*/ 664557 h 668619"/>
              <a:gd name="connsiteX4" fmla="*/ 50130 w 601514"/>
              <a:gd name="connsiteY4" fmla="*/ 624476 h 668619"/>
              <a:gd name="connsiteX5" fmla="*/ 5693 w 601514"/>
              <a:gd name="connsiteY5" fmla="*/ 335530 h 668619"/>
              <a:gd name="connsiteX6" fmla="*/ 159485 w 601514"/>
              <a:gd name="connsiteY6" fmla="*/ 277453 h 668619"/>
              <a:gd name="connsiteX7" fmla="*/ 259470 w 601514"/>
              <a:gd name="connsiteY7" fmla="*/ 183354 h 668619"/>
              <a:gd name="connsiteX8" fmla="*/ 231781 w 601514"/>
              <a:gd name="connsiteY8" fmla="*/ 60206 h 668619"/>
              <a:gd name="connsiteX9" fmla="*/ 377533 w 601514"/>
              <a:gd name="connsiteY9" fmla="*/ 24234 h 668619"/>
              <a:gd name="connsiteX10" fmla="*/ 557236 w 601514"/>
              <a:gd name="connsiteY10" fmla="*/ 30730 h 668619"/>
              <a:gd name="connsiteX0" fmla="*/ 554113 w 598391"/>
              <a:gd name="connsiteY0" fmla="*/ 30730 h 668619"/>
              <a:gd name="connsiteX1" fmla="*/ 555453 w 598391"/>
              <a:gd name="connsiteY1" fmla="*/ 398053 h 668619"/>
              <a:gd name="connsiteX2" fmla="*/ 409580 w 598391"/>
              <a:gd name="connsiteY2" fmla="*/ 593977 h 668619"/>
              <a:gd name="connsiteX3" fmla="*/ 208004 w 598391"/>
              <a:gd name="connsiteY3" fmla="*/ 664557 h 668619"/>
              <a:gd name="connsiteX4" fmla="*/ 47007 w 598391"/>
              <a:gd name="connsiteY4" fmla="*/ 624476 h 668619"/>
              <a:gd name="connsiteX5" fmla="*/ 2570 w 598391"/>
              <a:gd name="connsiteY5" fmla="*/ 335530 h 668619"/>
              <a:gd name="connsiteX6" fmla="*/ 107125 w 598391"/>
              <a:gd name="connsiteY6" fmla="*/ 277453 h 668619"/>
              <a:gd name="connsiteX7" fmla="*/ 256347 w 598391"/>
              <a:gd name="connsiteY7" fmla="*/ 183354 h 668619"/>
              <a:gd name="connsiteX8" fmla="*/ 228658 w 598391"/>
              <a:gd name="connsiteY8" fmla="*/ 60206 h 668619"/>
              <a:gd name="connsiteX9" fmla="*/ 374410 w 598391"/>
              <a:gd name="connsiteY9" fmla="*/ 24234 h 668619"/>
              <a:gd name="connsiteX10" fmla="*/ 554113 w 598391"/>
              <a:gd name="connsiteY10" fmla="*/ 30730 h 668619"/>
              <a:gd name="connsiteX0" fmla="*/ 554113 w 598391"/>
              <a:gd name="connsiteY0" fmla="*/ 30730 h 668619"/>
              <a:gd name="connsiteX1" fmla="*/ 555453 w 598391"/>
              <a:gd name="connsiteY1" fmla="*/ 398053 h 668619"/>
              <a:gd name="connsiteX2" fmla="*/ 409580 w 598391"/>
              <a:gd name="connsiteY2" fmla="*/ 593977 h 668619"/>
              <a:gd name="connsiteX3" fmla="*/ 208004 w 598391"/>
              <a:gd name="connsiteY3" fmla="*/ 664557 h 668619"/>
              <a:gd name="connsiteX4" fmla="*/ 47007 w 598391"/>
              <a:gd name="connsiteY4" fmla="*/ 624476 h 668619"/>
              <a:gd name="connsiteX5" fmla="*/ 2570 w 598391"/>
              <a:gd name="connsiteY5" fmla="*/ 335530 h 668619"/>
              <a:gd name="connsiteX6" fmla="*/ 107125 w 598391"/>
              <a:gd name="connsiteY6" fmla="*/ 277453 h 668619"/>
              <a:gd name="connsiteX7" fmla="*/ 228212 w 598391"/>
              <a:gd name="connsiteY7" fmla="*/ 183354 h 668619"/>
              <a:gd name="connsiteX8" fmla="*/ 228658 w 598391"/>
              <a:gd name="connsiteY8" fmla="*/ 60206 h 668619"/>
              <a:gd name="connsiteX9" fmla="*/ 374410 w 598391"/>
              <a:gd name="connsiteY9" fmla="*/ 24234 h 668619"/>
              <a:gd name="connsiteX10" fmla="*/ 554113 w 598391"/>
              <a:gd name="connsiteY10" fmla="*/ 30730 h 668619"/>
              <a:gd name="connsiteX0" fmla="*/ 554113 w 598391"/>
              <a:gd name="connsiteY0" fmla="*/ 30730 h 669508"/>
              <a:gd name="connsiteX1" fmla="*/ 555453 w 598391"/>
              <a:gd name="connsiteY1" fmla="*/ 398053 h 669508"/>
              <a:gd name="connsiteX2" fmla="*/ 409580 w 598391"/>
              <a:gd name="connsiteY2" fmla="*/ 593977 h 669508"/>
              <a:gd name="connsiteX3" fmla="*/ 300939 w 598391"/>
              <a:gd name="connsiteY3" fmla="*/ 581970 h 669508"/>
              <a:gd name="connsiteX4" fmla="*/ 208004 w 598391"/>
              <a:gd name="connsiteY4" fmla="*/ 664557 h 669508"/>
              <a:gd name="connsiteX5" fmla="*/ 47007 w 598391"/>
              <a:gd name="connsiteY5" fmla="*/ 624476 h 669508"/>
              <a:gd name="connsiteX6" fmla="*/ 2570 w 598391"/>
              <a:gd name="connsiteY6" fmla="*/ 335530 h 669508"/>
              <a:gd name="connsiteX7" fmla="*/ 107125 w 598391"/>
              <a:gd name="connsiteY7" fmla="*/ 277453 h 669508"/>
              <a:gd name="connsiteX8" fmla="*/ 228212 w 598391"/>
              <a:gd name="connsiteY8" fmla="*/ 183354 h 669508"/>
              <a:gd name="connsiteX9" fmla="*/ 228658 w 598391"/>
              <a:gd name="connsiteY9" fmla="*/ 60206 h 669508"/>
              <a:gd name="connsiteX10" fmla="*/ 374410 w 598391"/>
              <a:gd name="connsiteY10" fmla="*/ 24234 h 669508"/>
              <a:gd name="connsiteX11" fmla="*/ 554113 w 598391"/>
              <a:gd name="connsiteY11" fmla="*/ 30730 h 669508"/>
              <a:gd name="connsiteX0" fmla="*/ 554113 w 576140"/>
              <a:gd name="connsiteY0" fmla="*/ 30730 h 669508"/>
              <a:gd name="connsiteX1" fmla="*/ 555453 w 576140"/>
              <a:gd name="connsiteY1" fmla="*/ 398053 h 669508"/>
              <a:gd name="connsiteX2" fmla="*/ 393443 w 576140"/>
              <a:gd name="connsiteY2" fmla="*/ 545568 h 669508"/>
              <a:gd name="connsiteX3" fmla="*/ 300939 w 576140"/>
              <a:gd name="connsiteY3" fmla="*/ 581970 h 669508"/>
              <a:gd name="connsiteX4" fmla="*/ 208004 w 576140"/>
              <a:gd name="connsiteY4" fmla="*/ 664557 h 669508"/>
              <a:gd name="connsiteX5" fmla="*/ 47007 w 576140"/>
              <a:gd name="connsiteY5" fmla="*/ 624476 h 669508"/>
              <a:gd name="connsiteX6" fmla="*/ 2570 w 576140"/>
              <a:gd name="connsiteY6" fmla="*/ 335530 h 669508"/>
              <a:gd name="connsiteX7" fmla="*/ 107125 w 576140"/>
              <a:gd name="connsiteY7" fmla="*/ 277453 h 669508"/>
              <a:gd name="connsiteX8" fmla="*/ 228212 w 576140"/>
              <a:gd name="connsiteY8" fmla="*/ 183354 h 669508"/>
              <a:gd name="connsiteX9" fmla="*/ 228658 w 576140"/>
              <a:gd name="connsiteY9" fmla="*/ 60206 h 669508"/>
              <a:gd name="connsiteX10" fmla="*/ 374410 w 576140"/>
              <a:gd name="connsiteY10" fmla="*/ 24234 h 669508"/>
              <a:gd name="connsiteX11" fmla="*/ 554113 w 576140"/>
              <a:gd name="connsiteY11" fmla="*/ 30730 h 669508"/>
              <a:gd name="connsiteX0" fmla="*/ 554113 w 576140"/>
              <a:gd name="connsiteY0" fmla="*/ 27974 h 666752"/>
              <a:gd name="connsiteX1" fmla="*/ 555453 w 576140"/>
              <a:gd name="connsiteY1" fmla="*/ 357646 h 666752"/>
              <a:gd name="connsiteX2" fmla="*/ 393443 w 576140"/>
              <a:gd name="connsiteY2" fmla="*/ 542812 h 666752"/>
              <a:gd name="connsiteX3" fmla="*/ 300939 w 576140"/>
              <a:gd name="connsiteY3" fmla="*/ 579214 h 666752"/>
              <a:gd name="connsiteX4" fmla="*/ 208004 w 576140"/>
              <a:gd name="connsiteY4" fmla="*/ 661801 h 666752"/>
              <a:gd name="connsiteX5" fmla="*/ 47007 w 576140"/>
              <a:gd name="connsiteY5" fmla="*/ 621720 h 666752"/>
              <a:gd name="connsiteX6" fmla="*/ 2570 w 576140"/>
              <a:gd name="connsiteY6" fmla="*/ 332774 h 666752"/>
              <a:gd name="connsiteX7" fmla="*/ 107125 w 576140"/>
              <a:gd name="connsiteY7" fmla="*/ 274697 h 666752"/>
              <a:gd name="connsiteX8" fmla="*/ 228212 w 576140"/>
              <a:gd name="connsiteY8" fmla="*/ 180598 h 666752"/>
              <a:gd name="connsiteX9" fmla="*/ 228658 w 576140"/>
              <a:gd name="connsiteY9" fmla="*/ 57450 h 666752"/>
              <a:gd name="connsiteX10" fmla="*/ 374410 w 576140"/>
              <a:gd name="connsiteY10" fmla="*/ 21478 h 666752"/>
              <a:gd name="connsiteX11" fmla="*/ 554113 w 576140"/>
              <a:gd name="connsiteY11" fmla="*/ 27974 h 666752"/>
              <a:gd name="connsiteX0" fmla="*/ 554180 w 576207"/>
              <a:gd name="connsiteY0" fmla="*/ 27974 h 643731"/>
              <a:gd name="connsiteX1" fmla="*/ 555520 w 576207"/>
              <a:gd name="connsiteY1" fmla="*/ 357646 h 643731"/>
              <a:gd name="connsiteX2" fmla="*/ 393510 w 576207"/>
              <a:gd name="connsiteY2" fmla="*/ 542812 h 643731"/>
              <a:gd name="connsiteX3" fmla="*/ 301006 w 576207"/>
              <a:gd name="connsiteY3" fmla="*/ 579214 h 643731"/>
              <a:gd name="connsiteX4" fmla="*/ 213450 w 576207"/>
              <a:gd name="connsiteY4" fmla="*/ 618770 h 643731"/>
              <a:gd name="connsiteX5" fmla="*/ 47074 w 576207"/>
              <a:gd name="connsiteY5" fmla="*/ 621720 h 643731"/>
              <a:gd name="connsiteX6" fmla="*/ 2637 w 576207"/>
              <a:gd name="connsiteY6" fmla="*/ 332774 h 643731"/>
              <a:gd name="connsiteX7" fmla="*/ 107192 w 576207"/>
              <a:gd name="connsiteY7" fmla="*/ 274697 h 643731"/>
              <a:gd name="connsiteX8" fmla="*/ 228279 w 576207"/>
              <a:gd name="connsiteY8" fmla="*/ 180598 h 643731"/>
              <a:gd name="connsiteX9" fmla="*/ 228725 w 576207"/>
              <a:gd name="connsiteY9" fmla="*/ 57450 h 643731"/>
              <a:gd name="connsiteX10" fmla="*/ 374477 w 576207"/>
              <a:gd name="connsiteY10" fmla="*/ 21478 h 643731"/>
              <a:gd name="connsiteX11" fmla="*/ 554180 w 576207"/>
              <a:gd name="connsiteY11" fmla="*/ 27974 h 643731"/>
              <a:gd name="connsiteX0" fmla="*/ 551650 w 573677"/>
              <a:gd name="connsiteY0" fmla="*/ 27974 h 635827"/>
              <a:gd name="connsiteX1" fmla="*/ 552990 w 573677"/>
              <a:gd name="connsiteY1" fmla="*/ 357646 h 635827"/>
              <a:gd name="connsiteX2" fmla="*/ 390980 w 573677"/>
              <a:gd name="connsiteY2" fmla="*/ 542812 h 635827"/>
              <a:gd name="connsiteX3" fmla="*/ 298476 w 573677"/>
              <a:gd name="connsiteY3" fmla="*/ 579214 h 635827"/>
              <a:gd name="connsiteX4" fmla="*/ 210920 w 573677"/>
              <a:gd name="connsiteY4" fmla="*/ 618770 h 635827"/>
              <a:gd name="connsiteX5" fmla="*/ 87574 w 573677"/>
              <a:gd name="connsiteY5" fmla="*/ 610962 h 635827"/>
              <a:gd name="connsiteX6" fmla="*/ 107 w 573677"/>
              <a:gd name="connsiteY6" fmla="*/ 332774 h 635827"/>
              <a:gd name="connsiteX7" fmla="*/ 104662 w 573677"/>
              <a:gd name="connsiteY7" fmla="*/ 274697 h 635827"/>
              <a:gd name="connsiteX8" fmla="*/ 225749 w 573677"/>
              <a:gd name="connsiteY8" fmla="*/ 180598 h 635827"/>
              <a:gd name="connsiteX9" fmla="*/ 226195 w 573677"/>
              <a:gd name="connsiteY9" fmla="*/ 57450 h 635827"/>
              <a:gd name="connsiteX10" fmla="*/ 371947 w 573677"/>
              <a:gd name="connsiteY10" fmla="*/ 21478 h 635827"/>
              <a:gd name="connsiteX11" fmla="*/ 551650 w 573677"/>
              <a:gd name="connsiteY11" fmla="*/ 27974 h 635827"/>
              <a:gd name="connsiteX0" fmla="*/ 554734 w 576761"/>
              <a:gd name="connsiteY0" fmla="*/ 27974 h 624040"/>
              <a:gd name="connsiteX1" fmla="*/ 556074 w 576761"/>
              <a:gd name="connsiteY1" fmla="*/ 357646 h 624040"/>
              <a:gd name="connsiteX2" fmla="*/ 394064 w 576761"/>
              <a:gd name="connsiteY2" fmla="*/ 542812 h 624040"/>
              <a:gd name="connsiteX3" fmla="*/ 301560 w 576761"/>
              <a:gd name="connsiteY3" fmla="*/ 579214 h 624040"/>
              <a:gd name="connsiteX4" fmla="*/ 214004 w 576761"/>
              <a:gd name="connsiteY4" fmla="*/ 618770 h 624040"/>
              <a:gd name="connsiteX5" fmla="*/ 90658 w 576761"/>
              <a:gd name="connsiteY5" fmla="*/ 610962 h 624040"/>
              <a:gd name="connsiteX6" fmla="*/ 32620 w 576761"/>
              <a:gd name="connsiteY6" fmla="*/ 503910 h 624040"/>
              <a:gd name="connsiteX7" fmla="*/ 3191 w 576761"/>
              <a:gd name="connsiteY7" fmla="*/ 332774 h 624040"/>
              <a:gd name="connsiteX8" fmla="*/ 107746 w 576761"/>
              <a:gd name="connsiteY8" fmla="*/ 274697 h 624040"/>
              <a:gd name="connsiteX9" fmla="*/ 228833 w 576761"/>
              <a:gd name="connsiteY9" fmla="*/ 180598 h 624040"/>
              <a:gd name="connsiteX10" fmla="*/ 229279 w 576761"/>
              <a:gd name="connsiteY10" fmla="*/ 57450 h 624040"/>
              <a:gd name="connsiteX11" fmla="*/ 375031 w 576761"/>
              <a:gd name="connsiteY11" fmla="*/ 21478 h 624040"/>
              <a:gd name="connsiteX12" fmla="*/ 554734 w 576761"/>
              <a:gd name="connsiteY12" fmla="*/ 27974 h 624040"/>
              <a:gd name="connsiteX0" fmla="*/ 527066 w 549093"/>
              <a:gd name="connsiteY0" fmla="*/ 27974 h 624040"/>
              <a:gd name="connsiteX1" fmla="*/ 528406 w 549093"/>
              <a:gd name="connsiteY1" fmla="*/ 357646 h 624040"/>
              <a:gd name="connsiteX2" fmla="*/ 366396 w 549093"/>
              <a:gd name="connsiteY2" fmla="*/ 542812 h 624040"/>
              <a:gd name="connsiteX3" fmla="*/ 273892 w 549093"/>
              <a:gd name="connsiteY3" fmla="*/ 579214 h 624040"/>
              <a:gd name="connsiteX4" fmla="*/ 186336 w 549093"/>
              <a:gd name="connsiteY4" fmla="*/ 618770 h 624040"/>
              <a:gd name="connsiteX5" fmla="*/ 62990 w 549093"/>
              <a:gd name="connsiteY5" fmla="*/ 610962 h 624040"/>
              <a:gd name="connsiteX6" fmla="*/ 4952 w 549093"/>
              <a:gd name="connsiteY6" fmla="*/ 503910 h 624040"/>
              <a:gd name="connsiteX7" fmla="*/ 23932 w 549093"/>
              <a:gd name="connsiteY7" fmla="*/ 332774 h 624040"/>
              <a:gd name="connsiteX8" fmla="*/ 80078 w 549093"/>
              <a:gd name="connsiteY8" fmla="*/ 274697 h 624040"/>
              <a:gd name="connsiteX9" fmla="*/ 201165 w 549093"/>
              <a:gd name="connsiteY9" fmla="*/ 180598 h 624040"/>
              <a:gd name="connsiteX10" fmla="*/ 201611 w 549093"/>
              <a:gd name="connsiteY10" fmla="*/ 57450 h 624040"/>
              <a:gd name="connsiteX11" fmla="*/ 347363 w 549093"/>
              <a:gd name="connsiteY11" fmla="*/ 21478 h 624040"/>
              <a:gd name="connsiteX12" fmla="*/ 527066 w 549093"/>
              <a:gd name="connsiteY12" fmla="*/ 27974 h 624040"/>
              <a:gd name="connsiteX0" fmla="*/ 527066 w 558891"/>
              <a:gd name="connsiteY0" fmla="*/ 20509 h 616575"/>
              <a:gd name="connsiteX1" fmla="*/ 528406 w 558891"/>
              <a:gd name="connsiteY1" fmla="*/ 350181 h 616575"/>
              <a:gd name="connsiteX2" fmla="*/ 366396 w 558891"/>
              <a:gd name="connsiteY2" fmla="*/ 535347 h 616575"/>
              <a:gd name="connsiteX3" fmla="*/ 273892 w 558891"/>
              <a:gd name="connsiteY3" fmla="*/ 571749 h 616575"/>
              <a:gd name="connsiteX4" fmla="*/ 186336 w 558891"/>
              <a:gd name="connsiteY4" fmla="*/ 611305 h 616575"/>
              <a:gd name="connsiteX5" fmla="*/ 62990 w 558891"/>
              <a:gd name="connsiteY5" fmla="*/ 603497 h 616575"/>
              <a:gd name="connsiteX6" fmla="*/ 4952 w 558891"/>
              <a:gd name="connsiteY6" fmla="*/ 496445 h 616575"/>
              <a:gd name="connsiteX7" fmla="*/ 23932 w 558891"/>
              <a:gd name="connsiteY7" fmla="*/ 325309 h 616575"/>
              <a:gd name="connsiteX8" fmla="*/ 80078 w 558891"/>
              <a:gd name="connsiteY8" fmla="*/ 267232 h 616575"/>
              <a:gd name="connsiteX9" fmla="*/ 201165 w 558891"/>
              <a:gd name="connsiteY9" fmla="*/ 173133 h 616575"/>
              <a:gd name="connsiteX10" fmla="*/ 201611 w 558891"/>
              <a:gd name="connsiteY10" fmla="*/ 49985 h 616575"/>
              <a:gd name="connsiteX11" fmla="*/ 527066 w 558891"/>
              <a:gd name="connsiteY11" fmla="*/ 20509 h 616575"/>
              <a:gd name="connsiteX0" fmla="*/ 201611 w 558891"/>
              <a:gd name="connsiteY0" fmla="*/ 49985 h 616575"/>
              <a:gd name="connsiteX1" fmla="*/ 527066 w 558891"/>
              <a:gd name="connsiteY1" fmla="*/ 20509 h 616575"/>
              <a:gd name="connsiteX2" fmla="*/ 528406 w 558891"/>
              <a:gd name="connsiteY2" fmla="*/ 350181 h 616575"/>
              <a:gd name="connsiteX3" fmla="*/ 366396 w 558891"/>
              <a:gd name="connsiteY3" fmla="*/ 535347 h 616575"/>
              <a:gd name="connsiteX4" fmla="*/ 273892 w 558891"/>
              <a:gd name="connsiteY4" fmla="*/ 571749 h 616575"/>
              <a:gd name="connsiteX5" fmla="*/ 186336 w 558891"/>
              <a:gd name="connsiteY5" fmla="*/ 611305 h 616575"/>
              <a:gd name="connsiteX6" fmla="*/ 62990 w 558891"/>
              <a:gd name="connsiteY6" fmla="*/ 603497 h 616575"/>
              <a:gd name="connsiteX7" fmla="*/ 4952 w 558891"/>
              <a:gd name="connsiteY7" fmla="*/ 496445 h 616575"/>
              <a:gd name="connsiteX8" fmla="*/ 23932 w 558891"/>
              <a:gd name="connsiteY8" fmla="*/ 325309 h 616575"/>
              <a:gd name="connsiteX9" fmla="*/ 80078 w 558891"/>
              <a:gd name="connsiteY9" fmla="*/ 267232 h 616575"/>
              <a:gd name="connsiteX10" fmla="*/ 201165 w 558891"/>
              <a:gd name="connsiteY10" fmla="*/ 173133 h 616575"/>
              <a:gd name="connsiteX11" fmla="*/ 293051 w 558891"/>
              <a:gd name="connsiteY11" fmla="*/ 141425 h 616575"/>
              <a:gd name="connsiteX0" fmla="*/ 201611 w 558891"/>
              <a:gd name="connsiteY0" fmla="*/ 49985 h 616575"/>
              <a:gd name="connsiteX1" fmla="*/ 527066 w 558891"/>
              <a:gd name="connsiteY1" fmla="*/ 20509 h 616575"/>
              <a:gd name="connsiteX2" fmla="*/ 528406 w 558891"/>
              <a:gd name="connsiteY2" fmla="*/ 350181 h 616575"/>
              <a:gd name="connsiteX3" fmla="*/ 366396 w 558891"/>
              <a:gd name="connsiteY3" fmla="*/ 535347 h 616575"/>
              <a:gd name="connsiteX4" fmla="*/ 273892 w 558891"/>
              <a:gd name="connsiteY4" fmla="*/ 571749 h 616575"/>
              <a:gd name="connsiteX5" fmla="*/ 186336 w 558891"/>
              <a:gd name="connsiteY5" fmla="*/ 611305 h 616575"/>
              <a:gd name="connsiteX6" fmla="*/ 62990 w 558891"/>
              <a:gd name="connsiteY6" fmla="*/ 603497 h 616575"/>
              <a:gd name="connsiteX7" fmla="*/ 4952 w 558891"/>
              <a:gd name="connsiteY7" fmla="*/ 496445 h 616575"/>
              <a:gd name="connsiteX8" fmla="*/ 23932 w 558891"/>
              <a:gd name="connsiteY8" fmla="*/ 325309 h 616575"/>
              <a:gd name="connsiteX9" fmla="*/ 80078 w 558891"/>
              <a:gd name="connsiteY9" fmla="*/ 267232 h 616575"/>
              <a:gd name="connsiteX10" fmla="*/ 201165 w 558891"/>
              <a:gd name="connsiteY10" fmla="*/ 173133 h 616575"/>
              <a:gd name="connsiteX0" fmla="*/ 201611 w 558891"/>
              <a:gd name="connsiteY0" fmla="*/ 49985 h 616575"/>
              <a:gd name="connsiteX1" fmla="*/ 527066 w 558891"/>
              <a:gd name="connsiteY1" fmla="*/ 20509 h 616575"/>
              <a:gd name="connsiteX2" fmla="*/ 528406 w 558891"/>
              <a:gd name="connsiteY2" fmla="*/ 350181 h 616575"/>
              <a:gd name="connsiteX3" fmla="*/ 366396 w 558891"/>
              <a:gd name="connsiteY3" fmla="*/ 535347 h 616575"/>
              <a:gd name="connsiteX4" fmla="*/ 273892 w 558891"/>
              <a:gd name="connsiteY4" fmla="*/ 571749 h 616575"/>
              <a:gd name="connsiteX5" fmla="*/ 186336 w 558891"/>
              <a:gd name="connsiteY5" fmla="*/ 611305 h 616575"/>
              <a:gd name="connsiteX6" fmla="*/ 62990 w 558891"/>
              <a:gd name="connsiteY6" fmla="*/ 603497 h 616575"/>
              <a:gd name="connsiteX7" fmla="*/ 4952 w 558891"/>
              <a:gd name="connsiteY7" fmla="*/ 496445 h 616575"/>
              <a:gd name="connsiteX8" fmla="*/ 23932 w 558891"/>
              <a:gd name="connsiteY8" fmla="*/ 325309 h 616575"/>
              <a:gd name="connsiteX9" fmla="*/ 80078 w 558891"/>
              <a:gd name="connsiteY9" fmla="*/ 267232 h 616575"/>
              <a:gd name="connsiteX0" fmla="*/ 497447 w 541142"/>
              <a:gd name="connsiteY0" fmla="*/ 32551 h 626035"/>
              <a:gd name="connsiteX1" fmla="*/ 527066 w 541142"/>
              <a:gd name="connsiteY1" fmla="*/ 29969 h 626035"/>
              <a:gd name="connsiteX2" fmla="*/ 528406 w 541142"/>
              <a:gd name="connsiteY2" fmla="*/ 359641 h 626035"/>
              <a:gd name="connsiteX3" fmla="*/ 366396 w 541142"/>
              <a:gd name="connsiteY3" fmla="*/ 544807 h 626035"/>
              <a:gd name="connsiteX4" fmla="*/ 273892 w 541142"/>
              <a:gd name="connsiteY4" fmla="*/ 581209 h 626035"/>
              <a:gd name="connsiteX5" fmla="*/ 186336 w 541142"/>
              <a:gd name="connsiteY5" fmla="*/ 620765 h 626035"/>
              <a:gd name="connsiteX6" fmla="*/ 62990 w 541142"/>
              <a:gd name="connsiteY6" fmla="*/ 612957 h 626035"/>
              <a:gd name="connsiteX7" fmla="*/ 4952 w 541142"/>
              <a:gd name="connsiteY7" fmla="*/ 505905 h 626035"/>
              <a:gd name="connsiteX8" fmla="*/ 23932 w 541142"/>
              <a:gd name="connsiteY8" fmla="*/ 334769 h 626035"/>
              <a:gd name="connsiteX9" fmla="*/ 80078 w 541142"/>
              <a:gd name="connsiteY9" fmla="*/ 276692 h 626035"/>
              <a:gd name="connsiteX0" fmla="*/ 497447 w 541142"/>
              <a:gd name="connsiteY0" fmla="*/ 32551 h 626035"/>
              <a:gd name="connsiteX1" fmla="*/ 527066 w 541142"/>
              <a:gd name="connsiteY1" fmla="*/ 29969 h 626035"/>
              <a:gd name="connsiteX2" fmla="*/ 528406 w 541142"/>
              <a:gd name="connsiteY2" fmla="*/ 359641 h 626035"/>
              <a:gd name="connsiteX3" fmla="*/ 366396 w 541142"/>
              <a:gd name="connsiteY3" fmla="*/ 544807 h 626035"/>
              <a:gd name="connsiteX4" fmla="*/ 273892 w 541142"/>
              <a:gd name="connsiteY4" fmla="*/ 581209 h 626035"/>
              <a:gd name="connsiteX5" fmla="*/ 186336 w 541142"/>
              <a:gd name="connsiteY5" fmla="*/ 620765 h 626035"/>
              <a:gd name="connsiteX6" fmla="*/ 62990 w 541142"/>
              <a:gd name="connsiteY6" fmla="*/ 612957 h 626035"/>
              <a:gd name="connsiteX7" fmla="*/ 4952 w 541142"/>
              <a:gd name="connsiteY7" fmla="*/ 505905 h 626035"/>
              <a:gd name="connsiteX8" fmla="*/ 23932 w 541142"/>
              <a:gd name="connsiteY8" fmla="*/ 334769 h 626035"/>
              <a:gd name="connsiteX0" fmla="*/ 492495 w 536190"/>
              <a:gd name="connsiteY0" fmla="*/ 32551 h 626035"/>
              <a:gd name="connsiteX1" fmla="*/ 522114 w 536190"/>
              <a:gd name="connsiteY1" fmla="*/ 29969 h 626035"/>
              <a:gd name="connsiteX2" fmla="*/ 523454 w 536190"/>
              <a:gd name="connsiteY2" fmla="*/ 359641 h 626035"/>
              <a:gd name="connsiteX3" fmla="*/ 361444 w 536190"/>
              <a:gd name="connsiteY3" fmla="*/ 544807 h 626035"/>
              <a:gd name="connsiteX4" fmla="*/ 268940 w 536190"/>
              <a:gd name="connsiteY4" fmla="*/ 581209 h 626035"/>
              <a:gd name="connsiteX5" fmla="*/ 181384 w 536190"/>
              <a:gd name="connsiteY5" fmla="*/ 620765 h 626035"/>
              <a:gd name="connsiteX6" fmla="*/ 58038 w 536190"/>
              <a:gd name="connsiteY6" fmla="*/ 612957 h 626035"/>
              <a:gd name="connsiteX7" fmla="*/ 0 w 536190"/>
              <a:gd name="connsiteY7" fmla="*/ 505905 h 626035"/>
              <a:gd name="connsiteX0" fmla="*/ 434457 w 478152"/>
              <a:gd name="connsiteY0" fmla="*/ 32551 h 626035"/>
              <a:gd name="connsiteX1" fmla="*/ 464076 w 478152"/>
              <a:gd name="connsiteY1" fmla="*/ 29969 h 626035"/>
              <a:gd name="connsiteX2" fmla="*/ 465416 w 478152"/>
              <a:gd name="connsiteY2" fmla="*/ 359641 h 626035"/>
              <a:gd name="connsiteX3" fmla="*/ 303406 w 478152"/>
              <a:gd name="connsiteY3" fmla="*/ 544807 h 626035"/>
              <a:gd name="connsiteX4" fmla="*/ 210902 w 478152"/>
              <a:gd name="connsiteY4" fmla="*/ 581209 h 626035"/>
              <a:gd name="connsiteX5" fmla="*/ 123346 w 478152"/>
              <a:gd name="connsiteY5" fmla="*/ 620765 h 626035"/>
              <a:gd name="connsiteX6" fmla="*/ 0 w 478152"/>
              <a:gd name="connsiteY6" fmla="*/ 612957 h 626035"/>
              <a:gd name="connsiteX0" fmla="*/ 472109 w 515804"/>
              <a:gd name="connsiteY0" fmla="*/ 32551 h 621203"/>
              <a:gd name="connsiteX1" fmla="*/ 501728 w 515804"/>
              <a:gd name="connsiteY1" fmla="*/ 29969 h 621203"/>
              <a:gd name="connsiteX2" fmla="*/ 503068 w 515804"/>
              <a:gd name="connsiteY2" fmla="*/ 359641 h 621203"/>
              <a:gd name="connsiteX3" fmla="*/ 341058 w 515804"/>
              <a:gd name="connsiteY3" fmla="*/ 544807 h 621203"/>
              <a:gd name="connsiteX4" fmla="*/ 248554 w 515804"/>
              <a:gd name="connsiteY4" fmla="*/ 581209 h 621203"/>
              <a:gd name="connsiteX5" fmla="*/ 160998 w 515804"/>
              <a:gd name="connsiteY5" fmla="*/ 620765 h 621203"/>
              <a:gd name="connsiteX6" fmla="*/ 0 w 515804"/>
              <a:gd name="connsiteY6" fmla="*/ 553789 h 621203"/>
              <a:gd name="connsiteX0" fmla="*/ 472109 w 515804"/>
              <a:gd name="connsiteY0" fmla="*/ 32551 h 685467"/>
              <a:gd name="connsiteX1" fmla="*/ 501728 w 515804"/>
              <a:gd name="connsiteY1" fmla="*/ 29969 h 685467"/>
              <a:gd name="connsiteX2" fmla="*/ 503068 w 515804"/>
              <a:gd name="connsiteY2" fmla="*/ 359641 h 685467"/>
              <a:gd name="connsiteX3" fmla="*/ 341058 w 515804"/>
              <a:gd name="connsiteY3" fmla="*/ 544807 h 685467"/>
              <a:gd name="connsiteX4" fmla="*/ 248554 w 515804"/>
              <a:gd name="connsiteY4" fmla="*/ 581209 h 685467"/>
              <a:gd name="connsiteX5" fmla="*/ 96452 w 515804"/>
              <a:gd name="connsiteY5" fmla="*/ 685311 h 685467"/>
              <a:gd name="connsiteX6" fmla="*/ 0 w 515804"/>
              <a:gd name="connsiteY6" fmla="*/ 553789 h 68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804" h="685467">
                <a:moveTo>
                  <a:pt x="472109" y="32551"/>
                </a:moveTo>
                <a:cubicBezTo>
                  <a:pt x="526426" y="7114"/>
                  <a:pt x="496568" y="-24546"/>
                  <a:pt x="501728" y="29969"/>
                </a:cubicBezTo>
                <a:cubicBezTo>
                  <a:pt x="506888" y="84484"/>
                  <a:pt x="529846" y="273835"/>
                  <a:pt x="503068" y="359641"/>
                </a:cubicBezTo>
                <a:cubicBezTo>
                  <a:pt x="476290" y="445447"/>
                  <a:pt x="379891" y="505190"/>
                  <a:pt x="341058" y="544807"/>
                </a:cubicBezTo>
                <a:cubicBezTo>
                  <a:pt x="302225" y="584424"/>
                  <a:pt x="282150" y="569446"/>
                  <a:pt x="248554" y="581209"/>
                </a:cubicBezTo>
                <a:cubicBezTo>
                  <a:pt x="214958" y="592972"/>
                  <a:pt x="137878" y="689881"/>
                  <a:pt x="96452" y="685311"/>
                </a:cubicBezTo>
                <a:cubicBezTo>
                  <a:pt x="55026" y="680741"/>
                  <a:pt x="30231" y="572932"/>
                  <a:pt x="0" y="55378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877533" y="1227549"/>
            <a:ext cx="2686482" cy="1531973"/>
          </a:xfrm>
          <a:custGeom>
            <a:avLst/>
            <a:gdLst>
              <a:gd name="connsiteX0" fmla="*/ 74906 w 3432147"/>
              <a:gd name="connsiteY0" fmla="*/ 259897 h 1541478"/>
              <a:gd name="connsiteX1" fmla="*/ 16849 w 3432147"/>
              <a:gd name="connsiteY1" fmla="*/ 535669 h 1541478"/>
              <a:gd name="connsiteX2" fmla="*/ 31363 w 3432147"/>
              <a:gd name="connsiteY2" fmla="*/ 593726 h 1541478"/>
              <a:gd name="connsiteX3" fmla="*/ 2335 w 3432147"/>
              <a:gd name="connsiteY3" fmla="*/ 738869 h 1541478"/>
              <a:gd name="connsiteX4" fmla="*/ 103935 w 3432147"/>
              <a:gd name="connsiteY4" fmla="*/ 840469 h 1541478"/>
              <a:gd name="connsiteX5" fmla="*/ 31363 w 3432147"/>
              <a:gd name="connsiteY5" fmla="*/ 942069 h 1541478"/>
              <a:gd name="connsiteX6" fmla="*/ 132963 w 3432147"/>
              <a:gd name="connsiteY6" fmla="*/ 1014640 h 1541478"/>
              <a:gd name="connsiteX7" fmla="*/ 74906 w 3432147"/>
              <a:gd name="connsiteY7" fmla="*/ 1188811 h 1541478"/>
              <a:gd name="connsiteX8" fmla="*/ 234563 w 3432147"/>
              <a:gd name="connsiteY8" fmla="*/ 1522640 h 1541478"/>
              <a:gd name="connsiteX9" fmla="*/ 931249 w 3432147"/>
              <a:gd name="connsiteY9" fmla="*/ 1261383 h 1541478"/>
              <a:gd name="connsiteX10" fmla="*/ 1453763 w 3432147"/>
              <a:gd name="connsiteY10" fmla="*/ 1290411 h 1541478"/>
              <a:gd name="connsiteX11" fmla="*/ 1656963 w 3432147"/>
              <a:gd name="connsiteY11" fmla="*/ 1464583 h 1541478"/>
              <a:gd name="connsiteX12" fmla="*/ 1947249 w 3432147"/>
              <a:gd name="connsiteY12" fmla="*/ 1537154 h 1541478"/>
              <a:gd name="connsiteX13" fmla="*/ 2295592 w 3432147"/>
              <a:gd name="connsiteY13" fmla="*/ 1493611 h 1541478"/>
              <a:gd name="connsiteX14" fmla="*/ 2905192 w 3432147"/>
              <a:gd name="connsiteY14" fmla="*/ 1174297 h 1541478"/>
              <a:gd name="connsiteX15" fmla="*/ 3427706 w 3432147"/>
              <a:gd name="connsiteY15" fmla="*/ 535669 h 1541478"/>
              <a:gd name="connsiteX16" fmla="*/ 3151935 w 3432147"/>
              <a:gd name="connsiteY16" fmla="*/ 56697 h 1541478"/>
              <a:gd name="connsiteX17" fmla="*/ 3064849 w 3432147"/>
              <a:gd name="connsiteY17" fmla="*/ 27669 h 1541478"/>
              <a:gd name="connsiteX0" fmla="*/ 74906 w 3443818"/>
              <a:gd name="connsiteY0" fmla="*/ 259897 h 1549438"/>
              <a:gd name="connsiteX1" fmla="*/ 16849 w 3443818"/>
              <a:gd name="connsiteY1" fmla="*/ 535669 h 1549438"/>
              <a:gd name="connsiteX2" fmla="*/ 31363 w 3443818"/>
              <a:gd name="connsiteY2" fmla="*/ 593726 h 1549438"/>
              <a:gd name="connsiteX3" fmla="*/ 2335 w 3443818"/>
              <a:gd name="connsiteY3" fmla="*/ 738869 h 1549438"/>
              <a:gd name="connsiteX4" fmla="*/ 103935 w 3443818"/>
              <a:gd name="connsiteY4" fmla="*/ 840469 h 1549438"/>
              <a:gd name="connsiteX5" fmla="*/ 31363 w 3443818"/>
              <a:gd name="connsiteY5" fmla="*/ 942069 h 1549438"/>
              <a:gd name="connsiteX6" fmla="*/ 132963 w 3443818"/>
              <a:gd name="connsiteY6" fmla="*/ 1014640 h 1549438"/>
              <a:gd name="connsiteX7" fmla="*/ 74906 w 3443818"/>
              <a:gd name="connsiteY7" fmla="*/ 1188811 h 1549438"/>
              <a:gd name="connsiteX8" fmla="*/ 234563 w 3443818"/>
              <a:gd name="connsiteY8" fmla="*/ 1522640 h 1549438"/>
              <a:gd name="connsiteX9" fmla="*/ 931249 w 3443818"/>
              <a:gd name="connsiteY9" fmla="*/ 1261383 h 1549438"/>
              <a:gd name="connsiteX10" fmla="*/ 1453763 w 3443818"/>
              <a:gd name="connsiteY10" fmla="*/ 1290411 h 1549438"/>
              <a:gd name="connsiteX11" fmla="*/ 1656963 w 3443818"/>
              <a:gd name="connsiteY11" fmla="*/ 1464583 h 1549438"/>
              <a:gd name="connsiteX12" fmla="*/ 1947249 w 3443818"/>
              <a:gd name="connsiteY12" fmla="*/ 1537154 h 1549438"/>
              <a:gd name="connsiteX13" fmla="*/ 2295592 w 3443818"/>
              <a:gd name="connsiteY13" fmla="*/ 1493611 h 1549438"/>
              <a:gd name="connsiteX14" fmla="*/ 2619442 w 3443818"/>
              <a:gd name="connsiteY14" fmla="*/ 1021897 h 1549438"/>
              <a:gd name="connsiteX15" fmla="*/ 3427706 w 3443818"/>
              <a:gd name="connsiteY15" fmla="*/ 535669 h 1549438"/>
              <a:gd name="connsiteX16" fmla="*/ 3151935 w 3443818"/>
              <a:gd name="connsiteY16" fmla="*/ 56697 h 1549438"/>
              <a:gd name="connsiteX17" fmla="*/ 3064849 w 3443818"/>
              <a:gd name="connsiteY17" fmla="*/ 27669 h 1549438"/>
              <a:gd name="connsiteX0" fmla="*/ 74906 w 3171538"/>
              <a:gd name="connsiteY0" fmla="*/ 261090 h 1550631"/>
              <a:gd name="connsiteX1" fmla="*/ 16849 w 3171538"/>
              <a:gd name="connsiteY1" fmla="*/ 536862 h 1550631"/>
              <a:gd name="connsiteX2" fmla="*/ 31363 w 3171538"/>
              <a:gd name="connsiteY2" fmla="*/ 594919 h 1550631"/>
              <a:gd name="connsiteX3" fmla="*/ 2335 w 3171538"/>
              <a:gd name="connsiteY3" fmla="*/ 740062 h 1550631"/>
              <a:gd name="connsiteX4" fmla="*/ 103935 w 3171538"/>
              <a:gd name="connsiteY4" fmla="*/ 841662 h 1550631"/>
              <a:gd name="connsiteX5" fmla="*/ 31363 w 3171538"/>
              <a:gd name="connsiteY5" fmla="*/ 943262 h 1550631"/>
              <a:gd name="connsiteX6" fmla="*/ 132963 w 3171538"/>
              <a:gd name="connsiteY6" fmla="*/ 1015833 h 1550631"/>
              <a:gd name="connsiteX7" fmla="*/ 74906 w 3171538"/>
              <a:gd name="connsiteY7" fmla="*/ 1190004 h 1550631"/>
              <a:gd name="connsiteX8" fmla="*/ 234563 w 3171538"/>
              <a:gd name="connsiteY8" fmla="*/ 1523833 h 1550631"/>
              <a:gd name="connsiteX9" fmla="*/ 931249 w 3171538"/>
              <a:gd name="connsiteY9" fmla="*/ 1262576 h 1550631"/>
              <a:gd name="connsiteX10" fmla="*/ 1453763 w 3171538"/>
              <a:gd name="connsiteY10" fmla="*/ 1291604 h 1550631"/>
              <a:gd name="connsiteX11" fmla="*/ 1656963 w 3171538"/>
              <a:gd name="connsiteY11" fmla="*/ 1465776 h 1550631"/>
              <a:gd name="connsiteX12" fmla="*/ 1947249 w 3171538"/>
              <a:gd name="connsiteY12" fmla="*/ 1538347 h 1550631"/>
              <a:gd name="connsiteX13" fmla="*/ 2295592 w 3171538"/>
              <a:gd name="connsiteY13" fmla="*/ 1494804 h 1550631"/>
              <a:gd name="connsiteX14" fmla="*/ 2619442 w 3171538"/>
              <a:gd name="connsiteY14" fmla="*/ 1023090 h 1550631"/>
              <a:gd name="connsiteX15" fmla="*/ 2637131 w 3171538"/>
              <a:gd name="connsiteY15" fmla="*/ 555912 h 1550631"/>
              <a:gd name="connsiteX16" fmla="*/ 3151935 w 3171538"/>
              <a:gd name="connsiteY16" fmla="*/ 57890 h 1550631"/>
              <a:gd name="connsiteX17" fmla="*/ 3064849 w 3171538"/>
              <a:gd name="connsiteY17" fmla="*/ 28862 h 1550631"/>
              <a:gd name="connsiteX0" fmla="*/ 74906 w 3065123"/>
              <a:gd name="connsiteY0" fmla="*/ 234676 h 1524217"/>
              <a:gd name="connsiteX1" fmla="*/ 16849 w 3065123"/>
              <a:gd name="connsiteY1" fmla="*/ 510448 h 1524217"/>
              <a:gd name="connsiteX2" fmla="*/ 31363 w 3065123"/>
              <a:gd name="connsiteY2" fmla="*/ 568505 h 1524217"/>
              <a:gd name="connsiteX3" fmla="*/ 2335 w 3065123"/>
              <a:gd name="connsiteY3" fmla="*/ 713648 h 1524217"/>
              <a:gd name="connsiteX4" fmla="*/ 103935 w 3065123"/>
              <a:gd name="connsiteY4" fmla="*/ 815248 h 1524217"/>
              <a:gd name="connsiteX5" fmla="*/ 31363 w 3065123"/>
              <a:gd name="connsiteY5" fmla="*/ 916848 h 1524217"/>
              <a:gd name="connsiteX6" fmla="*/ 132963 w 3065123"/>
              <a:gd name="connsiteY6" fmla="*/ 989419 h 1524217"/>
              <a:gd name="connsiteX7" fmla="*/ 74906 w 3065123"/>
              <a:gd name="connsiteY7" fmla="*/ 1163590 h 1524217"/>
              <a:gd name="connsiteX8" fmla="*/ 234563 w 3065123"/>
              <a:gd name="connsiteY8" fmla="*/ 1497419 h 1524217"/>
              <a:gd name="connsiteX9" fmla="*/ 931249 w 3065123"/>
              <a:gd name="connsiteY9" fmla="*/ 1236162 h 1524217"/>
              <a:gd name="connsiteX10" fmla="*/ 1453763 w 3065123"/>
              <a:gd name="connsiteY10" fmla="*/ 1265190 h 1524217"/>
              <a:gd name="connsiteX11" fmla="*/ 1656963 w 3065123"/>
              <a:gd name="connsiteY11" fmla="*/ 1439362 h 1524217"/>
              <a:gd name="connsiteX12" fmla="*/ 1947249 w 3065123"/>
              <a:gd name="connsiteY12" fmla="*/ 1511933 h 1524217"/>
              <a:gd name="connsiteX13" fmla="*/ 2295592 w 3065123"/>
              <a:gd name="connsiteY13" fmla="*/ 1468390 h 1524217"/>
              <a:gd name="connsiteX14" fmla="*/ 2619442 w 3065123"/>
              <a:gd name="connsiteY14" fmla="*/ 996676 h 1524217"/>
              <a:gd name="connsiteX15" fmla="*/ 2637131 w 3065123"/>
              <a:gd name="connsiteY15" fmla="*/ 529498 h 1524217"/>
              <a:gd name="connsiteX16" fmla="*/ 2532810 w 3065123"/>
              <a:gd name="connsiteY16" fmla="*/ 279126 h 1524217"/>
              <a:gd name="connsiteX17" fmla="*/ 3064849 w 3065123"/>
              <a:gd name="connsiteY17" fmla="*/ 2448 h 1524217"/>
              <a:gd name="connsiteX0" fmla="*/ 74906 w 2655112"/>
              <a:gd name="connsiteY0" fmla="*/ 0 h 1289541"/>
              <a:gd name="connsiteX1" fmla="*/ 16849 w 2655112"/>
              <a:gd name="connsiteY1" fmla="*/ 275772 h 1289541"/>
              <a:gd name="connsiteX2" fmla="*/ 31363 w 2655112"/>
              <a:gd name="connsiteY2" fmla="*/ 333829 h 1289541"/>
              <a:gd name="connsiteX3" fmla="*/ 2335 w 2655112"/>
              <a:gd name="connsiteY3" fmla="*/ 478972 h 1289541"/>
              <a:gd name="connsiteX4" fmla="*/ 103935 w 2655112"/>
              <a:gd name="connsiteY4" fmla="*/ 580572 h 1289541"/>
              <a:gd name="connsiteX5" fmla="*/ 31363 w 2655112"/>
              <a:gd name="connsiteY5" fmla="*/ 682172 h 1289541"/>
              <a:gd name="connsiteX6" fmla="*/ 132963 w 2655112"/>
              <a:gd name="connsiteY6" fmla="*/ 754743 h 1289541"/>
              <a:gd name="connsiteX7" fmla="*/ 74906 w 2655112"/>
              <a:gd name="connsiteY7" fmla="*/ 928914 h 1289541"/>
              <a:gd name="connsiteX8" fmla="*/ 234563 w 2655112"/>
              <a:gd name="connsiteY8" fmla="*/ 1262743 h 1289541"/>
              <a:gd name="connsiteX9" fmla="*/ 931249 w 2655112"/>
              <a:gd name="connsiteY9" fmla="*/ 1001486 h 1289541"/>
              <a:gd name="connsiteX10" fmla="*/ 1453763 w 2655112"/>
              <a:gd name="connsiteY10" fmla="*/ 1030514 h 1289541"/>
              <a:gd name="connsiteX11" fmla="*/ 1656963 w 2655112"/>
              <a:gd name="connsiteY11" fmla="*/ 1204686 h 1289541"/>
              <a:gd name="connsiteX12" fmla="*/ 1947249 w 2655112"/>
              <a:gd name="connsiteY12" fmla="*/ 1277257 h 1289541"/>
              <a:gd name="connsiteX13" fmla="*/ 2295592 w 2655112"/>
              <a:gd name="connsiteY13" fmla="*/ 1233714 h 1289541"/>
              <a:gd name="connsiteX14" fmla="*/ 2619442 w 2655112"/>
              <a:gd name="connsiteY14" fmla="*/ 762000 h 1289541"/>
              <a:gd name="connsiteX15" fmla="*/ 2637131 w 2655112"/>
              <a:gd name="connsiteY15" fmla="*/ 294822 h 1289541"/>
              <a:gd name="connsiteX16" fmla="*/ 2532810 w 2655112"/>
              <a:gd name="connsiteY16" fmla="*/ 44450 h 1289541"/>
              <a:gd name="connsiteX0" fmla="*/ 74906 w 2652384"/>
              <a:gd name="connsiteY0" fmla="*/ 184150 h 1473691"/>
              <a:gd name="connsiteX1" fmla="*/ 16849 w 2652384"/>
              <a:gd name="connsiteY1" fmla="*/ 459922 h 1473691"/>
              <a:gd name="connsiteX2" fmla="*/ 31363 w 2652384"/>
              <a:gd name="connsiteY2" fmla="*/ 517979 h 1473691"/>
              <a:gd name="connsiteX3" fmla="*/ 2335 w 2652384"/>
              <a:gd name="connsiteY3" fmla="*/ 663122 h 1473691"/>
              <a:gd name="connsiteX4" fmla="*/ 103935 w 2652384"/>
              <a:gd name="connsiteY4" fmla="*/ 764722 h 1473691"/>
              <a:gd name="connsiteX5" fmla="*/ 31363 w 2652384"/>
              <a:gd name="connsiteY5" fmla="*/ 866322 h 1473691"/>
              <a:gd name="connsiteX6" fmla="*/ 132963 w 2652384"/>
              <a:gd name="connsiteY6" fmla="*/ 938893 h 1473691"/>
              <a:gd name="connsiteX7" fmla="*/ 74906 w 2652384"/>
              <a:gd name="connsiteY7" fmla="*/ 1113064 h 1473691"/>
              <a:gd name="connsiteX8" fmla="*/ 234563 w 2652384"/>
              <a:gd name="connsiteY8" fmla="*/ 1446893 h 1473691"/>
              <a:gd name="connsiteX9" fmla="*/ 931249 w 2652384"/>
              <a:gd name="connsiteY9" fmla="*/ 1185636 h 1473691"/>
              <a:gd name="connsiteX10" fmla="*/ 1453763 w 2652384"/>
              <a:gd name="connsiteY10" fmla="*/ 1214664 h 1473691"/>
              <a:gd name="connsiteX11" fmla="*/ 1656963 w 2652384"/>
              <a:gd name="connsiteY11" fmla="*/ 1388836 h 1473691"/>
              <a:gd name="connsiteX12" fmla="*/ 1947249 w 2652384"/>
              <a:gd name="connsiteY12" fmla="*/ 1461407 h 1473691"/>
              <a:gd name="connsiteX13" fmla="*/ 2295592 w 2652384"/>
              <a:gd name="connsiteY13" fmla="*/ 1417864 h 1473691"/>
              <a:gd name="connsiteX14" fmla="*/ 2619442 w 2652384"/>
              <a:gd name="connsiteY14" fmla="*/ 946150 h 1473691"/>
              <a:gd name="connsiteX15" fmla="*/ 2637131 w 2652384"/>
              <a:gd name="connsiteY15" fmla="*/ 478972 h 1473691"/>
              <a:gd name="connsiteX16" fmla="*/ 2580435 w 2652384"/>
              <a:gd name="connsiteY16" fmla="*/ 0 h 1473691"/>
              <a:gd name="connsiteX0" fmla="*/ 74906 w 2627386"/>
              <a:gd name="connsiteY0" fmla="*/ 184150 h 1473691"/>
              <a:gd name="connsiteX1" fmla="*/ 16849 w 2627386"/>
              <a:gd name="connsiteY1" fmla="*/ 459922 h 1473691"/>
              <a:gd name="connsiteX2" fmla="*/ 31363 w 2627386"/>
              <a:gd name="connsiteY2" fmla="*/ 517979 h 1473691"/>
              <a:gd name="connsiteX3" fmla="*/ 2335 w 2627386"/>
              <a:gd name="connsiteY3" fmla="*/ 663122 h 1473691"/>
              <a:gd name="connsiteX4" fmla="*/ 103935 w 2627386"/>
              <a:gd name="connsiteY4" fmla="*/ 764722 h 1473691"/>
              <a:gd name="connsiteX5" fmla="*/ 31363 w 2627386"/>
              <a:gd name="connsiteY5" fmla="*/ 866322 h 1473691"/>
              <a:gd name="connsiteX6" fmla="*/ 132963 w 2627386"/>
              <a:gd name="connsiteY6" fmla="*/ 938893 h 1473691"/>
              <a:gd name="connsiteX7" fmla="*/ 74906 w 2627386"/>
              <a:gd name="connsiteY7" fmla="*/ 1113064 h 1473691"/>
              <a:gd name="connsiteX8" fmla="*/ 234563 w 2627386"/>
              <a:gd name="connsiteY8" fmla="*/ 1446893 h 1473691"/>
              <a:gd name="connsiteX9" fmla="*/ 931249 w 2627386"/>
              <a:gd name="connsiteY9" fmla="*/ 1185636 h 1473691"/>
              <a:gd name="connsiteX10" fmla="*/ 1453763 w 2627386"/>
              <a:gd name="connsiteY10" fmla="*/ 1214664 h 1473691"/>
              <a:gd name="connsiteX11" fmla="*/ 1656963 w 2627386"/>
              <a:gd name="connsiteY11" fmla="*/ 1388836 h 1473691"/>
              <a:gd name="connsiteX12" fmla="*/ 1947249 w 2627386"/>
              <a:gd name="connsiteY12" fmla="*/ 1461407 h 1473691"/>
              <a:gd name="connsiteX13" fmla="*/ 2295592 w 2627386"/>
              <a:gd name="connsiteY13" fmla="*/ 1417864 h 1473691"/>
              <a:gd name="connsiteX14" fmla="*/ 2619442 w 2627386"/>
              <a:gd name="connsiteY14" fmla="*/ 946150 h 1473691"/>
              <a:gd name="connsiteX15" fmla="*/ 2532356 w 2627386"/>
              <a:gd name="connsiteY15" fmla="*/ 450397 h 1473691"/>
              <a:gd name="connsiteX16" fmla="*/ 2580435 w 2627386"/>
              <a:gd name="connsiteY16" fmla="*/ 0 h 1473691"/>
              <a:gd name="connsiteX0" fmla="*/ 74906 w 2580435"/>
              <a:gd name="connsiteY0" fmla="*/ 184150 h 1479688"/>
              <a:gd name="connsiteX1" fmla="*/ 16849 w 2580435"/>
              <a:gd name="connsiteY1" fmla="*/ 459922 h 1479688"/>
              <a:gd name="connsiteX2" fmla="*/ 31363 w 2580435"/>
              <a:gd name="connsiteY2" fmla="*/ 517979 h 1479688"/>
              <a:gd name="connsiteX3" fmla="*/ 2335 w 2580435"/>
              <a:gd name="connsiteY3" fmla="*/ 663122 h 1479688"/>
              <a:gd name="connsiteX4" fmla="*/ 103935 w 2580435"/>
              <a:gd name="connsiteY4" fmla="*/ 764722 h 1479688"/>
              <a:gd name="connsiteX5" fmla="*/ 31363 w 2580435"/>
              <a:gd name="connsiteY5" fmla="*/ 866322 h 1479688"/>
              <a:gd name="connsiteX6" fmla="*/ 132963 w 2580435"/>
              <a:gd name="connsiteY6" fmla="*/ 938893 h 1479688"/>
              <a:gd name="connsiteX7" fmla="*/ 74906 w 2580435"/>
              <a:gd name="connsiteY7" fmla="*/ 1113064 h 1479688"/>
              <a:gd name="connsiteX8" fmla="*/ 234563 w 2580435"/>
              <a:gd name="connsiteY8" fmla="*/ 1446893 h 1479688"/>
              <a:gd name="connsiteX9" fmla="*/ 931249 w 2580435"/>
              <a:gd name="connsiteY9" fmla="*/ 1185636 h 1479688"/>
              <a:gd name="connsiteX10" fmla="*/ 1453763 w 2580435"/>
              <a:gd name="connsiteY10" fmla="*/ 1214664 h 1479688"/>
              <a:gd name="connsiteX11" fmla="*/ 1656963 w 2580435"/>
              <a:gd name="connsiteY11" fmla="*/ 1388836 h 1479688"/>
              <a:gd name="connsiteX12" fmla="*/ 1947249 w 2580435"/>
              <a:gd name="connsiteY12" fmla="*/ 1461407 h 1479688"/>
              <a:gd name="connsiteX13" fmla="*/ 2295592 w 2580435"/>
              <a:gd name="connsiteY13" fmla="*/ 1417864 h 1479688"/>
              <a:gd name="connsiteX14" fmla="*/ 2476567 w 2580435"/>
              <a:gd name="connsiteY14" fmla="*/ 850900 h 1479688"/>
              <a:gd name="connsiteX15" fmla="*/ 2532356 w 2580435"/>
              <a:gd name="connsiteY15" fmla="*/ 450397 h 1479688"/>
              <a:gd name="connsiteX16" fmla="*/ 2580435 w 2580435"/>
              <a:gd name="connsiteY16" fmla="*/ 0 h 1479688"/>
              <a:gd name="connsiteX0" fmla="*/ 74906 w 2580435"/>
              <a:gd name="connsiteY0" fmla="*/ 184150 h 1475531"/>
              <a:gd name="connsiteX1" fmla="*/ 16849 w 2580435"/>
              <a:gd name="connsiteY1" fmla="*/ 459922 h 1475531"/>
              <a:gd name="connsiteX2" fmla="*/ 31363 w 2580435"/>
              <a:gd name="connsiteY2" fmla="*/ 517979 h 1475531"/>
              <a:gd name="connsiteX3" fmla="*/ 2335 w 2580435"/>
              <a:gd name="connsiteY3" fmla="*/ 663122 h 1475531"/>
              <a:gd name="connsiteX4" fmla="*/ 103935 w 2580435"/>
              <a:gd name="connsiteY4" fmla="*/ 764722 h 1475531"/>
              <a:gd name="connsiteX5" fmla="*/ 31363 w 2580435"/>
              <a:gd name="connsiteY5" fmla="*/ 866322 h 1475531"/>
              <a:gd name="connsiteX6" fmla="*/ 132963 w 2580435"/>
              <a:gd name="connsiteY6" fmla="*/ 938893 h 1475531"/>
              <a:gd name="connsiteX7" fmla="*/ 74906 w 2580435"/>
              <a:gd name="connsiteY7" fmla="*/ 1113064 h 1475531"/>
              <a:gd name="connsiteX8" fmla="*/ 234563 w 2580435"/>
              <a:gd name="connsiteY8" fmla="*/ 1446893 h 1475531"/>
              <a:gd name="connsiteX9" fmla="*/ 931249 w 2580435"/>
              <a:gd name="connsiteY9" fmla="*/ 1185636 h 1475531"/>
              <a:gd name="connsiteX10" fmla="*/ 1453763 w 2580435"/>
              <a:gd name="connsiteY10" fmla="*/ 1214664 h 1475531"/>
              <a:gd name="connsiteX11" fmla="*/ 1656963 w 2580435"/>
              <a:gd name="connsiteY11" fmla="*/ 1388836 h 1475531"/>
              <a:gd name="connsiteX12" fmla="*/ 1947249 w 2580435"/>
              <a:gd name="connsiteY12" fmla="*/ 1461407 h 1475531"/>
              <a:gd name="connsiteX13" fmla="*/ 2171767 w 2580435"/>
              <a:gd name="connsiteY13" fmla="*/ 1113064 h 1475531"/>
              <a:gd name="connsiteX14" fmla="*/ 2476567 w 2580435"/>
              <a:gd name="connsiteY14" fmla="*/ 850900 h 1475531"/>
              <a:gd name="connsiteX15" fmla="*/ 2532356 w 2580435"/>
              <a:gd name="connsiteY15" fmla="*/ 450397 h 1475531"/>
              <a:gd name="connsiteX16" fmla="*/ 2580435 w 2580435"/>
              <a:gd name="connsiteY16" fmla="*/ 0 h 1475531"/>
              <a:gd name="connsiteX0" fmla="*/ 74906 w 2580435"/>
              <a:gd name="connsiteY0" fmla="*/ 184150 h 1447344"/>
              <a:gd name="connsiteX1" fmla="*/ 16849 w 2580435"/>
              <a:gd name="connsiteY1" fmla="*/ 459922 h 1447344"/>
              <a:gd name="connsiteX2" fmla="*/ 31363 w 2580435"/>
              <a:gd name="connsiteY2" fmla="*/ 517979 h 1447344"/>
              <a:gd name="connsiteX3" fmla="*/ 2335 w 2580435"/>
              <a:gd name="connsiteY3" fmla="*/ 663122 h 1447344"/>
              <a:gd name="connsiteX4" fmla="*/ 103935 w 2580435"/>
              <a:gd name="connsiteY4" fmla="*/ 764722 h 1447344"/>
              <a:gd name="connsiteX5" fmla="*/ 31363 w 2580435"/>
              <a:gd name="connsiteY5" fmla="*/ 866322 h 1447344"/>
              <a:gd name="connsiteX6" fmla="*/ 132963 w 2580435"/>
              <a:gd name="connsiteY6" fmla="*/ 938893 h 1447344"/>
              <a:gd name="connsiteX7" fmla="*/ 74906 w 2580435"/>
              <a:gd name="connsiteY7" fmla="*/ 1113064 h 1447344"/>
              <a:gd name="connsiteX8" fmla="*/ 234563 w 2580435"/>
              <a:gd name="connsiteY8" fmla="*/ 1446893 h 1447344"/>
              <a:gd name="connsiteX9" fmla="*/ 931249 w 2580435"/>
              <a:gd name="connsiteY9" fmla="*/ 1185636 h 1447344"/>
              <a:gd name="connsiteX10" fmla="*/ 1453763 w 2580435"/>
              <a:gd name="connsiteY10" fmla="*/ 1214664 h 1447344"/>
              <a:gd name="connsiteX11" fmla="*/ 1656963 w 2580435"/>
              <a:gd name="connsiteY11" fmla="*/ 1388836 h 1447344"/>
              <a:gd name="connsiteX12" fmla="*/ 1947249 w 2580435"/>
              <a:gd name="connsiteY12" fmla="*/ 1289957 h 1447344"/>
              <a:gd name="connsiteX13" fmla="*/ 2171767 w 2580435"/>
              <a:gd name="connsiteY13" fmla="*/ 1113064 h 1447344"/>
              <a:gd name="connsiteX14" fmla="*/ 2476567 w 2580435"/>
              <a:gd name="connsiteY14" fmla="*/ 850900 h 1447344"/>
              <a:gd name="connsiteX15" fmla="*/ 2532356 w 2580435"/>
              <a:gd name="connsiteY15" fmla="*/ 450397 h 1447344"/>
              <a:gd name="connsiteX16" fmla="*/ 2580435 w 2580435"/>
              <a:gd name="connsiteY16" fmla="*/ 0 h 1447344"/>
              <a:gd name="connsiteX0" fmla="*/ 74906 w 2580435"/>
              <a:gd name="connsiteY0" fmla="*/ 184150 h 1447181"/>
              <a:gd name="connsiteX1" fmla="*/ 16849 w 2580435"/>
              <a:gd name="connsiteY1" fmla="*/ 459922 h 1447181"/>
              <a:gd name="connsiteX2" fmla="*/ 31363 w 2580435"/>
              <a:gd name="connsiteY2" fmla="*/ 517979 h 1447181"/>
              <a:gd name="connsiteX3" fmla="*/ 2335 w 2580435"/>
              <a:gd name="connsiteY3" fmla="*/ 663122 h 1447181"/>
              <a:gd name="connsiteX4" fmla="*/ 103935 w 2580435"/>
              <a:gd name="connsiteY4" fmla="*/ 764722 h 1447181"/>
              <a:gd name="connsiteX5" fmla="*/ 31363 w 2580435"/>
              <a:gd name="connsiteY5" fmla="*/ 866322 h 1447181"/>
              <a:gd name="connsiteX6" fmla="*/ 132963 w 2580435"/>
              <a:gd name="connsiteY6" fmla="*/ 938893 h 1447181"/>
              <a:gd name="connsiteX7" fmla="*/ 74906 w 2580435"/>
              <a:gd name="connsiteY7" fmla="*/ 1113064 h 1447181"/>
              <a:gd name="connsiteX8" fmla="*/ 234563 w 2580435"/>
              <a:gd name="connsiteY8" fmla="*/ 1446893 h 1447181"/>
              <a:gd name="connsiteX9" fmla="*/ 931249 w 2580435"/>
              <a:gd name="connsiteY9" fmla="*/ 1052286 h 1447181"/>
              <a:gd name="connsiteX10" fmla="*/ 1453763 w 2580435"/>
              <a:gd name="connsiteY10" fmla="*/ 1214664 h 1447181"/>
              <a:gd name="connsiteX11" fmla="*/ 1656963 w 2580435"/>
              <a:gd name="connsiteY11" fmla="*/ 1388836 h 1447181"/>
              <a:gd name="connsiteX12" fmla="*/ 1947249 w 2580435"/>
              <a:gd name="connsiteY12" fmla="*/ 1289957 h 1447181"/>
              <a:gd name="connsiteX13" fmla="*/ 2171767 w 2580435"/>
              <a:gd name="connsiteY13" fmla="*/ 1113064 h 1447181"/>
              <a:gd name="connsiteX14" fmla="*/ 2476567 w 2580435"/>
              <a:gd name="connsiteY14" fmla="*/ 850900 h 1447181"/>
              <a:gd name="connsiteX15" fmla="*/ 2532356 w 2580435"/>
              <a:gd name="connsiteY15" fmla="*/ 450397 h 1447181"/>
              <a:gd name="connsiteX16" fmla="*/ 2580435 w 2580435"/>
              <a:gd name="connsiteY16" fmla="*/ 0 h 1447181"/>
              <a:gd name="connsiteX0" fmla="*/ 74906 w 2580435"/>
              <a:gd name="connsiteY0" fmla="*/ 184150 h 1447181"/>
              <a:gd name="connsiteX1" fmla="*/ 16849 w 2580435"/>
              <a:gd name="connsiteY1" fmla="*/ 459922 h 1447181"/>
              <a:gd name="connsiteX2" fmla="*/ 31363 w 2580435"/>
              <a:gd name="connsiteY2" fmla="*/ 517979 h 1447181"/>
              <a:gd name="connsiteX3" fmla="*/ 2335 w 2580435"/>
              <a:gd name="connsiteY3" fmla="*/ 663122 h 1447181"/>
              <a:gd name="connsiteX4" fmla="*/ 103935 w 2580435"/>
              <a:gd name="connsiteY4" fmla="*/ 764722 h 1447181"/>
              <a:gd name="connsiteX5" fmla="*/ 31363 w 2580435"/>
              <a:gd name="connsiteY5" fmla="*/ 866322 h 1447181"/>
              <a:gd name="connsiteX6" fmla="*/ 132963 w 2580435"/>
              <a:gd name="connsiteY6" fmla="*/ 938893 h 1447181"/>
              <a:gd name="connsiteX7" fmla="*/ 74906 w 2580435"/>
              <a:gd name="connsiteY7" fmla="*/ 1113064 h 1447181"/>
              <a:gd name="connsiteX8" fmla="*/ 234563 w 2580435"/>
              <a:gd name="connsiteY8" fmla="*/ 1446893 h 1447181"/>
              <a:gd name="connsiteX9" fmla="*/ 931249 w 2580435"/>
              <a:gd name="connsiteY9" fmla="*/ 1052286 h 1447181"/>
              <a:gd name="connsiteX10" fmla="*/ 1453763 w 2580435"/>
              <a:gd name="connsiteY10" fmla="*/ 1214664 h 1447181"/>
              <a:gd name="connsiteX11" fmla="*/ 1714113 w 2580435"/>
              <a:gd name="connsiteY11" fmla="*/ 1236436 h 1447181"/>
              <a:gd name="connsiteX12" fmla="*/ 1947249 w 2580435"/>
              <a:gd name="connsiteY12" fmla="*/ 1289957 h 1447181"/>
              <a:gd name="connsiteX13" fmla="*/ 2171767 w 2580435"/>
              <a:gd name="connsiteY13" fmla="*/ 1113064 h 1447181"/>
              <a:gd name="connsiteX14" fmla="*/ 2476567 w 2580435"/>
              <a:gd name="connsiteY14" fmla="*/ 850900 h 1447181"/>
              <a:gd name="connsiteX15" fmla="*/ 2532356 w 2580435"/>
              <a:gd name="connsiteY15" fmla="*/ 450397 h 1447181"/>
              <a:gd name="connsiteX16" fmla="*/ 2580435 w 2580435"/>
              <a:gd name="connsiteY16" fmla="*/ 0 h 1447181"/>
              <a:gd name="connsiteX0" fmla="*/ 106009 w 2611538"/>
              <a:gd name="connsiteY0" fmla="*/ 184150 h 1447181"/>
              <a:gd name="connsiteX1" fmla="*/ 47952 w 2611538"/>
              <a:gd name="connsiteY1" fmla="*/ 459922 h 1447181"/>
              <a:gd name="connsiteX2" fmla="*/ 62466 w 2611538"/>
              <a:gd name="connsiteY2" fmla="*/ 517979 h 1447181"/>
              <a:gd name="connsiteX3" fmla="*/ 33438 w 2611538"/>
              <a:gd name="connsiteY3" fmla="*/ 663122 h 1447181"/>
              <a:gd name="connsiteX4" fmla="*/ 567 w 2611538"/>
              <a:gd name="connsiteY4" fmla="*/ 791616 h 1447181"/>
              <a:gd name="connsiteX5" fmla="*/ 62466 w 2611538"/>
              <a:gd name="connsiteY5" fmla="*/ 866322 h 1447181"/>
              <a:gd name="connsiteX6" fmla="*/ 164066 w 2611538"/>
              <a:gd name="connsiteY6" fmla="*/ 938893 h 1447181"/>
              <a:gd name="connsiteX7" fmla="*/ 106009 w 2611538"/>
              <a:gd name="connsiteY7" fmla="*/ 1113064 h 1447181"/>
              <a:gd name="connsiteX8" fmla="*/ 265666 w 2611538"/>
              <a:gd name="connsiteY8" fmla="*/ 1446893 h 1447181"/>
              <a:gd name="connsiteX9" fmla="*/ 962352 w 2611538"/>
              <a:gd name="connsiteY9" fmla="*/ 1052286 h 1447181"/>
              <a:gd name="connsiteX10" fmla="*/ 1484866 w 2611538"/>
              <a:gd name="connsiteY10" fmla="*/ 1214664 h 1447181"/>
              <a:gd name="connsiteX11" fmla="*/ 1745216 w 2611538"/>
              <a:gd name="connsiteY11" fmla="*/ 1236436 h 1447181"/>
              <a:gd name="connsiteX12" fmla="*/ 1978352 w 2611538"/>
              <a:gd name="connsiteY12" fmla="*/ 1289957 h 1447181"/>
              <a:gd name="connsiteX13" fmla="*/ 2202870 w 2611538"/>
              <a:gd name="connsiteY13" fmla="*/ 1113064 h 1447181"/>
              <a:gd name="connsiteX14" fmla="*/ 2507670 w 2611538"/>
              <a:gd name="connsiteY14" fmla="*/ 850900 h 1447181"/>
              <a:gd name="connsiteX15" fmla="*/ 2563459 w 2611538"/>
              <a:gd name="connsiteY15" fmla="*/ 450397 h 1447181"/>
              <a:gd name="connsiteX16" fmla="*/ 2611538 w 2611538"/>
              <a:gd name="connsiteY16" fmla="*/ 0 h 1447181"/>
              <a:gd name="connsiteX0" fmla="*/ 25326 w 2611538"/>
              <a:gd name="connsiteY0" fmla="*/ 0 h 1531973"/>
              <a:gd name="connsiteX1" fmla="*/ 47952 w 2611538"/>
              <a:gd name="connsiteY1" fmla="*/ 544714 h 1531973"/>
              <a:gd name="connsiteX2" fmla="*/ 62466 w 2611538"/>
              <a:gd name="connsiteY2" fmla="*/ 602771 h 1531973"/>
              <a:gd name="connsiteX3" fmla="*/ 33438 w 2611538"/>
              <a:gd name="connsiteY3" fmla="*/ 747914 h 1531973"/>
              <a:gd name="connsiteX4" fmla="*/ 567 w 2611538"/>
              <a:gd name="connsiteY4" fmla="*/ 876408 h 1531973"/>
              <a:gd name="connsiteX5" fmla="*/ 62466 w 2611538"/>
              <a:gd name="connsiteY5" fmla="*/ 951114 h 1531973"/>
              <a:gd name="connsiteX6" fmla="*/ 164066 w 2611538"/>
              <a:gd name="connsiteY6" fmla="*/ 1023685 h 1531973"/>
              <a:gd name="connsiteX7" fmla="*/ 106009 w 2611538"/>
              <a:gd name="connsiteY7" fmla="*/ 1197856 h 1531973"/>
              <a:gd name="connsiteX8" fmla="*/ 265666 w 2611538"/>
              <a:gd name="connsiteY8" fmla="*/ 1531685 h 1531973"/>
              <a:gd name="connsiteX9" fmla="*/ 962352 w 2611538"/>
              <a:gd name="connsiteY9" fmla="*/ 1137078 h 1531973"/>
              <a:gd name="connsiteX10" fmla="*/ 1484866 w 2611538"/>
              <a:gd name="connsiteY10" fmla="*/ 1299456 h 1531973"/>
              <a:gd name="connsiteX11" fmla="*/ 1745216 w 2611538"/>
              <a:gd name="connsiteY11" fmla="*/ 1321228 h 1531973"/>
              <a:gd name="connsiteX12" fmla="*/ 1978352 w 2611538"/>
              <a:gd name="connsiteY12" fmla="*/ 1374749 h 1531973"/>
              <a:gd name="connsiteX13" fmla="*/ 2202870 w 2611538"/>
              <a:gd name="connsiteY13" fmla="*/ 1197856 h 1531973"/>
              <a:gd name="connsiteX14" fmla="*/ 2507670 w 2611538"/>
              <a:gd name="connsiteY14" fmla="*/ 935692 h 1531973"/>
              <a:gd name="connsiteX15" fmla="*/ 2563459 w 2611538"/>
              <a:gd name="connsiteY15" fmla="*/ 535189 h 1531973"/>
              <a:gd name="connsiteX16" fmla="*/ 2611538 w 2611538"/>
              <a:gd name="connsiteY16" fmla="*/ 84792 h 1531973"/>
              <a:gd name="connsiteX0" fmla="*/ 43625 w 2629837"/>
              <a:gd name="connsiteY0" fmla="*/ 0 h 1531973"/>
              <a:gd name="connsiteX1" fmla="*/ 66251 w 2629837"/>
              <a:gd name="connsiteY1" fmla="*/ 544714 h 1531973"/>
              <a:gd name="connsiteX2" fmla="*/ 83 w 2629837"/>
              <a:gd name="connsiteY2" fmla="*/ 535535 h 1531973"/>
              <a:gd name="connsiteX3" fmla="*/ 51737 w 2629837"/>
              <a:gd name="connsiteY3" fmla="*/ 747914 h 1531973"/>
              <a:gd name="connsiteX4" fmla="*/ 18866 w 2629837"/>
              <a:gd name="connsiteY4" fmla="*/ 876408 h 1531973"/>
              <a:gd name="connsiteX5" fmla="*/ 80765 w 2629837"/>
              <a:gd name="connsiteY5" fmla="*/ 951114 h 1531973"/>
              <a:gd name="connsiteX6" fmla="*/ 182365 w 2629837"/>
              <a:gd name="connsiteY6" fmla="*/ 1023685 h 1531973"/>
              <a:gd name="connsiteX7" fmla="*/ 124308 w 2629837"/>
              <a:gd name="connsiteY7" fmla="*/ 1197856 h 1531973"/>
              <a:gd name="connsiteX8" fmla="*/ 283965 w 2629837"/>
              <a:gd name="connsiteY8" fmla="*/ 1531685 h 1531973"/>
              <a:gd name="connsiteX9" fmla="*/ 980651 w 2629837"/>
              <a:gd name="connsiteY9" fmla="*/ 1137078 h 1531973"/>
              <a:gd name="connsiteX10" fmla="*/ 1503165 w 2629837"/>
              <a:gd name="connsiteY10" fmla="*/ 1299456 h 1531973"/>
              <a:gd name="connsiteX11" fmla="*/ 1763515 w 2629837"/>
              <a:gd name="connsiteY11" fmla="*/ 1321228 h 1531973"/>
              <a:gd name="connsiteX12" fmla="*/ 1996651 w 2629837"/>
              <a:gd name="connsiteY12" fmla="*/ 1374749 h 1531973"/>
              <a:gd name="connsiteX13" fmla="*/ 2221169 w 2629837"/>
              <a:gd name="connsiteY13" fmla="*/ 1197856 h 1531973"/>
              <a:gd name="connsiteX14" fmla="*/ 2525969 w 2629837"/>
              <a:gd name="connsiteY14" fmla="*/ 935692 h 1531973"/>
              <a:gd name="connsiteX15" fmla="*/ 2581758 w 2629837"/>
              <a:gd name="connsiteY15" fmla="*/ 535189 h 1531973"/>
              <a:gd name="connsiteX16" fmla="*/ 2629837 w 2629837"/>
              <a:gd name="connsiteY16" fmla="*/ 84792 h 1531973"/>
              <a:gd name="connsiteX0" fmla="*/ 60015 w 2646227"/>
              <a:gd name="connsiteY0" fmla="*/ 0 h 1531973"/>
              <a:gd name="connsiteX1" fmla="*/ 82641 w 2646227"/>
              <a:gd name="connsiteY1" fmla="*/ 544714 h 1531973"/>
              <a:gd name="connsiteX2" fmla="*/ 16473 w 2646227"/>
              <a:gd name="connsiteY2" fmla="*/ 535535 h 1531973"/>
              <a:gd name="connsiteX3" fmla="*/ 892 w 2646227"/>
              <a:gd name="connsiteY3" fmla="*/ 707572 h 1531973"/>
              <a:gd name="connsiteX4" fmla="*/ 35256 w 2646227"/>
              <a:gd name="connsiteY4" fmla="*/ 876408 h 1531973"/>
              <a:gd name="connsiteX5" fmla="*/ 97155 w 2646227"/>
              <a:gd name="connsiteY5" fmla="*/ 951114 h 1531973"/>
              <a:gd name="connsiteX6" fmla="*/ 198755 w 2646227"/>
              <a:gd name="connsiteY6" fmla="*/ 1023685 h 1531973"/>
              <a:gd name="connsiteX7" fmla="*/ 140698 w 2646227"/>
              <a:gd name="connsiteY7" fmla="*/ 1197856 h 1531973"/>
              <a:gd name="connsiteX8" fmla="*/ 300355 w 2646227"/>
              <a:gd name="connsiteY8" fmla="*/ 1531685 h 1531973"/>
              <a:gd name="connsiteX9" fmla="*/ 997041 w 2646227"/>
              <a:gd name="connsiteY9" fmla="*/ 1137078 h 1531973"/>
              <a:gd name="connsiteX10" fmla="*/ 1519555 w 2646227"/>
              <a:gd name="connsiteY10" fmla="*/ 1299456 h 1531973"/>
              <a:gd name="connsiteX11" fmla="*/ 1779905 w 2646227"/>
              <a:gd name="connsiteY11" fmla="*/ 1321228 h 1531973"/>
              <a:gd name="connsiteX12" fmla="*/ 2013041 w 2646227"/>
              <a:gd name="connsiteY12" fmla="*/ 1374749 h 1531973"/>
              <a:gd name="connsiteX13" fmla="*/ 2237559 w 2646227"/>
              <a:gd name="connsiteY13" fmla="*/ 1197856 h 1531973"/>
              <a:gd name="connsiteX14" fmla="*/ 2542359 w 2646227"/>
              <a:gd name="connsiteY14" fmla="*/ 935692 h 1531973"/>
              <a:gd name="connsiteX15" fmla="*/ 2598148 w 2646227"/>
              <a:gd name="connsiteY15" fmla="*/ 535189 h 1531973"/>
              <a:gd name="connsiteX16" fmla="*/ 2646227 w 2646227"/>
              <a:gd name="connsiteY16" fmla="*/ 84792 h 1531973"/>
              <a:gd name="connsiteX0" fmla="*/ 45916 w 2632128"/>
              <a:gd name="connsiteY0" fmla="*/ 0 h 1531973"/>
              <a:gd name="connsiteX1" fmla="*/ 68542 w 2632128"/>
              <a:gd name="connsiteY1" fmla="*/ 544714 h 1531973"/>
              <a:gd name="connsiteX2" fmla="*/ 2374 w 2632128"/>
              <a:gd name="connsiteY2" fmla="*/ 535535 h 1531973"/>
              <a:gd name="connsiteX3" fmla="*/ 21157 w 2632128"/>
              <a:gd name="connsiteY3" fmla="*/ 876408 h 1531973"/>
              <a:gd name="connsiteX4" fmla="*/ 83056 w 2632128"/>
              <a:gd name="connsiteY4" fmla="*/ 951114 h 1531973"/>
              <a:gd name="connsiteX5" fmla="*/ 184656 w 2632128"/>
              <a:gd name="connsiteY5" fmla="*/ 1023685 h 1531973"/>
              <a:gd name="connsiteX6" fmla="*/ 126599 w 2632128"/>
              <a:gd name="connsiteY6" fmla="*/ 1197856 h 1531973"/>
              <a:gd name="connsiteX7" fmla="*/ 286256 w 2632128"/>
              <a:gd name="connsiteY7" fmla="*/ 1531685 h 1531973"/>
              <a:gd name="connsiteX8" fmla="*/ 982942 w 2632128"/>
              <a:gd name="connsiteY8" fmla="*/ 1137078 h 1531973"/>
              <a:gd name="connsiteX9" fmla="*/ 1505456 w 2632128"/>
              <a:gd name="connsiteY9" fmla="*/ 1299456 h 1531973"/>
              <a:gd name="connsiteX10" fmla="*/ 1765806 w 2632128"/>
              <a:gd name="connsiteY10" fmla="*/ 1321228 h 1531973"/>
              <a:gd name="connsiteX11" fmla="*/ 1998942 w 2632128"/>
              <a:gd name="connsiteY11" fmla="*/ 1374749 h 1531973"/>
              <a:gd name="connsiteX12" fmla="*/ 2223460 w 2632128"/>
              <a:gd name="connsiteY12" fmla="*/ 1197856 h 1531973"/>
              <a:gd name="connsiteX13" fmla="*/ 2528260 w 2632128"/>
              <a:gd name="connsiteY13" fmla="*/ 935692 h 1531973"/>
              <a:gd name="connsiteX14" fmla="*/ 2584049 w 2632128"/>
              <a:gd name="connsiteY14" fmla="*/ 535189 h 1531973"/>
              <a:gd name="connsiteX15" fmla="*/ 2632128 w 2632128"/>
              <a:gd name="connsiteY15" fmla="*/ 84792 h 1531973"/>
              <a:gd name="connsiteX0" fmla="*/ 24852 w 2611064"/>
              <a:gd name="connsiteY0" fmla="*/ 0 h 1531973"/>
              <a:gd name="connsiteX1" fmla="*/ 47478 w 2611064"/>
              <a:gd name="connsiteY1" fmla="*/ 544714 h 1531973"/>
              <a:gd name="connsiteX2" fmla="*/ 93 w 2611064"/>
              <a:gd name="connsiteY2" fmla="*/ 876408 h 1531973"/>
              <a:gd name="connsiteX3" fmla="*/ 61992 w 2611064"/>
              <a:gd name="connsiteY3" fmla="*/ 951114 h 1531973"/>
              <a:gd name="connsiteX4" fmla="*/ 163592 w 2611064"/>
              <a:gd name="connsiteY4" fmla="*/ 1023685 h 1531973"/>
              <a:gd name="connsiteX5" fmla="*/ 105535 w 2611064"/>
              <a:gd name="connsiteY5" fmla="*/ 1197856 h 1531973"/>
              <a:gd name="connsiteX6" fmla="*/ 265192 w 2611064"/>
              <a:gd name="connsiteY6" fmla="*/ 1531685 h 1531973"/>
              <a:gd name="connsiteX7" fmla="*/ 961878 w 2611064"/>
              <a:gd name="connsiteY7" fmla="*/ 1137078 h 1531973"/>
              <a:gd name="connsiteX8" fmla="*/ 1484392 w 2611064"/>
              <a:gd name="connsiteY8" fmla="*/ 1299456 h 1531973"/>
              <a:gd name="connsiteX9" fmla="*/ 1744742 w 2611064"/>
              <a:gd name="connsiteY9" fmla="*/ 1321228 h 1531973"/>
              <a:gd name="connsiteX10" fmla="*/ 1977878 w 2611064"/>
              <a:gd name="connsiteY10" fmla="*/ 1374749 h 1531973"/>
              <a:gd name="connsiteX11" fmla="*/ 2202396 w 2611064"/>
              <a:gd name="connsiteY11" fmla="*/ 1197856 h 1531973"/>
              <a:gd name="connsiteX12" fmla="*/ 2507196 w 2611064"/>
              <a:gd name="connsiteY12" fmla="*/ 935692 h 1531973"/>
              <a:gd name="connsiteX13" fmla="*/ 2562985 w 2611064"/>
              <a:gd name="connsiteY13" fmla="*/ 535189 h 1531973"/>
              <a:gd name="connsiteX14" fmla="*/ 2611064 w 2611064"/>
              <a:gd name="connsiteY14" fmla="*/ 84792 h 1531973"/>
              <a:gd name="connsiteX0" fmla="*/ 45526 w 2631738"/>
              <a:gd name="connsiteY0" fmla="*/ 0 h 1531973"/>
              <a:gd name="connsiteX1" fmla="*/ 917 w 2631738"/>
              <a:gd name="connsiteY1" fmla="*/ 343008 h 1531973"/>
              <a:gd name="connsiteX2" fmla="*/ 20767 w 2631738"/>
              <a:gd name="connsiteY2" fmla="*/ 876408 h 1531973"/>
              <a:gd name="connsiteX3" fmla="*/ 82666 w 2631738"/>
              <a:gd name="connsiteY3" fmla="*/ 951114 h 1531973"/>
              <a:gd name="connsiteX4" fmla="*/ 184266 w 2631738"/>
              <a:gd name="connsiteY4" fmla="*/ 1023685 h 1531973"/>
              <a:gd name="connsiteX5" fmla="*/ 126209 w 2631738"/>
              <a:gd name="connsiteY5" fmla="*/ 1197856 h 1531973"/>
              <a:gd name="connsiteX6" fmla="*/ 285866 w 2631738"/>
              <a:gd name="connsiteY6" fmla="*/ 1531685 h 1531973"/>
              <a:gd name="connsiteX7" fmla="*/ 982552 w 2631738"/>
              <a:gd name="connsiteY7" fmla="*/ 1137078 h 1531973"/>
              <a:gd name="connsiteX8" fmla="*/ 1505066 w 2631738"/>
              <a:gd name="connsiteY8" fmla="*/ 1299456 h 1531973"/>
              <a:gd name="connsiteX9" fmla="*/ 1765416 w 2631738"/>
              <a:gd name="connsiteY9" fmla="*/ 1321228 h 1531973"/>
              <a:gd name="connsiteX10" fmla="*/ 1998552 w 2631738"/>
              <a:gd name="connsiteY10" fmla="*/ 1374749 h 1531973"/>
              <a:gd name="connsiteX11" fmla="*/ 2223070 w 2631738"/>
              <a:gd name="connsiteY11" fmla="*/ 1197856 h 1531973"/>
              <a:gd name="connsiteX12" fmla="*/ 2527870 w 2631738"/>
              <a:gd name="connsiteY12" fmla="*/ 935692 h 1531973"/>
              <a:gd name="connsiteX13" fmla="*/ 2583659 w 2631738"/>
              <a:gd name="connsiteY13" fmla="*/ 535189 h 1531973"/>
              <a:gd name="connsiteX14" fmla="*/ 2631738 w 2631738"/>
              <a:gd name="connsiteY14" fmla="*/ 84792 h 1531973"/>
              <a:gd name="connsiteX0" fmla="*/ 103186 w 2689398"/>
              <a:gd name="connsiteY0" fmla="*/ 0 h 1531973"/>
              <a:gd name="connsiteX1" fmla="*/ 58577 w 2689398"/>
              <a:gd name="connsiteY1" fmla="*/ 343008 h 1531973"/>
              <a:gd name="connsiteX2" fmla="*/ 78427 w 2689398"/>
              <a:gd name="connsiteY2" fmla="*/ 876408 h 1531973"/>
              <a:gd name="connsiteX3" fmla="*/ 140326 w 2689398"/>
              <a:gd name="connsiteY3" fmla="*/ 951114 h 1531973"/>
              <a:gd name="connsiteX4" fmla="*/ 241926 w 2689398"/>
              <a:gd name="connsiteY4" fmla="*/ 1023685 h 1531973"/>
              <a:gd name="connsiteX5" fmla="*/ 183869 w 2689398"/>
              <a:gd name="connsiteY5" fmla="*/ 1197856 h 1531973"/>
              <a:gd name="connsiteX6" fmla="*/ 343526 w 2689398"/>
              <a:gd name="connsiteY6" fmla="*/ 1531685 h 1531973"/>
              <a:gd name="connsiteX7" fmla="*/ 1040212 w 2689398"/>
              <a:gd name="connsiteY7" fmla="*/ 1137078 h 1531973"/>
              <a:gd name="connsiteX8" fmla="*/ 1562726 w 2689398"/>
              <a:gd name="connsiteY8" fmla="*/ 1299456 h 1531973"/>
              <a:gd name="connsiteX9" fmla="*/ 1823076 w 2689398"/>
              <a:gd name="connsiteY9" fmla="*/ 1321228 h 1531973"/>
              <a:gd name="connsiteX10" fmla="*/ 2056212 w 2689398"/>
              <a:gd name="connsiteY10" fmla="*/ 1374749 h 1531973"/>
              <a:gd name="connsiteX11" fmla="*/ 2280730 w 2689398"/>
              <a:gd name="connsiteY11" fmla="*/ 1197856 h 1531973"/>
              <a:gd name="connsiteX12" fmla="*/ 2585530 w 2689398"/>
              <a:gd name="connsiteY12" fmla="*/ 935692 h 1531973"/>
              <a:gd name="connsiteX13" fmla="*/ 2641319 w 2689398"/>
              <a:gd name="connsiteY13" fmla="*/ 535189 h 1531973"/>
              <a:gd name="connsiteX14" fmla="*/ 2689398 w 2689398"/>
              <a:gd name="connsiteY14" fmla="*/ 84792 h 1531973"/>
              <a:gd name="connsiteX0" fmla="*/ 56538 w 2642750"/>
              <a:gd name="connsiteY0" fmla="*/ 0 h 1531973"/>
              <a:gd name="connsiteX1" fmla="*/ 11929 w 2642750"/>
              <a:gd name="connsiteY1" fmla="*/ 343008 h 1531973"/>
              <a:gd name="connsiteX2" fmla="*/ 31779 w 2642750"/>
              <a:gd name="connsiteY2" fmla="*/ 876408 h 1531973"/>
              <a:gd name="connsiteX3" fmla="*/ 93678 w 2642750"/>
              <a:gd name="connsiteY3" fmla="*/ 951114 h 1531973"/>
              <a:gd name="connsiteX4" fmla="*/ 195278 w 2642750"/>
              <a:gd name="connsiteY4" fmla="*/ 1023685 h 1531973"/>
              <a:gd name="connsiteX5" fmla="*/ 137221 w 2642750"/>
              <a:gd name="connsiteY5" fmla="*/ 1197856 h 1531973"/>
              <a:gd name="connsiteX6" fmla="*/ 296878 w 2642750"/>
              <a:gd name="connsiteY6" fmla="*/ 1531685 h 1531973"/>
              <a:gd name="connsiteX7" fmla="*/ 993564 w 2642750"/>
              <a:gd name="connsiteY7" fmla="*/ 1137078 h 1531973"/>
              <a:gd name="connsiteX8" fmla="*/ 1516078 w 2642750"/>
              <a:gd name="connsiteY8" fmla="*/ 1299456 h 1531973"/>
              <a:gd name="connsiteX9" fmla="*/ 1776428 w 2642750"/>
              <a:gd name="connsiteY9" fmla="*/ 1321228 h 1531973"/>
              <a:gd name="connsiteX10" fmla="*/ 2009564 w 2642750"/>
              <a:gd name="connsiteY10" fmla="*/ 1374749 h 1531973"/>
              <a:gd name="connsiteX11" fmla="*/ 2234082 w 2642750"/>
              <a:gd name="connsiteY11" fmla="*/ 1197856 h 1531973"/>
              <a:gd name="connsiteX12" fmla="*/ 2538882 w 2642750"/>
              <a:gd name="connsiteY12" fmla="*/ 935692 h 1531973"/>
              <a:gd name="connsiteX13" fmla="*/ 2594671 w 2642750"/>
              <a:gd name="connsiteY13" fmla="*/ 535189 h 1531973"/>
              <a:gd name="connsiteX14" fmla="*/ 2642750 w 2642750"/>
              <a:gd name="connsiteY14" fmla="*/ 84792 h 1531973"/>
              <a:gd name="connsiteX0" fmla="*/ 67909 w 2654121"/>
              <a:gd name="connsiteY0" fmla="*/ 0 h 1531973"/>
              <a:gd name="connsiteX1" fmla="*/ 23300 w 2654121"/>
              <a:gd name="connsiteY1" fmla="*/ 343008 h 1531973"/>
              <a:gd name="connsiteX2" fmla="*/ 43150 w 2654121"/>
              <a:gd name="connsiteY2" fmla="*/ 876408 h 1531973"/>
              <a:gd name="connsiteX3" fmla="*/ 105049 w 2654121"/>
              <a:gd name="connsiteY3" fmla="*/ 951114 h 1531973"/>
              <a:gd name="connsiteX4" fmla="*/ 206649 w 2654121"/>
              <a:gd name="connsiteY4" fmla="*/ 1023685 h 1531973"/>
              <a:gd name="connsiteX5" fmla="*/ 148592 w 2654121"/>
              <a:gd name="connsiteY5" fmla="*/ 1197856 h 1531973"/>
              <a:gd name="connsiteX6" fmla="*/ 308249 w 2654121"/>
              <a:gd name="connsiteY6" fmla="*/ 1531685 h 1531973"/>
              <a:gd name="connsiteX7" fmla="*/ 1004935 w 2654121"/>
              <a:gd name="connsiteY7" fmla="*/ 1137078 h 1531973"/>
              <a:gd name="connsiteX8" fmla="*/ 1527449 w 2654121"/>
              <a:gd name="connsiteY8" fmla="*/ 1299456 h 1531973"/>
              <a:gd name="connsiteX9" fmla="*/ 1787799 w 2654121"/>
              <a:gd name="connsiteY9" fmla="*/ 1321228 h 1531973"/>
              <a:gd name="connsiteX10" fmla="*/ 2020935 w 2654121"/>
              <a:gd name="connsiteY10" fmla="*/ 1374749 h 1531973"/>
              <a:gd name="connsiteX11" fmla="*/ 2245453 w 2654121"/>
              <a:gd name="connsiteY11" fmla="*/ 1197856 h 1531973"/>
              <a:gd name="connsiteX12" fmla="*/ 2550253 w 2654121"/>
              <a:gd name="connsiteY12" fmla="*/ 935692 h 1531973"/>
              <a:gd name="connsiteX13" fmla="*/ 2606042 w 2654121"/>
              <a:gd name="connsiteY13" fmla="*/ 535189 h 1531973"/>
              <a:gd name="connsiteX14" fmla="*/ 2654121 w 2654121"/>
              <a:gd name="connsiteY14" fmla="*/ 84792 h 1531973"/>
              <a:gd name="connsiteX0" fmla="*/ 75697 w 2661909"/>
              <a:gd name="connsiteY0" fmla="*/ 0 h 1531973"/>
              <a:gd name="connsiteX1" fmla="*/ 31088 w 2661909"/>
              <a:gd name="connsiteY1" fmla="*/ 343008 h 1531973"/>
              <a:gd name="connsiteX2" fmla="*/ 341 w 2661909"/>
              <a:gd name="connsiteY2" fmla="*/ 469769 h 1531973"/>
              <a:gd name="connsiteX3" fmla="*/ 50938 w 2661909"/>
              <a:gd name="connsiteY3" fmla="*/ 876408 h 1531973"/>
              <a:gd name="connsiteX4" fmla="*/ 112837 w 2661909"/>
              <a:gd name="connsiteY4" fmla="*/ 951114 h 1531973"/>
              <a:gd name="connsiteX5" fmla="*/ 214437 w 2661909"/>
              <a:gd name="connsiteY5" fmla="*/ 1023685 h 1531973"/>
              <a:gd name="connsiteX6" fmla="*/ 156380 w 2661909"/>
              <a:gd name="connsiteY6" fmla="*/ 1197856 h 1531973"/>
              <a:gd name="connsiteX7" fmla="*/ 316037 w 2661909"/>
              <a:gd name="connsiteY7" fmla="*/ 1531685 h 1531973"/>
              <a:gd name="connsiteX8" fmla="*/ 1012723 w 2661909"/>
              <a:gd name="connsiteY8" fmla="*/ 1137078 h 1531973"/>
              <a:gd name="connsiteX9" fmla="*/ 1535237 w 2661909"/>
              <a:gd name="connsiteY9" fmla="*/ 1299456 h 1531973"/>
              <a:gd name="connsiteX10" fmla="*/ 1795587 w 2661909"/>
              <a:gd name="connsiteY10" fmla="*/ 1321228 h 1531973"/>
              <a:gd name="connsiteX11" fmla="*/ 2028723 w 2661909"/>
              <a:gd name="connsiteY11" fmla="*/ 1374749 h 1531973"/>
              <a:gd name="connsiteX12" fmla="*/ 2253241 w 2661909"/>
              <a:gd name="connsiteY12" fmla="*/ 1197856 h 1531973"/>
              <a:gd name="connsiteX13" fmla="*/ 2558041 w 2661909"/>
              <a:gd name="connsiteY13" fmla="*/ 935692 h 1531973"/>
              <a:gd name="connsiteX14" fmla="*/ 2613830 w 2661909"/>
              <a:gd name="connsiteY14" fmla="*/ 535189 h 1531973"/>
              <a:gd name="connsiteX15" fmla="*/ 2661909 w 2661909"/>
              <a:gd name="connsiteY15" fmla="*/ 84792 h 1531973"/>
              <a:gd name="connsiteX0" fmla="*/ 75390 w 2661602"/>
              <a:gd name="connsiteY0" fmla="*/ 0 h 1531973"/>
              <a:gd name="connsiteX1" fmla="*/ 30781 w 2661602"/>
              <a:gd name="connsiteY1" fmla="*/ 343008 h 1531973"/>
              <a:gd name="connsiteX2" fmla="*/ 34 w 2661602"/>
              <a:gd name="connsiteY2" fmla="*/ 469769 h 1531973"/>
              <a:gd name="connsiteX3" fmla="*/ 35893 w 2661602"/>
              <a:gd name="connsiteY3" fmla="*/ 655039 h 1531973"/>
              <a:gd name="connsiteX4" fmla="*/ 50631 w 2661602"/>
              <a:gd name="connsiteY4" fmla="*/ 876408 h 1531973"/>
              <a:gd name="connsiteX5" fmla="*/ 112530 w 2661602"/>
              <a:gd name="connsiteY5" fmla="*/ 951114 h 1531973"/>
              <a:gd name="connsiteX6" fmla="*/ 214130 w 2661602"/>
              <a:gd name="connsiteY6" fmla="*/ 1023685 h 1531973"/>
              <a:gd name="connsiteX7" fmla="*/ 156073 w 2661602"/>
              <a:gd name="connsiteY7" fmla="*/ 1197856 h 1531973"/>
              <a:gd name="connsiteX8" fmla="*/ 315730 w 2661602"/>
              <a:gd name="connsiteY8" fmla="*/ 1531685 h 1531973"/>
              <a:gd name="connsiteX9" fmla="*/ 1012416 w 2661602"/>
              <a:gd name="connsiteY9" fmla="*/ 1137078 h 1531973"/>
              <a:gd name="connsiteX10" fmla="*/ 1534930 w 2661602"/>
              <a:gd name="connsiteY10" fmla="*/ 1299456 h 1531973"/>
              <a:gd name="connsiteX11" fmla="*/ 1795280 w 2661602"/>
              <a:gd name="connsiteY11" fmla="*/ 1321228 h 1531973"/>
              <a:gd name="connsiteX12" fmla="*/ 2028416 w 2661602"/>
              <a:gd name="connsiteY12" fmla="*/ 1374749 h 1531973"/>
              <a:gd name="connsiteX13" fmla="*/ 2252934 w 2661602"/>
              <a:gd name="connsiteY13" fmla="*/ 1197856 h 1531973"/>
              <a:gd name="connsiteX14" fmla="*/ 2557734 w 2661602"/>
              <a:gd name="connsiteY14" fmla="*/ 935692 h 1531973"/>
              <a:gd name="connsiteX15" fmla="*/ 2613523 w 2661602"/>
              <a:gd name="connsiteY15" fmla="*/ 535189 h 1531973"/>
              <a:gd name="connsiteX16" fmla="*/ 2661602 w 2661602"/>
              <a:gd name="connsiteY16" fmla="*/ 84792 h 1531973"/>
              <a:gd name="connsiteX0" fmla="*/ 75390 w 2661602"/>
              <a:gd name="connsiteY0" fmla="*/ 0 h 1531973"/>
              <a:gd name="connsiteX1" fmla="*/ 30781 w 2661602"/>
              <a:gd name="connsiteY1" fmla="*/ 343008 h 1531973"/>
              <a:gd name="connsiteX2" fmla="*/ 34 w 2661602"/>
              <a:gd name="connsiteY2" fmla="*/ 469769 h 1531973"/>
              <a:gd name="connsiteX3" fmla="*/ 35893 w 2661602"/>
              <a:gd name="connsiteY3" fmla="*/ 655039 h 1531973"/>
              <a:gd name="connsiteX4" fmla="*/ 50631 w 2661602"/>
              <a:gd name="connsiteY4" fmla="*/ 876408 h 1531973"/>
              <a:gd name="connsiteX5" fmla="*/ 112530 w 2661602"/>
              <a:gd name="connsiteY5" fmla="*/ 951114 h 1531973"/>
              <a:gd name="connsiteX6" fmla="*/ 214130 w 2661602"/>
              <a:gd name="connsiteY6" fmla="*/ 1023685 h 1531973"/>
              <a:gd name="connsiteX7" fmla="*/ 156073 w 2661602"/>
              <a:gd name="connsiteY7" fmla="*/ 1197856 h 1531973"/>
              <a:gd name="connsiteX8" fmla="*/ 315730 w 2661602"/>
              <a:gd name="connsiteY8" fmla="*/ 1531685 h 1531973"/>
              <a:gd name="connsiteX9" fmla="*/ 1012416 w 2661602"/>
              <a:gd name="connsiteY9" fmla="*/ 1137078 h 1531973"/>
              <a:gd name="connsiteX10" fmla="*/ 1534930 w 2661602"/>
              <a:gd name="connsiteY10" fmla="*/ 1299456 h 1531973"/>
              <a:gd name="connsiteX11" fmla="*/ 1795280 w 2661602"/>
              <a:gd name="connsiteY11" fmla="*/ 1321228 h 1531973"/>
              <a:gd name="connsiteX12" fmla="*/ 2028416 w 2661602"/>
              <a:gd name="connsiteY12" fmla="*/ 1374749 h 1531973"/>
              <a:gd name="connsiteX13" fmla="*/ 2252934 w 2661602"/>
              <a:gd name="connsiteY13" fmla="*/ 1197856 h 1531973"/>
              <a:gd name="connsiteX14" fmla="*/ 2557734 w 2661602"/>
              <a:gd name="connsiteY14" fmla="*/ 935692 h 1531973"/>
              <a:gd name="connsiteX15" fmla="*/ 2613523 w 2661602"/>
              <a:gd name="connsiteY15" fmla="*/ 535189 h 1531973"/>
              <a:gd name="connsiteX16" fmla="*/ 2661602 w 2661602"/>
              <a:gd name="connsiteY16" fmla="*/ 84792 h 1531973"/>
              <a:gd name="connsiteX0" fmla="*/ 75459 w 2661671"/>
              <a:gd name="connsiteY0" fmla="*/ 0 h 1531973"/>
              <a:gd name="connsiteX1" fmla="*/ 30850 w 2661671"/>
              <a:gd name="connsiteY1" fmla="*/ 343008 h 1531973"/>
              <a:gd name="connsiteX2" fmla="*/ 103 w 2661671"/>
              <a:gd name="connsiteY2" fmla="*/ 469769 h 1531973"/>
              <a:gd name="connsiteX3" fmla="*/ 71820 w 2661671"/>
              <a:gd name="connsiteY3" fmla="*/ 577345 h 1531973"/>
              <a:gd name="connsiteX4" fmla="*/ 35962 w 2661671"/>
              <a:gd name="connsiteY4" fmla="*/ 655039 h 1531973"/>
              <a:gd name="connsiteX5" fmla="*/ 50700 w 2661671"/>
              <a:gd name="connsiteY5" fmla="*/ 876408 h 1531973"/>
              <a:gd name="connsiteX6" fmla="*/ 112599 w 2661671"/>
              <a:gd name="connsiteY6" fmla="*/ 951114 h 1531973"/>
              <a:gd name="connsiteX7" fmla="*/ 214199 w 2661671"/>
              <a:gd name="connsiteY7" fmla="*/ 1023685 h 1531973"/>
              <a:gd name="connsiteX8" fmla="*/ 156142 w 2661671"/>
              <a:gd name="connsiteY8" fmla="*/ 1197856 h 1531973"/>
              <a:gd name="connsiteX9" fmla="*/ 315799 w 2661671"/>
              <a:gd name="connsiteY9" fmla="*/ 1531685 h 1531973"/>
              <a:gd name="connsiteX10" fmla="*/ 1012485 w 2661671"/>
              <a:gd name="connsiteY10" fmla="*/ 1137078 h 1531973"/>
              <a:gd name="connsiteX11" fmla="*/ 1534999 w 2661671"/>
              <a:gd name="connsiteY11" fmla="*/ 1299456 h 1531973"/>
              <a:gd name="connsiteX12" fmla="*/ 1795349 w 2661671"/>
              <a:gd name="connsiteY12" fmla="*/ 1321228 h 1531973"/>
              <a:gd name="connsiteX13" fmla="*/ 2028485 w 2661671"/>
              <a:gd name="connsiteY13" fmla="*/ 1374749 h 1531973"/>
              <a:gd name="connsiteX14" fmla="*/ 2253003 w 2661671"/>
              <a:gd name="connsiteY14" fmla="*/ 1197856 h 1531973"/>
              <a:gd name="connsiteX15" fmla="*/ 2557803 w 2661671"/>
              <a:gd name="connsiteY15" fmla="*/ 935692 h 1531973"/>
              <a:gd name="connsiteX16" fmla="*/ 2613592 w 2661671"/>
              <a:gd name="connsiteY16" fmla="*/ 535189 h 1531973"/>
              <a:gd name="connsiteX17" fmla="*/ 2661671 w 2661671"/>
              <a:gd name="connsiteY17" fmla="*/ 84792 h 1531973"/>
              <a:gd name="connsiteX0" fmla="*/ 75459 w 2661671"/>
              <a:gd name="connsiteY0" fmla="*/ 0 h 1531973"/>
              <a:gd name="connsiteX1" fmla="*/ 30850 w 2661671"/>
              <a:gd name="connsiteY1" fmla="*/ 343008 h 1531973"/>
              <a:gd name="connsiteX2" fmla="*/ 103 w 2661671"/>
              <a:gd name="connsiteY2" fmla="*/ 469769 h 1531973"/>
              <a:gd name="connsiteX3" fmla="*/ 71820 w 2661671"/>
              <a:gd name="connsiteY3" fmla="*/ 577345 h 1531973"/>
              <a:gd name="connsiteX4" fmla="*/ 35962 w 2661671"/>
              <a:gd name="connsiteY4" fmla="*/ 655039 h 1531973"/>
              <a:gd name="connsiteX5" fmla="*/ 92536 w 2661671"/>
              <a:gd name="connsiteY5" fmla="*/ 858479 h 1531973"/>
              <a:gd name="connsiteX6" fmla="*/ 112599 w 2661671"/>
              <a:gd name="connsiteY6" fmla="*/ 951114 h 1531973"/>
              <a:gd name="connsiteX7" fmla="*/ 214199 w 2661671"/>
              <a:gd name="connsiteY7" fmla="*/ 1023685 h 1531973"/>
              <a:gd name="connsiteX8" fmla="*/ 156142 w 2661671"/>
              <a:gd name="connsiteY8" fmla="*/ 1197856 h 1531973"/>
              <a:gd name="connsiteX9" fmla="*/ 315799 w 2661671"/>
              <a:gd name="connsiteY9" fmla="*/ 1531685 h 1531973"/>
              <a:gd name="connsiteX10" fmla="*/ 1012485 w 2661671"/>
              <a:gd name="connsiteY10" fmla="*/ 1137078 h 1531973"/>
              <a:gd name="connsiteX11" fmla="*/ 1534999 w 2661671"/>
              <a:gd name="connsiteY11" fmla="*/ 1299456 h 1531973"/>
              <a:gd name="connsiteX12" fmla="*/ 1795349 w 2661671"/>
              <a:gd name="connsiteY12" fmla="*/ 1321228 h 1531973"/>
              <a:gd name="connsiteX13" fmla="*/ 2028485 w 2661671"/>
              <a:gd name="connsiteY13" fmla="*/ 1374749 h 1531973"/>
              <a:gd name="connsiteX14" fmla="*/ 2253003 w 2661671"/>
              <a:gd name="connsiteY14" fmla="*/ 1197856 h 1531973"/>
              <a:gd name="connsiteX15" fmla="*/ 2557803 w 2661671"/>
              <a:gd name="connsiteY15" fmla="*/ 935692 h 1531973"/>
              <a:gd name="connsiteX16" fmla="*/ 2613592 w 2661671"/>
              <a:gd name="connsiteY16" fmla="*/ 535189 h 1531973"/>
              <a:gd name="connsiteX17" fmla="*/ 2661671 w 2661671"/>
              <a:gd name="connsiteY17" fmla="*/ 84792 h 1531973"/>
              <a:gd name="connsiteX0" fmla="*/ 75459 w 2661671"/>
              <a:gd name="connsiteY0" fmla="*/ 0 h 1531973"/>
              <a:gd name="connsiteX1" fmla="*/ 30850 w 2661671"/>
              <a:gd name="connsiteY1" fmla="*/ 343008 h 1531973"/>
              <a:gd name="connsiteX2" fmla="*/ 103 w 2661671"/>
              <a:gd name="connsiteY2" fmla="*/ 469769 h 1531973"/>
              <a:gd name="connsiteX3" fmla="*/ 71820 w 2661671"/>
              <a:gd name="connsiteY3" fmla="*/ 577345 h 1531973"/>
              <a:gd name="connsiteX4" fmla="*/ 35962 w 2661671"/>
              <a:gd name="connsiteY4" fmla="*/ 655039 h 1531973"/>
              <a:gd name="connsiteX5" fmla="*/ 92536 w 2661671"/>
              <a:gd name="connsiteY5" fmla="*/ 858479 h 1531973"/>
              <a:gd name="connsiteX6" fmla="*/ 112599 w 2661671"/>
              <a:gd name="connsiteY6" fmla="*/ 951114 h 1531973"/>
              <a:gd name="connsiteX7" fmla="*/ 214199 w 2661671"/>
              <a:gd name="connsiteY7" fmla="*/ 1023685 h 1531973"/>
              <a:gd name="connsiteX8" fmla="*/ 156142 w 2661671"/>
              <a:gd name="connsiteY8" fmla="*/ 1197856 h 1531973"/>
              <a:gd name="connsiteX9" fmla="*/ 315799 w 2661671"/>
              <a:gd name="connsiteY9" fmla="*/ 1531685 h 1531973"/>
              <a:gd name="connsiteX10" fmla="*/ 1012485 w 2661671"/>
              <a:gd name="connsiteY10" fmla="*/ 1137078 h 1531973"/>
              <a:gd name="connsiteX11" fmla="*/ 1534999 w 2661671"/>
              <a:gd name="connsiteY11" fmla="*/ 1299456 h 1531973"/>
              <a:gd name="connsiteX12" fmla="*/ 1795349 w 2661671"/>
              <a:gd name="connsiteY12" fmla="*/ 1321228 h 1531973"/>
              <a:gd name="connsiteX13" fmla="*/ 2028485 w 2661671"/>
              <a:gd name="connsiteY13" fmla="*/ 1374749 h 1531973"/>
              <a:gd name="connsiteX14" fmla="*/ 2253003 w 2661671"/>
              <a:gd name="connsiteY14" fmla="*/ 1197856 h 1531973"/>
              <a:gd name="connsiteX15" fmla="*/ 2557803 w 2661671"/>
              <a:gd name="connsiteY15" fmla="*/ 935692 h 1531973"/>
              <a:gd name="connsiteX16" fmla="*/ 2613592 w 2661671"/>
              <a:gd name="connsiteY16" fmla="*/ 535189 h 1531973"/>
              <a:gd name="connsiteX17" fmla="*/ 2661671 w 2661671"/>
              <a:gd name="connsiteY17" fmla="*/ 84792 h 1531973"/>
              <a:gd name="connsiteX0" fmla="*/ 75459 w 2661671"/>
              <a:gd name="connsiteY0" fmla="*/ 0 h 1531973"/>
              <a:gd name="connsiteX1" fmla="*/ 30850 w 2661671"/>
              <a:gd name="connsiteY1" fmla="*/ 343008 h 1531973"/>
              <a:gd name="connsiteX2" fmla="*/ 103 w 2661671"/>
              <a:gd name="connsiteY2" fmla="*/ 469769 h 1531973"/>
              <a:gd name="connsiteX3" fmla="*/ 71820 w 2661671"/>
              <a:gd name="connsiteY3" fmla="*/ 577345 h 1531973"/>
              <a:gd name="connsiteX4" fmla="*/ 35962 w 2661671"/>
              <a:gd name="connsiteY4" fmla="*/ 655039 h 1531973"/>
              <a:gd name="connsiteX5" fmla="*/ 35962 w 2661671"/>
              <a:gd name="connsiteY5" fmla="*/ 744686 h 1531973"/>
              <a:gd name="connsiteX6" fmla="*/ 92536 w 2661671"/>
              <a:gd name="connsiteY6" fmla="*/ 858479 h 1531973"/>
              <a:gd name="connsiteX7" fmla="*/ 112599 w 2661671"/>
              <a:gd name="connsiteY7" fmla="*/ 951114 h 1531973"/>
              <a:gd name="connsiteX8" fmla="*/ 214199 w 2661671"/>
              <a:gd name="connsiteY8" fmla="*/ 1023685 h 1531973"/>
              <a:gd name="connsiteX9" fmla="*/ 156142 w 2661671"/>
              <a:gd name="connsiteY9" fmla="*/ 1197856 h 1531973"/>
              <a:gd name="connsiteX10" fmla="*/ 315799 w 2661671"/>
              <a:gd name="connsiteY10" fmla="*/ 1531685 h 1531973"/>
              <a:gd name="connsiteX11" fmla="*/ 1012485 w 2661671"/>
              <a:gd name="connsiteY11" fmla="*/ 1137078 h 1531973"/>
              <a:gd name="connsiteX12" fmla="*/ 1534999 w 2661671"/>
              <a:gd name="connsiteY12" fmla="*/ 1299456 h 1531973"/>
              <a:gd name="connsiteX13" fmla="*/ 1795349 w 2661671"/>
              <a:gd name="connsiteY13" fmla="*/ 1321228 h 1531973"/>
              <a:gd name="connsiteX14" fmla="*/ 2028485 w 2661671"/>
              <a:gd name="connsiteY14" fmla="*/ 1374749 h 1531973"/>
              <a:gd name="connsiteX15" fmla="*/ 2253003 w 2661671"/>
              <a:gd name="connsiteY15" fmla="*/ 1197856 h 1531973"/>
              <a:gd name="connsiteX16" fmla="*/ 2557803 w 2661671"/>
              <a:gd name="connsiteY16" fmla="*/ 935692 h 1531973"/>
              <a:gd name="connsiteX17" fmla="*/ 2613592 w 2661671"/>
              <a:gd name="connsiteY17" fmla="*/ 535189 h 1531973"/>
              <a:gd name="connsiteX18" fmla="*/ 2661671 w 2661671"/>
              <a:gd name="connsiteY18" fmla="*/ 84792 h 1531973"/>
              <a:gd name="connsiteX0" fmla="*/ 100270 w 2686482"/>
              <a:gd name="connsiteY0" fmla="*/ 0 h 1531973"/>
              <a:gd name="connsiteX1" fmla="*/ 653 w 2686482"/>
              <a:gd name="connsiteY1" fmla="*/ 139524 h 1531973"/>
              <a:gd name="connsiteX2" fmla="*/ 55661 w 2686482"/>
              <a:gd name="connsiteY2" fmla="*/ 343008 h 1531973"/>
              <a:gd name="connsiteX3" fmla="*/ 24914 w 2686482"/>
              <a:gd name="connsiteY3" fmla="*/ 469769 h 1531973"/>
              <a:gd name="connsiteX4" fmla="*/ 96631 w 2686482"/>
              <a:gd name="connsiteY4" fmla="*/ 577345 h 1531973"/>
              <a:gd name="connsiteX5" fmla="*/ 60773 w 2686482"/>
              <a:gd name="connsiteY5" fmla="*/ 655039 h 1531973"/>
              <a:gd name="connsiteX6" fmla="*/ 60773 w 2686482"/>
              <a:gd name="connsiteY6" fmla="*/ 744686 h 1531973"/>
              <a:gd name="connsiteX7" fmla="*/ 117347 w 2686482"/>
              <a:gd name="connsiteY7" fmla="*/ 858479 h 1531973"/>
              <a:gd name="connsiteX8" fmla="*/ 137410 w 2686482"/>
              <a:gd name="connsiteY8" fmla="*/ 951114 h 1531973"/>
              <a:gd name="connsiteX9" fmla="*/ 239010 w 2686482"/>
              <a:gd name="connsiteY9" fmla="*/ 1023685 h 1531973"/>
              <a:gd name="connsiteX10" fmla="*/ 180953 w 2686482"/>
              <a:gd name="connsiteY10" fmla="*/ 1197856 h 1531973"/>
              <a:gd name="connsiteX11" fmla="*/ 340610 w 2686482"/>
              <a:gd name="connsiteY11" fmla="*/ 1531685 h 1531973"/>
              <a:gd name="connsiteX12" fmla="*/ 1037296 w 2686482"/>
              <a:gd name="connsiteY12" fmla="*/ 1137078 h 1531973"/>
              <a:gd name="connsiteX13" fmla="*/ 1559810 w 2686482"/>
              <a:gd name="connsiteY13" fmla="*/ 1299456 h 1531973"/>
              <a:gd name="connsiteX14" fmla="*/ 1820160 w 2686482"/>
              <a:gd name="connsiteY14" fmla="*/ 1321228 h 1531973"/>
              <a:gd name="connsiteX15" fmla="*/ 2053296 w 2686482"/>
              <a:gd name="connsiteY15" fmla="*/ 1374749 h 1531973"/>
              <a:gd name="connsiteX16" fmla="*/ 2277814 w 2686482"/>
              <a:gd name="connsiteY16" fmla="*/ 1197856 h 1531973"/>
              <a:gd name="connsiteX17" fmla="*/ 2582614 w 2686482"/>
              <a:gd name="connsiteY17" fmla="*/ 935692 h 1531973"/>
              <a:gd name="connsiteX18" fmla="*/ 2638403 w 2686482"/>
              <a:gd name="connsiteY18" fmla="*/ 535189 h 1531973"/>
              <a:gd name="connsiteX19" fmla="*/ 2686482 w 2686482"/>
              <a:gd name="connsiteY19" fmla="*/ 84792 h 153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6482" h="1531973">
                <a:moveTo>
                  <a:pt x="100270" y="0"/>
                </a:moveTo>
                <a:cubicBezTo>
                  <a:pt x="92721" y="33816"/>
                  <a:pt x="8088" y="82356"/>
                  <a:pt x="653" y="139524"/>
                </a:cubicBezTo>
                <a:cubicBezTo>
                  <a:pt x="-6782" y="196692"/>
                  <a:pt x="51618" y="287967"/>
                  <a:pt x="55661" y="343008"/>
                </a:cubicBezTo>
                <a:cubicBezTo>
                  <a:pt x="59704" y="398049"/>
                  <a:pt x="28046" y="429717"/>
                  <a:pt x="24914" y="469769"/>
                </a:cubicBezTo>
                <a:cubicBezTo>
                  <a:pt x="21782" y="509821"/>
                  <a:pt x="90655" y="546467"/>
                  <a:pt x="96631" y="577345"/>
                </a:cubicBezTo>
                <a:cubicBezTo>
                  <a:pt x="102607" y="608223"/>
                  <a:pt x="65753" y="629141"/>
                  <a:pt x="60773" y="655039"/>
                </a:cubicBezTo>
                <a:cubicBezTo>
                  <a:pt x="55793" y="680937"/>
                  <a:pt x="51344" y="710779"/>
                  <a:pt x="60773" y="744686"/>
                </a:cubicBezTo>
                <a:cubicBezTo>
                  <a:pt x="70202" y="778593"/>
                  <a:pt x="104574" y="824074"/>
                  <a:pt x="117347" y="858479"/>
                </a:cubicBezTo>
                <a:cubicBezTo>
                  <a:pt x="130120" y="892884"/>
                  <a:pt x="117133" y="923580"/>
                  <a:pt x="137410" y="951114"/>
                </a:cubicBezTo>
                <a:cubicBezTo>
                  <a:pt x="157687" y="978648"/>
                  <a:pt x="231753" y="982561"/>
                  <a:pt x="239010" y="1023685"/>
                </a:cubicBezTo>
                <a:cubicBezTo>
                  <a:pt x="246267" y="1064809"/>
                  <a:pt x="164020" y="1113189"/>
                  <a:pt x="180953" y="1197856"/>
                </a:cubicBezTo>
                <a:cubicBezTo>
                  <a:pt x="197886" y="1282523"/>
                  <a:pt x="197886" y="1541815"/>
                  <a:pt x="340610" y="1531685"/>
                </a:cubicBezTo>
                <a:cubicBezTo>
                  <a:pt x="483334" y="1521555"/>
                  <a:pt x="834096" y="1175783"/>
                  <a:pt x="1037296" y="1137078"/>
                </a:cubicBezTo>
                <a:cubicBezTo>
                  <a:pt x="1240496" y="1098373"/>
                  <a:pt x="1429333" y="1268764"/>
                  <a:pt x="1559810" y="1299456"/>
                </a:cubicBezTo>
                <a:cubicBezTo>
                  <a:pt x="1690287" y="1330148"/>
                  <a:pt x="1737912" y="1308679"/>
                  <a:pt x="1820160" y="1321228"/>
                </a:cubicBezTo>
                <a:cubicBezTo>
                  <a:pt x="1902408" y="1333777"/>
                  <a:pt x="1977020" y="1395311"/>
                  <a:pt x="2053296" y="1374749"/>
                </a:cubicBezTo>
                <a:cubicBezTo>
                  <a:pt x="2129572" y="1354187"/>
                  <a:pt x="2189594" y="1271032"/>
                  <a:pt x="2277814" y="1197856"/>
                </a:cubicBezTo>
                <a:cubicBezTo>
                  <a:pt x="2366034" y="1124680"/>
                  <a:pt x="2522516" y="1046136"/>
                  <a:pt x="2582614" y="935692"/>
                </a:cubicBezTo>
                <a:cubicBezTo>
                  <a:pt x="2642712" y="825248"/>
                  <a:pt x="2621092" y="677006"/>
                  <a:pt x="2638403" y="535189"/>
                </a:cubicBezTo>
                <a:cubicBezTo>
                  <a:pt x="2655714" y="393372"/>
                  <a:pt x="2615196" y="172634"/>
                  <a:pt x="2686482" y="8479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2592158" y="392524"/>
            <a:ext cx="1312974" cy="1200493"/>
          </a:xfrm>
          <a:prstGeom prst="wedgeRectCallout">
            <a:avLst>
              <a:gd name="adj1" fmla="val -36637"/>
              <a:gd name="adj2" fmla="val 8123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Мордва, марийцы, удмурты, карелы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656137" y="3357184"/>
            <a:ext cx="1270861" cy="601319"/>
          </a:xfrm>
          <a:prstGeom prst="wedgeRectCallout">
            <a:avLst>
              <a:gd name="adj1" fmla="val -43911"/>
              <a:gd name="adj2" fmla="val -2743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Белорусы, украинцы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1960613" y="2527601"/>
            <a:ext cx="1328483" cy="1258363"/>
          </a:xfrm>
          <a:custGeom>
            <a:avLst/>
            <a:gdLst>
              <a:gd name="connsiteX0" fmla="*/ 55303 w 2408094"/>
              <a:gd name="connsiteY0" fmla="*/ 2391078 h 2391078"/>
              <a:gd name="connsiteX1" fmla="*/ 11760 w 2408094"/>
              <a:gd name="connsiteY1" fmla="*/ 1999192 h 2391078"/>
              <a:gd name="connsiteX2" fmla="*/ 243989 w 2408094"/>
              <a:gd name="connsiteY2" fmla="*/ 1679878 h 2391078"/>
              <a:gd name="connsiteX3" fmla="*/ 418160 w 2408094"/>
              <a:gd name="connsiteY3" fmla="*/ 1476678 h 2391078"/>
              <a:gd name="connsiteX4" fmla="*/ 592332 w 2408094"/>
              <a:gd name="connsiteY4" fmla="*/ 1026735 h 2391078"/>
              <a:gd name="connsiteX5" fmla="*/ 650389 w 2408094"/>
              <a:gd name="connsiteY5" fmla="*/ 663878 h 2391078"/>
              <a:gd name="connsiteX6" fmla="*/ 1521246 w 2408094"/>
              <a:gd name="connsiteY6" fmla="*/ 344564 h 2391078"/>
              <a:gd name="connsiteX7" fmla="*/ 1811532 w 2408094"/>
              <a:gd name="connsiteY7" fmla="*/ 25250 h 2391078"/>
              <a:gd name="connsiteX8" fmla="*/ 2406617 w 2408094"/>
              <a:gd name="connsiteY8" fmla="*/ 1055764 h 2391078"/>
              <a:gd name="connsiteX9" fmla="*/ 1956675 w 2408094"/>
              <a:gd name="connsiteY9" fmla="*/ 1505707 h 2391078"/>
              <a:gd name="connsiteX10" fmla="*/ 1230960 w 2408094"/>
              <a:gd name="connsiteY10" fmla="*/ 1839535 h 2391078"/>
              <a:gd name="connsiteX11" fmla="*/ 621360 w 2408094"/>
              <a:gd name="connsiteY11" fmla="*/ 2158850 h 2391078"/>
              <a:gd name="connsiteX12" fmla="*/ 621360 w 2408094"/>
              <a:gd name="connsiteY12" fmla="*/ 2158850 h 2391078"/>
              <a:gd name="connsiteX0" fmla="*/ 55303 w 2408094"/>
              <a:gd name="connsiteY0" fmla="*/ 2388346 h 2388346"/>
              <a:gd name="connsiteX1" fmla="*/ 11760 w 2408094"/>
              <a:gd name="connsiteY1" fmla="*/ 1996460 h 2388346"/>
              <a:gd name="connsiteX2" fmla="*/ 243989 w 2408094"/>
              <a:gd name="connsiteY2" fmla="*/ 1677146 h 2388346"/>
              <a:gd name="connsiteX3" fmla="*/ 418160 w 2408094"/>
              <a:gd name="connsiteY3" fmla="*/ 1473946 h 2388346"/>
              <a:gd name="connsiteX4" fmla="*/ 592332 w 2408094"/>
              <a:gd name="connsiteY4" fmla="*/ 1024003 h 2388346"/>
              <a:gd name="connsiteX5" fmla="*/ 650389 w 2408094"/>
              <a:gd name="connsiteY5" fmla="*/ 661146 h 2388346"/>
              <a:gd name="connsiteX6" fmla="*/ 1055955 w 2408094"/>
              <a:gd name="connsiteY6" fmla="*/ 336543 h 2388346"/>
              <a:gd name="connsiteX7" fmla="*/ 1521246 w 2408094"/>
              <a:gd name="connsiteY7" fmla="*/ 341832 h 2388346"/>
              <a:gd name="connsiteX8" fmla="*/ 1811532 w 2408094"/>
              <a:gd name="connsiteY8" fmla="*/ 22518 h 2388346"/>
              <a:gd name="connsiteX9" fmla="*/ 2406617 w 2408094"/>
              <a:gd name="connsiteY9" fmla="*/ 1053032 h 2388346"/>
              <a:gd name="connsiteX10" fmla="*/ 1956675 w 2408094"/>
              <a:gd name="connsiteY10" fmla="*/ 1502975 h 2388346"/>
              <a:gd name="connsiteX11" fmla="*/ 1230960 w 2408094"/>
              <a:gd name="connsiteY11" fmla="*/ 1836803 h 2388346"/>
              <a:gd name="connsiteX12" fmla="*/ 621360 w 2408094"/>
              <a:gd name="connsiteY12" fmla="*/ 2156118 h 2388346"/>
              <a:gd name="connsiteX13" fmla="*/ 621360 w 2408094"/>
              <a:gd name="connsiteY13" fmla="*/ 2156118 h 2388346"/>
              <a:gd name="connsiteX0" fmla="*/ 55303 w 2408094"/>
              <a:gd name="connsiteY0" fmla="*/ 2404878 h 2404878"/>
              <a:gd name="connsiteX1" fmla="*/ 11760 w 2408094"/>
              <a:gd name="connsiteY1" fmla="*/ 2012992 h 2404878"/>
              <a:gd name="connsiteX2" fmla="*/ 243989 w 2408094"/>
              <a:gd name="connsiteY2" fmla="*/ 1693678 h 2404878"/>
              <a:gd name="connsiteX3" fmla="*/ 418160 w 2408094"/>
              <a:gd name="connsiteY3" fmla="*/ 1490478 h 2404878"/>
              <a:gd name="connsiteX4" fmla="*/ 592332 w 2408094"/>
              <a:gd name="connsiteY4" fmla="*/ 1040535 h 2404878"/>
              <a:gd name="connsiteX5" fmla="*/ 650389 w 2408094"/>
              <a:gd name="connsiteY5" fmla="*/ 677678 h 2404878"/>
              <a:gd name="connsiteX6" fmla="*/ 1055955 w 2408094"/>
              <a:gd name="connsiteY6" fmla="*/ 353075 h 2404878"/>
              <a:gd name="connsiteX7" fmla="*/ 1467380 w 2408094"/>
              <a:gd name="connsiteY7" fmla="*/ 229117 h 2404878"/>
              <a:gd name="connsiteX8" fmla="*/ 1811532 w 2408094"/>
              <a:gd name="connsiteY8" fmla="*/ 39050 h 2404878"/>
              <a:gd name="connsiteX9" fmla="*/ 2406617 w 2408094"/>
              <a:gd name="connsiteY9" fmla="*/ 1069564 h 2404878"/>
              <a:gd name="connsiteX10" fmla="*/ 1956675 w 2408094"/>
              <a:gd name="connsiteY10" fmla="*/ 1519507 h 2404878"/>
              <a:gd name="connsiteX11" fmla="*/ 1230960 w 2408094"/>
              <a:gd name="connsiteY11" fmla="*/ 1853335 h 2404878"/>
              <a:gd name="connsiteX12" fmla="*/ 621360 w 2408094"/>
              <a:gd name="connsiteY12" fmla="*/ 2172650 h 2404878"/>
              <a:gd name="connsiteX13" fmla="*/ 621360 w 2408094"/>
              <a:gd name="connsiteY13" fmla="*/ 2172650 h 2404878"/>
              <a:gd name="connsiteX0" fmla="*/ 55303 w 2407234"/>
              <a:gd name="connsiteY0" fmla="*/ 2346740 h 2346740"/>
              <a:gd name="connsiteX1" fmla="*/ 11760 w 2407234"/>
              <a:gd name="connsiteY1" fmla="*/ 1954854 h 2346740"/>
              <a:gd name="connsiteX2" fmla="*/ 243989 w 2407234"/>
              <a:gd name="connsiteY2" fmla="*/ 1635540 h 2346740"/>
              <a:gd name="connsiteX3" fmla="*/ 418160 w 2407234"/>
              <a:gd name="connsiteY3" fmla="*/ 1432340 h 2346740"/>
              <a:gd name="connsiteX4" fmla="*/ 592332 w 2407234"/>
              <a:gd name="connsiteY4" fmla="*/ 982397 h 2346740"/>
              <a:gd name="connsiteX5" fmla="*/ 650389 w 2407234"/>
              <a:gd name="connsiteY5" fmla="*/ 619540 h 2346740"/>
              <a:gd name="connsiteX6" fmla="*/ 1055955 w 2407234"/>
              <a:gd name="connsiteY6" fmla="*/ 294937 h 2346740"/>
              <a:gd name="connsiteX7" fmla="*/ 1467380 w 2407234"/>
              <a:gd name="connsiteY7" fmla="*/ 170979 h 2346740"/>
              <a:gd name="connsiteX8" fmla="*/ 1865399 w 2407234"/>
              <a:gd name="connsiteY8" fmla="*/ 45537 h 2346740"/>
              <a:gd name="connsiteX9" fmla="*/ 2406617 w 2407234"/>
              <a:gd name="connsiteY9" fmla="*/ 1011426 h 2346740"/>
              <a:gd name="connsiteX10" fmla="*/ 1956675 w 2407234"/>
              <a:gd name="connsiteY10" fmla="*/ 1461369 h 2346740"/>
              <a:gd name="connsiteX11" fmla="*/ 1230960 w 2407234"/>
              <a:gd name="connsiteY11" fmla="*/ 1795197 h 2346740"/>
              <a:gd name="connsiteX12" fmla="*/ 621360 w 2407234"/>
              <a:gd name="connsiteY12" fmla="*/ 2114512 h 2346740"/>
              <a:gd name="connsiteX13" fmla="*/ 621360 w 2407234"/>
              <a:gd name="connsiteY13" fmla="*/ 2114512 h 2346740"/>
              <a:gd name="connsiteX0" fmla="*/ 55303 w 2038648"/>
              <a:gd name="connsiteY0" fmla="*/ 2347848 h 2347848"/>
              <a:gd name="connsiteX1" fmla="*/ 11760 w 2038648"/>
              <a:gd name="connsiteY1" fmla="*/ 1955962 h 2347848"/>
              <a:gd name="connsiteX2" fmla="*/ 243989 w 2038648"/>
              <a:gd name="connsiteY2" fmla="*/ 1636648 h 2347848"/>
              <a:gd name="connsiteX3" fmla="*/ 418160 w 2038648"/>
              <a:gd name="connsiteY3" fmla="*/ 1433448 h 2347848"/>
              <a:gd name="connsiteX4" fmla="*/ 592332 w 2038648"/>
              <a:gd name="connsiteY4" fmla="*/ 983505 h 2347848"/>
              <a:gd name="connsiteX5" fmla="*/ 650389 w 2038648"/>
              <a:gd name="connsiteY5" fmla="*/ 620648 h 2347848"/>
              <a:gd name="connsiteX6" fmla="*/ 1055955 w 2038648"/>
              <a:gd name="connsiteY6" fmla="*/ 296045 h 2347848"/>
              <a:gd name="connsiteX7" fmla="*/ 1467380 w 2038648"/>
              <a:gd name="connsiteY7" fmla="*/ 172087 h 2347848"/>
              <a:gd name="connsiteX8" fmla="*/ 1865399 w 2038648"/>
              <a:gd name="connsiteY8" fmla="*/ 46645 h 2347848"/>
              <a:gd name="connsiteX9" fmla="*/ 2011601 w 2038648"/>
              <a:gd name="connsiteY9" fmla="*/ 1028691 h 2347848"/>
              <a:gd name="connsiteX10" fmla="*/ 1956675 w 2038648"/>
              <a:gd name="connsiteY10" fmla="*/ 1462477 h 2347848"/>
              <a:gd name="connsiteX11" fmla="*/ 1230960 w 2038648"/>
              <a:gd name="connsiteY11" fmla="*/ 1796305 h 2347848"/>
              <a:gd name="connsiteX12" fmla="*/ 621360 w 2038648"/>
              <a:gd name="connsiteY12" fmla="*/ 2115620 h 2347848"/>
              <a:gd name="connsiteX13" fmla="*/ 621360 w 2038648"/>
              <a:gd name="connsiteY13" fmla="*/ 2115620 h 2347848"/>
              <a:gd name="connsiteX0" fmla="*/ 55303 w 2022572"/>
              <a:gd name="connsiteY0" fmla="*/ 2347848 h 2347848"/>
              <a:gd name="connsiteX1" fmla="*/ 11760 w 2022572"/>
              <a:gd name="connsiteY1" fmla="*/ 1955962 h 2347848"/>
              <a:gd name="connsiteX2" fmla="*/ 243989 w 2022572"/>
              <a:gd name="connsiteY2" fmla="*/ 1636648 h 2347848"/>
              <a:gd name="connsiteX3" fmla="*/ 418160 w 2022572"/>
              <a:gd name="connsiteY3" fmla="*/ 1433448 h 2347848"/>
              <a:gd name="connsiteX4" fmla="*/ 592332 w 2022572"/>
              <a:gd name="connsiteY4" fmla="*/ 983505 h 2347848"/>
              <a:gd name="connsiteX5" fmla="*/ 650389 w 2022572"/>
              <a:gd name="connsiteY5" fmla="*/ 620648 h 2347848"/>
              <a:gd name="connsiteX6" fmla="*/ 1055955 w 2022572"/>
              <a:gd name="connsiteY6" fmla="*/ 296045 h 2347848"/>
              <a:gd name="connsiteX7" fmla="*/ 1467380 w 2022572"/>
              <a:gd name="connsiteY7" fmla="*/ 172087 h 2347848"/>
              <a:gd name="connsiteX8" fmla="*/ 1865399 w 2022572"/>
              <a:gd name="connsiteY8" fmla="*/ 46645 h 2347848"/>
              <a:gd name="connsiteX9" fmla="*/ 2011601 w 2022572"/>
              <a:gd name="connsiteY9" fmla="*/ 1028691 h 2347848"/>
              <a:gd name="connsiteX10" fmla="*/ 1597570 w 2022572"/>
              <a:gd name="connsiteY10" fmla="*/ 1414009 h 2347848"/>
              <a:gd name="connsiteX11" fmla="*/ 1230960 w 2022572"/>
              <a:gd name="connsiteY11" fmla="*/ 1796305 h 2347848"/>
              <a:gd name="connsiteX12" fmla="*/ 621360 w 2022572"/>
              <a:gd name="connsiteY12" fmla="*/ 2115620 h 2347848"/>
              <a:gd name="connsiteX13" fmla="*/ 621360 w 2022572"/>
              <a:gd name="connsiteY13" fmla="*/ 2115620 h 2347848"/>
              <a:gd name="connsiteX0" fmla="*/ 55303 w 2022572"/>
              <a:gd name="connsiteY0" fmla="*/ 2347848 h 2347848"/>
              <a:gd name="connsiteX1" fmla="*/ 11760 w 2022572"/>
              <a:gd name="connsiteY1" fmla="*/ 1955962 h 2347848"/>
              <a:gd name="connsiteX2" fmla="*/ 243989 w 2022572"/>
              <a:gd name="connsiteY2" fmla="*/ 1636648 h 2347848"/>
              <a:gd name="connsiteX3" fmla="*/ 418160 w 2022572"/>
              <a:gd name="connsiteY3" fmla="*/ 1433448 h 2347848"/>
              <a:gd name="connsiteX4" fmla="*/ 592332 w 2022572"/>
              <a:gd name="connsiteY4" fmla="*/ 983505 h 2347848"/>
              <a:gd name="connsiteX5" fmla="*/ 650389 w 2022572"/>
              <a:gd name="connsiteY5" fmla="*/ 620648 h 2347848"/>
              <a:gd name="connsiteX6" fmla="*/ 1055955 w 2022572"/>
              <a:gd name="connsiteY6" fmla="*/ 296045 h 2347848"/>
              <a:gd name="connsiteX7" fmla="*/ 1467380 w 2022572"/>
              <a:gd name="connsiteY7" fmla="*/ 172087 h 2347848"/>
              <a:gd name="connsiteX8" fmla="*/ 1865399 w 2022572"/>
              <a:gd name="connsiteY8" fmla="*/ 46645 h 2347848"/>
              <a:gd name="connsiteX9" fmla="*/ 2011601 w 2022572"/>
              <a:gd name="connsiteY9" fmla="*/ 1028691 h 2347848"/>
              <a:gd name="connsiteX10" fmla="*/ 1597570 w 2022572"/>
              <a:gd name="connsiteY10" fmla="*/ 1414009 h 2347848"/>
              <a:gd name="connsiteX11" fmla="*/ 1087318 w 2022572"/>
              <a:gd name="connsiteY11" fmla="*/ 1634746 h 2347848"/>
              <a:gd name="connsiteX12" fmla="*/ 621360 w 2022572"/>
              <a:gd name="connsiteY12" fmla="*/ 2115620 h 2347848"/>
              <a:gd name="connsiteX13" fmla="*/ 621360 w 2022572"/>
              <a:gd name="connsiteY13" fmla="*/ 2115620 h 2347848"/>
              <a:gd name="connsiteX0" fmla="*/ 55303 w 2022572"/>
              <a:gd name="connsiteY0" fmla="*/ 2347848 h 2347848"/>
              <a:gd name="connsiteX1" fmla="*/ 11760 w 2022572"/>
              <a:gd name="connsiteY1" fmla="*/ 1955962 h 2347848"/>
              <a:gd name="connsiteX2" fmla="*/ 243989 w 2022572"/>
              <a:gd name="connsiteY2" fmla="*/ 1636648 h 2347848"/>
              <a:gd name="connsiteX3" fmla="*/ 166786 w 2022572"/>
              <a:gd name="connsiteY3" fmla="*/ 1320357 h 2347848"/>
              <a:gd name="connsiteX4" fmla="*/ 592332 w 2022572"/>
              <a:gd name="connsiteY4" fmla="*/ 983505 h 2347848"/>
              <a:gd name="connsiteX5" fmla="*/ 650389 w 2022572"/>
              <a:gd name="connsiteY5" fmla="*/ 620648 h 2347848"/>
              <a:gd name="connsiteX6" fmla="*/ 1055955 w 2022572"/>
              <a:gd name="connsiteY6" fmla="*/ 296045 h 2347848"/>
              <a:gd name="connsiteX7" fmla="*/ 1467380 w 2022572"/>
              <a:gd name="connsiteY7" fmla="*/ 172087 h 2347848"/>
              <a:gd name="connsiteX8" fmla="*/ 1865399 w 2022572"/>
              <a:gd name="connsiteY8" fmla="*/ 46645 h 2347848"/>
              <a:gd name="connsiteX9" fmla="*/ 2011601 w 2022572"/>
              <a:gd name="connsiteY9" fmla="*/ 1028691 h 2347848"/>
              <a:gd name="connsiteX10" fmla="*/ 1597570 w 2022572"/>
              <a:gd name="connsiteY10" fmla="*/ 1414009 h 2347848"/>
              <a:gd name="connsiteX11" fmla="*/ 1087318 w 2022572"/>
              <a:gd name="connsiteY11" fmla="*/ 1634746 h 2347848"/>
              <a:gd name="connsiteX12" fmla="*/ 621360 w 2022572"/>
              <a:gd name="connsiteY12" fmla="*/ 2115620 h 2347848"/>
              <a:gd name="connsiteX13" fmla="*/ 621360 w 2022572"/>
              <a:gd name="connsiteY13" fmla="*/ 2115620 h 2347848"/>
              <a:gd name="connsiteX0" fmla="*/ 55303 w 2022572"/>
              <a:gd name="connsiteY0" fmla="*/ 2347848 h 2347848"/>
              <a:gd name="connsiteX1" fmla="*/ 11760 w 2022572"/>
              <a:gd name="connsiteY1" fmla="*/ 1955962 h 2347848"/>
              <a:gd name="connsiteX2" fmla="*/ 243989 w 2022572"/>
              <a:gd name="connsiteY2" fmla="*/ 1636648 h 2347848"/>
              <a:gd name="connsiteX3" fmla="*/ 166786 w 2022572"/>
              <a:gd name="connsiteY3" fmla="*/ 1320357 h 2347848"/>
              <a:gd name="connsiteX4" fmla="*/ 556422 w 2022572"/>
              <a:gd name="connsiteY4" fmla="*/ 692699 h 2347848"/>
              <a:gd name="connsiteX5" fmla="*/ 650389 w 2022572"/>
              <a:gd name="connsiteY5" fmla="*/ 620648 h 2347848"/>
              <a:gd name="connsiteX6" fmla="*/ 1055955 w 2022572"/>
              <a:gd name="connsiteY6" fmla="*/ 296045 h 2347848"/>
              <a:gd name="connsiteX7" fmla="*/ 1467380 w 2022572"/>
              <a:gd name="connsiteY7" fmla="*/ 172087 h 2347848"/>
              <a:gd name="connsiteX8" fmla="*/ 1865399 w 2022572"/>
              <a:gd name="connsiteY8" fmla="*/ 46645 h 2347848"/>
              <a:gd name="connsiteX9" fmla="*/ 2011601 w 2022572"/>
              <a:gd name="connsiteY9" fmla="*/ 1028691 h 2347848"/>
              <a:gd name="connsiteX10" fmla="*/ 1597570 w 2022572"/>
              <a:gd name="connsiteY10" fmla="*/ 1414009 h 2347848"/>
              <a:gd name="connsiteX11" fmla="*/ 1087318 w 2022572"/>
              <a:gd name="connsiteY11" fmla="*/ 1634746 h 2347848"/>
              <a:gd name="connsiteX12" fmla="*/ 621360 w 2022572"/>
              <a:gd name="connsiteY12" fmla="*/ 2115620 h 2347848"/>
              <a:gd name="connsiteX13" fmla="*/ 621360 w 2022572"/>
              <a:gd name="connsiteY13" fmla="*/ 2115620 h 2347848"/>
              <a:gd name="connsiteX0" fmla="*/ 55303 w 2022572"/>
              <a:gd name="connsiteY0" fmla="*/ 2347848 h 2347848"/>
              <a:gd name="connsiteX1" fmla="*/ 11760 w 2022572"/>
              <a:gd name="connsiteY1" fmla="*/ 1955962 h 2347848"/>
              <a:gd name="connsiteX2" fmla="*/ 243989 w 2022572"/>
              <a:gd name="connsiteY2" fmla="*/ 1636648 h 2347848"/>
              <a:gd name="connsiteX3" fmla="*/ 166786 w 2022572"/>
              <a:gd name="connsiteY3" fmla="*/ 1320357 h 2347848"/>
              <a:gd name="connsiteX4" fmla="*/ 556422 w 2022572"/>
              <a:gd name="connsiteY4" fmla="*/ 692699 h 2347848"/>
              <a:gd name="connsiteX5" fmla="*/ 470836 w 2022572"/>
              <a:gd name="connsiteY5" fmla="*/ 442933 h 2347848"/>
              <a:gd name="connsiteX6" fmla="*/ 1055955 w 2022572"/>
              <a:gd name="connsiteY6" fmla="*/ 296045 h 2347848"/>
              <a:gd name="connsiteX7" fmla="*/ 1467380 w 2022572"/>
              <a:gd name="connsiteY7" fmla="*/ 172087 h 2347848"/>
              <a:gd name="connsiteX8" fmla="*/ 1865399 w 2022572"/>
              <a:gd name="connsiteY8" fmla="*/ 46645 h 2347848"/>
              <a:gd name="connsiteX9" fmla="*/ 2011601 w 2022572"/>
              <a:gd name="connsiteY9" fmla="*/ 1028691 h 2347848"/>
              <a:gd name="connsiteX10" fmla="*/ 1597570 w 2022572"/>
              <a:gd name="connsiteY10" fmla="*/ 1414009 h 2347848"/>
              <a:gd name="connsiteX11" fmla="*/ 1087318 w 2022572"/>
              <a:gd name="connsiteY11" fmla="*/ 1634746 h 2347848"/>
              <a:gd name="connsiteX12" fmla="*/ 621360 w 2022572"/>
              <a:gd name="connsiteY12" fmla="*/ 2115620 h 2347848"/>
              <a:gd name="connsiteX13" fmla="*/ 621360 w 2022572"/>
              <a:gd name="connsiteY13" fmla="*/ 2115620 h 2347848"/>
              <a:gd name="connsiteX0" fmla="*/ 55303 w 2022572"/>
              <a:gd name="connsiteY0" fmla="*/ 2347848 h 2347848"/>
              <a:gd name="connsiteX1" fmla="*/ 11760 w 2022572"/>
              <a:gd name="connsiteY1" fmla="*/ 1955962 h 2347848"/>
              <a:gd name="connsiteX2" fmla="*/ 243989 w 2022572"/>
              <a:gd name="connsiteY2" fmla="*/ 1636648 h 2347848"/>
              <a:gd name="connsiteX3" fmla="*/ 166786 w 2022572"/>
              <a:gd name="connsiteY3" fmla="*/ 1320357 h 2347848"/>
              <a:gd name="connsiteX4" fmla="*/ 340958 w 2022572"/>
              <a:gd name="connsiteY4" fmla="*/ 741167 h 2347848"/>
              <a:gd name="connsiteX5" fmla="*/ 470836 w 2022572"/>
              <a:gd name="connsiteY5" fmla="*/ 442933 h 2347848"/>
              <a:gd name="connsiteX6" fmla="*/ 1055955 w 2022572"/>
              <a:gd name="connsiteY6" fmla="*/ 296045 h 2347848"/>
              <a:gd name="connsiteX7" fmla="*/ 1467380 w 2022572"/>
              <a:gd name="connsiteY7" fmla="*/ 172087 h 2347848"/>
              <a:gd name="connsiteX8" fmla="*/ 1865399 w 2022572"/>
              <a:gd name="connsiteY8" fmla="*/ 46645 h 2347848"/>
              <a:gd name="connsiteX9" fmla="*/ 2011601 w 2022572"/>
              <a:gd name="connsiteY9" fmla="*/ 1028691 h 2347848"/>
              <a:gd name="connsiteX10" fmla="*/ 1597570 w 2022572"/>
              <a:gd name="connsiteY10" fmla="*/ 1414009 h 2347848"/>
              <a:gd name="connsiteX11" fmla="*/ 1087318 w 2022572"/>
              <a:gd name="connsiteY11" fmla="*/ 1634746 h 2347848"/>
              <a:gd name="connsiteX12" fmla="*/ 621360 w 2022572"/>
              <a:gd name="connsiteY12" fmla="*/ 2115620 h 2347848"/>
              <a:gd name="connsiteX13" fmla="*/ 621360 w 2022572"/>
              <a:gd name="connsiteY13" fmla="*/ 2115620 h 2347848"/>
              <a:gd name="connsiteX0" fmla="*/ 55303 w 2022572"/>
              <a:gd name="connsiteY0" fmla="*/ 2347848 h 2347848"/>
              <a:gd name="connsiteX1" fmla="*/ 11760 w 2022572"/>
              <a:gd name="connsiteY1" fmla="*/ 1955962 h 2347848"/>
              <a:gd name="connsiteX2" fmla="*/ 243989 w 2022572"/>
              <a:gd name="connsiteY2" fmla="*/ 1636648 h 2347848"/>
              <a:gd name="connsiteX3" fmla="*/ 166786 w 2022572"/>
              <a:gd name="connsiteY3" fmla="*/ 1320357 h 2347848"/>
              <a:gd name="connsiteX4" fmla="*/ 340958 w 2022572"/>
              <a:gd name="connsiteY4" fmla="*/ 741167 h 2347848"/>
              <a:gd name="connsiteX5" fmla="*/ 470836 w 2022572"/>
              <a:gd name="connsiteY5" fmla="*/ 442933 h 2347848"/>
              <a:gd name="connsiteX6" fmla="*/ 1055955 w 2022572"/>
              <a:gd name="connsiteY6" fmla="*/ 296045 h 2347848"/>
              <a:gd name="connsiteX7" fmla="*/ 1467380 w 2022572"/>
              <a:gd name="connsiteY7" fmla="*/ 172087 h 2347848"/>
              <a:gd name="connsiteX8" fmla="*/ 1865399 w 2022572"/>
              <a:gd name="connsiteY8" fmla="*/ 46645 h 2347848"/>
              <a:gd name="connsiteX9" fmla="*/ 2011601 w 2022572"/>
              <a:gd name="connsiteY9" fmla="*/ 1028691 h 2347848"/>
              <a:gd name="connsiteX10" fmla="*/ 1597570 w 2022572"/>
              <a:gd name="connsiteY10" fmla="*/ 1414009 h 2347848"/>
              <a:gd name="connsiteX11" fmla="*/ 1087318 w 2022572"/>
              <a:gd name="connsiteY11" fmla="*/ 1634746 h 2347848"/>
              <a:gd name="connsiteX12" fmla="*/ 621360 w 2022572"/>
              <a:gd name="connsiteY12" fmla="*/ 2115620 h 2347848"/>
              <a:gd name="connsiteX13" fmla="*/ 621360 w 2022572"/>
              <a:gd name="connsiteY13" fmla="*/ 2115620 h 2347848"/>
              <a:gd name="connsiteX0" fmla="*/ 55303 w 2022572"/>
              <a:gd name="connsiteY0" fmla="*/ 2347848 h 2347848"/>
              <a:gd name="connsiteX1" fmla="*/ 11760 w 2022572"/>
              <a:gd name="connsiteY1" fmla="*/ 1955962 h 2347848"/>
              <a:gd name="connsiteX2" fmla="*/ 243989 w 2022572"/>
              <a:gd name="connsiteY2" fmla="*/ 1636648 h 2347848"/>
              <a:gd name="connsiteX3" fmla="*/ 166786 w 2022572"/>
              <a:gd name="connsiteY3" fmla="*/ 1320357 h 2347848"/>
              <a:gd name="connsiteX4" fmla="*/ 340958 w 2022572"/>
              <a:gd name="connsiteY4" fmla="*/ 741167 h 2347848"/>
              <a:gd name="connsiteX5" fmla="*/ 391610 w 2022572"/>
              <a:gd name="connsiteY5" fmla="*/ 522229 h 2347848"/>
              <a:gd name="connsiteX6" fmla="*/ 470836 w 2022572"/>
              <a:gd name="connsiteY6" fmla="*/ 442933 h 2347848"/>
              <a:gd name="connsiteX7" fmla="*/ 1055955 w 2022572"/>
              <a:gd name="connsiteY7" fmla="*/ 296045 h 2347848"/>
              <a:gd name="connsiteX8" fmla="*/ 1467380 w 2022572"/>
              <a:gd name="connsiteY8" fmla="*/ 172087 h 2347848"/>
              <a:gd name="connsiteX9" fmla="*/ 1865399 w 2022572"/>
              <a:gd name="connsiteY9" fmla="*/ 46645 h 2347848"/>
              <a:gd name="connsiteX10" fmla="*/ 2011601 w 2022572"/>
              <a:gd name="connsiteY10" fmla="*/ 1028691 h 2347848"/>
              <a:gd name="connsiteX11" fmla="*/ 1597570 w 2022572"/>
              <a:gd name="connsiteY11" fmla="*/ 1414009 h 2347848"/>
              <a:gd name="connsiteX12" fmla="*/ 1087318 w 2022572"/>
              <a:gd name="connsiteY12" fmla="*/ 1634746 h 2347848"/>
              <a:gd name="connsiteX13" fmla="*/ 621360 w 2022572"/>
              <a:gd name="connsiteY13" fmla="*/ 2115620 h 2347848"/>
              <a:gd name="connsiteX14" fmla="*/ 621360 w 2022572"/>
              <a:gd name="connsiteY14" fmla="*/ 2115620 h 2347848"/>
              <a:gd name="connsiteX0" fmla="*/ 55303 w 2022572"/>
              <a:gd name="connsiteY0" fmla="*/ 2347848 h 2347848"/>
              <a:gd name="connsiteX1" fmla="*/ 11760 w 2022572"/>
              <a:gd name="connsiteY1" fmla="*/ 1955962 h 2347848"/>
              <a:gd name="connsiteX2" fmla="*/ 243989 w 2022572"/>
              <a:gd name="connsiteY2" fmla="*/ 1636648 h 2347848"/>
              <a:gd name="connsiteX3" fmla="*/ 166786 w 2022572"/>
              <a:gd name="connsiteY3" fmla="*/ 1320357 h 2347848"/>
              <a:gd name="connsiteX4" fmla="*/ 355700 w 2022572"/>
              <a:gd name="connsiteY4" fmla="*/ 1087687 h 2347848"/>
              <a:gd name="connsiteX5" fmla="*/ 340958 w 2022572"/>
              <a:gd name="connsiteY5" fmla="*/ 741167 h 2347848"/>
              <a:gd name="connsiteX6" fmla="*/ 391610 w 2022572"/>
              <a:gd name="connsiteY6" fmla="*/ 522229 h 2347848"/>
              <a:gd name="connsiteX7" fmla="*/ 470836 w 2022572"/>
              <a:gd name="connsiteY7" fmla="*/ 442933 h 2347848"/>
              <a:gd name="connsiteX8" fmla="*/ 1055955 w 2022572"/>
              <a:gd name="connsiteY8" fmla="*/ 296045 h 2347848"/>
              <a:gd name="connsiteX9" fmla="*/ 1467380 w 2022572"/>
              <a:gd name="connsiteY9" fmla="*/ 172087 h 2347848"/>
              <a:gd name="connsiteX10" fmla="*/ 1865399 w 2022572"/>
              <a:gd name="connsiteY10" fmla="*/ 46645 h 2347848"/>
              <a:gd name="connsiteX11" fmla="*/ 2011601 w 2022572"/>
              <a:gd name="connsiteY11" fmla="*/ 1028691 h 2347848"/>
              <a:gd name="connsiteX12" fmla="*/ 1597570 w 2022572"/>
              <a:gd name="connsiteY12" fmla="*/ 1414009 h 2347848"/>
              <a:gd name="connsiteX13" fmla="*/ 1087318 w 2022572"/>
              <a:gd name="connsiteY13" fmla="*/ 1634746 h 2347848"/>
              <a:gd name="connsiteX14" fmla="*/ 621360 w 2022572"/>
              <a:gd name="connsiteY14" fmla="*/ 2115620 h 2347848"/>
              <a:gd name="connsiteX15" fmla="*/ 621360 w 2022572"/>
              <a:gd name="connsiteY15" fmla="*/ 2115620 h 2347848"/>
              <a:gd name="connsiteX0" fmla="*/ 55303 w 2022572"/>
              <a:gd name="connsiteY0" fmla="*/ 2350416 h 2350416"/>
              <a:gd name="connsiteX1" fmla="*/ 11760 w 2022572"/>
              <a:gd name="connsiteY1" fmla="*/ 1958530 h 2350416"/>
              <a:gd name="connsiteX2" fmla="*/ 243989 w 2022572"/>
              <a:gd name="connsiteY2" fmla="*/ 1639216 h 2350416"/>
              <a:gd name="connsiteX3" fmla="*/ 166786 w 2022572"/>
              <a:gd name="connsiteY3" fmla="*/ 1322925 h 2350416"/>
              <a:gd name="connsiteX4" fmla="*/ 355700 w 2022572"/>
              <a:gd name="connsiteY4" fmla="*/ 1090255 h 2350416"/>
              <a:gd name="connsiteX5" fmla="*/ 340958 w 2022572"/>
              <a:gd name="connsiteY5" fmla="*/ 743735 h 2350416"/>
              <a:gd name="connsiteX6" fmla="*/ 391610 w 2022572"/>
              <a:gd name="connsiteY6" fmla="*/ 524797 h 2350416"/>
              <a:gd name="connsiteX7" fmla="*/ 470836 w 2022572"/>
              <a:gd name="connsiteY7" fmla="*/ 445501 h 2350416"/>
              <a:gd name="connsiteX8" fmla="*/ 1170594 w 2022572"/>
              <a:gd name="connsiteY8" fmla="*/ 415239 h 2350416"/>
              <a:gd name="connsiteX9" fmla="*/ 1467380 w 2022572"/>
              <a:gd name="connsiteY9" fmla="*/ 174655 h 2350416"/>
              <a:gd name="connsiteX10" fmla="*/ 1865399 w 2022572"/>
              <a:gd name="connsiteY10" fmla="*/ 49213 h 2350416"/>
              <a:gd name="connsiteX11" fmla="*/ 2011601 w 2022572"/>
              <a:gd name="connsiteY11" fmla="*/ 1031259 h 2350416"/>
              <a:gd name="connsiteX12" fmla="*/ 1597570 w 2022572"/>
              <a:gd name="connsiteY12" fmla="*/ 1416577 h 2350416"/>
              <a:gd name="connsiteX13" fmla="*/ 1087318 w 2022572"/>
              <a:gd name="connsiteY13" fmla="*/ 1637314 h 2350416"/>
              <a:gd name="connsiteX14" fmla="*/ 621360 w 2022572"/>
              <a:gd name="connsiteY14" fmla="*/ 2118188 h 2350416"/>
              <a:gd name="connsiteX15" fmla="*/ 621360 w 2022572"/>
              <a:gd name="connsiteY15" fmla="*/ 2118188 h 2350416"/>
              <a:gd name="connsiteX0" fmla="*/ 55303 w 2020714"/>
              <a:gd name="connsiteY0" fmla="*/ 2328976 h 2328976"/>
              <a:gd name="connsiteX1" fmla="*/ 11760 w 2020714"/>
              <a:gd name="connsiteY1" fmla="*/ 1937090 h 2328976"/>
              <a:gd name="connsiteX2" fmla="*/ 243989 w 2020714"/>
              <a:gd name="connsiteY2" fmla="*/ 1617776 h 2328976"/>
              <a:gd name="connsiteX3" fmla="*/ 166786 w 2020714"/>
              <a:gd name="connsiteY3" fmla="*/ 1301485 h 2328976"/>
              <a:gd name="connsiteX4" fmla="*/ 355700 w 2020714"/>
              <a:gd name="connsiteY4" fmla="*/ 1068815 h 2328976"/>
              <a:gd name="connsiteX5" fmla="*/ 340958 w 2020714"/>
              <a:gd name="connsiteY5" fmla="*/ 722295 h 2328976"/>
              <a:gd name="connsiteX6" fmla="*/ 391610 w 2020714"/>
              <a:gd name="connsiteY6" fmla="*/ 503357 h 2328976"/>
              <a:gd name="connsiteX7" fmla="*/ 470836 w 2020714"/>
              <a:gd name="connsiteY7" fmla="*/ 424061 h 2328976"/>
              <a:gd name="connsiteX8" fmla="*/ 1170594 w 2020714"/>
              <a:gd name="connsiteY8" fmla="*/ 393799 h 2328976"/>
              <a:gd name="connsiteX9" fmla="*/ 1650803 w 2020714"/>
              <a:gd name="connsiteY9" fmla="*/ 280443 h 2328976"/>
              <a:gd name="connsiteX10" fmla="*/ 1865399 w 2020714"/>
              <a:gd name="connsiteY10" fmla="*/ 27773 h 2328976"/>
              <a:gd name="connsiteX11" fmla="*/ 2011601 w 2020714"/>
              <a:gd name="connsiteY11" fmla="*/ 1009819 h 2328976"/>
              <a:gd name="connsiteX12" fmla="*/ 1597570 w 2020714"/>
              <a:gd name="connsiteY12" fmla="*/ 1395137 h 2328976"/>
              <a:gd name="connsiteX13" fmla="*/ 1087318 w 2020714"/>
              <a:gd name="connsiteY13" fmla="*/ 1615874 h 2328976"/>
              <a:gd name="connsiteX14" fmla="*/ 621360 w 2020714"/>
              <a:gd name="connsiteY14" fmla="*/ 2096748 h 2328976"/>
              <a:gd name="connsiteX15" fmla="*/ 621360 w 2020714"/>
              <a:gd name="connsiteY15" fmla="*/ 2096748 h 2328976"/>
              <a:gd name="connsiteX0" fmla="*/ 55303 w 2025139"/>
              <a:gd name="connsiteY0" fmla="*/ 2147565 h 2147565"/>
              <a:gd name="connsiteX1" fmla="*/ 11760 w 2025139"/>
              <a:gd name="connsiteY1" fmla="*/ 1755679 h 2147565"/>
              <a:gd name="connsiteX2" fmla="*/ 243989 w 2025139"/>
              <a:gd name="connsiteY2" fmla="*/ 1436365 h 2147565"/>
              <a:gd name="connsiteX3" fmla="*/ 166786 w 2025139"/>
              <a:gd name="connsiteY3" fmla="*/ 1120074 h 2147565"/>
              <a:gd name="connsiteX4" fmla="*/ 355700 w 2025139"/>
              <a:gd name="connsiteY4" fmla="*/ 887404 h 2147565"/>
              <a:gd name="connsiteX5" fmla="*/ 340958 w 2025139"/>
              <a:gd name="connsiteY5" fmla="*/ 540884 h 2147565"/>
              <a:gd name="connsiteX6" fmla="*/ 391610 w 2025139"/>
              <a:gd name="connsiteY6" fmla="*/ 321946 h 2147565"/>
              <a:gd name="connsiteX7" fmla="*/ 470836 w 2025139"/>
              <a:gd name="connsiteY7" fmla="*/ 242650 h 2147565"/>
              <a:gd name="connsiteX8" fmla="*/ 1170594 w 2025139"/>
              <a:gd name="connsiteY8" fmla="*/ 212388 h 2147565"/>
              <a:gd name="connsiteX9" fmla="*/ 1650803 w 2025139"/>
              <a:gd name="connsiteY9" fmla="*/ 99032 h 2147565"/>
              <a:gd name="connsiteX10" fmla="*/ 1899791 w 2025139"/>
              <a:gd name="connsiteY10" fmla="*/ 47806 h 2147565"/>
              <a:gd name="connsiteX11" fmla="*/ 2011601 w 2025139"/>
              <a:gd name="connsiteY11" fmla="*/ 828408 h 2147565"/>
              <a:gd name="connsiteX12" fmla="*/ 1597570 w 2025139"/>
              <a:gd name="connsiteY12" fmla="*/ 1213726 h 2147565"/>
              <a:gd name="connsiteX13" fmla="*/ 1087318 w 2025139"/>
              <a:gd name="connsiteY13" fmla="*/ 1434463 h 2147565"/>
              <a:gd name="connsiteX14" fmla="*/ 621360 w 2025139"/>
              <a:gd name="connsiteY14" fmla="*/ 1915337 h 2147565"/>
              <a:gd name="connsiteX15" fmla="*/ 621360 w 2025139"/>
              <a:gd name="connsiteY15" fmla="*/ 1915337 h 2147565"/>
              <a:gd name="connsiteX0" fmla="*/ 55303 w 2041480"/>
              <a:gd name="connsiteY0" fmla="*/ 2129120 h 2129120"/>
              <a:gd name="connsiteX1" fmla="*/ 11760 w 2041480"/>
              <a:gd name="connsiteY1" fmla="*/ 1737234 h 2129120"/>
              <a:gd name="connsiteX2" fmla="*/ 243989 w 2041480"/>
              <a:gd name="connsiteY2" fmla="*/ 1417920 h 2129120"/>
              <a:gd name="connsiteX3" fmla="*/ 166786 w 2041480"/>
              <a:gd name="connsiteY3" fmla="*/ 1101629 h 2129120"/>
              <a:gd name="connsiteX4" fmla="*/ 355700 w 2041480"/>
              <a:gd name="connsiteY4" fmla="*/ 868959 h 2129120"/>
              <a:gd name="connsiteX5" fmla="*/ 340958 w 2041480"/>
              <a:gd name="connsiteY5" fmla="*/ 522439 h 2129120"/>
              <a:gd name="connsiteX6" fmla="*/ 391610 w 2041480"/>
              <a:gd name="connsiteY6" fmla="*/ 303501 h 2129120"/>
              <a:gd name="connsiteX7" fmla="*/ 470836 w 2041480"/>
              <a:gd name="connsiteY7" fmla="*/ 224205 h 2129120"/>
              <a:gd name="connsiteX8" fmla="*/ 1170594 w 2041480"/>
              <a:gd name="connsiteY8" fmla="*/ 193943 h 2129120"/>
              <a:gd name="connsiteX9" fmla="*/ 1650803 w 2041480"/>
              <a:gd name="connsiteY9" fmla="*/ 80587 h 2129120"/>
              <a:gd name="connsiteX10" fmla="*/ 1899791 w 2041480"/>
              <a:gd name="connsiteY10" fmla="*/ 29361 h 2129120"/>
              <a:gd name="connsiteX11" fmla="*/ 2011601 w 2041480"/>
              <a:gd name="connsiteY11" fmla="*/ 809963 h 2129120"/>
              <a:gd name="connsiteX12" fmla="*/ 1597570 w 2041480"/>
              <a:gd name="connsiteY12" fmla="*/ 1195281 h 2129120"/>
              <a:gd name="connsiteX13" fmla="*/ 1087318 w 2041480"/>
              <a:gd name="connsiteY13" fmla="*/ 1416018 h 2129120"/>
              <a:gd name="connsiteX14" fmla="*/ 621360 w 2041480"/>
              <a:gd name="connsiteY14" fmla="*/ 1896892 h 2129120"/>
              <a:gd name="connsiteX15" fmla="*/ 621360 w 2041480"/>
              <a:gd name="connsiteY15" fmla="*/ 1896892 h 2129120"/>
              <a:gd name="connsiteX0" fmla="*/ 1084422 w 2061776"/>
              <a:gd name="connsiteY0" fmla="*/ 1461173 h 1896892"/>
              <a:gd name="connsiteX1" fmla="*/ 32056 w 2061776"/>
              <a:gd name="connsiteY1" fmla="*/ 1737234 h 1896892"/>
              <a:gd name="connsiteX2" fmla="*/ 264285 w 2061776"/>
              <a:gd name="connsiteY2" fmla="*/ 1417920 h 1896892"/>
              <a:gd name="connsiteX3" fmla="*/ 187082 w 2061776"/>
              <a:gd name="connsiteY3" fmla="*/ 1101629 h 1896892"/>
              <a:gd name="connsiteX4" fmla="*/ 375996 w 2061776"/>
              <a:gd name="connsiteY4" fmla="*/ 868959 h 1896892"/>
              <a:gd name="connsiteX5" fmla="*/ 361254 w 2061776"/>
              <a:gd name="connsiteY5" fmla="*/ 522439 h 1896892"/>
              <a:gd name="connsiteX6" fmla="*/ 411906 w 2061776"/>
              <a:gd name="connsiteY6" fmla="*/ 303501 h 1896892"/>
              <a:gd name="connsiteX7" fmla="*/ 491132 w 2061776"/>
              <a:gd name="connsiteY7" fmla="*/ 224205 h 1896892"/>
              <a:gd name="connsiteX8" fmla="*/ 1190890 w 2061776"/>
              <a:gd name="connsiteY8" fmla="*/ 193943 h 1896892"/>
              <a:gd name="connsiteX9" fmla="*/ 1671099 w 2061776"/>
              <a:gd name="connsiteY9" fmla="*/ 80587 h 1896892"/>
              <a:gd name="connsiteX10" fmla="*/ 1920087 w 2061776"/>
              <a:gd name="connsiteY10" fmla="*/ 29361 h 1896892"/>
              <a:gd name="connsiteX11" fmla="*/ 2031897 w 2061776"/>
              <a:gd name="connsiteY11" fmla="*/ 809963 h 1896892"/>
              <a:gd name="connsiteX12" fmla="*/ 1617866 w 2061776"/>
              <a:gd name="connsiteY12" fmla="*/ 1195281 h 1896892"/>
              <a:gd name="connsiteX13" fmla="*/ 1107614 w 2061776"/>
              <a:gd name="connsiteY13" fmla="*/ 1416018 h 1896892"/>
              <a:gd name="connsiteX14" fmla="*/ 641656 w 2061776"/>
              <a:gd name="connsiteY14" fmla="*/ 1896892 h 1896892"/>
              <a:gd name="connsiteX15" fmla="*/ 641656 w 2061776"/>
              <a:gd name="connsiteY15" fmla="*/ 1896892 h 1896892"/>
              <a:gd name="connsiteX0" fmla="*/ 1084422 w 2061776"/>
              <a:gd name="connsiteY0" fmla="*/ 1461173 h 1896892"/>
              <a:gd name="connsiteX1" fmla="*/ 32056 w 2061776"/>
              <a:gd name="connsiteY1" fmla="*/ 1737234 h 1896892"/>
              <a:gd name="connsiteX2" fmla="*/ 264285 w 2061776"/>
              <a:gd name="connsiteY2" fmla="*/ 1417920 h 1896892"/>
              <a:gd name="connsiteX3" fmla="*/ 187082 w 2061776"/>
              <a:gd name="connsiteY3" fmla="*/ 1101629 h 1896892"/>
              <a:gd name="connsiteX4" fmla="*/ 375996 w 2061776"/>
              <a:gd name="connsiteY4" fmla="*/ 868959 h 1896892"/>
              <a:gd name="connsiteX5" fmla="*/ 361254 w 2061776"/>
              <a:gd name="connsiteY5" fmla="*/ 522439 h 1896892"/>
              <a:gd name="connsiteX6" fmla="*/ 411906 w 2061776"/>
              <a:gd name="connsiteY6" fmla="*/ 303501 h 1896892"/>
              <a:gd name="connsiteX7" fmla="*/ 491132 w 2061776"/>
              <a:gd name="connsiteY7" fmla="*/ 224205 h 1896892"/>
              <a:gd name="connsiteX8" fmla="*/ 1190890 w 2061776"/>
              <a:gd name="connsiteY8" fmla="*/ 193943 h 1896892"/>
              <a:gd name="connsiteX9" fmla="*/ 1671099 w 2061776"/>
              <a:gd name="connsiteY9" fmla="*/ 80587 h 1896892"/>
              <a:gd name="connsiteX10" fmla="*/ 1920087 w 2061776"/>
              <a:gd name="connsiteY10" fmla="*/ 29361 h 1896892"/>
              <a:gd name="connsiteX11" fmla="*/ 2031897 w 2061776"/>
              <a:gd name="connsiteY11" fmla="*/ 809963 h 1896892"/>
              <a:gd name="connsiteX12" fmla="*/ 1617866 w 2061776"/>
              <a:gd name="connsiteY12" fmla="*/ 1195281 h 1896892"/>
              <a:gd name="connsiteX13" fmla="*/ 1107614 w 2061776"/>
              <a:gd name="connsiteY13" fmla="*/ 1416018 h 1896892"/>
              <a:gd name="connsiteX14" fmla="*/ 641656 w 2061776"/>
              <a:gd name="connsiteY14" fmla="*/ 1896892 h 1896892"/>
              <a:gd name="connsiteX0" fmla="*/ 1084422 w 2061776"/>
              <a:gd name="connsiteY0" fmla="*/ 1461173 h 1737325"/>
              <a:gd name="connsiteX1" fmla="*/ 32056 w 2061776"/>
              <a:gd name="connsiteY1" fmla="*/ 1737234 h 1737325"/>
              <a:gd name="connsiteX2" fmla="*/ 264285 w 2061776"/>
              <a:gd name="connsiteY2" fmla="*/ 1417920 h 1737325"/>
              <a:gd name="connsiteX3" fmla="*/ 187082 w 2061776"/>
              <a:gd name="connsiteY3" fmla="*/ 1101629 h 1737325"/>
              <a:gd name="connsiteX4" fmla="*/ 375996 w 2061776"/>
              <a:gd name="connsiteY4" fmla="*/ 868959 h 1737325"/>
              <a:gd name="connsiteX5" fmla="*/ 361254 w 2061776"/>
              <a:gd name="connsiteY5" fmla="*/ 522439 h 1737325"/>
              <a:gd name="connsiteX6" fmla="*/ 411906 w 2061776"/>
              <a:gd name="connsiteY6" fmla="*/ 303501 h 1737325"/>
              <a:gd name="connsiteX7" fmla="*/ 491132 w 2061776"/>
              <a:gd name="connsiteY7" fmla="*/ 224205 h 1737325"/>
              <a:gd name="connsiteX8" fmla="*/ 1190890 w 2061776"/>
              <a:gd name="connsiteY8" fmla="*/ 193943 h 1737325"/>
              <a:gd name="connsiteX9" fmla="*/ 1671099 w 2061776"/>
              <a:gd name="connsiteY9" fmla="*/ 80587 h 1737325"/>
              <a:gd name="connsiteX10" fmla="*/ 1920087 w 2061776"/>
              <a:gd name="connsiteY10" fmla="*/ 29361 h 1737325"/>
              <a:gd name="connsiteX11" fmla="*/ 2031897 w 2061776"/>
              <a:gd name="connsiteY11" fmla="*/ 809963 h 1737325"/>
              <a:gd name="connsiteX12" fmla="*/ 1617866 w 2061776"/>
              <a:gd name="connsiteY12" fmla="*/ 1195281 h 1737325"/>
              <a:gd name="connsiteX13" fmla="*/ 1107614 w 2061776"/>
              <a:gd name="connsiteY13" fmla="*/ 1416018 h 1737325"/>
              <a:gd name="connsiteX0" fmla="*/ 905404 w 1882758"/>
              <a:gd name="connsiteY0" fmla="*/ 1461173 h 1461174"/>
              <a:gd name="connsiteX1" fmla="*/ 529407 w 1882758"/>
              <a:gd name="connsiteY1" fmla="*/ 1249527 h 1461174"/>
              <a:gd name="connsiteX2" fmla="*/ 85267 w 1882758"/>
              <a:gd name="connsiteY2" fmla="*/ 1417920 h 1461174"/>
              <a:gd name="connsiteX3" fmla="*/ 8064 w 1882758"/>
              <a:gd name="connsiteY3" fmla="*/ 1101629 h 1461174"/>
              <a:gd name="connsiteX4" fmla="*/ 196978 w 1882758"/>
              <a:gd name="connsiteY4" fmla="*/ 868959 h 1461174"/>
              <a:gd name="connsiteX5" fmla="*/ 182236 w 1882758"/>
              <a:gd name="connsiteY5" fmla="*/ 522439 h 1461174"/>
              <a:gd name="connsiteX6" fmla="*/ 232888 w 1882758"/>
              <a:gd name="connsiteY6" fmla="*/ 303501 h 1461174"/>
              <a:gd name="connsiteX7" fmla="*/ 312114 w 1882758"/>
              <a:gd name="connsiteY7" fmla="*/ 224205 h 1461174"/>
              <a:gd name="connsiteX8" fmla="*/ 1011872 w 1882758"/>
              <a:gd name="connsiteY8" fmla="*/ 193943 h 1461174"/>
              <a:gd name="connsiteX9" fmla="*/ 1492081 w 1882758"/>
              <a:gd name="connsiteY9" fmla="*/ 80587 h 1461174"/>
              <a:gd name="connsiteX10" fmla="*/ 1741069 w 1882758"/>
              <a:gd name="connsiteY10" fmla="*/ 29361 h 1461174"/>
              <a:gd name="connsiteX11" fmla="*/ 1852879 w 1882758"/>
              <a:gd name="connsiteY11" fmla="*/ 809963 h 1461174"/>
              <a:gd name="connsiteX12" fmla="*/ 1438848 w 1882758"/>
              <a:gd name="connsiteY12" fmla="*/ 1195281 h 1461174"/>
              <a:gd name="connsiteX13" fmla="*/ 928596 w 1882758"/>
              <a:gd name="connsiteY13" fmla="*/ 1416018 h 1461174"/>
              <a:gd name="connsiteX0" fmla="*/ 897935 w 1875289"/>
              <a:gd name="connsiteY0" fmla="*/ 1461173 h 1461173"/>
              <a:gd name="connsiteX1" fmla="*/ 521938 w 1875289"/>
              <a:gd name="connsiteY1" fmla="*/ 1249527 h 1461173"/>
              <a:gd name="connsiteX2" fmla="*/ 261221 w 1875289"/>
              <a:gd name="connsiteY2" fmla="*/ 1110452 h 1461173"/>
              <a:gd name="connsiteX3" fmla="*/ 595 w 1875289"/>
              <a:gd name="connsiteY3" fmla="*/ 1101629 h 1461173"/>
              <a:gd name="connsiteX4" fmla="*/ 189509 w 1875289"/>
              <a:gd name="connsiteY4" fmla="*/ 868959 h 1461173"/>
              <a:gd name="connsiteX5" fmla="*/ 174767 w 1875289"/>
              <a:gd name="connsiteY5" fmla="*/ 522439 h 1461173"/>
              <a:gd name="connsiteX6" fmla="*/ 225419 w 1875289"/>
              <a:gd name="connsiteY6" fmla="*/ 303501 h 1461173"/>
              <a:gd name="connsiteX7" fmla="*/ 304645 w 1875289"/>
              <a:gd name="connsiteY7" fmla="*/ 224205 h 1461173"/>
              <a:gd name="connsiteX8" fmla="*/ 1004403 w 1875289"/>
              <a:gd name="connsiteY8" fmla="*/ 193943 h 1461173"/>
              <a:gd name="connsiteX9" fmla="*/ 1484612 w 1875289"/>
              <a:gd name="connsiteY9" fmla="*/ 80587 h 1461173"/>
              <a:gd name="connsiteX10" fmla="*/ 1733600 w 1875289"/>
              <a:gd name="connsiteY10" fmla="*/ 29361 h 1461173"/>
              <a:gd name="connsiteX11" fmla="*/ 1845410 w 1875289"/>
              <a:gd name="connsiteY11" fmla="*/ 809963 h 1461173"/>
              <a:gd name="connsiteX12" fmla="*/ 1431379 w 1875289"/>
              <a:gd name="connsiteY12" fmla="*/ 1195281 h 1461173"/>
              <a:gd name="connsiteX13" fmla="*/ 921127 w 1875289"/>
              <a:gd name="connsiteY13" fmla="*/ 1416018 h 1461173"/>
              <a:gd name="connsiteX0" fmla="*/ 723674 w 1701028"/>
              <a:gd name="connsiteY0" fmla="*/ 1461173 h 1461173"/>
              <a:gd name="connsiteX1" fmla="*/ 347677 w 1701028"/>
              <a:gd name="connsiteY1" fmla="*/ 1249527 h 1461173"/>
              <a:gd name="connsiteX2" fmla="*/ 86960 w 1701028"/>
              <a:gd name="connsiteY2" fmla="*/ 1110452 h 1461173"/>
              <a:gd name="connsiteX3" fmla="*/ 410992 w 1701028"/>
              <a:gd name="connsiteY3" fmla="*/ 953196 h 1461173"/>
              <a:gd name="connsiteX4" fmla="*/ 15248 w 1701028"/>
              <a:gd name="connsiteY4" fmla="*/ 868959 h 1461173"/>
              <a:gd name="connsiteX5" fmla="*/ 506 w 1701028"/>
              <a:gd name="connsiteY5" fmla="*/ 522439 h 1461173"/>
              <a:gd name="connsiteX6" fmla="*/ 51158 w 1701028"/>
              <a:gd name="connsiteY6" fmla="*/ 303501 h 1461173"/>
              <a:gd name="connsiteX7" fmla="*/ 130384 w 1701028"/>
              <a:gd name="connsiteY7" fmla="*/ 224205 h 1461173"/>
              <a:gd name="connsiteX8" fmla="*/ 830142 w 1701028"/>
              <a:gd name="connsiteY8" fmla="*/ 193943 h 1461173"/>
              <a:gd name="connsiteX9" fmla="*/ 1310351 w 1701028"/>
              <a:gd name="connsiteY9" fmla="*/ 80587 h 1461173"/>
              <a:gd name="connsiteX10" fmla="*/ 1559339 w 1701028"/>
              <a:gd name="connsiteY10" fmla="*/ 29361 h 1461173"/>
              <a:gd name="connsiteX11" fmla="*/ 1671149 w 1701028"/>
              <a:gd name="connsiteY11" fmla="*/ 809963 h 1461173"/>
              <a:gd name="connsiteX12" fmla="*/ 1257118 w 1701028"/>
              <a:gd name="connsiteY12" fmla="*/ 1195281 h 1461173"/>
              <a:gd name="connsiteX13" fmla="*/ 746866 w 1701028"/>
              <a:gd name="connsiteY13" fmla="*/ 1416018 h 1461173"/>
              <a:gd name="connsiteX0" fmla="*/ 741544 w 1718898"/>
              <a:gd name="connsiteY0" fmla="*/ 1461173 h 1461173"/>
              <a:gd name="connsiteX1" fmla="*/ 365547 w 1718898"/>
              <a:gd name="connsiteY1" fmla="*/ 1249527 h 1461173"/>
              <a:gd name="connsiteX2" fmla="*/ 104830 w 1718898"/>
              <a:gd name="connsiteY2" fmla="*/ 1110452 h 1461173"/>
              <a:gd name="connsiteX3" fmla="*/ 4698 w 1718898"/>
              <a:gd name="connsiteY3" fmla="*/ 1059219 h 1461173"/>
              <a:gd name="connsiteX4" fmla="*/ 33118 w 1718898"/>
              <a:gd name="connsiteY4" fmla="*/ 868959 h 1461173"/>
              <a:gd name="connsiteX5" fmla="*/ 18376 w 1718898"/>
              <a:gd name="connsiteY5" fmla="*/ 522439 h 1461173"/>
              <a:gd name="connsiteX6" fmla="*/ 69028 w 1718898"/>
              <a:gd name="connsiteY6" fmla="*/ 303501 h 1461173"/>
              <a:gd name="connsiteX7" fmla="*/ 148254 w 1718898"/>
              <a:gd name="connsiteY7" fmla="*/ 224205 h 1461173"/>
              <a:gd name="connsiteX8" fmla="*/ 848012 w 1718898"/>
              <a:gd name="connsiteY8" fmla="*/ 193943 h 1461173"/>
              <a:gd name="connsiteX9" fmla="*/ 1328221 w 1718898"/>
              <a:gd name="connsiteY9" fmla="*/ 80587 h 1461173"/>
              <a:gd name="connsiteX10" fmla="*/ 1577209 w 1718898"/>
              <a:gd name="connsiteY10" fmla="*/ 29361 h 1461173"/>
              <a:gd name="connsiteX11" fmla="*/ 1689019 w 1718898"/>
              <a:gd name="connsiteY11" fmla="*/ 809963 h 1461173"/>
              <a:gd name="connsiteX12" fmla="*/ 1274988 w 1718898"/>
              <a:gd name="connsiteY12" fmla="*/ 1195281 h 1461173"/>
              <a:gd name="connsiteX13" fmla="*/ 764736 w 1718898"/>
              <a:gd name="connsiteY13" fmla="*/ 1416018 h 1461173"/>
              <a:gd name="connsiteX0" fmla="*/ 741544 w 1718898"/>
              <a:gd name="connsiteY0" fmla="*/ 1461173 h 1461173"/>
              <a:gd name="connsiteX1" fmla="*/ 365547 w 1718898"/>
              <a:gd name="connsiteY1" fmla="*/ 1249527 h 1461173"/>
              <a:gd name="connsiteX2" fmla="*/ 104830 w 1718898"/>
              <a:gd name="connsiteY2" fmla="*/ 1110452 h 1461173"/>
              <a:gd name="connsiteX3" fmla="*/ 4698 w 1718898"/>
              <a:gd name="connsiteY3" fmla="*/ 1059219 h 1461173"/>
              <a:gd name="connsiteX4" fmla="*/ 33118 w 1718898"/>
              <a:gd name="connsiteY4" fmla="*/ 868959 h 1461173"/>
              <a:gd name="connsiteX5" fmla="*/ 18376 w 1718898"/>
              <a:gd name="connsiteY5" fmla="*/ 522439 h 1461173"/>
              <a:gd name="connsiteX6" fmla="*/ 69028 w 1718898"/>
              <a:gd name="connsiteY6" fmla="*/ 303501 h 1461173"/>
              <a:gd name="connsiteX7" fmla="*/ 148254 w 1718898"/>
              <a:gd name="connsiteY7" fmla="*/ 224205 h 1461173"/>
              <a:gd name="connsiteX8" fmla="*/ 848012 w 1718898"/>
              <a:gd name="connsiteY8" fmla="*/ 193943 h 1461173"/>
              <a:gd name="connsiteX9" fmla="*/ 1328221 w 1718898"/>
              <a:gd name="connsiteY9" fmla="*/ 80587 h 1461173"/>
              <a:gd name="connsiteX10" fmla="*/ 1577209 w 1718898"/>
              <a:gd name="connsiteY10" fmla="*/ 29361 h 1461173"/>
              <a:gd name="connsiteX11" fmla="*/ 1689019 w 1718898"/>
              <a:gd name="connsiteY11" fmla="*/ 809963 h 1461173"/>
              <a:gd name="connsiteX12" fmla="*/ 1274988 w 1718898"/>
              <a:gd name="connsiteY12" fmla="*/ 1195281 h 1461173"/>
              <a:gd name="connsiteX0" fmla="*/ 1257419 w 1718898"/>
              <a:gd name="connsiteY0" fmla="*/ 1206717 h 1250471"/>
              <a:gd name="connsiteX1" fmla="*/ 365547 w 1718898"/>
              <a:gd name="connsiteY1" fmla="*/ 1249527 h 1250471"/>
              <a:gd name="connsiteX2" fmla="*/ 104830 w 1718898"/>
              <a:gd name="connsiteY2" fmla="*/ 1110452 h 1250471"/>
              <a:gd name="connsiteX3" fmla="*/ 4698 w 1718898"/>
              <a:gd name="connsiteY3" fmla="*/ 1059219 h 1250471"/>
              <a:gd name="connsiteX4" fmla="*/ 33118 w 1718898"/>
              <a:gd name="connsiteY4" fmla="*/ 868959 h 1250471"/>
              <a:gd name="connsiteX5" fmla="*/ 18376 w 1718898"/>
              <a:gd name="connsiteY5" fmla="*/ 522439 h 1250471"/>
              <a:gd name="connsiteX6" fmla="*/ 69028 w 1718898"/>
              <a:gd name="connsiteY6" fmla="*/ 303501 h 1250471"/>
              <a:gd name="connsiteX7" fmla="*/ 148254 w 1718898"/>
              <a:gd name="connsiteY7" fmla="*/ 224205 h 1250471"/>
              <a:gd name="connsiteX8" fmla="*/ 848012 w 1718898"/>
              <a:gd name="connsiteY8" fmla="*/ 193943 h 1250471"/>
              <a:gd name="connsiteX9" fmla="*/ 1328221 w 1718898"/>
              <a:gd name="connsiteY9" fmla="*/ 80587 h 1250471"/>
              <a:gd name="connsiteX10" fmla="*/ 1577209 w 1718898"/>
              <a:gd name="connsiteY10" fmla="*/ 29361 h 1250471"/>
              <a:gd name="connsiteX11" fmla="*/ 1689019 w 1718898"/>
              <a:gd name="connsiteY11" fmla="*/ 809963 h 1250471"/>
              <a:gd name="connsiteX12" fmla="*/ 1274988 w 1718898"/>
              <a:gd name="connsiteY12" fmla="*/ 1195281 h 1250471"/>
              <a:gd name="connsiteX0" fmla="*/ 1257419 w 1718898"/>
              <a:gd name="connsiteY0" fmla="*/ 1206717 h 1396831"/>
              <a:gd name="connsiteX1" fmla="*/ 797049 w 1718898"/>
              <a:gd name="connsiteY1" fmla="*/ 1396490 h 1396831"/>
              <a:gd name="connsiteX2" fmla="*/ 365547 w 1718898"/>
              <a:gd name="connsiteY2" fmla="*/ 1249527 h 1396831"/>
              <a:gd name="connsiteX3" fmla="*/ 104830 w 1718898"/>
              <a:gd name="connsiteY3" fmla="*/ 1110452 h 1396831"/>
              <a:gd name="connsiteX4" fmla="*/ 4698 w 1718898"/>
              <a:gd name="connsiteY4" fmla="*/ 1059219 h 1396831"/>
              <a:gd name="connsiteX5" fmla="*/ 33118 w 1718898"/>
              <a:gd name="connsiteY5" fmla="*/ 868959 h 1396831"/>
              <a:gd name="connsiteX6" fmla="*/ 18376 w 1718898"/>
              <a:gd name="connsiteY6" fmla="*/ 522439 h 1396831"/>
              <a:gd name="connsiteX7" fmla="*/ 69028 w 1718898"/>
              <a:gd name="connsiteY7" fmla="*/ 303501 h 1396831"/>
              <a:gd name="connsiteX8" fmla="*/ 148254 w 1718898"/>
              <a:gd name="connsiteY8" fmla="*/ 224205 h 1396831"/>
              <a:gd name="connsiteX9" fmla="*/ 848012 w 1718898"/>
              <a:gd name="connsiteY9" fmla="*/ 193943 h 1396831"/>
              <a:gd name="connsiteX10" fmla="*/ 1328221 w 1718898"/>
              <a:gd name="connsiteY10" fmla="*/ 80587 h 1396831"/>
              <a:gd name="connsiteX11" fmla="*/ 1577209 w 1718898"/>
              <a:gd name="connsiteY11" fmla="*/ 29361 h 1396831"/>
              <a:gd name="connsiteX12" fmla="*/ 1689019 w 1718898"/>
              <a:gd name="connsiteY12" fmla="*/ 809963 h 1396831"/>
              <a:gd name="connsiteX13" fmla="*/ 1274988 w 1718898"/>
              <a:gd name="connsiteY13" fmla="*/ 1195281 h 1396831"/>
              <a:gd name="connsiteX0" fmla="*/ 1257419 w 1718898"/>
              <a:gd name="connsiteY0" fmla="*/ 1206717 h 1397823"/>
              <a:gd name="connsiteX1" fmla="*/ 797049 w 1718898"/>
              <a:gd name="connsiteY1" fmla="*/ 1396490 h 1397823"/>
              <a:gd name="connsiteX2" fmla="*/ 216517 w 1718898"/>
              <a:gd name="connsiteY2" fmla="*/ 1334346 h 1397823"/>
              <a:gd name="connsiteX3" fmla="*/ 104830 w 1718898"/>
              <a:gd name="connsiteY3" fmla="*/ 1110452 h 1397823"/>
              <a:gd name="connsiteX4" fmla="*/ 4698 w 1718898"/>
              <a:gd name="connsiteY4" fmla="*/ 1059219 h 1397823"/>
              <a:gd name="connsiteX5" fmla="*/ 33118 w 1718898"/>
              <a:gd name="connsiteY5" fmla="*/ 868959 h 1397823"/>
              <a:gd name="connsiteX6" fmla="*/ 18376 w 1718898"/>
              <a:gd name="connsiteY6" fmla="*/ 522439 h 1397823"/>
              <a:gd name="connsiteX7" fmla="*/ 69028 w 1718898"/>
              <a:gd name="connsiteY7" fmla="*/ 303501 h 1397823"/>
              <a:gd name="connsiteX8" fmla="*/ 148254 w 1718898"/>
              <a:gd name="connsiteY8" fmla="*/ 224205 h 1397823"/>
              <a:gd name="connsiteX9" fmla="*/ 848012 w 1718898"/>
              <a:gd name="connsiteY9" fmla="*/ 193943 h 1397823"/>
              <a:gd name="connsiteX10" fmla="*/ 1328221 w 1718898"/>
              <a:gd name="connsiteY10" fmla="*/ 80587 h 1397823"/>
              <a:gd name="connsiteX11" fmla="*/ 1577209 w 1718898"/>
              <a:gd name="connsiteY11" fmla="*/ 29361 h 1397823"/>
              <a:gd name="connsiteX12" fmla="*/ 1689019 w 1718898"/>
              <a:gd name="connsiteY12" fmla="*/ 809963 h 1397823"/>
              <a:gd name="connsiteX13" fmla="*/ 1274988 w 1718898"/>
              <a:gd name="connsiteY13" fmla="*/ 1195281 h 1397823"/>
              <a:gd name="connsiteX0" fmla="*/ 1257419 w 1734131"/>
              <a:gd name="connsiteY0" fmla="*/ 1206717 h 1397823"/>
              <a:gd name="connsiteX1" fmla="*/ 797049 w 1734131"/>
              <a:gd name="connsiteY1" fmla="*/ 1396490 h 1397823"/>
              <a:gd name="connsiteX2" fmla="*/ 216517 w 1734131"/>
              <a:gd name="connsiteY2" fmla="*/ 1334346 h 1397823"/>
              <a:gd name="connsiteX3" fmla="*/ 104830 w 1734131"/>
              <a:gd name="connsiteY3" fmla="*/ 1110452 h 1397823"/>
              <a:gd name="connsiteX4" fmla="*/ 4698 w 1734131"/>
              <a:gd name="connsiteY4" fmla="*/ 1059219 h 1397823"/>
              <a:gd name="connsiteX5" fmla="*/ 33118 w 1734131"/>
              <a:gd name="connsiteY5" fmla="*/ 868959 h 1397823"/>
              <a:gd name="connsiteX6" fmla="*/ 18376 w 1734131"/>
              <a:gd name="connsiteY6" fmla="*/ 522439 h 1397823"/>
              <a:gd name="connsiteX7" fmla="*/ 69028 w 1734131"/>
              <a:gd name="connsiteY7" fmla="*/ 303501 h 1397823"/>
              <a:gd name="connsiteX8" fmla="*/ 148254 w 1734131"/>
              <a:gd name="connsiteY8" fmla="*/ 224205 h 1397823"/>
              <a:gd name="connsiteX9" fmla="*/ 848012 w 1734131"/>
              <a:gd name="connsiteY9" fmla="*/ 193943 h 1397823"/>
              <a:gd name="connsiteX10" fmla="*/ 1328221 w 1734131"/>
              <a:gd name="connsiteY10" fmla="*/ 80587 h 1397823"/>
              <a:gd name="connsiteX11" fmla="*/ 1577209 w 1734131"/>
              <a:gd name="connsiteY11" fmla="*/ 29361 h 1397823"/>
              <a:gd name="connsiteX12" fmla="*/ 1689019 w 1734131"/>
              <a:gd name="connsiteY12" fmla="*/ 809963 h 1397823"/>
              <a:gd name="connsiteX13" fmla="*/ 1068638 w 1734131"/>
              <a:gd name="connsiteY13" fmla="*/ 1110462 h 1397823"/>
              <a:gd name="connsiteX0" fmla="*/ 1257419 w 1598906"/>
              <a:gd name="connsiteY0" fmla="*/ 1212831 h 1403937"/>
              <a:gd name="connsiteX1" fmla="*/ 797049 w 1598906"/>
              <a:gd name="connsiteY1" fmla="*/ 1402604 h 1403937"/>
              <a:gd name="connsiteX2" fmla="*/ 216517 w 1598906"/>
              <a:gd name="connsiteY2" fmla="*/ 1340460 h 1403937"/>
              <a:gd name="connsiteX3" fmla="*/ 104830 w 1598906"/>
              <a:gd name="connsiteY3" fmla="*/ 1116566 h 1403937"/>
              <a:gd name="connsiteX4" fmla="*/ 4698 w 1598906"/>
              <a:gd name="connsiteY4" fmla="*/ 1065333 h 1403937"/>
              <a:gd name="connsiteX5" fmla="*/ 33118 w 1598906"/>
              <a:gd name="connsiteY5" fmla="*/ 875073 h 1403937"/>
              <a:gd name="connsiteX6" fmla="*/ 18376 w 1598906"/>
              <a:gd name="connsiteY6" fmla="*/ 528553 h 1403937"/>
              <a:gd name="connsiteX7" fmla="*/ 69028 w 1598906"/>
              <a:gd name="connsiteY7" fmla="*/ 309615 h 1403937"/>
              <a:gd name="connsiteX8" fmla="*/ 148254 w 1598906"/>
              <a:gd name="connsiteY8" fmla="*/ 230319 h 1403937"/>
              <a:gd name="connsiteX9" fmla="*/ 848012 w 1598906"/>
              <a:gd name="connsiteY9" fmla="*/ 200057 h 1403937"/>
              <a:gd name="connsiteX10" fmla="*/ 1328221 w 1598906"/>
              <a:gd name="connsiteY10" fmla="*/ 86701 h 1403937"/>
              <a:gd name="connsiteX11" fmla="*/ 1577209 w 1598906"/>
              <a:gd name="connsiteY11" fmla="*/ 35475 h 1403937"/>
              <a:gd name="connsiteX12" fmla="*/ 1528525 w 1598906"/>
              <a:gd name="connsiteY12" fmla="*/ 646439 h 1403937"/>
              <a:gd name="connsiteX13" fmla="*/ 1068638 w 1598906"/>
              <a:gd name="connsiteY13" fmla="*/ 1116576 h 1403937"/>
              <a:gd name="connsiteX0" fmla="*/ 1131317 w 1598906"/>
              <a:gd name="connsiteY0" fmla="*/ 1128013 h 1403937"/>
              <a:gd name="connsiteX1" fmla="*/ 797049 w 1598906"/>
              <a:gd name="connsiteY1" fmla="*/ 1402604 h 1403937"/>
              <a:gd name="connsiteX2" fmla="*/ 216517 w 1598906"/>
              <a:gd name="connsiteY2" fmla="*/ 1340460 h 1403937"/>
              <a:gd name="connsiteX3" fmla="*/ 104830 w 1598906"/>
              <a:gd name="connsiteY3" fmla="*/ 1116566 h 1403937"/>
              <a:gd name="connsiteX4" fmla="*/ 4698 w 1598906"/>
              <a:gd name="connsiteY4" fmla="*/ 1065333 h 1403937"/>
              <a:gd name="connsiteX5" fmla="*/ 33118 w 1598906"/>
              <a:gd name="connsiteY5" fmla="*/ 875073 h 1403937"/>
              <a:gd name="connsiteX6" fmla="*/ 18376 w 1598906"/>
              <a:gd name="connsiteY6" fmla="*/ 528553 h 1403937"/>
              <a:gd name="connsiteX7" fmla="*/ 69028 w 1598906"/>
              <a:gd name="connsiteY7" fmla="*/ 309615 h 1403937"/>
              <a:gd name="connsiteX8" fmla="*/ 148254 w 1598906"/>
              <a:gd name="connsiteY8" fmla="*/ 230319 h 1403937"/>
              <a:gd name="connsiteX9" fmla="*/ 848012 w 1598906"/>
              <a:gd name="connsiteY9" fmla="*/ 200057 h 1403937"/>
              <a:gd name="connsiteX10" fmla="*/ 1328221 w 1598906"/>
              <a:gd name="connsiteY10" fmla="*/ 86701 h 1403937"/>
              <a:gd name="connsiteX11" fmla="*/ 1577209 w 1598906"/>
              <a:gd name="connsiteY11" fmla="*/ 35475 h 1403937"/>
              <a:gd name="connsiteX12" fmla="*/ 1528525 w 1598906"/>
              <a:gd name="connsiteY12" fmla="*/ 646439 h 1403937"/>
              <a:gd name="connsiteX13" fmla="*/ 1068638 w 1598906"/>
              <a:gd name="connsiteY13" fmla="*/ 1116576 h 1403937"/>
              <a:gd name="connsiteX0" fmla="*/ 1131317 w 1598906"/>
              <a:gd name="connsiteY0" fmla="*/ 1124767 h 1400691"/>
              <a:gd name="connsiteX1" fmla="*/ 797049 w 1598906"/>
              <a:gd name="connsiteY1" fmla="*/ 1399358 h 1400691"/>
              <a:gd name="connsiteX2" fmla="*/ 216517 w 1598906"/>
              <a:gd name="connsiteY2" fmla="*/ 1337214 h 1400691"/>
              <a:gd name="connsiteX3" fmla="*/ 104830 w 1598906"/>
              <a:gd name="connsiteY3" fmla="*/ 1113320 h 1400691"/>
              <a:gd name="connsiteX4" fmla="*/ 4698 w 1598906"/>
              <a:gd name="connsiteY4" fmla="*/ 1062087 h 1400691"/>
              <a:gd name="connsiteX5" fmla="*/ 33118 w 1598906"/>
              <a:gd name="connsiteY5" fmla="*/ 871827 h 1400691"/>
              <a:gd name="connsiteX6" fmla="*/ 18376 w 1598906"/>
              <a:gd name="connsiteY6" fmla="*/ 525307 h 1400691"/>
              <a:gd name="connsiteX7" fmla="*/ 69028 w 1598906"/>
              <a:gd name="connsiteY7" fmla="*/ 306369 h 1400691"/>
              <a:gd name="connsiteX8" fmla="*/ 148254 w 1598906"/>
              <a:gd name="connsiteY8" fmla="*/ 227073 h 1400691"/>
              <a:gd name="connsiteX9" fmla="*/ 515560 w 1598906"/>
              <a:gd name="connsiteY9" fmla="*/ 69583 h 1400691"/>
              <a:gd name="connsiteX10" fmla="*/ 1328221 w 1598906"/>
              <a:gd name="connsiteY10" fmla="*/ 83455 h 1400691"/>
              <a:gd name="connsiteX11" fmla="*/ 1577209 w 1598906"/>
              <a:gd name="connsiteY11" fmla="*/ 32229 h 1400691"/>
              <a:gd name="connsiteX12" fmla="*/ 1528525 w 1598906"/>
              <a:gd name="connsiteY12" fmla="*/ 643193 h 1400691"/>
              <a:gd name="connsiteX13" fmla="*/ 1068638 w 1598906"/>
              <a:gd name="connsiteY13" fmla="*/ 1113330 h 1400691"/>
              <a:gd name="connsiteX0" fmla="*/ 1131317 w 1598906"/>
              <a:gd name="connsiteY0" fmla="*/ 1124767 h 1400691"/>
              <a:gd name="connsiteX1" fmla="*/ 797049 w 1598906"/>
              <a:gd name="connsiteY1" fmla="*/ 1399358 h 1400691"/>
              <a:gd name="connsiteX2" fmla="*/ 216517 w 1598906"/>
              <a:gd name="connsiteY2" fmla="*/ 1337214 h 1400691"/>
              <a:gd name="connsiteX3" fmla="*/ 104830 w 1598906"/>
              <a:gd name="connsiteY3" fmla="*/ 1113320 h 1400691"/>
              <a:gd name="connsiteX4" fmla="*/ 4698 w 1598906"/>
              <a:gd name="connsiteY4" fmla="*/ 1062087 h 1400691"/>
              <a:gd name="connsiteX5" fmla="*/ 33118 w 1598906"/>
              <a:gd name="connsiteY5" fmla="*/ 871827 h 1400691"/>
              <a:gd name="connsiteX6" fmla="*/ 18376 w 1598906"/>
              <a:gd name="connsiteY6" fmla="*/ 525307 h 1400691"/>
              <a:gd name="connsiteX7" fmla="*/ 69028 w 1598906"/>
              <a:gd name="connsiteY7" fmla="*/ 306369 h 1400691"/>
              <a:gd name="connsiteX8" fmla="*/ 148254 w 1598906"/>
              <a:gd name="connsiteY8" fmla="*/ 227073 h 1400691"/>
              <a:gd name="connsiteX9" fmla="*/ 515560 w 1598906"/>
              <a:gd name="connsiteY9" fmla="*/ 69583 h 1400691"/>
              <a:gd name="connsiteX10" fmla="*/ 1328221 w 1598906"/>
              <a:gd name="connsiteY10" fmla="*/ 83455 h 1400691"/>
              <a:gd name="connsiteX11" fmla="*/ 1577209 w 1598906"/>
              <a:gd name="connsiteY11" fmla="*/ 32229 h 1400691"/>
              <a:gd name="connsiteX12" fmla="*/ 1528525 w 1598906"/>
              <a:gd name="connsiteY12" fmla="*/ 643193 h 1400691"/>
              <a:gd name="connsiteX13" fmla="*/ 1068638 w 1598906"/>
              <a:gd name="connsiteY13" fmla="*/ 1113330 h 1400691"/>
              <a:gd name="connsiteX0" fmla="*/ 1131317 w 1598906"/>
              <a:gd name="connsiteY0" fmla="*/ 1124767 h 1400691"/>
              <a:gd name="connsiteX1" fmla="*/ 797049 w 1598906"/>
              <a:gd name="connsiteY1" fmla="*/ 1399358 h 1400691"/>
              <a:gd name="connsiteX2" fmla="*/ 216517 w 1598906"/>
              <a:gd name="connsiteY2" fmla="*/ 1337214 h 1400691"/>
              <a:gd name="connsiteX3" fmla="*/ 104830 w 1598906"/>
              <a:gd name="connsiteY3" fmla="*/ 1113320 h 1400691"/>
              <a:gd name="connsiteX4" fmla="*/ 4698 w 1598906"/>
              <a:gd name="connsiteY4" fmla="*/ 1062087 h 1400691"/>
              <a:gd name="connsiteX5" fmla="*/ 33118 w 1598906"/>
              <a:gd name="connsiteY5" fmla="*/ 871827 h 1400691"/>
              <a:gd name="connsiteX6" fmla="*/ 18376 w 1598906"/>
              <a:gd name="connsiteY6" fmla="*/ 525307 h 1400691"/>
              <a:gd name="connsiteX7" fmla="*/ 69028 w 1598906"/>
              <a:gd name="connsiteY7" fmla="*/ 306369 h 1400691"/>
              <a:gd name="connsiteX8" fmla="*/ 148254 w 1598906"/>
              <a:gd name="connsiteY8" fmla="*/ 227073 h 1400691"/>
              <a:gd name="connsiteX9" fmla="*/ 515560 w 1598906"/>
              <a:gd name="connsiteY9" fmla="*/ 69583 h 1400691"/>
              <a:gd name="connsiteX10" fmla="*/ 1328221 w 1598906"/>
              <a:gd name="connsiteY10" fmla="*/ 83455 h 1400691"/>
              <a:gd name="connsiteX11" fmla="*/ 1577209 w 1598906"/>
              <a:gd name="connsiteY11" fmla="*/ 32229 h 1400691"/>
              <a:gd name="connsiteX12" fmla="*/ 1528525 w 1598906"/>
              <a:gd name="connsiteY12" fmla="*/ 643193 h 1400691"/>
              <a:gd name="connsiteX13" fmla="*/ 1068638 w 1598906"/>
              <a:gd name="connsiteY13" fmla="*/ 1101894 h 1400691"/>
              <a:gd name="connsiteX0" fmla="*/ 1131317 w 1598906"/>
              <a:gd name="connsiteY0" fmla="*/ 1124767 h 1400691"/>
              <a:gd name="connsiteX1" fmla="*/ 797049 w 1598906"/>
              <a:gd name="connsiteY1" fmla="*/ 1399358 h 1400691"/>
              <a:gd name="connsiteX2" fmla="*/ 216517 w 1598906"/>
              <a:gd name="connsiteY2" fmla="*/ 1337214 h 1400691"/>
              <a:gd name="connsiteX3" fmla="*/ 104830 w 1598906"/>
              <a:gd name="connsiteY3" fmla="*/ 1113320 h 1400691"/>
              <a:gd name="connsiteX4" fmla="*/ 4698 w 1598906"/>
              <a:gd name="connsiteY4" fmla="*/ 1062087 h 1400691"/>
              <a:gd name="connsiteX5" fmla="*/ 33118 w 1598906"/>
              <a:gd name="connsiteY5" fmla="*/ 871827 h 1400691"/>
              <a:gd name="connsiteX6" fmla="*/ 18376 w 1598906"/>
              <a:gd name="connsiteY6" fmla="*/ 525307 h 1400691"/>
              <a:gd name="connsiteX7" fmla="*/ 69028 w 1598906"/>
              <a:gd name="connsiteY7" fmla="*/ 306369 h 1400691"/>
              <a:gd name="connsiteX8" fmla="*/ 148254 w 1598906"/>
              <a:gd name="connsiteY8" fmla="*/ 227073 h 1400691"/>
              <a:gd name="connsiteX9" fmla="*/ 515560 w 1598906"/>
              <a:gd name="connsiteY9" fmla="*/ 69583 h 1400691"/>
              <a:gd name="connsiteX10" fmla="*/ 1328221 w 1598906"/>
              <a:gd name="connsiteY10" fmla="*/ 83455 h 1400691"/>
              <a:gd name="connsiteX11" fmla="*/ 1577209 w 1598906"/>
              <a:gd name="connsiteY11" fmla="*/ 32229 h 1400691"/>
              <a:gd name="connsiteX12" fmla="*/ 1528525 w 1598906"/>
              <a:gd name="connsiteY12" fmla="*/ 643193 h 1400691"/>
              <a:gd name="connsiteX13" fmla="*/ 1068638 w 1598906"/>
              <a:gd name="connsiteY13" fmla="*/ 1101894 h 1400691"/>
              <a:gd name="connsiteX14" fmla="*/ 1131317 w 1598906"/>
              <a:gd name="connsiteY14" fmla="*/ 1124767 h 1400691"/>
              <a:gd name="connsiteX0" fmla="*/ 1068638 w 1598906"/>
              <a:gd name="connsiteY0" fmla="*/ 1101894 h 1400691"/>
              <a:gd name="connsiteX1" fmla="*/ 797049 w 1598906"/>
              <a:gd name="connsiteY1" fmla="*/ 1399358 h 1400691"/>
              <a:gd name="connsiteX2" fmla="*/ 216517 w 1598906"/>
              <a:gd name="connsiteY2" fmla="*/ 1337214 h 1400691"/>
              <a:gd name="connsiteX3" fmla="*/ 104830 w 1598906"/>
              <a:gd name="connsiteY3" fmla="*/ 1113320 h 1400691"/>
              <a:gd name="connsiteX4" fmla="*/ 4698 w 1598906"/>
              <a:gd name="connsiteY4" fmla="*/ 1062087 h 1400691"/>
              <a:gd name="connsiteX5" fmla="*/ 33118 w 1598906"/>
              <a:gd name="connsiteY5" fmla="*/ 871827 h 1400691"/>
              <a:gd name="connsiteX6" fmla="*/ 18376 w 1598906"/>
              <a:gd name="connsiteY6" fmla="*/ 525307 h 1400691"/>
              <a:gd name="connsiteX7" fmla="*/ 69028 w 1598906"/>
              <a:gd name="connsiteY7" fmla="*/ 306369 h 1400691"/>
              <a:gd name="connsiteX8" fmla="*/ 148254 w 1598906"/>
              <a:gd name="connsiteY8" fmla="*/ 227073 h 1400691"/>
              <a:gd name="connsiteX9" fmla="*/ 515560 w 1598906"/>
              <a:gd name="connsiteY9" fmla="*/ 69583 h 1400691"/>
              <a:gd name="connsiteX10" fmla="*/ 1328221 w 1598906"/>
              <a:gd name="connsiteY10" fmla="*/ 83455 h 1400691"/>
              <a:gd name="connsiteX11" fmla="*/ 1577209 w 1598906"/>
              <a:gd name="connsiteY11" fmla="*/ 32229 h 1400691"/>
              <a:gd name="connsiteX12" fmla="*/ 1528525 w 1598906"/>
              <a:gd name="connsiteY12" fmla="*/ 643193 h 1400691"/>
              <a:gd name="connsiteX13" fmla="*/ 1068638 w 1598906"/>
              <a:gd name="connsiteY13" fmla="*/ 1101894 h 140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98906" h="1400691">
                <a:moveTo>
                  <a:pt x="1068638" y="1101894"/>
                </a:moveTo>
                <a:lnTo>
                  <a:pt x="797049" y="1399358"/>
                </a:lnTo>
                <a:cubicBezTo>
                  <a:pt x="648404" y="1406493"/>
                  <a:pt x="331887" y="1384887"/>
                  <a:pt x="216517" y="1337214"/>
                </a:cubicBezTo>
                <a:cubicBezTo>
                  <a:pt x="101147" y="1289541"/>
                  <a:pt x="140133" y="1159174"/>
                  <a:pt x="104830" y="1113320"/>
                </a:cubicBezTo>
                <a:cubicBezTo>
                  <a:pt x="69527" y="1067466"/>
                  <a:pt x="16650" y="1102336"/>
                  <a:pt x="4698" y="1062087"/>
                </a:cubicBezTo>
                <a:cubicBezTo>
                  <a:pt x="-7254" y="1021838"/>
                  <a:pt x="4089" y="968359"/>
                  <a:pt x="33118" y="871827"/>
                </a:cubicBezTo>
                <a:cubicBezTo>
                  <a:pt x="62147" y="775295"/>
                  <a:pt x="12391" y="619550"/>
                  <a:pt x="18376" y="525307"/>
                </a:cubicBezTo>
                <a:cubicBezTo>
                  <a:pt x="24361" y="431064"/>
                  <a:pt x="47382" y="356075"/>
                  <a:pt x="69028" y="306369"/>
                </a:cubicBezTo>
                <a:cubicBezTo>
                  <a:pt x="90674" y="256663"/>
                  <a:pt x="73832" y="266537"/>
                  <a:pt x="148254" y="227073"/>
                </a:cubicBezTo>
                <a:cubicBezTo>
                  <a:pt x="222676" y="187609"/>
                  <a:pt x="381880" y="-25630"/>
                  <a:pt x="515560" y="69583"/>
                </a:cubicBezTo>
                <a:cubicBezTo>
                  <a:pt x="660703" y="16364"/>
                  <a:pt x="1151280" y="89681"/>
                  <a:pt x="1328221" y="83455"/>
                </a:cubicBezTo>
                <a:cubicBezTo>
                  <a:pt x="1505162" y="77229"/>
                  <a:pt x="1543825" y="-61061"/>
                  <a:pt x="1577209" y="32229"/>
                </a:cubicBezTo>
                <a:cubicBezTo>
                  <a:pt x="1610593" y="125519"/>
                  <a:pt x="1613287" y="464915"/>
                  <a:pt x="1528525" y="643193"/>
                </a:cubicBezTo>
                <a:cubicBezTo>
                  <a:pt x="1443763" y="821471"/>
                  <a:pt x="1222685" y="1000885"/>
                  <a:pt x="1068638" y="1101894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3525297" y="1985756"/>
            <a:ext cx="1226091" cy="1057027"/>
          </a:xfrm>
          <a:prstGeom prst="wedgeRectCallout">
            <a:avLst>
              <a:gd name="adj1" fmla="val -84475"/>
              <a:gd name="adj2" fmla="val 605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Татары,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башкиры,чуваши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7827079" y="1534980"/>
            <a:ext cx="1257823" cy="1648404"/>
          </a:xfrm>
          <a:custGeom>
            <a:avLst/>
            <a:gdLst>
              <a:gd name="connsiteX0" fmla="*/ 1020000 w 1459764"/>
              <a:gd name="connsiteY0" fmla="*/ 17607 h 1600313"/>
              <a:gd name="connsiteX1" fmla="*/ 527631 w 1459764"/>
              <a:gd name="connsiteY1" fmla="*/ 29331 h 1600313"/>
              <a:gd name="connsiteX2" fmla="*/ 117323 w 1459764"/>
              <a:gd name="connsiteY2" fmla="*/ 263792 h 1600313"/>
              <a:gd name="connsiteX3" fmla="*/ 82154 w 1459764"/>
              <a:gd name="connsiteY3" fmla="*/ 603761 h 1600313"/>
              <a:gd name="connsiteX4" fmla="*/ 129046 w 1459764"/>
              <a:gd name="connsiteY4" fmla="*/ 861669 h 1600313"/>
              <a:gd name="connsiteX5" fmla="*/ 93 w 1459764"/>
              <a:gd name="connsiteY5" fmla="*/ 1354038 h 1600313"/>
              <a:gd name="connsiteX6" fmla="*/ 152493 w 1459764"/>
              <a:gd name="connsiteY6" fmla="*/ 1600223 h 1600313"/>
              <a:gd name="connsiteX7" fmla="*/ 691754 w 1459764"/>
              <a:gd name="connsiteY7" fmla="*/ 1377484 h 1600313"/>
              <a:gd name="connsiteX8" fmla="*/ 1266185 w 1459764"/>
              <a:gd name="connsiteY8" fmla="*/ 978900 h 1600313"/>
              <a:gd name="connsiteX9" fmla="*/ 1442031 w 1459764"/>
              <a:gd name="connsiteY9" fmla="*/ 779607 h 1600313"/>
              <a:gd name="connsiteX10" fmla="*/ 891046 w 1459764"/>
              <a:gd name="connsiteY10" fmla="*/ 556869 h 1600313"/>
              <a:gd name="connsiteX11" fmla="*/ 867600 w 1459764"/>
              <a:gd name="connsiteY11" fmla="*/ 357577 h 1600313"/>
              <a:gd name="connsiteX12" fmla="*/ 1066893 w 1459764"/>
              <a:gd name="connsiteY12" fmla="*/ 158284 h 1600313"/>
              <a:gd name="connsiteX13" fmla="*/ 1020000 w 1459764"/>
              <a:gd name="connsiteY13" fmla="*/ 17607 h 1600313"/>
              <a:gd name="connsiteX0" fmla="*/ 1020024 w 1459788"/>
              <a:gd name="connsiteY0" fmla="*/ 17607 h 1600313"/>
              <a:gd name="connsiteX1" fmla="*/ 527655 w 1459788"/>
              <a:gd name="connsiteY1" fmla="*/ 29331 h 1600313"/>
              <a:gd name="connsiteX2" fmla="*/ 117347 w 1459788"/>
              <a:gd name="connsiteY2" fmla="*/ 263792 h 1600313"/>
              <a:gd name="connsiteX3" fmla="*/ 230095 w 1459788"/>
              <a:gd name="connsiteY3" fmla="*/ 603761 h 1600313"/>
              <a:gd name="connsiteX4" fmla="*/ 129070 w 1459788"/>
              <a:gd name="connsiteY4" fmla="*/ 861669 h 1600313"/>
              <a:gd name="connsiteX5" fmla="*/ 117 w 1459788"/>
              <a:gd name="connsiteY5" fmla="*/ 1354038 h 1600313"/>
              <a:gd name="connsiteX6" fmla="*/ 152517 w 1459788"/>
              <a:gd name="connsiteY6" fmla="*/ 1600223 h 1600313"/>
              <a:gd name="connsiteX7" fmla="*/ 691778 w 1459788"/>
              <a:gd name="connsiteY7" fmla="*/ 1377484 h 1600313"/>
              <a:gd name="connsiteX8" fmla="*/ 1266209 w 1459788"/>
              <a:gd name="connsiteY8" fmla="*/ 978900 h 1600313"/>
              <a:gd name="connsiteX9" fmla="*/ 1442055 w 1459788"/>
              <a:gd name="connsiteY9" fmla="*/ 779607 h 1600313"/>
              <a:gd name="connsiteX10" fmla="*/ 891070 w 1459788"/>
              <a:gd name="connsiteY10" fmla="*/ 556869 h 1600313"/>
              <a:gd name="connsiteX11" fmla="*/ 867624 w 1459788"/>
              <a:gd name="connsiteY11" fmla="*/ 357577 h 1600313"/>
              <a:gd name="connsiteX12" fmla="*/ 1066917 w 1459788"/>
              <a:gd name="connsiteY12" fmla="*/ 158284 h 1600313"/>
              <a:gd name="connsiteX13" fmla="*/ 1020024 w 1459788"/>
              <a:gd name="connsiteY13" fmla="*/ 17607 h 1600313"/>
              <a:gd name="connsiteX0" fmla="*/ 1020024 w 1459788"/>
              <a:gd name="connsiteY0" fmla="*/ 10154 h 1592860"/>
              <a:gd name="connsiteX1" fmla="*/ 527655 w 1459788"/>
              <a:gd name="connsiteY1" fmla="*/ 21878 h 1592860"/>
              <a:gd name="connsiteX2" fmla="*/ 332500 w 1459788"/>
              <a:gd name="connsiteY2" fmla="*/ 108421 h 1592860"/>
              <a:gd name="connsiteX3" fmla="*/ 230095 w 1459788"/>
              <a:gd name="connsiteY3" fmla="*/ 596308 h 1592860"/>
              <a:gd name="connsiteX4" fmla="*/ 129070 w 1459788"/>
              <a:gd name="connsiteY4" fmla="*/ 854216 h 1592860"/>
              <a:gd name="connsiteX5" fmla="*/ 117 w 1459788"/>
              <a:gd name="connsiteY5" fmla="*/ 1346585 h 1592860"/>
              <a:gd name="connsiteX6" fmla="*/ 152517 w 1459788"/>
              <a:gd name="connsiteY6" fmla="*/ 1592770 h 1592860"/>
              <a:gd name="connsiteX7" fmla="*/ 691778 w 1459788"/>
              <a:gd name="connsiteY7" fmla="*/ 1370031 h 1592860"/>
              <a:gd name="connsiteX8" fmla="*/ 1266209 w 1459788"/>
              <a:gd name="connsiteY8" fmla="*/ 971447 h 1592860"/>
              <a:gd name="connsiteX9" fmla="*/ 1442055 w 1459788"/>
              <a:gd name="connsiteY9" fmla="*/ 772154 h 1592860"/>
              <a:gd name="connsiteX10" fmla="*/ 891070 w 1459788"/>
              <a:gd name="connsiteY10" fmla="*/ 549416 h 1592860"/>
              <a:gd name="connsiteX11" fmla="*/ 867624 w 1459788"/>
              <a:gd name="connsiteY11" fmla="*/ 350124 h 1592860"/>
              <a:gd name="connsiteX12" fmla="*/ 1066917 w 1459788"/>
              <a:gd name="connsiteY12" fmla="*/ 150831 h 1592860"/>
              <a:gd name="connsiteX13" fmla="*/ 1020024 w 1459788"/>
              <a:gd name="connsiteY13" fmla="*/ 10154 h 1592860"/>
              <a:gd name="connsiteX0" fmla="*/ 1021981 w 1461745"/>
              <a:gd name="connsiteY0" fmla="*/ 10154 h 1592860"/>
              <a:gd name="connsiteX1" fmla="*/ 529612 w 1461745"/>
              <a:gd name="connsiteY1" fmla="*/ 21878 h 1592860"/>
              <a:gd name="connsiteX2" fmla="*/ 334457 w 1461745"/>
              <a:gd name="connsiteY2" fmla="*/ 108421 h 1592860"/>
              <a:gd name="connsiteX3" fmla="*/ 232052 w 1461745"/>
              <a:gd name="connsiteY3" fmla="*/ 596308 h 1592860"/>
              <a:gd name="connsiteX4" fmla="*/ 77239 w 1461745"/>
              <a:gd name="connsiteY4" fmla="*/ 881110 h 1592860"/>
              <a:gd name="connsiteX5" fmla="*/ 2074 w 1461745"/>
              <a:gd name="connsiteY5" fmla="*/ 1346585 h 1592860"/>
              <a:gd name="connsiteX6" fmla="*/ 154474 w 1461745"/>
              <a:gd name="connsiteY6" fmla="*/ 1592770 h 1592860"/>
              <a:gd name="connsiteX7" fmla="*/ 693735 w 1461745"/>
              <a:gd name="connsiteY7" fmla="*/ 1370031 h 1592860"/>
              <a:gd name="connsiteX8" fmla="*/ 1268166 w 1461745"/>
              <a:gd name="connsiteY8" fmla="*/ 971447 h 1592860"/>
              <a:gd name="connsiteX9" fmla="*/ 1444012 w 1461745"/>
              <a:gd name="connsiteY9" fmla="*/ 772154 h 1592860"/>
              <a:gd name="connsiteX10" fmla="*/ 893027 w 1461745"/>
              <a:gd name="connsiteY10" fmla="*/ 549416 h 1592860"/>
              <a:gd name="connsiteX11" fmla="*/ 869581 w 1461745"/>
              <a:gd name="connsiteY11" fmla="*/ 350124 h 1592860"/>
              <a:gd name="connsiteX12" fmla="*/ 1068874 w 1461745"/>
              <a:gd name="connsiteY12" fmla="*/ 150831 h 1592860"/>
              <a:gd name="connsiteX13" fmla="*/ 1021981 w 1461745"/>
              <a:gd name="connsiteY13" fmla="*/ 10154 h 1592860"/>
              <a:gd name="connsiteX0" fmla="*/ 1035451 w 1475215"/>
              <a:gd name="connsiteY0" fmla="*/ 10154 h 1599199"/>
              <a:gd name="connsiteX1" fmla="*/ 543082 w 1475215"/>
              <a:gd name="connsiteY1" fmla="*/ 21878 h 1599199"/>
              <a:gd name="connsiteX2" fmla="*/ 347927 w 1475215"/>
              <a:gd name="connsiteY2" fmla="*/ 108421 h 1599199"/>
              <a:gd name="connsiteX3" fmla="*/ 245522 w 1475215"/>
              <a:gd name="connsiteY3" fmla="*/ 596308 h 1599199"/>
              <a:gd name="connsiteX4" fmla="*/ 90709 w 1475215"/>
              <a:gd name="connsiteY4" fmla="*/ 881110 h 1599199"/>
              <a:gd name="connsiteX5" fmla="*/ 15544 w 1475215"/>
              <a:gd name="connsiteY5" fmla="*/ 1346585 h 1599199"/>
              <a:gd name="connsiteX6" fmla="*/ 14165 w 1475215"/>
              <a:gd name="connsiteY6" fmla="*/ 1522086 h 1599199"/>
              <a:gd name="connsiteX7" fmla="*/ 167944 w 1475215"/>
              <a:gd name="connsiteY7" fmla="*/ 1592770 h 1599199"/>
              <a:gd name="connsiteX8" fmla="*/ 707205 w 1475215"/>
              <a:gd name="connsiteY8" fmla="*/ 1370031 h 1599199"/>
              <a:gd name="connsiteX9" fmla="*/ 1281636 w 1475215"/>
              <a:gd name="connsiteY9" fmla="*/ 971447 h 1599199"/>
              <a:gd name="connsiteX10" fmla="*/ 1457482 w 1475215"/>
              <a:gd name="connsiteY10" fmla="*/ 772154 h 1599199"/>
              <a:gd name="connsiteX11" fmla="*/ 906497 w 1475215"/>
              <a:gd name="connsiteY11" fmla="*/ 549416 h 1599199"/>
              <a:gd name="connsiteX12" fmla="*/ 883051 w 1475215"/>
              <a:gd name="connsiteY12" fmla="*/ 350124 h 1599199"/>
              <a:gd name="connsiteX13" fmla="*/ 1082344 w 1475215"/>
              <a:gd name="connsiteY13" fmla="*/ 150831 h 1599199"/>
              <a:gd name="connsiteX14" fmla="*/ 1035451 w 1475215"/>
              <a:gd name="connsiteY14" fmla="*/ 10154 h 1599199"/>
              <a:gd name="connsiteX0" fmla="*/ 1050794 w 1490558"/>
              <a:gd name="connsiteY0" fmla="*/ 10154 h 1599199"/>
              <a:gd name="connsiteX1" fmla="*/ 558425 w 1490558"/>
              <a:gd name="connsiteY1" fmla="*/ 21878 h 1599199"/>
              <a:gd name="connsiteX2" fmla="*/ 363270 w 1490558"/>
              <a:gd name="connsiteY2" fmla="*/ 108421 h 1599199"/>
              <a:gd name="connsiteX3" fmla="*/ 260865 w 1490558"/>
              <a:gd name="connsiteY3" fmla="*/ 596308 h 1599199"/>
              <a:gd name="connsiteX4" fmla="*/ 106052 w 1490558"/>
              <a:gd name="connsiteY4" fmla="*/ 881110 h 1599199"/>
              <a:gd name="connsiteX5" fmla="*/ 2614 w 1490558"/>
              <a:gd name="connsiteY5" fmla="*/ 1159015 h 1599199"/>
              <a:gd name="connsiteX6" fmla="*/ 30887 w 1490558"/>
              <a:gd name="connsiteY6" fmla="*/ 1346585 h 1599199"/>
              <a:gd name="connsiteX7" fmla="*/ 29508 w 1490558"/>
              <a:gd name="connsiteY7" fmla="*/ 1522086 h 1599199"/>
              <a:gd name="connsiteX8" fmla="*/ 183287 w 1490558"/>
              <a:gd name="connsiteY8" fmla="*/ 1592770 h 1599199"/>
              <a:gd name="connsiteX9" fmla="*/ 722548 w 1490558"/>
              <a:gd name="connsiteY9" fmla="*/ 1370031 h 1599199"/>
              <a:gd name="connsiteX10" fmla="*/ 1296979 w 1490558"/>
              <a:gd name="connsiteY10" fmla="*/ 971447 h 1599199"/>
              <a:gd name="connsiteX11" fmla="*/ 1472825 w 1490558"/>
              <a:gd name="connsiteY11" fmla="*/ 772154 h 1599199"/>
              <a:gd name="connsiteX12" fmla="*/ 921840 w 1490558"/>
              <a:gd name="connsiteY12" fmla="*/ 549416 h 1599199"/>
              <a:gd name="connsiteX13" fmla="*/ 898394 w 1490558"/>
              <a:gd name="connsiteY13" fmla="*/ 350124 h 1599199"/>
              <a:gd name="connsiteX14" fmla="*/ 1097687 w 1490558"/>
              <a:gd name="connsiteY14" fmla="*/ 150831 h 1599199"/>
              <a:gd name="connsiteX15" fmla="*/ 1050794 w 1490558"/>
              <a:gd name="connsiteY15" fmla="*/ 10154 h 1599199"/>
              <a:gd name="connsiteX0" fmla="*/ 1050794 w 1328272"/>
              <a:gd name="connsiteY0" fmla="*/ 10154 h 1599199"/>
              <a:gd name="connsiteX1" fmla="*/ 558425 w 1328272"/>
              <a:gd name="connsiteY1" fmla="*/ 21878 h 1599199"/>
              <a:gd name="connsiteX2" fmla="*/ 363270 w 1328272"/>
              <a:gd name="connsiteY2" fmla="*/ 108421 h 1599199"/>
              <a:gd name="connsiteX3" fmla="*/ 260865 w 1328272"/>
              <a:gd name="connsiteY3" fmla="*/ 596308 h 1599199"/>
              <a:gd name="connsiteX4" fmla="*/ 106052 w 1328272"/>
              <a:gd name="connsiteY4" fmla="*/ 881110 h 1599199"/>
              <a:gd name="connsiteX5" fmla="*/ 2614 w 1328272"/>
              <a:gd name="connsiteY5" fmla="*/ 1159015 h 1599199"/>
              <a:gd name="connsiteX6" fmla="*/ 30887 w 1328272"/>
              <a:gd name="connsiteY6" fmla="*/ 1346585 h 1599199"/>
              <a:gd name="connsiteX7" fmla="*/ 29508 w 1328272"/>
              <a:gd name="connsiteY7" fmla="*/ 1522086 h 1599199"/>
              <a:gd name="connsiteX8" fmla="*/ 183287 w 1328272"/>
              <a:gd name="connsiteY8" fmla="*/ 1592770 h 1599199"/>
              <a:gd name="connsiteX9" fmla="*/ 722548 w 1328272"/>
              <a:gd name="connsiteY9" fmla="*/ 1370031 h 1599199"/>
              <a:gd name="connsiteX10" fmla="*/ 1296979 w 1328272"/>
              <a:gd name="connsiteY10" fmla="*/ 971447 h 1599199"/>
              <a:gd name="connsiteX11" fmla="*/ 1217331 w 1328272"/>
              <a:gd name="connsiteY11" fmla="*/ 812495 h 1599199"/>
              <a:gd name="connsiteX12" fmla="*/ 921840 w 1328272"/>
              <a:gd name="connsiteY12" fmla="*/ 549416 h 1599199"/>
              <a:gd name="connsiteX13" fmla="*/ 898394 w 1328272"/>
              <a:gd name="connsiteY13" fmla="*/ 350124 h 1599199"/>
              <a:gd name="connsiteX14" fmla="*/ 1097687 w 1328272"/>
              <a:gd name="connsiteY14" fmla="*/ 150831 h 1599199"/>
              <a:gd name="connsiteX15" fmla="*/ 1050794 w 1328272"/>
              <a:gd name="connsiteY15" fmla="*/ 10154 h 1599199"/>
              <a:gd name="connsiteX0" fmla="*/ 1050794 w 1324983"/>
              <a:gd name="connsiteY0" fmla="*/ 10154 h 1599199"/>
              <a:gd name="connsiteX1" fmla="*/ 558425 w 1324983"/>
              <a:gd name="connsiteY1" fmla="*/ 21878 h 1599199"/>
              <a:gd name="connsiteX2" fmla="*/ 363270 w 1324983"/>
              <a:gd name="connsiteY2" fmla="*/ 108421 h 1599199"/>
              <a:gd name="connsiteX3" fmla="*/ 260865 w 1324983"/>
              <a:gd name="connsiteY3" fmla="*/ 596308 h 1599199"/>
              <a:gd name="connsiteX4" fmla="*/ 106052 w 1324983"/>
              <a:gd name="connsiteY4" fmla="*/ 881110 h 1599199"/>
              <a:gd name="connsiteX5" fmla="*/ 2614 w 1324983"/>
              <a:gd name="connsiteY5" fmla="*/ 1159015 h 1599199"/>
              <a:gd name="connsiteX6" fmla="*/ 30887 w 1324983"/>
              <a:gd name="connsiteY6" fmla="*/ 1346585 h 1599199"/>
              <a:gd name="connsiteX7" fmla="*/ 29508 w 1324983"/>
              <a:gd name="connsiteY7" fmla="*/ 1522086 h 1599199"/>
              <a:gd name="connsiteX8" fmla="*/ 183287 w 1324983"/>
              <a:gd name="connsiteY8" fmla="*/ 1592770 h 1599199"/>
              <a:gd name="connsiteX9" fmla="*/ 722548 w 1324983"/>
              <a:gd name="connsiteY9" fmla="*/ 1370031 h 1599199"/>
              <a:gd name="connsiteX10" fmla="*/ 1296979 w 1324983"/>
              <a:gd name="connsiteY10" fmla="*/ 971447 h 1599199"/>
              <a:gd name="connsiteX11" fmla="*/ 1217331 w 1324983"/>
              <a:gd name="connsiteY11" fmla="*/ 812495 h 1599199"/>
              <a:gd name="connsiteX12" fmla="*/ 1056311 w 1324983"/>
              <a:gd name="connsiteY12" fmla="*/ 535969 h 1599199"/>
              <a:gd name="connsiteX13" fmla="*/ 898394 w 1324983"/>
              <a:gd name="connsiteY13" fmla="*/ 350124 h 1599199"/>
              <a:gd name="connsiteX14" fmla="*/ 1097687 w 1324983"/>
              <a:gd name="connsiteY14" fmla="*/ 150831 h 1599199"/>
              <a:gd name="connsiteX15" fmla="*/ 1050794 w 1324983"/>
              <a:gd name="connsiteY15" fmla="*/ 10154 h 1599199"/>
              <a:gd name="connsiteX0" fmla="*/ 1050794 w 1324983"/>
              <a:gd name="connsiteY0" fmla="*/ 10154 h 1599199"/>
              <a:gd name="connsiteX1" fmla="*/ 558425 w 1324983"/>
              <a:gd name="connsiteY1" fmla="*/ 21878 h 1599199"/>
              <a:gd name="connsiteX2" fmla="*/ 363270 w 1324983"/>
              <a:gd name="connsiteY2" fmla="*/ 108421 h 1599199"/>
              <a:gd name="connsiteX3" fmla="*/ 260865 w 1324983"/>
              <a:gd name="connsiteY3" fmla="*/ 596308 h 1599199"/>
              <a:gd name="connsiteX4" fmla="*/ 106052 w 1324983"/>
              <a:gd name="connsiteY4" fmla="*/ 881110 h 1599199"/>
              <a:gd name="connsiteX5" fmla="*/ 2614 w 1324983"/>
              <a:gd name="connsiteY5" fmla="*/ 1159015 h 1599199"/>
              <a:gd name="connsiteX6" fmla="*/ 30887 w 1324983"/>
              <a:gd name="connsiteY6" fmla="*/ 1346585 h 1599199"/>
              <a:gd name="connsiteX7" fmla="*/ 29508 w 1324983"/>
              <a:gd name="connsiteY7" fmla="*/ 1522086 h 1599199"/>
              <a:gd name="connsiteX8" fmla="*/ 183287 w 1324983"/>
              <a:gd name="connsiteY8" fmla="*/ 1592770 h 1599199"/>
              <a:gd name="connsiteX9" fmla="*/ 722548 w 1324983"/>
              <a:gd name="connsiteY9" fmla="*/ 1370031 h 1599199"/>
              <a:gd name="connsiteX10" fmla="*/ 1296979 w 1324983"/>
              <a:gd name="connsiteY10" fmla="*/ 971447 h 1599199"/>
              <a:gd name="connsiteX11" fmla="*/ 1217331 w 1324983"/>
              <a:gd name="connsiteY11" fmla="*/ 812495 h 1599199"/>
              <a:gd name="connsiteX12" fmla="*/ 1056311 w 1324983"/>
              <a:gd name="connsiteY12" fmla="*/ 535969 h 1599199"/>
              <a:gd name="connsiteX13" fmla="*/ 979077 w 1324983"/>
              <a:gd name="connsiteY13" fmla="*/ 336676 h 1599199"/>
              <a:gd name="connsiteX14" fmla="*/ 1097687 w 1324983"/>
              <a:gd name="connsiteY14" fmla="*/ 150831 h 1599199"/>
              <a:gd name="connsiteX15" fmla="*/ 1050794 w 1324983"/>
              <a:gd name="connsiteY15" fmla="*/ 10154 h 1599199"/>
              <a:gd name="connsiteX0" fmla="*/ 1050794 w 1324983"/>
              <a:gd name="connsiteY0" fmla="*/ 10154 h 1599199"/>
              <a:gd name="connsiteX1" fmla="*/ 558425 w 1324983"/>
              <a:gd name="connsiteY1" fmla="*/ 21878 h 1599199"/>
              <a:gd name="connsiteX2" fmla="*/ 363270 w 1324983"/>
              <a:gd name="connsiteY2" fmla="*/ 108421 h 1599199"/>
              <a:gd name="connsiteX3" fmla="*/ 207077 w 1324983"/>
              <a:gd name="connsiteY3" fmla="*/ 488731 h 1599199"/>
              <a:gd name="connsiteX4" fmla="*/ 106052 w 1324983"/>
              <a:gd name="connsiteY4" fmla="*/ 881110 h 1599199"/>
              <a:gd name="connsiteX5" fmla="*/ 2614 w 1324983"/>
              <a:gd name="connsiteY5" fmla="*/ 1159015 h 1599199"/>
              <a:gd name="connsiteX6" fmla="*/ 30887 w 1324983"/>
              <a:gd name="connsiteY6" fmla="*/ 1346585 h 1599199"/>
              <a:gd name="connsiteX7" fmla="*/ 29508 w 1324983"/>
              <a:gd name="connsiteY7" fmla="*/ 1522086 h 1599199"/>
              <a:gd name="connsiteX8" fmla="*/ 183287 w 1324983"/>
              <a:gd name="connsiteY8" fmla="*/ 1592770 h 1599199"/>
              <a:gd name="connsiteX9" fmla="*/ 722548 w 1324983"/>
              <a:gd name="connsiteY9" fmla="*/ 1370031 h 1599199"/>
              <a:gd name="connsiteX10" fmla="*/ 1296979 w 1324983"/>
              <a:gd name="connsiteY10" fmla="*/ 971447 h 1599199"/>
              <a:gd name="connsiteX11" fmla="*/ 1217331 w 1324983"/>
              <a:gd name="connsiteY11" fmla="*/ 812495 h 1599199"/>
              <a:gd name="connsiteX12" fmla="*/ 1056311 w 1324983"/>
              <a:gd name="connsiteY12" fmla="*/ 535969 h 1599199"/>
              <a:gd name="connsiteX13" fmla="*/ 979077 w 1324983"/>
              <a:gd name="connsiteY13" fmla="*/ 336676 h 1599199"/>
              <a:gd name="connsiteX14" fmla="*/ 1097687 w 1324983"/>
              <a:gd name="connsiteY14" fmla="*/ 150831 h 1599199"/>
              <a:gd name="connsiteX15" fmla="*/ 1050794 w 1324983"/>
              <a:gd name="connsiteY15" fmla="*/ 10154 h 1599199"/>
              <a:gd name="connsiteX0" fmla="*/ 1050794 w 1324983"/>
              <a:gd name="connsiteY0" fmla="*/ 59359 h 1648404"/>
              <a:gd name="connsiteX1" fmla="*/ 639108 w 1324983"/>
              <a:gd name="connsiteY1" fmla="*/ 3848 h 1648404"/>
              <a:gd name="connsiteX2" fmla="*/ 363270 w 1324983"/>
              <a:gd name="connsiteY2" fmla="*/ 157626 h 1648404"/>
              <a:gd name="connsiteX3" fmla="*/ 207077 w 1324983"/>
              <a:gd name="connsiteY3" fmla="*/ 537936 h 1648404"/>
              <a:gd name="connsiteX4" fmla="*/ 106052 w 1324983"/>
              <a:gd name="connsiteY4" fmla="*/ 930315 h 1648404"/>
              <a:gd name="connsiteX5" fmla="*/ 2614 w 1324983"/>
              <a:gd name="connsiteY5" fmla="*/ 1208220 h 1648404"/>
              <a:gd name="connsiteX6" fmla="*/ 30887 w 1324983"/>
              <a:gd name="connsiteY6" fmla="*/ 1395790 h 1648404"/>
              <a:gd name="connsiteX7" fmla="*/ 29508 w 1324983"/>
              <a:gd name="connsiteY7" fmla="*/ 1571291 h 1648404"/>
              <a:gd name="connsiteX8" fmla="*/ 183287 w 1324983"/>
              <a:gd name="connsiteY8" fmla="*/ 1641975 h 1648404"/>
              <a:gd name="connsiteX9" fmla="*/ 722548 w 1324983"/>
              <a:gd name="connsiteY9" fmla="*/ 1419236 h 1648404"/>
              <a:gd name="connsiteX10" fmla="*/ 1296979 w 1324983"/>
              <a:gd name="connsiteY10" fmla="*/ 1020652 h 1648404"/>
              <a:gd name="connsiteX11" fmla="*/ 1217331 w 1324983"/>
              <a:gd name="connsiteY11" fmla="*/ 861700 h 1648404"/>
              <a:gd name="connsiteX12" fmla="*/ 1056311 w 1324983"/>
              <a:gd name="connsiteY12" fmla="*/ 585174 h 1648404"/>
              <a:gd name="connsiteX13" fmla="*/ 979077 w 1324983"/>
              <a:gd name="connsiteY13" fmla="*/ 385881 h 1648404"/>
              <a:gd name="connsiteX14" fmla="*/ 1097687 w 1324983"/>
              <a:gd name="connsiteY14" fmla="*/ 200036 h 1648404"/>
              <a:gd name="connsiteX15" fmla="*/ 1050794 w 1324983"/>
              <a:gd name="connsiteY15" fmla="*/ 59359 h 1648404"/>
              <a:gd name="connsiteX0" fmla="*/ 1050794 w 1294200"/>
              <a:gd name="connsiteY0" fmla="*/ 59359 h 1648404"/>
              <a:gd name="connsiteX1" fmla="*/ 639108 w 1294200"/>
              <a:gd name="connsiteY1" fmla="*/ 3848 h 1648404"/>
              <a:gd name="connsiteX2" fmla="*/ 363270 w 1294200"/>
              <a:gd name="connsiteY2" fmla="*/ 157626 h 1648404"/>
              <a:gd name="connsiteX3" fmla="*/ 207077 w 1294200"/>
              <a:gd name="connsiteY3" fmla="*/ 537936 h 1648404"/>
              <a:gd name="connsiteX4" fmla="*/ 106052 w 1294200"/>
              <a:gd name="connsiteY4" fmla="*/ 930315 h 1648404"/>
              <a:gd name="connsiteX5" fmla="*/ 2614 w 1294200"/>
              <a:gd name="connsiteY5" fmla="*/ 1208220 h 1648404"/>
              <a:gd name="connsiteX6" fmla="*/ 30887 w 1294200"/>
              <a:gd name="connsiteY6" fmla="*/ 1395790 h 1648404"/>
              <a:gd name="connsiteX7" fmla="*/ 29508 w 1294200"/>
              <a:gd name="connsiteY7" fmla="*/ 1571291 h 1648404"/>
              <a:gd name="connsiteX8" fmla="*/ 183287 w 1294200"/>
              <a:gd name="connsiteY8" fmla="*/ 1641975 h 1648404"/>
              <a:gd name="connsiteX9" fmla="*/ 722548 w 1294200"/>
              <a:gd name="connsiteY9" fmla="*/ 1419236 h 1648404"/>
              <a:gd name="connsiteX10" fmla="*/ 1260765 w 1294200"/>
              <a:gd name="connsiteY10" fmla="*/ 1038759 h 1648404"/>
              <a:gd name="connsiteX11" fmla="*/ 1217331 w 1294200"/>
              <a:gd name="connsiteY11" fmla="*/ 861700 h 1648404"/>
              <a:gd name="connsiteX12" fmla="*/ 1056311 w 1294200"/>
              <a:gd name="connsiteY12" fmla="*/ 585174 h 1648404"/>
              <a:gd name="connsiteX13" fmla="*/ 979077 w 1294200"/>
              <a:gd name="connsiteY13" fmla="*/ 385881 h 1648404"/>
              <a:gd name="connsiteX14" fmla="*/ 1097687 w 1294200"/>
              <a:gd name="connsiteY14" fmla="*/ 200036 h 1648404"/>
              <a:gd name="connsiteX15" fmla="*/ 1050794 w 1294200"/>
              <a:gd name="connsiteY15" fmla="*/ 59359 h 1648404"/>
              <a:gd name="connsiteX0" fmla="*/ 1050794 w 1261331"/>
              <a:gd name="connsiteY0" fmla="*/ 59359 h 1648404"/>
              <a:gd name="connsiteX1" fmla="*/ 639108 w 1261331"/>
              <a:gd name="connsiteY1" fmla="*/ 3848 h 1648404"/>
              <a:gd name="connsiteX2" fmla="*/ 363270 w 1261331"/>
              <a:gd name="connsiteY2" fmla="*/ 157626 h 1648404"/>
              <a:gd name="connsiteX3" fmla="*/ 207077 w 1261331"/>
              <a:gd name="connsiteY3" fmla="*/ 537936 h 1648404"/>
              <a:gd name="connsiteX4" fmla="*/ 106052 w 1261331"/>
              <a:gd name="connsiteY4" fmla="*/ 930315 h 1648404"/>
              <a:gd name="connsiteX5" fmla="*/ 2614 w 1261331"/>
              <a:gd name="connsiteY5" fmla="*/ 1208220 h 1648404"/>
              <a:gd name="connsiteX6" fmla="*/ 30887 w 1261331"/>
              <a:gd name="connsiteY6" fmla="*/ 1395790 h 1648404"/>
              <a:gd name="connsiteX7" fmla="*/ 29508 w 1261331"/>
              <a:gd name="connsiteY7" fmla="*/ 1571291 h 1648404"/>
              <a:gd name="connsiteX8" fmla="*/ 183287 w 1261331"/>
              <a:gd name="connsiteY8" fmla="*/ 1641975 h 1648404"/>
              <a:gd name="connsiteX9" fmla="*/ 722548 w 1261331"/>
              <a:gd name="connsiteY9" fmla="*/ 1419236 h 1648404"/>
              <a:gd name="connsiteX10" fmla="*/ 1260765 w 1261331"/>
              <a:gd name="connsiteY10" fmla="*/ 1038759 h 1648404"/>
              <a:gd name="connsiteX11" fmla="*/ 1217331 w 1261331"/>
              <a:gd name="connsiteY11" fmla="*/ 861700 h 1648404"/>
              <a:gd name="connsiteX12" fmla="*/ 1056311 w 1261331"/>
              <a:gd name="connsiteY12" fmla="*/ 585174 h 1648404"/>
              <a:gd name="connsiteX13" fmla="*/ 979077 w 1261331"/>
              <a:gd name="connsiteY13" fmla="*/ 385881 h 1648404"/>
              <a:gd name="connsiteX14" fmla="*/ 1097687 w 1261331"/>
              <a:gd name="connsiteY14" fmla="*/ 200036 h 1648404"/>
              <a:gd name="connsiteX15" fmla="*/ 1050794 w 1261331"/>
              <a:gd name="connsiteY15" fmla="*/ 59359 h 1648404"/>
              <a:gd name="connsiteX0" fmla="*/ 1050794 w 1261331"/>
              <a:gd name="connsiteY0" fmla="*/ 59359 h 1648404"/>
              <a:gd name="connsiteX1" fmla="*/ 639108 w 1261331"/>
              <a:gd name="connsiteY1" fmla="*/ 3848 h 1648404"/>
              <a:gd name="connsiteX2" fmla="*/ 363270 w 1261331"/>
              <a:gd name="connsiteY2" fmla="*/ 157626 h 1648404"/>
              <a:gd name="connsiteX3" fmla="*/ 261397 w 1261331"/>
              <a:gd name="connsiteY3" fmla="*/ 546989 h 1648404"/>
              <a:gd name="connsiteX4" fmla="*/ 106052 w 1261331"/>
              <a:gd name="connsiteY4" fmla="*/ 930315 h 1648404"/>
              <a:gd name="connsiteX5" fmla="*/ 2614 w 1261331"/>
              <a:gd name="connsiteY5" fmla="*/ 1208220 h 1648404"/>
              <a:gd name="connsiteX6" fmla="*/ 30887 w 1261331"/>
              <a:gd name="connsiteY6" fmla="*/ 1395790 h 1648404"/>
              <a:gd name="connsiteX7" fmla="*/ 29508 w 1261331"/>
              <a:gd name="connsiteY7" fmla="*/ 1571291 h 1648404"/>
              <a:gd name="connsiteX8" fmla="*/ 183287 w 1261331"/>
              <a:gd name="connsiteY8" fmla="*/ 1641975 h 1648404"/>
              <a:gd name="connsiteX9" fmla="*/ 722548 w 1261331"/>
              <a:gd name="connsiteY9" fmla="*/ 1419236 h 1648404"/>
              <a:gd name="connsiteX10" fmla="*/ 1260765 w 1261331"/>
              <a:gd name="connsiteY10" fmla="*/ 1038759 h 1648404"/>
              <a:gd name="connsiteX11" fmla="*/ 1217331 w 1261331"/>
              <a:gd name="connsiteY11" fmla="*/ 861700 h 1648404"/>
              <a:gd name="connsiteX12" fmla="*/ 1056311 w 1261331"/>
              <a:gd name="connsiteY12" fmla="*/ 585174 h 1648404"/>
              <a:gd name="connsiteX13" fmla="*/ 979077 w 1261331"/>
              <a:gd name="connsiteY13" fmla="*/ 385881 h 1648404"/>
              <a:gd name="connsiteX14" fmla="*/ 1097687 w 1261331"/>
              <a:gd name="connsiteY14" fmla="*/ 200036 h 1648404"/>
              <a:gd name="connsiteX15" fmla="*/ 1050794 w 1261331"/>
              <a:gd name="connsiteY15" fmla="*/ 59359 h 1648404"/>
              <a:gd name="connsiteX0" fmla="*/ 1050794 w 1261331"/>
              <a:gd name="connsiteY0" fmla="*/ 59359 h 1648404"/>
              <a:gd name="connsiteX1" fmla="*/ 639108 w 1261331"/>
              <a:gd name="connsiteY1" fmla="*/ 3848 h 1648404"/>
              <a:gd name="connsiteX2" fmla="*/ 408537 w 1261331"/>
              <a:gd name="connsiteY2" fmla="*/ 157626 h 1648404"/>
              <a:gd name="connsiteX3" fmla="*/ 261397 w 1261331"/>
              <a:gd name="connsiteY3" fmla="*/ 546989 h 1648404"/>
              <a:gd name="connsiteX4" fmla="*/ 106052 w 1261331"/>
              <a:gd name="connsiteY4" fmla="*/ 930315 h 1648404"/>
              <a:gd name="connsiteX5" fmla="*/ 2614 w 1261331"/>
              <a:gd name="connsiteY5" fmla="*/ 1208220 h 1648404"/>
              <a:gd name="connsiteX6" fmla="*/ 30887 w 1261331"/>
              <a:gd name="connsiteY6" fmla="*/ 1395790 h 1648404"/>
              <a:gd name="connsiteX7" fmla="*/ 29508 w 1261331"/>
              <a:gd name="connsiteY7" fmla="*/ 1571291 h 1648404"/>
              <a:gd name="connsiteX8" fmla="*/ 183287 w 1261331"/>
              <a:gd name="connsiteY8" fmla="*/ 1641975 h 1648404"/>
              <a:gd name="connsiteX9" fmla="*/ 722548 w 1261331"/>
              <a:gd name="connsiteY9" fmla="*/ 1419236 h 1648404"/>
              <a:gd name="connsiteX10" fmla="*/ 1260765 w 1261331"/>
              <a:gd name="connsiteY10" fmla="*/ 1038759 h 1648404"/>
              <a:gd name="connsiteX11" fmla="*/ 1217331 w 1261331"/>
              <a:gd name="connsiteY11" fmla="*/ 861700 h 1648404"/>
              <a:gd name="connsiteX12" fmla="*/ 1056311 w 1261331"/>
              <a:gd name="connsiteY12" fmla="*/ 585174 h 1648404"/>
              <a:gd name="connsiteX13" fmla="*/ 979077 w 1261331"/>
              <a:gd name="connsiteY13" fmla="*/ 385881 h 1648404"/>
              <a:gd name="connsiteX14" fmla="*/ 1097687 w 1261331"/>
              <a:gd name="connsiteY14" fmla="*/ 200036 h 1648404"/>
              <a:gd name="connsiteX15" fmla="*/ 1050794 w 1261331"/>
              <a:gd name="connsiteY15" fmla="*/ 59359 h 1648404"/>
              <a:gd name="connsiteX0" fmla="*/ 1033628 w 1244165"/>
              <a:gd name="connsiteY0" fmla="*/ 59359 h 1648404"/>
              <a:gd name="connsiteX1" fmla="*/ 621942 w 1244165"/>
              <a:gd name="connsiteY1" fmla="*/ 3848 h 1648404"/>
              <a:gd name="connsiteX2" fmla="*/ 391371 w 1244165"/>
              <a:gd name="connsiteY2" fmla="*/ 157626 h 1648404"/>
              <a:gd name="connsiteX3" fmla="*/ 244231 w 1244165"/>
              <a:gd name="connsiteY3" fmla="*/ 546989 h 1648404"/>
              <a:gd name="connsiteX4" fmla="*/ 88886 w 1244165"/>
              <a:gd name="connsiteY4" fmla="*/ 930315 h 1648404"/>
              <a:gd name="connsiteX5" fmla="*/ 48822 w 1244165"/>
              <a:gd name="connsiteY5" fmla="*/ 1208220 h 1648404"/>
              <a:gd name="connsiteX6" fmla="*/ 13721 w 1244165"/>
              <a:gd name="connsiteY6" fmla="*/ 1395790 h 1648404"/>
              <a:gd name="connsiteX7" fmla="*/ 12342 w 1244165"/>
              <a:gd name="connsiteY7" fmla="*/ 1571291 h 1648404"/>
              <a:gd name="connsiteX8" fmla="*/ 166121 w 1244165"/>
              <a:gd name="connsiteY8" fmla="*/ 1641975 h 1648404"/>
              <a:gd name="connsiteX9" fmla="*/ 705382 w 1244165"/>
              <a:gd name="connsiteY9" fmla="*/ 1419236 h 1648404"/>
              <a:gd name="connsiteX10" fmla="*/ 1243599 w 1244165"/>
              <a:gd name="connsiteY10" fmla="*/ 1038759 h 1648404"/>
              <a:gd name="connsiteX11" fmla="*/ 1200165 w 1244165"/>
              <a:gd name="connsiteY11" fmla="*/ 861700 h 1648404"/>
              <a:gd name="connsiteX12" fmla="*/ 1039145 w 1244165"/>
              <a:gd name="connsiteY12" fmla="*/ 585174 h 1648404"/>
              <a:gd name="connsiteX13" fmla="*/ 961911 w 1244165"/>
              <a:gd name="connsiteY13" fmla="*/ 385881 h 1648404"/>
              <a:gd name="connsiteX14" fmla="*/ 1080521 w 1244165"/>
              <a:gd name="connsiteY14" fmla="*/ 200036 h 1648404"/>
              <a:gd name="connsiteX15" fmla="*/ 1033628 w 1244165"/>
              <a:gd name="connsiteY15" fmla="*/ 59359 h 1648404"/>
              <a:gd name="connsiteX0" fmla="*/ 1034011 w 1244548"/>
              <a:gd name="connsiteY0" fmla="*/ 59359 h 1648404"/>
              <a:gd name="connsiteX1" fmla="*/ 622325 w 1244548"/>
              <a:gd name="connsiteY1" fmla="*/ 3848 h 1648404"/>
              <a:gd name="connsiteX2" fmla="*/ 391754 w 1244548"/>
              <a:gd name="connsiteY2" fmla="*/ 157626 h 1648404"/>
              <a:gd name="connsiteX3" fmla="*/ 244614 w 1244548"/>
              <a:gd name="connsiteY3" fmla="*/ 546989 h 1648404"/>
              <a:gd name="connsiteX4" fmla="*/ 89269 w 1244548"/>
              <a:gd name="connsiteY4" fmla="*/ 930315 h 1648404"/>
              <a:gd name="connsiteX5" fmla="*/ 3938 w 1244548"/>
              <a:gd name="connsiteY5" fmla="*/ 1208220 h 1648404"/>
              <a:gd name="connsiteX6" fmla="*/ 14104 w 1244548"/>
              <a:gd name="connsiteY6" fmla="*/ 1395790 h 1648404"/>
              <a:gd name="connsiteX7" fmla="*/ 12725 w 1244548"/>
              <a:gd name="connsiteY7" fmla="*/ 1571291 h 1648404"/>
              <a:gd name="connsiteX8" fmla="*/ 166504 w 1244548"/>
              <a:gd name="connsiteY8" fmla="*/ 1641975 h 1648404"/>
              <a:gd name="connsiteX9" fmla="*/ 705765 w 1244548"/>
              <a:gd name="connsiteY9" fmla="*/ 1419236 h 1648404"/>
              <a:gd name="connsiteX10" fmla="*/ 1243982 w 1244548"/>
              <a:gd name="connsiteY10" fmla="*/ 1038759 h 1648404"/>
              <a:gd name="connsiteX11" fmla="*/ 1200548 w 1244548"/>
              <a:gd name="connsiteY11" fmla="*/ 861700 h 1648404"/>
              <a:gd name="connsiteX12" fmla="*/ 1039528 w 1244548"/>
              <a:gd name="connsiteY12" fmla="*/ 585174 h 1648404"/>
              <a:gd name="connsiteX13" fmla="*/ 962294 w 1244548"/>
              <a:gd name="connsiteY13" fmla="*/ 385881 h 1648404"/>
              <a:gd name="connsiteX14" fmla="*/ 1080904 w 1244548"/>
              <a:gd name="connsiteY14" fmla="*/ 200036 h 1648404"/>
              <a:gd name="connsiteX15" fmla="*/ 1034011 w 1244548"/>
              <a:gd name="connsiteY15" fmla="*/ 59359 h 1648404"/>
              <a:gd name="connsiteX0" fmla="*/ 1047286 w 1257823"/>
              <a:gd name="connsiteY0" fmla="*/ 59359 h 1648404"/>
              <a:gd name="connsiteX1" fmla="*/ 635600 w 1257823"/>
              <a:gd name="connsiteY1" fmla="*/ 3848 h 1648404"/>
              <a:gd name="connsiteX2" fmla="*/ 405029 w 1257823"/>
              <a:gd name="connsiteY2" fmla="*/ 157626 h 1648404"/>
              <a:gd name="connsiteX3" fmla="*/ 257889 w 1257823"/>
              <a:gd name="connsiteY3" fmla="*/ 546989 h 1648404"/>
              <a:gd name="connsiteX4" fmla="*/ 102544 w 1257823"/>
              <a:gd name="connsiteY4" fmla="*/ 930315 h 1648404"/>
              <a:gd name="connsiteX5" fmla="*/ 17213 w 1257823"/>
              <a:gd name="connsiteY5" fmla="*/ 1208220 h 1648404"/>
              <a:gd name="connsiteX6" fmla="*/ 218 w 1257823"/>
              <a:gd name="connsiteY6" fmla="*/ 1404843 h 1648404"/>
              <a:gd name="connsiteX7" fmla="*/ 26000 w 1257823"/>
              <a:gd name="connsiteY7" fmla="*/ 1571291 h 1648404"/>
              <a:gd name="connsiteX8" fmla="*/ 179779 w 1257823"/>
              <a:gd name="connsiteY8" fmla="*/ 1641975 h 1648404"/>
              <a:gd name="connsiteX9" fmla="*/ 719040 w 1257823"/>
              <a:gd name="connsiteY9" fmla="*/ 1419236 h 1648404"/>
              <a:gd name="connsiteX10" fmla="*/ 1257257 w 1257823"/>
              <a:gd name="connsiteY10" fmla="*/ 1038759 h 1648404"/>
              <a:gd name="connsiteX11" fmla="*/ 1213823 w 1257823"/>
              <a:gd name="connsiteY11" fmla="*/ 861700 h 1648404"/>
              <a:gd name="connsiteX12" fmla="*/ 1052803 w 1257823"/>
              <a:gd name="connsiteY12" fmla="*/ 585174 h 1648404"/>
              <a:gd name="connsiteX13" fmla="*/ 975569 w 1257823"/>
              <a:gd name="connsiteY13" fmla="*/ 385881 h 1648404"/>
              <a:gd name="connsiteX14" fmla="*/ 1094179 w 1257823"/>
              <a:gd name="connsiteY14" fmla="*/ 200036 h 1648404"/>
              <a:gd name="connsiteX15" fmla="*/ 1047286 w 1257823"/>
              <a:gd name="connsiteY15" fmla="*/ 59359 h 16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7823" h="1648404">
                <a:moveTo>
                  <a:pt x="1047286" y="59359"/>
                </a:moveTo>
                <a:cubicBezTo>
                  <a:pt x="970856" y="26661"/>
                  <a:pt x="742643" y="-12530"/>
                  <a:pt x="635600" y="3848"/>
                </a:cubicBezTo>
                <a:cubicBezTo>
                  <a:pt x="528557" y="20226"/>
                  <a:pt x="467981" y="67103"/>
                  <a:pt x="405029" y="157626"/>
                </a:cubicBezTo>
                <a:cubicBezTo>
                  <a:pt x="342077" y="248149"/>
                  <a:pt x="308303" y="418208"/>
                  <a:pt x="257889" y="546989"/>
                </a:cubicBezTo>
                <a:cubicBezTo>
                  <a:pt x="207475" y="675770"/>
                  <a:pt x="142657" y="820110"/>
                  <a:pt x="102544" y="930315"/>
                </a:cubicBezTo>
                <a:cubicBezTo>
                  <a:pt x="62431" y="1040520"/>
                  <a:pt x="29740" y="1130641"/>
                  <a:pt x="17213" y="1208220"/>
                </a:cubicBezTo>
                <a:cubicBezTo>
                  <a:pt x="4686" y="1285799"/>
                  <a:pt x="-1246" y="1344331"/>
                  <a:pt x="218" y="1404843"/>
                </a:cubicBezTo>
                <a:cubicBezTo>
                  <a:pt x="1682" y="1465355"/>
                  <a:pt x="600" y="1530260"/>
                  <a:pt x="26000" y="1571291"/>
                </a:cubicBezTo>
                <a:cubicBezTo>
                  <a:pt x="51400" y="1612322"/>
                  <a:pt x="64272" y="1667318"/>
                  <a:pt x="179779" y="1641975"/>
                </a:cubicBezTo>
                <a:cubicBezTo>
                  <a:pt x="295286" y="1616633"/>
                  <a:pt x="539460" y="1519772"/>
                  <a:pt x="719040" y="1419236"/>
                </a:cubicBezTo>
                <a:cubicBezTo>
                  <a:pt x="898620" y="1318700"/>
                  <a:pt x="1274381" y="1122629"/>
                  <a:pt x="1257257" y="1038759"/>
                </a:cubicBezTo>
                <a:cubicBezTo>
                  <a:pt x="1240133" y="954889"/>
                  <a:pt x="1247899" y="937297"/>
                  <a:pt x="1213823" y="861700"/>
                </a:cubicBezTo>
                <a:cubicBezTo>
                  <a:pt x="1179747" y="786103"/>
                  <a:pt x="1092512" y="664477"/>
                  <a:pt x="1052803" y="585174"/>
                </a:cubicBezTo>
                <a:cubicBezTo>
                  <a:pt x="1013094" y="505871"/>
                  <a:pt x="946261" y="452312"/>
                  <a:pt x="975569" y="385881"/>
                </a:cubicBezTo>
                <a:cubicBezTo>
                  <a:pt x="1004877" y="319450"/>
                  <a:pt x="1082226" y="254456"/>
                  <a:pt x="1094179" y="200036"/>
                </a:cubicBezTo>
                <a:cubicBezTo>
                  <a:pt x="1106132" y="145616"/>
                  <a:pt x="1123716" y="92057"/>
                  <a:pt x="1047286" y="59359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4818618" y="1019777"/>
            <a:ext cx="3886049" cy="2753076"/>
          </a:xfrm>
          <a:custGeom>
            <a:avLst/>
            <a:gdLst>
              <a:gd name="connsiteX0" fmla="*/ 109537 w 3879074"/>
              <a:gd name="connsiteY0" fmla="*/ 152400 h 2725103"/>
              <a:gd name="connsiteX1" fmla="*/ 223837 w 3879074"/>
              <a:gd name="connsiteY1" fmla="*/ 552450 h 2725103"/>
              <a:gd name="connsiteX2" fmla="*/ 261937 w 3879074"/>
              <a:gd name="connsiteY2" fmla="*/ 685800 h 2725103"/>
              <a:gd name="connsiteX3" fmla="*/ 204787 w 3879074"/>
              <a:gd name="connsiteY3" fmla="*/ 1009650 h 2725103"/>
              <a:gd name="connsiteX4" fmla="*/ 109537 w 3879074"/>
              <a:gd name="connsiteY4" fmla="*/ 1714500 h 2725103"/>
              <a:gd name="connsiteX5" fmla="*/ 14287 w 3879074"/>
              <a:gd name="connsiteY5" fmla="*/ 2114550 h 2725103"/>
              <a:gd name="connsiteX6" fmla="*/ 33337 w 3879074"/>
              <a:gd name="connsiteY6" fmla="*/ 2590800 h 2725103"/>
              <a:gd name="connsiteX7" fmla="*/ 319087 w 3879074"/>
              <a:gd name="connsiteY7" fmla="*/ 2590800 h 2725103"/>
              <a:gd name="connsiteX8" fmla="*/ 776287 w 3879074"/>
              <a:gd name="connsiteY8" fmla="*/ 2609850 h 2725103"/>
              <a:gd name="connsiteX9" fmla="*/ 1709737 w 3879074"/>
              <a:gd name="connsiteY9" fmla="*/ 2533650 h 2725103"/>
              <a:gd name="connsiteX10" fmla="*/ 2547937 w 3879074"/>
              <a:gd name="connsiteY10" fmla="*/ 2724150 h 2725103"/>
              <a:gd name="connsiteX11" fmla="*/ 3195637 w 3879074"/>
              <a:gd name="connsiteY11" fmla="*/ 2438400 h 2725103"/>
              <a:gd name="connsiteX12" fmla="*/ 3805237 w 3879074"/>
              <a:gd name="connsiteY12" fmla="*/ 2343150 h 2725103"/>
              <a:gd name="connsiteX13" fmla="*/ 3805237 w 3879074"/>
              <a:gd name="connsiteY13" fmla="*/ 2190750 h 2725103"/>
              <a:gd name="connsiteX14" fmla="*/ 3233737 w 3879074"/>
              <a:gd name="connsiteY14" fmla="*/ 2152650 h 2725103"/>
              <a:gd name="connsiteX15" fmla="*/ 3157537 w 3879074"/>
              <a:gd name="connsiteY15" fmla="*/ 1676400 h 2725103"/>
              <a:gd name="connsiteX16" fmla="*/ 3309937 w 3879074"/>
              <a:gd name="connsiteY16" fmla="*/ 1238250 h 2725103"/>
              <a:gd name="connsiteX17" fmla="*/ 3614737 w 3879074"/>
              <a:gd name="connsiteY17" fmla="*/ 0 h 2725103"/>
              <a:gd name="connsiteX18" fmla="*/ 3614737 w 3879074"/>
              <a:gd name="connsiteY18" fmla="*/ 0 h 2725103"/>
              <a:gd name="connsiteX0" fmla="*/ 109537 w 3963768"/>
              <a:gd name="connsiteY0" fmla="*/ 152400 h 2725103"/>
              <a:gd name="connsiteX1" fmla="*/ 223837 w 3963768"/>
              <a:gd name="connsiteY1" fmla="*/ 552450 h 2725103"/>
              <a:gd name="connsiteX2" fmla="*/ 261937 w 3963768"/>
              <a:gd name="connsiteY2" fmla="*/ 685800 h 2725103"/>
              <a:gd name="connsiteX3" fmla="*/ 204787 w 3963768"/>
              <a:gd name="connsiteY3" fmla="*/ 1009650 h 2725103"/>
              <a:gd name="connsiteX4" fmla="*/ 109537 w 3963768"/>
              <a:gd name="connsiteY4" fmla="*/ 1714500 h 2725103"/>
              <a:gd name="connsiteX5" fmla="*/ 14287 w 3963768"/>
              <a:gd name="connsiteY5" fmla="*/ 2114550 h 2725103"/>
              <a:gd name="connsiteX6" fmla="*/ 33337 w 3963768"/>
              <a:gd name="connsiteY6" fmla="*/ 2590800 h 2725103"/>
              <a:gd name="connsiteX7" fmla="*/ 319087 w 3963768"/>
              <a:gd name="connsiteY7" fmla="*/ 2590800 h 2725103"/>
              <a:gd name="connsiteX8" fmla="*/ 776287 w 3963768"/>
              <a:gd name="connsiteY8" fmla="*/ 2609850 h 2725103"/>
              <a:gd name="connsiteX9" fmla="*/ 1709737 w 3963768"/>
              <a:gd name="connsiteY9" fmla="*/ 2533650 h 2725103"/>
              <a:gd name="connsiteX10" fmla="*/ 2547937 w 3963768"/>
              <a:gd name="connsiteY10" fmla="*/ 2724150 h 2725103"/>
              <a:gd name="connsiteX11" fmla="*/ 3195637 w 3963768"/>
              <a:gd name="connsiteY11" fmla="*/ 2438400 h 2725103"/>
              <a:gd name="connsiteX12" fmla="*/ 3805237 w 3963768"/>
              <a:gd name="connsiteY12" fmla="*/ 2343150 h 2725103"/>
              <a:gd name="connsiteX13" fmla="*/ 3924507 w 3963768"/>
              <a:gd name="connsiteY13" fmla="*/ 2220568 h 2725103"/>
              <a:gd name="connsiteX14" fmla="*/ 3233737 w 3963768"/>
              <a:gd name="connsiteY14" fmla="*/ 2152650 h 2725103"/>
              <a:gd name="connsiteX15" fmla="*/ 3157537 w 3963768"/>
              <a:gd name="connsiteY15" fmla="*/ 1676400 h 2725103"/>
              <a:gd name="connsiteX16" fmla="*/ 3309937 w 3963768"/>
              <a:gd name="connsiteY16" fmla="*/ 1238250 h 2725103"/>
              <a:gd name="connsiteX17" fmla="*/ 3614737 w 3963768"/>
              <a:gd name="connsiteY17" fmla="*/ 0 h 2725103"/>
              <a:gd name="connsiteX18" fmla="*/ 3614737 w 3963768"/>
              <a:gd name="connsiteY18" fmla="*/ 0 h 2725103"/>
              <a:gd name="connsiteX0" fmla="*/ 109537 w 4051704"/>
              <a:gd name="connsiteY0" fmla="*/ 152400 h 2725103"/>
              <a:gd name="connsiteX1" fmla="*/ 223837 w 4051704"/>
              <a:gd name="connsiteY1" fmla="*/ 552450 h 2725103"/>
              <a:gd name="connsiteX2" fmla="*/ 261937 w 4051704"/>
              <a:gd name="connsiteY2" fmla="*/ 685800 h 2725103"/>
              <a:gd name="connsiteX3" fmla="*/ 204787 w 4051704"/>
              <a:gd name="connsiteY3" fmla="*/ 1009650 h 2725103"/>
              <a:gd name="connsiteX4" fmla="*/ 109537 w 4051704"/>
              <a:gd name="connsiteY4" fmla="*/ 1714500 h 2725103"/>
              <a:gd name="connsiteX5" fmla="*/ 14287 w 4051704"/>
              <a:gd name="connsiteY5" fmla="*/ 2114550 h 2725103"/>
              <a:gd name="connsiteX6" fmla="*/ 33337 w 4051704"/>
              <a:gd name="connsiteY6" fmla="*/ 2590800 h 2725103"/>
              <a:gd name="connsiteX7" fmla="*/ 319087 w 4051704"/>
              <a:gd name="connsiteY7" fmla="*/ 2590800 h 2725103"/>
              <a:gd name="connsiteX8" fmla="*/ 776287 w 4051704"/>
              <a:gd name="connsiteY8" fmla="*/ 2609850 h 2725103"/>
              <a:gd name="connsiteX9" fmla="*/ 1709737 w 4051704"/>
              <a:gd name="connsiteY9" fmla="*/ 2533650 h 2725103"/>
              <a:gd name="connsiteX10" fmla="*/ 2547937 w 4051704"/>
              <a:gd name="connsiteY10" fmla="*/ 2724150 h 2725103"/>
              <a:gd name="connsiteX11" fmla="*/ 3195637 w 4051704"/>
              <a:gd name="connsiteY11" fmla="*/ 2438400 h 2725103"/>
              <a:gd name="connsiteX12" fmla="*/ 3984141 w 4051704"/>
              <a:gd name="connsiteY12" fmla="*/ 2353090 h 2725103"/>
              <a:gd name="connsiteX13" fmla="*/ 3924507 w 4051704"/>
              <a:gd name="connsiteY13" fmla="*/ 2220568 h 2725103"/>
              <a:gd name="connsiteX14" fmla="*/ 3233737 w 4051704"/>
              <a:gd name="connsiteY14" fmla="*/ 2152650 h 2725103"/>
              <a:gd name="connsiteX15" fmla="*/ 3157537 w 4051704"/>
              <a:gd name="connsiteY15" fmla="*/ 1676400 h 2725103"/>
              <a:gd name="connsiteX16" fmla="*/ 3309937 w 4051704"/>
              <a:gd name="connsiteY16" fmla="*/ 1238250 h 2725103"/>
              <a:gd name="connsiteX17" fmla="*/ 3614737 w 4051704"/>
              <a:gd name="connsiteY17" fmla="*/ 0 h 2725103"/>
              <a:gd name="connsiteX18" fmla="*/ 3614737 w 4051704"/>
              <a:gd name="connsiteY18" fmla="*/ 0 h 2725103"/>
              <a:gd name="connsiteX0" fmla="*/ 169171 w 4051704"/>
              <a:gd name="connsiteY0" fmla="*/ 122583 h 2725103"/>
              <a:gd name="connsiteX1" fmla="*/ 223837 w 4051704"/>
              <a:gd name="connsiteY1" fmla="*/ 552450 h 2725103"/>
              <a:gd name="connsiteX2" fmla="*/ 261937 w 4051704"/>
              <a:gd name="connsiteY2" fmla="*/ 685800 h 2725103"/>
              <a:gd name="connsiteX3" fmla="*/ 204787 w 4051704"/>
              <a:gd name="connsiteY3" fmla="*/ 1009650 h 2725103"/>
              <a:gd name="connsiteX4" fmla="*/ 109537 w 4051704"/>
              <a:gd name="connsiteY4" fmla="*/ 1714500 h 2725103"/>
              <a:gd name="connsiteX5" fmla="*/ 14287 w 4051704"/>
              <a:gd name="connsiteY5" fmla="*/ 2114550 h 2725103"/>
              <a:gd name="connsiteX6" fmla="*/ 33337 w 4051704"/>
              <a:gd name="connsiteY6" fmla="*/ 2590800 h 2725103"/>
              <a:gd name="connsiteX7" fmla="*/ 319087 w 4051704"/>
              <a:gd name="connsiteY7" fmla="*/ 2590800 h 2725103"/>
              <a:gd name="connsiteX8" fmla="*/ 776287 w 4051704"/>
              <a:gd name="connsiteY8" fmla="*/ 2609850 h 2725103"/>
              <a:gd name="connsiteX9" fmla="*/ 1709737 w 4051704"/>
              <a:gd name="connsiteY9" fmla="*/ 2533650 h 2725103"/>
              <a:gd name="connsiteX10" fmla="*/ 2547937 w 4051704"/>
              <a:gd name="connsiteY10" fmla="*/ 2724150 h 2725103"/>
              <a:gd name="connsiteX11" fmla="*/ 3195637 w 4051704"/>
              <a:gd name="connsiteY11" fmla="*/ 2438400 h 2725103"/>
              <a:gd name="connsiteX12" fmla="*/ 3984141 w 4051704"/>
              <a:gd name="connsiteY12" fmla="*/ 2353090 h 2725103"/>
              <a:gd name="connsiteX13" fmla="*/ 3924507 w 4051704"/>
              <a:gd name="connsiteY13" fmla="*/ 2220568 h 2725103"/>
              <a:gd name="connsiteX14" fmla="*/ 3233737 w 4051704"/>
              <a:gd name="connsiteY14" fmla="*/ 2152650 h 2725103"/>
              <a:gd name="connsiteX15" fmla="*/ 3157537 w 4051704"/>
              <a:gd name="connsiteY15" fmla="*/ 1676400 h 2725103"/>
              <a:gd name="connsiteX16" fmla="*/ 3309937 w 4051704"/>
              <a:gd name="connsiteY16" fmla="*/ 1238250 h 2725103"/>
              <a:gd name="connsiteX17" fmla="*/ 3614737 w 4051704"/>
              <a:gd name="connsiteY17" fmla="*/ 0 h 2725103"/>
              <a:gd name="connsiteX18" fmla="*/ 3614737 w 4051704"/>
              <a:gd name="connsiteY18" fmla="*/ 0 h 2725103"/>
              <a:gd name="connsiteX0" fmla="*/ 135892 w 4018425"/>
              <a:gd name="connsiteY0" fmla="*/ 122583 h 2725103"/>
              <a:gd name="connsiteX1" fmla="*/ 190558 w 4018425"/>
              <a:gd name="connsiteY1" fmla="*/ 552450 h 2725103"/>
              <a:gd name="connsiteX2" fmla="*/ 228658 w 4018425"/>
              <a:gd name="connsiteY2" fmla="*/ 685800 h 2725103"/>
              <a:gd name="connsiteX3" fmla="*/ 171508 w 4018425"/>
              <a:gd name="connsiteY3" fmla="*/ 1009650 h 2725103"/>
              <a:gd name="connsiteX4" fmla="*/ 76258 w 4018425"/>
              <a:gd name="connsiteY4" fmla="*/ 1714500 h 2725103"/>
              <a:gd name="connsiteX5" fmla="*/ 259304 w 4018425"/>
              <a:gd name="connsiteY5" fmla="*/ 1955524 h 2725103"/>
              <a:gd name="connsiteX6" fmla="*/ 58 w 4018425"/>
              <a:gd name="connsiteY6" fmla="*/ 2590800 h 2725103"/>
              <a:gd name="connsiteX7" fmla="*/ 285808 w 4018425"/>
              <a:gd name="connsiteY7" fmla="*/ 2590800 h 2725103"/>
              <a:gd name="connsiteX8" fmla="*/ 743008 w 4018425"/>
              <a:gd name="connsiteY8" fmla="*/ 2609850 h 2725103"/>
              <a:gd name="connsiteX9" fmla="*/ 1676458 w 4018425"/>
              <a:gd name="connsiteY9" fmla="*/ 2533650 h 2725103"/>
              <a:gd name="connsiteX10" fmla="*/ 2514658 w 4018425"/>
              <a:gd name="connsiteY10" fmla="*/ 2724150 h 2725103"/>
              <a:gd name="connsiteX11" fmla="*/ 3162358 w 4018425"/>
              <a:gd name="connsiteY11" fmla="*/ 2438400 h 2725103"/>
              <a:gd name="connsiteX12" fmla="*/ 3950862 w 4018425"/>
              <a:gd name="connsiteY12" fmla="*/ 2353090 h 2725103"/>
              <a:gd name="connsiteX13" fmla="*/ 3891228 w 4018425"/>
              <a:gd name="connsiteY13" fmla="*/ 2220568 h 2725103"/>
              <a:gd name="connsiteX14" fmla="*/ 3200458 w 4018425"/>
              <a:gd name="connsiteY14" fmla="*/ 2152650 h 2725103"/>
              <a:gd name="connsiteX15" fmla="*/ 3124258 w 4018425"/>
              <a:gd name="connsiteY15" fmla="*/ 1676400 h 2725103"/>
              <a:gd name="connsiteX16" fmla="*/ 3276658 w 4018425"/>
              <a:gd name="connsiteY16" fmla="*/ 1238250 h 2725103"/>
              <a:gd name="connsiteX17" fmla="*/ 3581458 w 4018425"/>
              <a:gd name="connsiteY17" fmla="*/ 0 h 2725103"/>
              <a:gd name="connsiteX18" fmla="*/ 3581458 w 4018425"/>
              <a:gd name="connsiteY18" fmla="*/ 0 h 2725103"/>
              <a:gd name="connsiteX0" fmla="*/ 135893 w 4018426"/>
              <a:gd name="connsiteY0" fmla="*/ 122583 h 2725103"/>
              <a:gd name="connsiteX1" fmla="*/ 190559 w 4018426"/>
              <a:gd name="connsiteY1" fmla="*/ 552450 h 2725103"/>
              <a:gd name="connsiteX2" fmla="*/ 228659 w 4018426"/>
              <a:gd name="connsiteY2" fmla="*/ 685800 h 2725103"/>
              <a:gd name="connsiteX3" fmla="*/ 171509 w 4018426"/>
              <a:gd name="connsiteY3" fmla="*/ 1009650 h 2725103"/>
              <a:gd name="connsiteX4" fmla="*/ 135894 w 4018426"/>
              <a:gd name="connsiteY4" fmla="*/ 1664804 h 2725103"/>
              <a:gd name="connsiteX5" fmla="*/ 259305 w 4018426"/>
              <a:gd name="connsiteY5" fmla="*/ 1955524 h 2725103"/>
              <a:gd name="connsiteX6" fmla="*/ 59 w 4018426"/>
              <a:gd name="connsiteY6" fmla="*/ 2590800 h 2725103"/>
              <a:gd name="connsiteX7" fmla="*/ 285809 w 4018426"/>
              <a:gd name="connsiteY7" fmla="*/ 2590800 h 2725103"/>
              <a:gd name="connsiteX8" fmla="*/ 743009 w 4018426"/>
              <a:gd name="connsiteY8" fmla="*/ 2609850 h 2725103"/>
              <a:gd name="connsiteX9" fmla="*/ 1676459 w 4018426"/>
              <a:gd name="connsiteY9" fmla="*/ 2533650 h 2725103"/>
              <a:gd name="connsiteX10" fmla="*/ 2514659 w 4018426"/>
              <a:gd name="connsiteY10" fmla="*/ 2724150 h 2725103"/>
              <a:gd name="connsiteX11" fmla="*/ 3162359 w 4018426"/>
              <a:gd name="connsiteY11" fmla="*/ 2438400 h 2725103"/>
              <a:gd name="connsiteX12" fmla="*/ 3950863 w 4018426"/>
              <a:gd name="connsiteY12" fmla="*/ 2353090 h 2725103"/>
              <a:gd name="connsiteX13" fmla="*/ 3891229 w 4018426"/>
              <a:gd name="connsiteY13" fmla="*/ 2220568 h 2725103"/>
              <a:gd name="connsiteX14" fmla="*/ 3200459 w 4018426"/>
              <a:gd name="connsiteY14" fmla="*/ 2152650 h 2725103"/>
              <a:gd name="connsiteX15" fmla="*/ 3124259 w 4018426"/>
              <a:gd name="connsiteY15" fmla="*/ 1676400 h 2725103"/>
              <a:gd name="connsiteX16" fmla="*/ 3276659 w 4018426"/>
              <a:gd name="connsiteY16" fmla="*/ 1238250 h 2725103"/>
              <a:gd name="connsiteX17" fmla="*/ 3581459 w 4018426"/>
              <a:gd name="connsiteY17" fmla="*/ 0 h 2725103"/>
              <a:gd name="connsiteX18" fmla="*/ 3581459 w 4018426"/>
              <a:gd name="connsiteY18" fmla="*/ 0 h 2725103"/>
              <a:gd name="connsiteX0" fmla="*/ 3516 w 3886049"/>
              <a:gd name="connsiteY0" fmla="*/ 122583 h 2725103"/>
              <a:gd name="connsiteX1" fmla="*/ 58182 w 3886049"/>
              <a:gd name="connsiteY1" fmla="*/ 552450 h 2725103"/>
              <a:gd name="connsiteX2" fmla="*/ 96282 w 3886049"/>
              <a:gd name="connsiteY2" fmla="*/ 685800 h 2725103"/>
              <a:gd name="connsiteX3" fmla="*/ 39132 w 3886049"/>
              <a:gd name="connsiteY3" fmla="*/ 1009650 h 2725103"/>
              <a:gd name="connsiteX4" fmla="*/ 3517 w 3886049"/>
              <a:gd name="connsiteY4" fmla="*/ 1664804 h 2725103"/>
              <a:gd name="connsiteX5" fmla="*/ 126928 w 3886049"/>
              <a:gd name="connsiteY5" fmla="*/ 1955524 h 2725103"/>
              <a:gd name="connsiteX6" fmla="*/ 265247 w 3886049"/>
              <a:gd name="connsiteY6" fmla="*/ 2213113 h 2725103"/>
              <a:gd name="connsiteX7" fmla="*/ 153432 w 3886049"/>
              <a:gd name="connsiteY7" fmla="*/ 2590800 h 2725103"/>
              <a:gd name="connsiteX8" fmla="*/ 610632 w 3886049"/>
              <a:gd name="connsiteY8" fmla="*/ 2609850 h 2725103"/>
              <a:gd name="connsiteX9" fmla="*/ 1544082 w 3886049"/>
              <a:gd name="connsiteY9" fmla="*/ 2533650 h 2725103"/>
              <a:gd name="connsiteX10" fmla="*/ 2382282 w 3886049"/>
              <a:gd name="connsiteY10" fmla="*/ 2724150 h 2725103"/>
              <a:gd name="connsiteX11" fmla="*/ 3029982 w 3886049"/>
              <a:gd name="connsiteY11" fmla="*/ 2438400 h 2725103"/>
              <a:gd name="connsiteX12" fmla="*/ 3818486 w 3886049"/>
              <a:gd name="connsiteY12" fmla="*/ 2353090 h 2725103"/>
              <a:gd name="connsiteX13" fmla="*/ 3758852 w 3886049"/>
              <a:gd name="connsiteY13" fmla="*/ 2220568 h 2725103"/>
              <a:gd name="connsiteX14" fmla="*/ 3068082 w 3886049"/>
              <a:gd name="connsiteY14" fmla="*/ 2152650 h 2725103"/>
              <a:gd name="connsiteX15" fmla="*/ 2991882 w 3886049"/>
              <a:gd name="connsiteY15" fmla="*/ 1676400 h 2725103"/>
              <a:gd name="connsiteX16" fmla="*/ 3144282 w 3886049"/>
              <a:gd name="connsiteY16" fmla="*/ 1238250 h 2725103"/>
              <a:gd name="connsiteX17" fmla="*/ 3449082 w 3886049"/>
              <a:gd name="connsiteY17" fmla="*/ 0 h 2725103"/>
              <a:gd name="connsiteX18" fmla="*/ 3449082 w 3886049"/>
              <a:gd name="connsiteY18" fmla="*/ 0 h 2725103"/>
              <a:gd name="connsiteX0" fmla="*/ 3516 w 3886049"/>
              <a:gd name="connsiteY0" fmla="*/ 122583 h 2725103"/>
              <a:gd name="connsiteX1" fmla="*/ 58182 w 3886049"/>
              <a:gd name="connsiteY1" fmla="*/ 552450 h 2725103"/>
              <a:gd name="connsiteX2" fmla="*/ 96282 w 3886049"/>
              <a:gd name="connsiteY2" fmla="*/ 685800 h 2725103"/>
              <a:gd name="connsiteX3" fmla="*/ 39132 w 3886049"/>
              <a:gd name="connsiteY3" fmla="*/ 1009650 h 2725103"/>
              <a:gd name="connsiteX4" fmla="*/ 3517 w 3886049"/>
              <a:gd name="connsiteY4" fmla="*/ 1664804 h 2725103"/>
              <a:gd name="connsiteX5" fmla="*/ 126928 w 3886049"/>
              <a:gd name="connsiteY5" fmla="*/ 1955524 h 2725103"/>
              <a:gd name="connsiteX6" fmla="*/ 265247 w 3886049"/>
              <a:gd name="connsiteY6" fmla="*/ 2213113 h 2725103"/>
              <a:gd name="connsiteX7" fmla="*/ 461545 w 3886049"/>
              <a:gd name="connsiteY7" fmla="*/ 2362200 h 2725103"/>
              <a:gd name="connsiteX8" fmla="*/ 610632 w 3886049"/>
              <a:gd name="connsiteY8" fmla="*/ 2609850 h 2725103"/>
              <a:gd name="connsiteX9" fmla="*/ 1544082 w 3886049"/>
              <a:gd name="connsiteY9" fmla="*/ 2533650 h 2725103"/>
              <a:gd name="connsiteX10" fmla="*/ 2382282 w 3886049"/>
              <a:gd name="connsiteY10" fmla="*/ 2724150 h 2725103"/>
              <a:gd name="connsiteX11" fmla="*/ 3029982 w 3886049"/>
              <a:gd name="connsiteY11" fmla="*/ 2438400 h 2725103"/>
              <a:gd name="connsiteX12" fmla="*/ 3818486 w 3886049"/>
              <a:gd name="connsiteY12" fmla="*/ 2353090 h 2725103"/>
              <a:gd name="connsiteX13" fmla="*/ 3758852 w 3886049"/>
              <a:gd name="connsiteY13" fmla="*/ 2220568 h 2725103"/>
              <a:gd name="connsiteX14" fmla="*/ 3068082 w 3886049"/>
              <a:gd name="connsiteY14" fmla="*/ 2152650 h 2725103"/>
              <a:gd name="connsiteX15" fmla="*/ 2991882 w 3886049"/>
              <a:gd name="connsiteY15" fmla="*/ 1676400 h 2725103"/>
              <a:gd name="connsiteX16" fmla="*/ 3144282 w 3886049"/>
              <a:gd name="connsiteY16" fmla="*/ 1238250 h 2725103"/>
              <a:gd name="connsiteX17" fmla="*/ 3449082 w 3886049"/>
              <a:gd name="connsiteY17" fmla="*/ 0 h 2725103"/>
              <a:gd name="connsiteX18" fmla="*/ 3449082 w 3886049"/>
              <a:gd name="connsiteY18" fmla="*/ 0 h 2725103"/>
              <a:gd name="connsiteX0" fmla="*/ 3516 w 3886049"/>
              <a:gd name="connsiteY0" fmla="*/ 122583 h 2725103"/>
              <a:gd name="connsiteX1" fmla="*/ 58182 w 3886049"/>
              <a:gd name="connsiteY1" fmla="*/ 552450 h 2725103"/>
              <a:gd name="connsiteX2" fmla="*/ 96282 w 3886049"/>
              <a:gd name="connsiteY2" fmla="*/ 685800 h 2725103"/>
              <a:gd name="connsiteX3" fmla="*/ 39132 w 3886049"/>
              <a:gd name="connsiteY3" fmla="*/ 1009650 h 2725103"/>
              <a:gd name="connsiteX4" fmla="*/ 3517 w 3886049"/>
              <a:gd name="connsiteY4" fmla="*/ 1664804 h 2725103"/>
              <a:gd name="connsiteX5" fmla="*/ 126928 w 3886049"/>
              <a:gd name="connsiteY5" fmla="*/ 1955524 h 2725103"/>
              <a:gd name="connsiteX6" fmla="*/ 265247 w 3886049"/>
              <a:gd name="connsiteY6" fmla="*/ 2213113 h 2725103"/>
              <a:gd name="connsiteX7" fmla="*/ 461545 w 3886049"/>
              <a:gd name="connsiteY7" fmla="*/ 2362200 h 2725103"/>
              <a:gd name="connsiteX8" fmla="*/ 610632 w 3886049"/>
              <a:gd name="connsiteY8" fmla="*/ 2609850 h 2725103"/>
              <a:gd name="connsiteX9" fmla="*/ 1544082 w 3886049"/>
              <a:gd name="connsiteY9" fmla="*/ 2533650 h 2725103"/>
              <a:gd name="connsiteX10" fmla="*/ 2382282 w 3886049"/>
              <a:gd name="connsiteY10" fmla="*/ 2724150 h 2725103"/>
              <a:gd name="connsiteX11" fmla="*/ 3029982 w 3886049"/>
              <a:gd name="connsiteY11" fmla="*/ 2438400 h 2725103"/>
              <a:gd name="connsiteX12" fmla="*/ 3818486 w 3886049"/>
              <a:gd name="connsiteY12" fmla="*/ 2353090 h 2725103"/>
              <a:gd name="connsiteX13" fmla="*/ 3758852 w 3886049"/>
              <a:gd name="connsiteY13" fmla="*/ 2220568 h 2725103"/>
              <a:gd name="connsiteX14" fmla="*/ 3068082 w 3886049"/>
              <a:gd name="connsiteY14" fmla="*/ 2152650 h 2725103"/>
              <a:gd name="connsiteX15" fmla="*/ 2991882 w 3886049"/>
              <a:gd name="connsiteY15" fmla="*/ 1676400 h 2725103"/>
              <a:gd name="connsiteX16" fmla="*/ 3144282 w 3886049"/>
              <a:gd name="connsiteY16" fmla="*/ 1238250 h 2725103"/>
              <a:gd name="connsiteX17" fmla="*/ 3451323 w 3886049"/>
              <a:gd name="connsiteY17" fmla="*/ 377638 h 2725103"/>
              <a:gd name="connsiteX18" fmla="*/ 3449082 w 3886049"/>
              <a:gd name="connsiteY18" fmla="*/ 0 h 2725103"/>
              <a:gd name="connsiteX19" fmla="*/ 3449082 w 3886049"/>
              <a:gd name="connsiteY19" fmla="*/ 0 h 2725103"/>
              <a:gd name="connsiteX0" fmla="*/ 3516 w 3886049"/>
              <a:gd name="connsiteY0" fmla="*/ 150556 h 2753076"/>
              <a:gd name="connsiteX1" fmla="*/ 58182 w 3886049"/>
              <a:gd name="connsiteY1" fmla="*/ 580423 h 2753076"/>
              <a:gd name="connsiteX2" fmla="*/ 96282 w 3886049"/>
              <a:gd name="connsiteY2" fmla="*/ 713773 h 2753076"/>
              <a:gd name="connsiteX3" fmla="*/ 39132 w 3886049"/>
              <a:gd name="connsiteY3" fmla="*/ 1037623 h 2753076"/>
              <a:gd name="connsiteX4" fmla="*/ 3517 w 3886049"/>
              <a:gd name="connsiteY4" fmla="*/ 1692777 h 2753076"/>
              <a:gd name="connsiteX5" fmla="*/ 126928 w 3886049"/>
              <a:gd name="connsiteY5" fmla="*/ 1983497 h 2753076"/>
              <a:gd name="connsiteX6" fmla="*/ 265247 w 3886049"/>
              <a:gd name="connsiteY6" fmla="*/ 2241086 h 2753076"/>
              <a:gd name="connsiteX7" fmla="*/ 461545 w 3886049"/>
              <a:gd name="connsiteY7" fmla="*/ 2390173 h 2753076"/>
              <a:gd name="connsiteX8" fmla="*/ 610632 w 3886049"/>
              <a:gd name="connsiteY8" fmla="*/ 2637823 h 2753076"/>
              <a:gd name="connsiteX9" fmla="*/ 1544082 w 3886049"/>
              <a:gd name="connsiteY9" fmla="*/ 2561623 h 2753076"/>
              <a:gd name="connsiteX10" fmla="*/ 2382282 w 3886049"/>
              <a:gd name="connsiteY10" fmla="*/ 2752123 h 2753076"/>
              <a:gd name="connsiteX11" fmla="*/ 3029982 w 3886049"/>
              <a:gd name="connsiteY11" fmla="*/ 2466373 h 2753076"/>
              <a:gd name="connsiteX12" fmla="*/ 3818486 w 3886049"/>
              <a:gd name="connsiteY12" fmla="*/ 2381063 h 2753076"/>
              <a:gd name="connsiteX13" fmla="*/ 3758852 w 3886049"/>
              <a:gd name="connsiteY13" fmla="*/ 2248541 h 2753076"/>
              <a:gd name="connsiteX14" fmla="*/ 3068082 w 3886049"/>
              <a:gd name="connsiteY14" fmla="*/ 2180623 h 2753076"/>
              <a:gd name="connsiteX15" fmla="*/ 2991882 w 3886049"/>
              <a:gd name="connsiteY15" fmla="*/ 1704373 h 2753076"/>
              <a:gd name="connsiteX16" fmla="*/ 3144282 w 3886049"/>
              <a:gd name="connsiteY16" fmla="*/ 1266223 h 2753076"/>
              <a:gd name="connsiteX17" fmla="*/ 3451323 w 3886049"/>
              <a:gd name="connsiteY17" fmla="*/ 405611 h 2753076"/>
              <a:gd name="connsiteX18" fmla="*/ 3449082 w 3886049"/>
              <a:gd name="connsiteY18" fmla="*/ 27973 h 2753076"/>
              <a:gd name="connsiteX19" fmla="*/ 3489423 w 3886049"/>
              <a:gd name="connsiteY19" fmla="*/ 27973 h 275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86049" h="2753076">
                <a:moveTo>
                  <a:pt x="3516" y="150556"/>
                </a:moveTo>
                <a:cubicBezTo>
                  <a:pt x="21738" y="293845"/>
                  <a:pt x="42721" y="486554"/>
                  <a:pt x="58182" y="580423"/>
                </a:cubicBezTo>
                <a:cubicBezTo>
                  <a:pt x="73643" y="674292"/>
                  <a:pt x="99457" y="637573"/>
                  <a:pt x="96282" y="713773"/>
                </a:cubicBezTo>
                <a:cubicBezTo>
                  <a:pt x="93107" y="789973"/>
                  <a:pt x="54593" y="874456"/>
                  <a:pt x="39132" y="1037623"/>
                </a:cubicBezTo>
                <a:cubicBezTo>
                  <a:pt x="23671" y="1200790"/>
                  <a:pt x="-11116" y="1535131"/>
                  <a:pt x="3517" y="1692777"/>
                </a:cubicBezTo>
                <a:cubicBezTo>
                  <a:pt x="18150" y="1850423"/>
                  <a:pt x="83306" y="1892112"/>
                  <a:pt x="126928" y="1983497"/>
                </a:cubicBezTo>
                <a:cubicBezTo>
                  <a:pt x="170550" y="2074882"/>
                  <a:pt x="209478" y="2173307"/>
                  <a:pt x="265247" y="2241086"/>
                </a:cubicBezTo>
                <a:cubicBezTo>
                  <a:pt x="321016" y="2308865"/>
                  <a:pt x="403981" y="2324050"/>
                  <a:pt x="461545" y="2390173"/>
                </a:cubicBezTo>
                <a:cubicBezTo>
                  <a:pt x="519109" y="2456296"/>
                  <a:pt x="430209" y="2609248"/>
                  <a:pt x="610632" y="2637823"/>
                </a:cubicBezTo>
                <a:cubicBezTo>
                  <a:pt x="791055" y="2666398"/>
                  <a:pt x="1248807" y="2542573"/>
                  <a:pt x="1544082" y="2561623"/>
                </a:cubicBezTo>
                <a:cubicBezTo>
                  <a:pt x="1839357" y="2580673"/>
                  <a:pt x="2134632" y="2767998"/>
                  <a:pt x="2382282" y="2752123"/>
                </a:cubicBezTo>
                <a:cubicBezTo>
                  <a:pt x="2629932" y="2736248"/>
                  <a:pt x="2790615" y="2528216"/>
                  <a:pt x="3029982" y="2466373"/>
                </a:cubicBezTo>
                <a:cubicBezTo>
                  <a:pt x="3269349" y="2404530"/>
                  <a:pt x="3697008" y="2417368"/>
                  <a:pt x="3818486" y="2381063"/>
                </a:cubicBezTo>
                <a:cubicBezTo>
                  <a:pt x="3939964" y="2344758"/>
                  <a:pt x="3883919" y="2281948"/>
                  <a:pt x="3758852" y="2248541"/>
                </a:cubicBezTo>
                <a:cubicBezTo>
                  <a:pt x="3633785" y="2215134"/>
                  <a:pt x="3195910" y="2271318"/>
                  <a:pt x="3068082" y="2180623"/>
                </a:cubicBezTo>
                <a:cubicBezTo>
                  <a:pt x="2940254" y="2089928"/>
                  <a:pt x="2979182" y="1856773"/>
                  <a:pt x="2991882" y="1704373"/>
                </a:cubicBezTo>
                <a:cubicBezTo>
                  <a:pt x="3004582" y="1551973"/>
                  <a:pt x="3067709" y="1482683"/>
                  <a:pt x="3144282" y="1266223"/>
                </a:cubicBezTo>
                <a:cubicBezTo>
                  <a:pt x="3220855" y="1049763"/>
                  <a:pt x="3400523" y="611986"/>
                  <a:pt x="3451323" y="405611"/>
                </a:cubicBezTo>
                <a:cubicBezTo>
                  <a:pt x="3502123" y="199236"/>
                  <a:pt x="3442732" y="90913"/>
                  <a:pt x="3449082" y="27973"/>
                </a:cubicBezTo>
                <a:cubicBezTo>
                  <a:pt x="3455432" y="-34967"/>
                  <a:pt x="3475976" y="27973"/>
                  <a:pt x="3489423" y="27973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5510290" y="1844367"/>
            <a:ext cx="1187522" cy="1200493"/>
          </a:xfrm>
          <a:prstGeom prst="wedgeRectCallout">
            <a:avLst>
              <a:gd name="adj1" fmla="val -25764"/>
              <a:gd name="adj2" fmla="val 2410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Эвены, эвенки, нанайцы, удэгейцы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64594" y="392524"/>
            <a:ext cx="1284045" cy="1179713"/>
          </a:xfrm>
          <a:prstGeom prst="wedgeRectCallout">
            <a:avLst>
              <a:gd name="adj1" fmla="val -24945"/>
              <a:gd name="adj2" fmla="val 16059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Литовцы, латыши, эстонцы, немцы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1515836" y="4397188"/>
            <a:ext cx="838314" cy="512300"/>
          </a:xfrm>
          <a:custGeom>
            <a:avLst/>
            <a:gdLst>
              <a:gd name="connsiteX0" fmla="*/ 29391 w 811225"/>
              <a:gd name="connsiteY0" fmla="*/ 0 h 531228"/>
              <a:gd name="connsiteX1" fmla="*/ 257991 w 811225"/>
              <a:gd name="connsiteY1" fmla="*/ 53788 h 531228"/>
              <a:gd name="connsiteX2" fmla="*/ 257991 w 811225"/>
              <a:gd name="connsiteY2" fmla="*/ 53788 h 531228"/>
              <a:gd name="connsiteX3" fmla="*/ 526932 w 811225"/>
              <a:gd name="connsiteY3" fmla="*/ 174812 h 531228"/>
              <a:gd name="connsiteX4" fmla="*/ 715191 w 811225"/>
              <a:gd name="connsiteY4" fmla="*/ 255494 h 531228"/>
              <a:gd name="connsiteX5" fmla="*/ 809320 w 811225"/>
              <a:gd name="connsiteY5" fmla="*/ 457200 h 531228"/>
              <a:gd name="connsiteX6" fmla="*/ 634509 w 811225"/>
              <a:gd name="connsiteY6" fmla="*/ 524436 h 531228"/>
              <a:gd name="connsiteX7" fmla="*/ 500038 w 811225"/>
              <a:gd name="connsiteY7" fmla="*/ 309283 h 531228"/>
              <a:gd name="connsiteX8" fmla="*/ 298332 w 811225"/>
              <a:gd name="connsiteY8" fmla="*/ 282388 h 531228"/>
              <a:gd name="connsiteX9" fmla="*/ 190756 w 811225"/>
              <a:gd name="connsiteY9" fmla="*/ 268941 h 531228"/>
              <a:gd name="connsiteX10" fmla="*/ 15944 w 811225"/>
              <a:gd name="connsiteY10" fmla="*/ 67236 h 531228"/>
              <a:gd name="connsiteX11" fmla="*/ 29391 w 811225"/>
              <a:gd name="connsiteY11" fmla="*/ 0 h 531228"/>
              <a:gd name="connsiteX0" fmla="*/ 57470 w 839304"/>
              <a:gd name="connsiteY0" fmla="*/ 0 h 531228"/>
              <a:gd name="connsiteX1" fmla="*/ 286070 w 839304"/>
              <a:gd name="connsiteY1" fmla="*/ 53788 h 531228"/>
              <a:gd name="connsiteX2" fmla="*/ 286070 w 839304"/>
              <a:gd name="connsiteY2" fmla="*/ 53788 h 531228"/>
              <a:gd name="connsiteX3" fmla="*/ 555011 w 839304"/>
              <a:gd name="connsiteY3" fmla="*/ 174812 h 531228"/>
              <a:gd name="connsiteX4" fmla="*/ 743270 w 839304"/>
              <a:gd name="connsiteY4" fmla="*/ 255494 h 531228"/>
              <a:gd name="connsiteX5" fmla="*/ 837399 w 839304"/>
              <a:gd name="connsiteY5" fmla="*/ 457200 h 531228"/>
              <a:gd name="connsiteX6" fmla="*/ 662588 w 839304"/>
              <a:gd name="connsiteY6" fmla="*/ 524436 h 531228"/>
              <a:gd name="connsiteX7" fmla="*/ 528117 w 839304"/>
              <a:gd name="connsiteY7" fmla="*/ 309283 h 531228"/>
              <a:gd name="connsiteX8" fmla="*/ 326411 w 839304"/>
              <a:gd name="connsiteY8" fmla="*/ 282388 h 531228"/>
              <a:gd name="connsiteX9" fmla="*/ 218835 w 839304"/>
              <a:gd name="connsiteY9" fmla="*/ 268941 h 531228"/>
              <a:gd name="connsiteX10" fmla="*/ 8854 w 839304"/>
              <a:gd name="connsiteY10" fmla="*/ 60202 h 531228"/>
              <a:gd name="connsiteX11" fmla="*/ 57470 w 839304"/>
              <a:gd name="connsiteY11" fmla="*/ 0 h 531228"/>
              <a:gd name="connsiteX0" fmla="*/ 57470 w 839304"/>
              <a:gd name="connsiteY0" fmla="*/ 0 h 526425"/>
              <a:gd name="connsiteX1" fmla="*/ 286070 w 839304"/>
              <a:gd name="connsiteY1" fmla="*/ 53788 h 526425"/>
              <a:gd name="connsiteX2" fmla="*/ 286070 w 839304"/>
              <a:gd name="connsiteY2" fmla="*/ 53788 h 526425"/>
              <a:gd name="connsiteX3" fmla="*/ 555011 w 839304"/>
              <a:gd name="connsiteY3" fmla="*/ 174812 h 526425"/>
              <a:gd name="connsiteX4" fmla="*/ 743270 w 839304"/>
              <a:gd name="connsiteY4" fmla="*/ 255494 h 526425"/>
              <a:gd name="connsiteX5" fmla="*/ 837399 w 839304"/>
              <a:gd name="connsiteY5" fmla="*/ 457200 h 526425"/>
              <a:gd name="connsiteX6" fmla="*/ 662588 w 839304"/>
              <a:gd name="connsiteY6" fmla="*/ 524436 h 526425"/>
              <a:gd name="connsiteX7" fmla="*/ 514049 w 839304"/>
              <a:gd name="connsiteY7" fmla="*/ 393689 h 526425"/>
              <a:gd name="connsiteX8" fmla="*/ 326411 w 839304"/>
              <a:gd name="connsiteY8" fmla="*/ 282388 h 526425"/>
              <a:gd name="connsiteX9" fmla="*/ 218835 w 839304"/>
              <a:gd name="connsiteY9" fmla="*/ 268941 h 526425"/>
              <a:gd name="connsiteX10" fmla="*/ 8854 w 839304"/>
              <a:gd name="connsiteY10" fmla="*/ 60202 h 526425"/>
              <a:gd name="connsiteX11" fmla="*/ 57470 w 839304"/>
              <a:gd name="connsiteY11" fmla="*/ 0 h 526425"/>
              <a:gd name="connsiteX0" fmla="*/ 57470 w 838314"/>
              <a:gd name="connsiteY0" fmla="*/ 0 h 479961"/>
              <a:gd name="connsiteX1" fmla="*/ 286070 w 838314"/>
              <a:gd name="connsiteY1" fmla="*/ 53788 h 479961"/>
              <a:gd name="connsiteX2" fmla="*/ 286070 w 838314"/>
              <a:gd name="connsiteY2" fmla="*/ 53788 h 479961"/>
              <a:gd name="connsiteX3" fmla="*/ 555011 w 838314"/>
              <a:gd name="connsiteY3" fmla="*/ 174812 h 479961"/>
              <a:gd name="connsiteX4" fmla="*/ 743270 w 838314"/>
              <a:gd name="connsiteY4" fmla="*/ 255494 h 479961"/>
              <a:gd name="connsiteX5" fmla="*/ 837399 w 838314"/>
              <a:gd name="connsiteY5" fmla="*/ 457200 h 479961"/>
              <a:gd name="connsiteX6" fmla="*/ 690723 w 838314"/>
              <a:gd name="connsiteY6" fmla="*/ 468165 h 479961"/>
              <a:gd name="connsiteX7" fmla="*/ 514049 w 838314"/>
              <a:gd name="connsiteY7" fmla="*/ 393689 h 479961"/>
              <a:gd name="connsiteX8" fmla="*/ 326411 w 838314"/>
              <a:gd name="connsiteY8" fmla="*/ 282388 h 479961"/>
              <a:gd name="connsiteX9" fmla="*/ 218835 w 838314"/>
              <a:gd name="connsiteY9" fmla="*/ 268941 h 479961"/>
              <a:gd name="connsiteX10" fmla="*/ 8854 w 838314"/>
              <a:gd name="connsiteY10" fmla="*/ 60202 h 479961"/>
              <a:gd name="connsiteX11" fmla="*/ 57470 w 838314"/>
              <a:gd name="connsiteY11" fmla="*/ 0 h 479961"/>
              <a:gd name="connsiteX0" fmla="*/ 57470 w 838314"/>
              <a:gd name="connsiteY0" fmla="*/ 0 h 479171"/>
              <a:gd name="connsiteX1" fmla="*/ 286070 w 838314"/>
              <a:gd name="connsiteY1" fmla="*/ 53788 h 479171"/>
              <a:gd name="connsiteX2" fmla="*/ 286070 w 838314"/>
              <a:gd name="connsiteY2" fmla="*/ 53788 h 479171"/>
              <a:gd name="connsiteX3" fmla="*/ 555011 w 838314"/>
              <a:gd name="connsiteY3" fmla="*/ 174812 h 479171"/>
              <a:gd name="connsiteX4" fmla="*/ 743270 w 838314"/>
              <a:gd name="connsiteY4" fmla="*/ 255494 h 479171"/>
              <a:gd name="connsiteX5" fmla="*/ 837399 w 838314"/>
              <a:gd name="connsiteY5" fmla="*/ 457200 h 479171"/>
              <a:gd name="connsiteX6" fmla="*/ 690723 w 838314"/>
              <a:gd name="connsiteY6" fmla="*/ 468165 h 479171"/>
              <a:gd name="connsiteX7" fmla="*/ 594318 w 838314"/>
              <a:gd name="connsiteY7" fmla="*/ 406930 h 479171"/>
              <a:gd name="connsiteX8" fmla="*/ 514049 w 838314"/>
              <a:gd name="connsiteY8" fmla="*/ 393689 h 479171"/>
              <a:gd name="connsiteX9" fmla="*/ 326411 w 838314"/>
              <a:gd name="connsiteY9" fmla="*/ 282388 h 479171"/>
              <a:gd name="connsiteX10" fmla="*/ 218835 w 838314"/>
              <a:gd name="connsiteY10" fmla="*/ 268941 h 479171"/>
              <a:gd name="connsiteX11" fmla="*/ 8854 w 838314"/>
              <a:gd name="connsiteY11" fmla="*/ 60202 h 479171"/>
              <a:gd name="connsiteX12" fmla="*/ 57470 w 838314"/>
              <a:gd name="connsiteY12" fmla="*/ 0 h 479171"/>
              <a:gd name="connsiteX0" fmla="*/ 57470 w 838314"/>
              <a:gd name="connsiteY0" fmla="*/ 0 h 512300"/>
              <a:gd name="connsiteX1" fmla="*/ 286070 w 838314"/>
              <a:gd name="connsiteY1" fmla="*/ 53788 h 512300"/>
              <a:gd name="connsiteX2" fmla="*/ 286070 w 838314"/>
              <a:gd name="connsiteY2" fmla="*/ 53788 h 512300"/>
              <a:gd name="connsiteX3" fmla="*/ 555011 w 838314"/>
              <a:gd name="connsiteY3" fmla="*/ 174812 h 512300"/>
              <a:gd name="connsiteX4" fmla="*/ 743270 w 838314"/>
              <a:gd name="connsiteY4" fmla="*/ 255494 h 512300"/>
              <a:gd name="connsiteX5" fmla="*/ 837399 w 838314"/>
              <a:gd name="connsiteY5" fmla="*/ 457200 h 512300"/>
              <a:gd name="connsiteX6" fmla="*/ 690723 w 838314"/>
              <a:gd name="connsiteY6" fmla="*/ 510368 h 512300"/>
              <a:gd name="connsiteX7" fmla="*/ 594318 w 838314"/>
              <a:gd name="connsiteY7" fmla="*/ 406930 h 512300"/>
              <a:gd name="connsiteX8" fmla="*/ 514049 w 838314"/>
              <a:gd name="connsiteY8" fmla="*/ 393689 h 512300"/>
              <a:gd name="connsiteX9" fmla="*/ 326411 w 838314"/>
              <a:gd name="connsiteY9" fmla="*/ 282388 h 512300"/>
              <a:gd name="connsiteX10" fmla="*/ 218835 w 838314"/>
              <a:gd name="connsiteY10" fmla="*/ 268941 h 512300"/>
              <a:gd name="connsiteX11" fmla="*/ 8854 w 838314"/>
              <a:gd name="connsiteY11" fmla="*/ 60202 h 512300"/>
              <a:gd name="connsiteX12" fmla="*/ 57470 w 838314"/>
              <a:gd name="connsiteY12" fmla="*/ 0 h 51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8314" h="512300">
                <a:moveTo>
                  <a:pt x="57470" y="0"/>
                </a:moveTo>
                <a:lnTo>
                  <a:pt x="286070" y="53788"/>
                </a:lnTo>
                <a:lnTo>
                  <a:pt x="286070" y="53788"/>
                </a:lnTo>
                <a:lnTo>
                  <a:pt x="555011" y="174812"/>
                </a:lnTo>
                <a:cubicBezTo>
                  <a:pt x="631211" y="208430"/>
                  <a:pt x="696205" y="208429"/>
                  <a:pt x="743270" y="255494"/>
                </a:cubicBezTo>
                <a:cubicBezTo>
                  <a:pt x="790335" y="302559"/>
                  <a:pt x="846157" y="414721"/>
                  <a:pt x="837399" y="457200"/>
                </a:cubicBezTo>
                <a:cubicBezTo>
                  <a:pt x="828641" y="499679"/>
                  <a:pt x="731236" y="518746"/>
                  <a:pt x="690723" y="510368"/>
                </a:cubicBezTo>
                <a:cubicBezTo>
                  <a:pt x="650210" y="501990"/>
                  <a:pt x="623764" y="419343"/>
                  <a:pt x="594318" y="406930"/>
                </a:cubicBezTo>
                <a:cubicBezTo>
                  <a:pt x="564872" y="394517"/>
                  <a:pt x="558700" y="414446"/>
                  <a:pt x="514049" y="393689"/>
                </a:cubicBezTo>
                <a:cubicBezTo>
                  <a:pt x="469398" y="372932"/>
                  <a:pt x="375613" y="303179"/>
                  <a:pt x="326411" y="282388"/>
                </a:cubicBezTo>
                <a:cubicBezTo>
                  <a:pt x="277209" y="261597"/>
                  <a:pt x="265900" y="304800"/>
                  <a:pt x="218835" y="268941"/>
                </a:cubicBezTo>
                <a:cubicBezTo>
                  <a:pt x="171770" y="233082"/>
                  <a:pt x="37989" y="102784"/>
                  <a:pt x="8854" y="60202"/>
                </a:cubicBezTo>
                <a:cubicBezTo>
                  <a:pt x="-20281" y="17620"/>
                  <a:pt x="29455" y="19050"/>
                  <a:pt x="5747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7625166" y="377227"/>
            <a:ext cx="1160059" cy="454573"/>
          </a:xfrm>
          <a:prstGeom prst="wedgeRectCallout">
            <a:avLst>
              <a:gd name="adj1" fmla="val 37238"/>
              <a:gd name="adj2" fmla="val 25688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Якуты</a:t>
            </a: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2827228" y="3663521"/>
            <a:ext cx="1536559" cy="1057027"/>
          </a:xfrm>
          <a:prstGeom prst="wedgeRectCallout">
            <a:avLst>
              <a:gd name="adj1" fmla="val -96811"/>
              <a:gd name="adj2" fmla="val 4885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Черкесы, карачаевцы, чеченцы, осетины</a:t>
            </a:r>
          </a:p>
        </p:txBody>
      </p:sp>
    </p:spTree>
    <p:extLst>
      <p:ext uri="{BB962C8B-B14F-4D97-AF65-F5344CB8AC3E}">
        <p14:creationId xmlns:p14="http://schemas.microsoft.com/office/powerpoint/2010/main" val="12748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8" grpId="0" animBg="1"/>
      <p:bldP spid="19" grpId="0" animBg="1"/>
      <p:bldP spid="7" grpId="0" animBg="1"/>
      <p:bldP spid="21" grpId="0" animBg="1"/>
      <p:bldP spid="9" grpId="0" animBg="1"/>
      <p:bldP spid="23" grpId="0" animBg="1"/>
      <p:bldP spid="26" grpId="0" animBg="1"/>
      <p:bldP spid="14" grpId="0" animBg="1"/>
      <p:bldP spid="27" grpId="0" animBg="1"/>
      <p:bldP spid="15" grpId="0" animBg="1"/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ÐÐ°ÑÑÐ¸Ð½ÐºÐ¸ Ð¿Ð¾ Ð·Ð°Ð¿ÑÐ¾ÑÑ ÑÑÐ°Ð» Ð³Ð¾ÑÑ ÐºÐ°ÑÑ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14630">
            <a:off x="749693" y="756484"/>
            <a:ext cx="3502764" cy="33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ая выноска 10"/>
          <p:cNvSpPr/>
          <p:nvPr/>
        </p:nvSpPr>
        <p:spPr>
          <a:xfrm>
            <a:off x="715379" y="2727809"/>
            <a:ext cx="1205712" cy="601188"/>
          </a:xfrm>
          <a:prstGeom prst="wedgeRectCallout">
            <a:avLst>
              <a:gd name="adj1" fmla="val -26191"/>
              <a:gd name="adj2" fmla="val 2305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40,7 млн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118293" y="2159139"/>
            <a:ext cx="962953" cy="568670"/>
          </a:xfrm>
          <a:prstGeom prst="wedgeRectCallout">
            <a:avLst>
              <a:gd name="adj1" fmla="val 17748"/>
              <a:gd name="adj2" fmla="val 2732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 млн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6003083" y="3773475"/>
            <a:ext cx="2563812" cy="742935"/>
          </a:xfrm>
          <a:prstGeom prst="wedgeRectCallout">
            <a:avLst>
              <a:gd name="adj1" fmla="val -32164"/>
              <a:gd name="adj2" fmla="val -19092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Российская империя (43,7 млн человек)</a:t>
            </a:r>
          </a:p>
        </p:txBody>
      </p:sp>
      <p:sp>
        <p:nvSpPr>
          <p:cNvPr id="4" name="TextBox 3"/>
          <p:cNvSpPr txBox="1"/>
          <p:nvPr/>
        </p:nvSpPr>
        <p:spPr>
          <a:xfrm rot="17133250">
            <a:off x="1370843" y="2466353"/>
            <a:ext cx="2004075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Уральские горы</a:t>
            </a:r>
          </a:p>
        </p:txBody>
      </p:sp>
    </p:spTree>
    <p:extLst>
      <p:ext uri="{BB962C8B-B14F-4D97-AF65-F5344CB8AC3E}">
        <p14:creationId xmlns:p14="http://schemas.microsoft.com/office/powerpoint/2010/main" val="23904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3" grpId="0" animBg="1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276" y="4404863"/>
            <a:ext cx="1930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Синагога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347" t="3196" r="7240" b="15905"/>
          <a:stretch/>
        </p:blipFill>
        <p:spPr>
          <a:xfrm>
            <a:off x="358776" y="376238"/>
            <a:ext cx="2573338" cy="3813208"/>
          </a:xfrm>
          <a:prstGeom prst="rect">
            <a:avLst/>
          </a:prstGeom>
        </p:spPr>
      </p:pic>
      <p:pic>
        <p:nvPicPr>
          <p:cNvPr id="17410" name="Picture 2" descr="https://www.retroua.com/wp-content/uploads/2014/04/534fa7d05b6b3-%20%D0%BA%D0%BE%D1%81%D1%82%D0%B5%D0%BB%20%D1%84%D0%BE%D1%82%D0%BE%20%D1%81%D1%82%D0%B0%D1%80%D0%BE%D0%B3%D0%BE%20%D0%BA%D0%B8%D0%B5%D0%B2%D0%B0%201910%20%D0%B3%D0%BE%D0%B4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6462" y="385575"/>
            <a:ext cx="2611073" cy="37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32053" y="4404863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Костёл</a:t>
            </a:r>
          </a:p>
        </p:txBody>
      </p:sp>
      <p:pic>
        <p:nvPicPr>
          <p:cNvPr id="17412" name="Picture 4" descr="http://www.ps-spb2008.narod.ru/images/big/20364w_a1.jp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8986" y="385574"/>
            <a:ext cx="2566239" cy="37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15485" y="4404863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Церковь</a:t>
            </a:r>
          </a:p>
        </p:txBody>
      </p:sp>
    </p:spTree>
    <p:extLst>
      <p:ext uri="{BB962C8B-B14F-4D97-AF65-F5344CB8AC3E}">
        <p14:creationId xmlns:p14="http://schemas.microsoft.com/office/powerpoint/2010/main" val="327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666253"/>
            <a:ext cx="5416138" cy="1810994"/>
            <a:chOff x="358776" y="1723282"/>
            <a:chExt cx="5416138" cy="181099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3377528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Аэростат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летательный аппарат легче воздуха, принцип действия которого основан </a:t>
              </a:r>
            </a:p>
            <a:p>
              <a:pPr marL="0" marR="0" lvl="0" indent="0" algn="l" defTabSz="685749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на законе Архимеда.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13475" y="1473608"/>
            <a:ext cx="2930525" cy="2196284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2524" y="1670152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Государственной религией являлось православие. 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Его приверженцами было около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87 % населения.</a:t>
            </a:r>
          </a:p>
        </p:txBody>
      </p:sp>
      <p:pic>
        <p:nvPicPr>
          <p:cNvPr id="18438" name="Picture 6" descr="ÐÐ°ÑÑÐ¸Ð½ÐºÐ¸ Ð¿Ð¾ Ð·Ð°Ð¿ÑÐ¾ÑÑ ÐºÑÐµÑÑÐ½ÑÐ¹ ÑÐ¾Ð´ ÐºÐ°ÑÑÐ½Ð¸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76300"/>
            <a:ext cx="2952750" cy="354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83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Религии Российской империи 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710124"/>
            <a:ext cx="19951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Католичество.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933668"/>
            <a:ext cx="20875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Протестантизм.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4157212"/>
            <a:ext cx="12436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Иудаизм.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127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975" y="2957197"/>
            <a:ext cx="1681040" cy="168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r="15339"/>
          <a:stretch/>
        </p:blipFill>
        <p:spPr bwMode="auto">
          <a:xfrm>
            <a:off x="3841449" y="2154884"/>
            <a:ext cx="1871456" cy="197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71" y="860602"/>
            <a:ext cx="2188482" cy="218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8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Религии Российской империи 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8" y="1710125"/>
            <a:ext cx="2924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Ислам.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933668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Буддизм.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8" y="4157212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Язычество.</a:t>
            </a:r>
          </a:p>
        </p:txBody>
      </p:sp>
      <p:pic>
        <p:nvPicPr>
          <p:cNvPr id="1946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016" y="890720"/>
            <a:ext cx="2145957" cy="16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ÐÐ°ÑÑÐ¸Ð½ÐºÐ¸ Ð¿Ð¾ Ð·Ð°Ð¿ÑÐ¾ÑÑ Ð¿Ð°Ð³Ð¾Ð´Ð° ÑÐ¸ÑÑÐ½Ð¾Ðº Ð¿Ð½Ð³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20" b="100000" l="9921" r="899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4406" y="2571750"/>
            <a:ext cx="2639069" cy="16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iconspng.com/uploads/npc-shrine-ix-pot/npc-shrine-ix-po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41" y="2584924"/>
            <a:ext cx="1672671" cy="214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Население России 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8" y="1489787"/>
            <a:ext cx="2924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Крестьянство.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582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5818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713330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Мещанство.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053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8" y="3936874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Купечество.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37969" y="1476560"/>
            <a:ext cx="2924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Дворянство.</a:t>
            </a:r>
          </a:p>
        </p:txBody>
      </p:sp>
      <p:sp>
        <p:nvSpPr>
          <p:cNvPr id="38" name="Овал 37"/>
          <p:cNvSpPr/>
          <p:nvPr/>
        </p:nvSpPr>
        <p:spPr>
          <a:xfrm>
            <a:off x="4392926" y="134505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4</a:t>
            </a:r>
          </a:p>
        </p:txBody>
      </p:sp>
      <p:sp>
        <p:nvSpPr>
          <p:cNvPr id="39" name="Овал 38"/>
          <p:cNvSpPr/>
          <p:nvPr/>
        </p:nvSpPr>
        <p:spPr>
          <a:xfrm>
            <a:off x="4392926" y="25686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37969" y="2700103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Духовенство. </a:t>
            </a:r>
          </a:p>
        </p:txBody>
      </p:sp>
      <p:sp>
        <p:nvSpPr>
          <p:cNvPr id="41" name="Овал 40"/>
          <p:cNvSpPr/>
          <p:nvPr/>
        </p:nvSpPr>
        <p:spPr>
          <a:xfrm>
            <a:off x="4392613" y="37921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7969" y="3923647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Казачество.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35" y="985992"/>
            <a:ext cx="2017609" cy="35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37" grpId="0"/>
      <p:bldP spid="38" grpId="0" animBg="1"/>
      <p:bldP spid="39" grpId="0" animBg="1"/>
      <p:bldP spid="40" grpId="0"/>
      <p:bldP spid="41" grpId="0" animBg="1"/>
      <p:bldP spid="4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Крестьяне России в XIX веке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3818" y="2420235"/>
            <a:ext cx="2924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Государственные.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9533" y="22887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533" y="3248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3818" y="3380164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Дворцовые.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208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3817" y="4340093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Помещичьи.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4273" y="13288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3818" y="1321804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Составляли 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94 % населения.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" b="3417"/>
          <a:stretch/>
        </p:blipFill>
        <p:spPr>
          <a:xfrm>
            <a:off x="2964424" y="2288734"/>
            <a:ext cx="6179578" cy="28559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Мещане России в XIX веке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9533" y="22887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533" y="3248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208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3925" r="12845" b="11617"/>
          <a:stretch/>
        </p:blipFill>
        <p:spPr>
          <a:xfrm>
            <a:off x="4056566" y="925871"/>
            <a:ext cx="4313817" cy="3829723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364273" y="13288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3818" y="1321804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Составляли 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2 % населения.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3817" y="2433250"/>
            <a:ext cx="2924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Ремесленники.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3817" y="3380164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Работные люди.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03817" y="4340094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Мелкие торговцы.</a:t>
            </a:r>
          </a:p>
        </p:txBody>
      </p:sp>
    </p:spTree>
    <p:extLst>
      <p:ext uri="{BB962C8B-B14F-4D97-AF65-F5344CB8AC3E}">
        <p14:creationId xmlns:p14="http://schemas.microsoft.com/office/powerpoint/2010/main" val="25813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17" grpId="0" animBg="1"/>
      <p:bldP spid="25" grpId="0"/>
      <p:bldP spid="14" grpId="0"/>
      <p:bldP spid="15" grpId="0"/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853"/>
            <a:ext cx="9144002" cy="51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972860"/>
            <a:ext cx="385280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Дворянство и духовенство входили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число привилегированных сословий.</a:t>
            </a:r>
          </a:p>
        </p:txBody>
      </p:sp>
    </p:spTree>
    <p:extLst>
      <p:ext uri="{BB962C8B-B14F-4D97-AF65-F5344CB8AC3E}">
        <p14:creationId xmlns:p14="http://schemas.microsoft.com/office/powerpoint/2010/main" val="2661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eterburg2.ru/uploads/17/11/28/o_38c3f7e45b8ff9fdca8e4c6798c478e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-125410" y="-67618"/>
            <a:ext cx="9269412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25410" y="3972860"/>
            <a:ext cx="343693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Дворянство делилось на крупное,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среднее и мелкое.</a:t>
            </a:r>
          </a:p>
        </p:txBody>
      </p:sp>
    </p:spTree>
    <p:extLst>
      <p:ext uri="{BB962C8B-B14F-4D97-AF65-F5344CB8AC3E}">
        <p14:creationId xmlns:p14="http://schemas.microsoft.com/office/powerpoint/2010/main" val="32683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ÐºÑÐµÑÑÐ½ÑÐ¹ ÑÐ¾Ð´ ÐºÐ°ÑÑÐ½Ð¸Ð½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1673107"/>
            <a:ext cx="257333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Духовенство всех уровней к концу XVIII века насчитывало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ctr" defTabSz="685766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215 тысяч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1616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51766" y="2267051"/>
            <a:ext cx="4870449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Купечество делилось на три гильдии – первую, вторую и третью.</a:t>
            </a:r>
          </a:p>
        </p:txBody>
      </p:sp>
      <p:pic>
        <p:nvPicPr>
          <p:cNvPr id="11266" name="Picture 2" descr="https://pics.livejournal.com/nellyt/pic/000051ap/s640x48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44033"/>
            <a:ext cx="2970951" cy="36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3133" y="1521856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Первый воздушный шар был 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 оболочкой из грубого льняного полотна, обклеенного бумагой.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 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Он достиг высоты около </a:t>
            </a:r>
          </a:p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1800 метров.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1574" t="51140" r="60316" b="4401"/>
          <a:stretch/>
        </p:blipFill>
        <p:spPr>
          <a:xfrm>
            <a:off x="373793" y="549519"/>
            <a:ext cx="2910745" cy="404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7014" y="4405222"/>
            <a:ext cx="3449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Линейный казак</a:t>
            </a:r>
          </a:p>
        </p:txBody>
      </p:sp>
      <p:pic>
        <p:nvPicPr>
          <p:cNvPr id="1229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0340" y="398004"/>
            <a:ext cx="2843321" cy="400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4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 ÐÑÐ°Ð¼Ð°Ð½Ñ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82277" y="39228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162" y="969114"/>
            <a:ext cx="144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Казачья станица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Атамань.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Реконструкция</a:t>
            </a:r>
          </a:p>
        </p:txBody>
      </p:sp>
    </p:spTree>
    <p:extLst>
      <p:ext uri="{BB962C8B-B14F-4D97-AF65-F5344CB8AC3E}">
        <p14:creationId xmlns:p14="http://schemas.microsoft.com/office/powerpoint/2010/main" val="25315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Казачьи войска в начале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века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3818" y="2420235"/>
            <a:ext cx="2924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Донское.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9533" y="22887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533" y="3248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3818" y="3380164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Оренбургское.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2085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3817" y="4340093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Сибирское.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4273" y="13288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3816" y="1430634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Астраханское.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37656" y="1460308"/>
            <a:ext cx="2924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Терское.</a:t>
            </a:r>
          </a:p>
        </p:txBody>
      </p:sp>
      <p:sp>
        <p:nvSpPr>
          <p:cNvPr id="33" name="Овал 32"/>
          <p:cNvSpPr/>
          <p:nvPr/>
        </p:nvSpPr>
        <p:spPr>
          <a:xfrm>
            <a:off x="4392613" y="13288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5</a:t>
            </a:r>
          </a:p>
        </p:txBody>
      </p:sp>
      <p:sp>
        <p:nvSpPr>
          <p:cNvPr id="34" name="Овал 33"/>
          <p:cNvSpPr/>
          <p:nvPr/>
        </p:nvSpPr>
        <p:spPr>
          <a:xfrm>
            <a:off x="4392613" y="25523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37656" y="2683851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Уральское. </a:t>
            </a:r>
          </a:p>
        </p:txBody>
      </p:sp>
      <p:sp>
        <p:nvSpPr>
          <p:cNvPr id="36" name="Овал 35"/>
          <p:cNvSpPr/>
          <p:nvPr/>
        </p:nvSpPr>
        <p:spPr>
          <a:xfrm>
            <a:off x="4392300" y="37758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37656" y="3907395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Черноморское.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47" y="772776"/>
            <a:ext cx="2616308" cy="308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6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  <p:bldP spid="32" grpId="0"/>
      <p:bldP spid="33" grpId="0" animBg="1"/>
      <p:bldP spid="34" grpId="0" animBg="1"/>
      <p:bldP spid="35" grpId="0"/>
      <p:bldP spid="36" grpId="0" animBg="1"/>
      <p:bldP spid="3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1007" y="2275002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Основу экономики России составляла крепостническая система.</a:t>
            </a:r>
          </a:p>
        </p:txBody>
      </p:sp>
      <p:pic>
        <p:nvPicPr>
          <p:cNvPr id="15362" name="Picture 2" descr="ÐÐ°ÑÑÐ¸Ð½ÐºÐ¸ Ð¿Ð¾ Ð·Ð°Ð¿ÑÐ¾ÑÑ ÐºÑÐµÐ¿Ð¾ÑÑÐ½ÑÐµ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99836"/>
            <a:ext cx="2952750" cy="37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01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Зарождение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новых экономических отношений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Развитие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мануфактурной промышленности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Начало формирования рынка наёмной рабочей силы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Российская экономика 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</a:t>
            </a:r>
          </a:p>
        </p:txBody>
      </p:sp>
    </p:spTree>
    <p:extLst>
      <p:ext uri="{BB962C8B-B14F-4D97-AF65-F5344CB8AC3E}">
        <p14:creationId xmlns:p14="http://schemas.microsoft.com/office/powerpoint/2010/main" val="37379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66382" y="2978880"/>
            <a:ext cx="2552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Помещики имели регулярный доход в виде податей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80460" y="2997042"/>
            <a:ext cx="2552661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1324" y="1645769"/>
            <a:ext cx="30487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Крестьяне не были заинтересованы в освоении технических новшеств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77899" y="2067286"/>
            <a:ext cx="2238374" cy="119314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6383" y="1663644"/>
            <a:ext cx="2552661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6" idx="1"/>
            <a:endCxn id="17" idx="3"/>
          </p:cNvCxnSpPr>
          <p:nvPr/>
        </p:nvCxnSpPr>
        <p:spPr>
          <a:xfrm rot="10800000">
            <a:off x="4419045" y="2014807"/>
            <a:ext cx="658855" cy="64905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6" idx="1"/>
            <a:endCxn id="12" idx="3"/>
          </p:cNvCxnSpPr>
          <p:nvPr/>
        </p:nvCxnSpPr>
        <p:spPr>
          <a:xfrm rot="10800000" flipV="1">
            <a:off x="4419043" y="2663856"/>
            <a:ext cx="658856" cy="68435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77899" y="2186803"/>
            <a:ext cx="2238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Многие изобретения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 применялись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промышленности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 в сельском хозяйстве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Российская экономика 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</a:t>
            </a:r>
          </a:p>
        </p:txBody>
      </p:sp>
    </p:spTree>
    <p:extLst>
      <p:ext uri="{BB962C8B-B14F-4D97-AF65-F5344CB8AC3E}">
        <p14:creationId xmlns:p14="http://schemas.microsoft.com/office/powerpoint/2010/main" val="16006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9" grpId="0"/>
      <p:bldP spid="29" grpId="0" animBg="1"/>
      <p:bldP spid="17" grpId="0" animBg="1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42515" y="2699877"/>
            <a:ext cx="2552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Незаинтересованность крепостных крестьян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труде на помещиков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026" y="1732532"/>
            <a:ext cx="2563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Повышение доходов помещиков за счёт увеличения податей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65294" y="2713014"/>
            <a:ext cx="2556228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3026" y="2718039"/>
            <a:ext cx="2556228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3026" y="1750407"/>
            <a:ext cx="2552661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65294" y="1750406"/>
            <a:ext cx="2552661" cy="7023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467050" y="1975180"/>
            <a:ext cx="2238374" cy="119314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58" idx="1"/>
            <a:endCxn id="17" idx="3"/>
          </p:cNvCxnSpPr>
          <p:nvPr/>
        </p:nvCxnSpPr>
        <p:spPr>
          <a:xfrm flipH="1">
            <a:off x="3005687" y="2101568"/>
            <a:ext cx="459607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56" idx="1"/>
            <a:endCxn id="12" idx="3"/>
          </p:cNvCxnSpPr>
          <p:nvPr/>
        </p:nvCxnSpPr>
        <p:spPr>
          <a:xfrm flipH="1">
            <a:off x="2995176" y="3064176"/>
            <a:ext cx="470118" cy="503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77563" y="2094697"/>
            <a:ext cx="2227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Лишение государства прибыли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 возможностей эффективного роста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Российская экономика 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веке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728303" y="2804357"/>
            <a:ext cx="2005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Застой помещичьих хозяйств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83785" y="1843191"/>
            <a:ext cx="2535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Упадок и разорение крестьянских хозяйств</a:t>
            </a:r>
          </a:p>
        </p:txBody>
      </p:sp>
      <p:cxnSp>
        <p:nvCxnSpPr>
          <p:cNvPr id="59" name="Скругленная соединительная линия 58"/>
          <p:cNvCxnSpPr>
            <a:stCxn id="29" idx="1"/>
            <a:endCxn id="56" idx="3"/>
          </p:cNvCxnSpPr>
          <p:nvPr/>
        </p:nvCxnSpPr>
        <p:spPr>
          <a:xfrm rot="10800000" flipV="1">
            <a:off x="6021522" y="2571750"/>
            <a:ext cx="445528" cy="49242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endCxn id="58" idx="3"/>
          </p:cNvCxnSpPr>
          <p:nvPr/>
        </p:nvCxnSpPr>
        <p:spPr>
          <a:xfrm rot="10800000">
            <a:off x="6017955" y="2101569"/>
            <a:ext cx="449096" cy="47018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32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56" grpId="0" animBg="1"/>
      <p:bldP spid="36" grpId="0" animBg="1"/>
      <p:bldP spid="17" grpId="0" animBg="1"/>
      <p:bldP spid="58" grpId="0" animBg="1"/>
      <p:bldP spid="29" grpId="0" animBg="1"/>
      <p:bldP spid="6" grpId="0"/>
      <p:bldP spid="55" grpId="0"/>
      <p:bldP spid="5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2/Philipp_Jakob_Loutherbourg_d._J.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28" y="-929614"/>
            <a:ext cx="9585189" cy="61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82277" y="39228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794" y="876781"/>
            <a:ext cx="1838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Ф. Я.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Лютербург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Младший.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Коулбрукдэйл ночью. 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1801</a:t>
            </a:r>
          </a:p>
        </p:txBody>
      </p:sp>
    </p:spTree>
    <p:extLst>
      <p:ext uri="{BB962C8B-B14F-4D97-AF65-F5344CB8AC3E}">
        <p14:creationId xmlns:p14="http://schemas.microsoft.com/office/powerpoint/2010/main" val="38245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3279" y="2122653"/>
            <a:ext cx="487044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Налоговый гнёт в России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стал основной причиной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торможения развития страны.</a:t>
            </a: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399" y="562708"/>
            <a:ext cx="2961200" cy="39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1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Неизменность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высших органов государственной власти  со времён Петра 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Отсутствие у них определённых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полномочий и чёткой структуры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Необходимость преобразования системы государственного управления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Государственное 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8122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10469" r="6447" b="19931"/>
          <a:stretch/>
        </p:blipFill>
        <p:spPr bwMode="auto">
          <a:xfrm>
            <a:off x="3" y="-20782"/>
            <a:ext cx="9143999" cy="516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Публичная демонстрация полёта аэростата с животными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Theano Didot" panose="02060603060706020203" pitchFamily="18" charset="0"/>
                <a:cs typeface="+mn-cs"/>
              </a:rPr>
              <a:t>в корзине </a:t>
            </a:r>
          </a:p>
        </p:txBody>
      </p:sp>
    </p:spTree>
    <p:extLst>
      <p:ext uri="{BB962C8B-B14F-4D97-AF65-F5344CB8AC3E}">
        <p14:creationId xmlns:p14="http://schemas.microsoft.com/office/powerpoint/2010/main" val="105367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62189" y="1653025"/>
            <a:ext cx="1658754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715432" y="2756524"/>
            <a:ext cx="3713136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0"/>
            <a:endCxn id="15" idx="2"/>
          </p:cNvCxnSpPr>
          <p:nvPr/>
        </p:nvCxnSpPr>
        <p:spPr>
          <a:xfrm rot="16200000" flipV="1">
            <a:off x="3287925" y="1472449"/>
            <a:ext cx="487717" cy="208043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47810" y="2905311"/>
            <a:ext cx="344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Император Российской империи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4194" y="1653025"/>
            <a:ext cx="1695609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0824" y="1719955"/>
            <a:ext cx="16401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Законодательная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власть</a:t>
            </a:r>
          </a:p>
        </p:txBody>
      </p:sp>
      <p:cxnSp>
        <p:nvCxnSpPr>
          <p:cNvPr id="24" name="Скругленная соединительная линия 23"/>
          <p:cNvCxnSpPr>
            <a:stCxn id="29" idx="0"/>
            <a:endCxn id="28" idx="2"/>
          </p:cNvCxnSpPr>
          <p:nvPr/>
        </p:nvCxnSpPr>
        <p:spPr>
          <a:xfrm rot="5400000" flipH="1" flipV="1">
            <a:off x="5388164" y="1452644"/>
            <a:ext cx="487717" cy="212004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29" idx="0"/>
            <a:endCxn id="18" idx="2"/>
          </p:cNvCxnSpPr>
          <p:nvPr/>
        </p:nvCxnSpPr>
        <p:spPr>
          <a:xfrm flipH="1" flipV="1">
            <a:off x="4571999" y="2268807"/>
            <a:ext cx="1" cy="48771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Российское самодержавие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4239" y="1653025"/>
            <a:ext cx="1695609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23043" y="1598534"/>
            <a:ext cx="154561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Назначение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обер-прокурора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Синода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3010" y="1707000"/>
            <a:ext cx="17379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Распорядительная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власть</a:t>
            </a:r>
          </a:p>
        </p:txBody>
      </p:sp>
    </p:spTree>
    <p:extLst>
      <p:ext uri="{BB962C8B-B14F-4D97-AF65-F5344CB8AC3E}">
        <p14:creationId xmlns:p14="http://schemas.microsoft.com/office/powerpoint/2010/main" val="13666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  <p:bldP spid="4" grpId="0"/>
      <p:bldP spid="18" grpId="0" animBg="1"/>
      <p:bldP spid="7" grpId="0"/>
      <p:bldP spid="28" grpId="0" animBg="1"/>
      <p:bldP spid="30" grpId="0"/>
      <p:bldP spid="3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Местное управление в Российской империи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571625"/>
            <a:ext cx="42623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На местах власть осуществляли губернаторы и наместники.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795169"/>
            <a:ext cx="59104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Зажиточные граждане участвовали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управлении через городские думы.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4018714"/>
            <a:ext cx="48259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Руководящие позиции в городском управлении сохраняли дворяне.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Ð³ÑÐ±ÐµÑÐ½Ð°ÑÐ¾Ñ 19 Ð²ÐµÐ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74" y="1256852"/>
            <a:ext cx="2433851" cy="330886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629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Россия и мир на рубеже XIX века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55562"/>
            <a:ext cx="5815176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Промышленная революция связана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 началом массового применения машин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и с изменением всей структуры общества.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4010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6501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7969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517030"/>
            <a:ext cx="692865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Резко повысилась производительность труда,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выросла урбанизация, быстро увеличился жизненный уровень населения.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651424"/>
            <a:ext cx="596548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России было необходимо развиваться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в том же направлении, сохраняя при этом 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свои исторические традиции и особенности.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585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403" t="13375" r="3403" b="12771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376238"/>
            <a:ext cx="3170583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Первый полёт человека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на летательном аппарате состоялся в ноябре 1783 года.</a:t>
            </a:r>
          </a:p>
        </p:txBody>
      </p:sp>
    </p:spTree>
    <p:extLst>
      <p:ext uri="{BB962C8B-B14F-4D97-AF65-F5344CB8AC3E}">
        <p14:creationId xmlns:p14="http://schemas.microsoft.com/office/powerpoint/2010/main" val="36733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1306</Words>
  <Application>Microsoft Office PowerPoint</Application>
  <PresentationFormat>Экран (16:9)</PresentationFormat>
  <Paragraphs>461</Paragraphs>
  <Slides>82</Slides>
  <Notes>82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9" baseType="lpstr">
      <vt:lpstr>Arial</vt:lpstr>
      <vt:lpstr>Calibri</vt:lpstr>
      <vt:lpstr>Merriweather</vt:lpstr>
      <vt:lpstr>Roboto</vt:lpstr>
      <vt:lpstr>Roboto Slab</vt:lpstr>
      <vt:lpstr>Theano Didot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2018-11-06T06:56:16Z</dcterms:created>
  <dcterms:modified xsi:type="dcterms:W3CDTF">2018-11-12T06:53:08Z</dcterms:modified>
</cp:coreProperties>
</file>