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56"/>
  </p:notesMasterIdLst>
  <p:sldIdLst>
    <p:sldId id="267" r:id="rId2"/>
    <p:sldId id="307" r:id="rId3"/>
    <p:sldId id="311" r:id="rId4"/>
    <p:sldId id="312" r:id="rId5"/>
    <p:sldId id="373" r:id="rId6"/>
    <p:sldId id="310" r:id="rId7"/>
    <p:sldId id="305" r:id="rId8"/>
    <p:sldId id="313" r:id="rId9"/>
    <p:sldId id="263" r:id="rId10"/>
    <p:sldId id="309" r:id="rId11"/>
    <p:sldId id="315" r:id="rId12"/>
    <p:sldId id="317" r:id="rId13"/>
    <p:sldId id="316" r:id="rId14"/>
    <p:sldId id="374" r:id="rId15"/>
    <p:sldId id="301" r:id="rId16"/>
    <p:sldId id="299" r:id="rId17"/>
    <p:sldId id="319" r:id="rId18"/>
    <p:sldId id="371" r:id="rId19"/>
    <p:sldId id="320" r:id="rId20"/>
    <p:sldId id="321" r:id="rId21"/>
    <p:sldId id="324" r:id="rId22"/>
    <p:sldId id="325" r:id="rId23"/>
    <p:sldId id="326" r:id="rId24"/>
    <p:sldId id="330" r:id="rId25"/>
    <p:sldId id="323" r:id="rId26"/>
    <p:sldId id="327" r:id="rId27"/>
    <p:sldId id="333" r:id="rId28"/>
    <p:sldId id="329" r:id="rId29"/>
    <p:sldId id="332" r:id="rId30"/>
    <p:sldId id="322" r:id="rId31"/>
    <p:sldId id="300" r:id="rId32"/>
    <p:sldId id="336" r:id="rId33"/>
    <p:sldId id="338" r:id="rId34"/>
    <p:sldId id="369" r:id="rId35"/>
    <p:sldId id="370" r:id="rId36"/>
    <p:sldId id="346" r:id="rId37"/>
    <p:sldId id="356" r:id="rId38"/>
    <p:sldId id="348" r:id="rId39"/>
    <p:sldId id="349" r:id="rId40"/>
    <p:sldId id="351" r:id="rId41"/>
    <p:sldId id="372" r:id="rId42"/>
    <p:sldId id="354" r:id="rId43"/>
    <p:sldId id="355" r:id="rId44"/>
    <p:sldId id="357" r:id="rId45"/>
    <p:sldId id="358" r:id="rId46"/>
    <p:sldId id="345" r:id="rId47"/>
    <p:sldId id="360" r:id="rId48"/>
    <p:sldId id="361" r:id="rId49"/>
    <p:sldId id="363" r:id="rId50"/>
    <p:sldId id="364" r:id="rId51"/>
    <p:sldId id="328" r:id="rId52"/>
    <p:sldId id="365" r:id="rId53"/>
    <p:sldId id="366" r:id="rId54"/>
    <p:sldId id="368" r:id="rId55"/>
  </p:sldIdLst>
  <p:sldSz cx="9144000" cy="5143500" type="screen16x9"/>
  <p:notesSz cx="6858000" cy="9144000"/>
  <p:embeddedFontLst>
    <p:embeddedFont>
      <p:font typeface="Theano Didot" panose="020B0604020202020204" charset="0"/>
      <p:regular r:id="rId57"/>
    </p:embeddedFont>
    <p:embeddedFont>
      <p:font typeface="Roboto" panose="02000000000000000000" pitchFamily="2" charset="0"/>
      <p:regular r:id="rId58"/>
      <p:bold r:id="rId59"/>
      <p:italic r:id="rId60"/>
      <p:boldItalic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Merriweather" panose="00000500000000000000" pitchFamily="2" charset="-52"/>
      <p:regular r:id="rId66"/>
      <p:bold r:id="rId67"/>
      <p:italic r:id="rId68"/>
      <p:boldItalic r:id="rId69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46A4"/>
    <a:srgbClr val="003BB2"/>
    <a:srgbClr val="F0774C"/>
    <a:srgbClr val="33CC33"/>
    <a:srgbClr val="404040"/>
    <a:srgbClr val="DD4935"/>
    <a:srgbClr val="CA0000"/>
    <a:srgbClr val="413434"/>
    <a:srgbClr val="C61648"/>
    <a:srgbClr val="4E36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4" autoAdjust="0"/>
    <p:restoredTop sz="93543" autoAdjust="0"/>
  </p:normalViewPr>
  <p:slideViewPr>
    <p:cSldViewPr snapToGrid="0" showGuides="1">
      <p:cViewPr varScale="1">
        <p:scale>
          <a:sx n="109" d="100"/>
          <a:sy n="109" d="100"/>
        </p:scale>
        <p:origin x="786" y="102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86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391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43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214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73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981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59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18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41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877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188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886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5254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653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3902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3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469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170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2305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5889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76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7143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34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9254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3395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233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4819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116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8134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5425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533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748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629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0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0673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158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919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638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184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8711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758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536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3387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41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98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5983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204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467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2178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217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378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739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41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817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022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4.jpe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.png"/><Relationship Id="rId4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upload.wikimedia.org/wikipedia/commons/thumb/a/aa/Battle_of_Lutzen.jpg/1024px-Battle_of_Lutz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80141" y="427492"/>
            <a:ext cx="6363859" cy="44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4033838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Россия </a:t>
            </a:r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и Европа в конце XVII века</a:t>
            </a:r>
          </a:p>
        </p:txBody>
      </p:sp>
    </p:spTree>
    <p:extLst>
      <p:ext uri="{BB962C8B-B14F-4D97-AF65-F5344CB8AC3E}">
        <p14:creationId xmlns:p14="http://schemas.microsoft.com/office/powerpoint/2010/main" val="73571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7" y="2901565"/>
            <a:ext cx="3478706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1669 году гетман </a:t>
            </a:r>
            <a:r>
              <a:rPr lang="ru-RU" sz="1400" dirty="0" smtClean="0">
                <a:solidFill>
                  <a:prstClr val="white"/>
                </a:solidFill>
              </a:rPr>
              <a:t>Правобережной</a:t>
            </a: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Украины </a:t>
            </a:r>
            <a:r>
              <a:rPr lang="ru-RU" sz="1400" dirty="0">
                <a:solidFill>
                  <a:prstClr val="white"/>
                </a:solidFill>
              </a:rPr>
              <a:t>Пётр Дорошенко принял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подданство </a:t>
            </a:r>
            <a:r>
              <a:rPr lang="ru-RU" sz="1400" dirty="0">
                <a:solidFill>
                  <a:prstClr val="white"/>
                </a:solidFill>
              </a:rPr>
              <a:t>турецкого </a:t>
            </a:r>
            <a:r>
              <a:rPr lang="ru-RU" sz="1400" dirty="0" smtClean="0">
                <a:solidFill>
                  <a:prstClr val="white"/>
                </a:solidFill>
              </a:rPr>
              <a:t>султана. 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613" y="803107"/>
            <a:ext cx="4751387" cy="353728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7" y="1545333"/>
            <a:ext cx="3478706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</a:rPr>
              <a:t>Усиление османского </a:t>
            </a:r>
            <a:endParaRPr lang="ru-RU" sz="2800" dirty="0" smtClean="0">
              <a:solidFill>
                <a:srgbClr val="FFDC5A"/>
              </a:solidFill>
              <a:latin typeface="Merriweather"/>
            </a:endParaRPr>
          </a:p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влияния 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23576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Гетманщина в турецком </a:t>
            </a:r>
          </a:p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подданстве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030" y="3946423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Предоставляла</a:t>
            </a: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казацкое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войско.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392613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93580" y="3946423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Освобождалась </a:t>
            </a: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от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уплаты податей.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6146" name="Picture 2" descr="Flag of the Cossack Hetmanat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044" y="789091"/>
            <a:ext cx="3186181" cy="210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02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¤Ð°Ð¹Ð»:Europe map 16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5616">
            <a:off x="16099" y="379957"/>
            <a:ext cx="4115191" cy="306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0651"/>
            <a:ext cx="9144002" cy="53001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олилиния 3"/>
          <p:cNvSpPr/>
          <p:nvPr/>
        </p:nvSpPr>
        <p:spPr>
          <a:xfrm>
            <a:off x="2514942" y="2288631"/>
            <a:ext cx="406355" cy="217750"/>
          </a:xfrm>
          <a:custGeom>
            <a:avLst/>
            <a:gdLst>
              <a:gd name="connsiteX0" fmla="*/ 86270 w 406355"/>
              <a:gd name="connsiteY0" fmla="*/ 20643 h 217750"/>
              <a:gd name="connsiteX1" fmla="*/ 24695 w 406355"/>
              <a:gd name="connsiteY1" fmla="*/ 85297 h 217750"/>
              <a:gd name="connsiteX2" fmla="*/ 64 w 406355"/>
              <a:gd name="connsiteY2" fmla="*/ 113007 h 217750"/>
              <a:gd name="connsiteX3" fmla="*/ 30852 w 406355"/>
              <a:gd name="connsiteY3" fmla="*/ 143794 h 217750"/>
              <a:gd name="connsiteX4" fmla="*/ 30852 w 406355"/>
              <a:gd name="connsiteY4" fmla="*/ 162267 h 217750"/>
              <a:gd name="connsiteX5" fmla="*/ 101664 w 406355"/>
              <a:gd name="connsiteY5" fmla="*/ 183819 h 217750"/>
              <a:gd name="connsiteX6" fmla="*/ 190949 w 406355"/>
              <a:gd name="connsiteY6" fmla="*/ 217685 h 217750"/>
              <a:gd name="connsiteX7" fmla="*/ 277155 w 406355"/>
              <a:gd name="connsiteY7" fmla="*/ 174582 h 217750"/>
              <a:gd name="connsiteX8" fmla="*/ 320258 w 406355"/>
              <a:gd name="connsiteY8" fmla="*/ 174582 h 217750"/>
              <a:gd name="connsiteX9" fmla="*/ 354125 w 406355"/>
              <a:gd name="connsiteY9" fmla="*/ 165346 h 217750"/>
              <a:gd name="connsiteX10" fmla="*/ 369519 w 406355"/>
              <a:gd name="connsiteY10" fmla="*/ 131479 h 217750"/>
              <a:gd name="connsiteX11" fmla="*/ 397228 w 406355"/>
              <a:gd name="connsiteY11" fmla="*/ 60667 h 217750"/>
              <a:gd name="connsiteX12" fmla="*/ 194028 w 406355"/>
              <a:gd name="connsiteY12" fmla="*/ 2170 h 217750"/>
              <a:gd name="connsiteX13" fmla="*/ 86270 w 406355"/>
              <a:gd name="connsiteY13" fmla="*/ 20643 h 21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6355" h="217750">
                <a:moveTo>
                  <a:pt x="86270" y="20643"/>
                </a:moveTo>
                <a:cubicBezTo>
                  <a:pt x="58048" y="34498"/>
                  <a:pt x="39063" y="69903"/>
                  <a:pt x="24695" y="85297"/>
                </a:cubicBezTo>
                <a:cubicBezTo>
                  <a:pt x="10327" y="100691"/>
                  <a:pt x="-962" y="103258"/>
                  <a:pt x="64" y="113007"/>
                </a:cubicBezTo>
                <a:cubicBezTo>
                  <a:pt x="1090" y="122757"/>
                  <a:pt x="25721" y="135584"/>
                  <a:pt x="30852" y="143794"/>
                </a:cubicBezTo>
                <a:cubicBezTo>
                  <a:pt x="35983" y="152004"/>
                  <a:pt x="19050" y="155596"/>
                  <a:pt x="30852" y="162267"/>
                </a:cubicBezTo>
                <a:cubicBezTo>
                  <a:pt x="42654" y="168938"/>
                  <a:pt x="74981" y="174583"/>
                  <a:pt x="101664" y="183819"/>
                </a:cubicBezTo>
                <a:cubicBezTo>
                  <a:pt x="128347" y="193055"/>
                  <a:pt x="161701" y="219224"/>
                  <a:pt x="190949" y="217685"/>
                </a:cubicBezTo>
                <a:cubicBezTo>
                  <a:pt x="220197" y="216146"/>
                  <a:pt x="255603" y="181766"/>
                  <a:pt x="277155" y="174582"/>
                </a:cubicBezTo>
                <a:cubicBezTo>
                  <a:pt x="298707" y="167398"/>
                  <a:pt x="307430" y="176121"/>
                  <a:pt x="320258" y="174582"/>
                </a:cubicBezTo>
                <a:cubicBezTo>
                  <a:pt x="333086" y="173043"/>
                  <a:pt x="345915" y="172530"/>
                  <a:pt x="354125" y="165346"/>
                </a:cubicBezTo>
                <a:cubicBezTo>
                  <a:pt x="362335" y="158162"/>
                  <a:pt x="362335" y="148925"/>
                  <a:pt x="369519" y="131479"/>
                </a:cubicBezTo>
                <a:cubicBezTo>
                  <a:pt x="376703" y="114033"/>
                  <a:pt x="426477" y="82219"/>
                  <a:pt x="397228" y="60667"/>
                </a:cubicBezTo>
                <a:cubicBezTo>
                  <a:pt x="367980" y="39116"/>
                  <a:pt x="243802" y="9354"/>
                  <a:pt x="194028" y="2170"/>
                </a:cubicBezTo>
                <a:cubicBezTo>
                  <a:pt x="144254" y="-5014"/>
                  <a:pt x="114492" y="6788"/>
                  <a:pt x="86270" y="2064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2737970" y="2053500"/>
            <a:ext cx="310387" cy="325087"/>
          </a:xfrm>
          <a:custGeom>
            <a:avLst/>
            <a:gdLst>
              <a:gd name="connsiteX0" fmla="*/ 26418 w 310387"/>
              <a:gd name="connsiteY0" fmla="*/ 72224 h 325087"/>
              <a:gd name="connsiteX1" fmla="*/ 112624 w 310387"/>
              <a:gd name="connsiteY1" fmla="*/ 19885 h 325087"/>
              <a:gd name="connsiteX2" fmla="*/ 146491 w 310387"/>
              <a:gd name="connsiteY2" fmla="*/ 1412 h 325087"/>
              <a:gd name="connsiteX3" fmla="*/ 251170 w 310387"/>
              <a:gd name="connsiteY3" fmla="*/ 53751 h 325087"/>
              <a:gd name="connsiteX4" fmla="*/ 260406 w 310387"/>
              <a:gd name="connsiteY4" fmla="*/ 130721 h 325087"/>
              <a:gd name="connsiteX5" fmla="*/ 303509 w 310387"/>
              <a:gd name="connsiteY5" fmla="*/ 158430 h 325087"/>
              <a:gd name="connsiteX6" fmla="*/ 306588 w 310387"/>
              <a:gd name="connsiteY6" fmla="*/ 183060 h 325087"/>
              <a:gd name="connsiteX7" fmla="*/ 266564 w 310387"/>
              <a:gd name="connsiteY7" fmla="*/ 189218 h 325087"/>
              <a:gd name="connsiteX8" fmla="*/ 220382 w 310387"/>
              <a:gd name="connsiteY8" fmla="*/ 284660 h 325087"/>
              <a:gd name="connsiteX9" fmla="*/ 158806 w 310387"/>
              <a:gd name="connsiteY9" fmla="*/ 324685 h 325087"/>
              <a:gd name="connsiteX10" fmla="*/ 69521 w 310387"/>
              <a:gd name="connsiteY10" fmla="*/ 263109 h 325087"/>
              <a:gd name="connsiteX11" fmla="*/ 1788 w 310387"/>
              <a:gd name="connsiteY11" fmla="*/ 204612 h 325087"/>
              <a:gd name="connsiteX12" fmla="*/ 26418 w 310387"/>
              <a:gd name="connsiteY12" fmla="*/ 72224 h 32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0387" h="325087">
                <a:moveTo>
                  <a:pt x="26418" y="72224"/>
                </a:moveTo>
                <a:cubicBezTo>
                  <a:pt x="44891" y="41436"/>
                  <a:pt x="92612" y="31687"/>
                  <a:pt x="112624" y="19885"/>
                </a:cubicBezTo>
                <a:cubicBezTo>
                  <a:pt x="132636" y="8083"/>
                  <a:pt x="123400" y="-4232"/>
                  <a:pt x="146491" y="1412"/>
                </a:cubicBezTo>
                <a:cubicBezTo>
                  <a:pt x="169582" y="7056"/>
                  <a:pt x="232184" y="32200"/>
                  <a:pt x="251170" y="53751"/>
                </a:cubicBezTo>
                <a:cubicBezTo>
                  <a:pt x="270156" y="75302"/>
                  <a:pt x="251683" y="113275"/>
                  <a:pt x="260406" y="130721"/>
                </a:cubicBezTo>
                <a:cubicBezTo>
                  <a:pt x="269129" y="148168"/>
                  <a:pt x="295812" y="149707"/>
                  <a:pt x="303509" y="158430"/>
                </a:cubicBezTo>
                <a:cubicBezTo>
                  <a:pt x="311206" y="167153"/>
                  <a:pt x="312746" y="177929"/>
                  <a:pt x="306588" y="183060"/>
                </a:cubicBezTo>
                <a:cubicBezTo>
                  <a:pt x="300431" y="188191"/>
                  <a:pt x="280932" y="172285"/>
                  <a:pt x="266564" y="189218"/>
                </a:cubicBezTo>
                <a:cubicBezTo>
                  <a:pt x="252196" y="206151"/>
                  <a:pt x="238342" y="262082"/>
                  <a:pt x="220382" y="284660"/>
                </a:cubicBezTo>
                <a:cubicBezTo>
                  <a:pt x="202422" y="307238"/>
                  <a:pt x="183950" y="328277"/>
                  <a:pt x="158806" y="324685"/>
                </a:cubicBezTo>
                <a:cubicBezTo>
                  <a:pt x="133663" y="321093"/>
                  <a:pt x="95691" y="283121"/>
                  <a:pt x="69521" y="263109"/>
                </a:cubicBezTo>
                <a:cubicBezTo>
                  <a:pt x="43351" y="243097"/>
                  <a:pt x="8459" y="234887"/>
                  <a:pt x="1788" y="204612"/>
                </a:cubicBezTo>
                <a:cubicBezTo>
                  <a:pt x="-4883" y="174337"/>
                  <a:pt x="7945" y="103012"/>
                  <a:pt x="26418" y="72224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илиния 1"/>
          <p:cNvSpPr/>
          <p:nvPr/>
        </p:nvSpPr>
        <p:spPr>
          <a:xfrm>
            <a:off x="2427038" y="2032300"/>
            <a:ext cx="377771" cy="323440"/>
          </a:xfrm>
          <a:custGeom>
            <a:avLst/>
            <a:gdLst>
              <a:gd name="connsiteX0" fmla="*/ 5197 w 365427"/>
              <a:gd name="connsiteY0" fmla="*/ 72331 h 328566"/>
              <a:gd name="connsiteX1" fmla="*/ 39064 w 365427"/>
              <a:gd name="connsiteY1" fmla="*/ 130828 h 328566"/>
              <a:gd name="connsiteX2" fmla="*/ 106797 w 365427"/>
              <a:gd name="connsiteY2" fmla="*/ 164694 h 328566"/>
              <a:gd name="connsiteX3" fmla="*/ 125270 w 365427"/>
              <a:gd name="connsiteY3" fmla="*/ 180088 h 328566"/>
              <a:gd name="connsiteX4" fmla="*/ 134506 w 365427"/>
              <a:gd name="connsiteY4" fmla="*/ 321712 h 328566"/>
              <a:gd name="connsiteX5" fmla="*/ 220712 w 365427"/>
              <a:gd name="connsiteY5" fmla="*/ 306318 h 328566"/>
              <a:gd name="connsiteX6" fmla="*/ 328470 w 365427"/>
              <a:gd name="connsiteY6" fmla="*/ 306318 h 328566"/>
              <a:gd name="connsiteX7" fmla="*/ 365415 w 365427"/>
              <a:gd name="connsiteY7" fmla="*/ 244743 h 328566"/>
              <a:gd name="connsiteX8" fmla="*/ 331549 w 365427"/>
              <a:gd name="connsiteY8" fmla="*/ 106197 h 328566"/>
              <a:gd name="connsiteX9" fmla="*/ 251500 w 365427"/>
              <a:gd name="connsiteY9" fmla="*/ 69252 h 328566"/>
              <a:gd name="connsiteX10" fmla="*/ 251500 w 365427"/>
              <a:gd name="connsiteY10" fmla="*/ 26149 h 328566"/>
              <a:gd name="connsiteX11" fmla="*/ 223791 w 365427"/>
              <a:gd name="connsiteY11" fmla="*/ 13834 h 328566"/>
              <a:gd name="connsiteX12" fmla="*/ 199161 w 365427"/>
              <a:gd name="connsiteY12" fmla="*/ 16912 h 328566"/>
              <a:gd name="connsiteX13" fmla="*/ 149900 w 365427"/>
              <a:gd name="connsiteY13" fmla="*/ 1518 h 328566"/>
              <a:gd name="connsiteX14" fmla="*/ 5197 w 365427"/>
              <a:gd name="connsiteY14" fmla="*/ 72331 h 328566"/>
              <a:gd name="connsiteX0" fmla="*/ 5197 w 365427"/>
              <a:gd name="connsiteY0" fmla="*/ 58730 h 314965"/>
              <a:gd name="connsiteX1" fmla="*/ 39064 w 365427"/>
              <a:gd name="connsiteY1" fmla="*/ 117227 h 314965"/>
              <a:gd name="connsiteX2" fmla="*/ 106797 w 365427"/>
              <a:gd name="connsiteY2" fmla="*/ 151093 h 314965"/>
              <a:gd name="connsiteX3" fmla="*/ 125270 w 365427"/>
              <a:gd name="connsiteY3" fmla="*/ 166487 h 314965"/>
              <a:gd name="connsiteX4" fmla="*/ 134506 w 365427"/>
              <a:gd name="connsiteY4" fmla="*/ 308111 h 314965"/>
              <a:gd name="connsiteX5" fmla="*/ 220712 w 365427"/>
              <a:gd name="connsiteY5" fmla="*/ 292717 h 314965"/>
              <a:gd name="connsiteX6" fmla="*/ 328470 w 365427"/>
              <a:gd name="connsiteY6" fmla="*/ 292717 h 314965"/>
              <a:gd name="connsiteX7" fmla="*/ 365415 w 365427"/>
              <a:gd name="connsiteY7" fmla="*/ 231142 h 314965"/>
              <a:gd name="connsiteX8" fmla="*/ 331549 w 365427"/>
              <a:gd name="connsiteY8" fmla="*/ 92596 h 314965"/>
              <a:gd name="connsiteX9" fmla="*/ 251500 w 365427"/>
              <a:gd name="connsiteY9" fmla="*/ 55651 h 314965"/>
              <a:gd name="connsiteX10" fmla="*/ 251500 w 365427"/>
              <a:gd name="connsiteY10" fmla="*/ 12548 h 314965"/>
              <a:gd name="connsiteX11" fmla="*/ 223791 w 365427"/>
              <a:gd name="connsiteY11" fmla="*/ 233 h 314965"/>
              <a:gd name="connsiteX12" fmla="*/ 199161 w 365427"/>
              <a:gd name="connsiteY12" fmla="*/ 3311 h 314965"/>
              <a:gd name="connsiteX13" fmla="*/ 149900 w 365427"/>
              <a:gd name="connsiteY13" fmla="*/ 63710 h 314965"/>
              <a:gd name="connsiteX14" fmla="*/ 5197 w 365427"/>
              <a:gd name="connsiteY14" fmla="*/ 58730 h 314965"/>
              <a:gd name="connsiteX0" fmla="*/ 5197 w 365427"/>
              <a:gd name="connsiteY0" fmla="*/ 65730 h 321965"/>
              <a:gd name="connsiteX1" fmla="*/ 39064 w 365427"/>
              <a:gd name="connsiteY1" fmla="*/ 124227 h 321965"/>
              <a:gd name="connsiteX2" fmla="*/ 106797 w 365427"/>
              <a:gd name="connsiteY2" fmla="*/ 158093 h 321965"/>
              <a:gd name="connsiteX3" fmla="*/ 125270 w 365427"/>
              <a:gd name="connsiteY3" fmla="*/ 173487 h 321965"/>
              <a:gd name="connsiteX4" fmla="*/ 134506 w 365427"/>
              <a:gd name="connsiteY4" fmla="*/ 315111 h 321965"/>
              <a:gd name="connsiteX5" fmla="*/ 220712 w 365427"/>
              <a:gd name="connsiteY5" fmla="*/ 299717 h 321965"/>
              <a:gd name="connsiteX6" fmla="*/ 328470 w 365427"/>
              <a:gd name="connsiteY6" fmla="*/ 299717 h 321965"/>
              <a:gd name="connsiteX7" fmla="*/ 365415 w 365427"/>
              <a:gd name="connsiteY7" fmla="*/ 238142 h 321965"/>
              <a:gd name="connsiteX8" fmla="*/ 331549 w 365427"/>
              <a:gd name="connsiteY8" fmla="*/ 99596 h 321965"/>
              <a:gd name="connsiteX9" fmla="*/ 251500 w 365427"/>
              <a:gd name="connsiteY9" fmla="*/ 62651 h 321965"/>
              <a:gd name="connsiteX10" fmla="*/ 251500 w 365427"/>
              <a:gd name="connsiteY10" fmla="*/ 19548 h 321965"/>
              <a:gd name="connsiteX11" fmla="*/ 223791 w 365427"/>
              <a:gd name="connsiteY11" fmla="*/ 7233 h 321965"/>
              <a:gd name="connsiteX12" fmla="*/ 213831 w 365427"/>
              <a:gd name="connsiteY12" fmla="*/ 130112 h 321965"/>
              <a:gd name="connsiteX13" fmla="*/ 149900 w 365427"/>
              <a:gd name="connsiteY13" fmla="*/ 70710 h 321965"/>
              <a:gd name="connsiteX14" fmla="*/ 5197 w 365427"/>
              <a:gd name="connsiteY14" fmla="*/ 65730 h 321965"/>
              <a:gd name="connsiteX0" fmla="*/ 5197 w 365427"/>
              <a:gd name="connsiteY0" fmla="*/ 47548 h 303783"/>
              <a:gd name="connsiteX1" fmla="*/ 39064 w 365427"/>
              <a:gd name="connsiteY1" fmla="*/ 106045 h 303783"/>
              <a:gd name="connsiteX2" fmla="*/ 106797 w 365427"/>
              <a:gd name="connsiteY2" fmla="*/ 139911 h 303783"/>
              <a:gd name="connsiteX3" fmla="*/ 125270 w 365427"/>
              <a:gd name="connsiteY3" fmla="*/ 155305 h 303783"/>
              <a:gd name="connsiteX4" fmla="*/ 134506 w 365427"/>
              <a:gd name="connsiteY4" fmla="*/ 296929 h 303783"/>
              <a:gd name="connsiteX5" fmla="*/ 220712 w 365427"/>
              <a:gd name="connsiteY5" fmla="*/ 281535 h 303783"/>
              <a:gd name="connsiteX6" fmla="*/ 328470 w 365427"/>
              <a:gd name="connsiteY6" fmla="*/ 281535 h 303783"/>
              <a:gd name="connsiteX7" fmla="*/ 365415 w 365427"/>
              <a:gd name="connsiteY7" fmla="*/ 219960 h 303783"/>
              <a:gd name="connsiteX8" fmla="*/ 331549 w 365427"/>
              <a:gd name="connsiteY8" fmla="*/ 81414 h 303783"/>
              <a:gd name="connsiteX9" fmla="*/ 251500 w 365427"/>
              <a:gd name="connsiteY9" fmla="*/ 44469 h 303783"/>
              <a:gd name="connsiteX10" fmla="*/ 251500 w 365427"/>
              <a:gd name="connsiteY10" fmla="*/ 1366 h 303783"/>
              <a:gd name="connsiteX11" fmla="*/ 245796 w 365427"/>
              <a:gd name="connsiteY11" fmla="*/ 99072 h 303783"/>
              <a:gd name="connsiteX12" fmla="*/ 213831 w 365427"/>
              <a:gd name="connsiteY12" fmla="*/ 111930 h 303783"/>
              <a:gd name="connsiteX13" fmla="*/ 149900 w 365427"/>
              <a:gd name="connsiteY13" fmla="*/ 52528 h 303783"/>
              <a:gd name="connsiteX14" fmla="*/ 5197 w 365427"/>
              <a:gd name="connsiteY14" fmla="*/ 47548 h 303783"/>
              <a:gd name="connsiteX0" fmla="*/ 5197 w 365427"/>
              <a:gd name="connsiteY0" fmla="*/ 5191 h 261426"/>
              <a:gd name="connsiteX1" fmla="*/ 39064 w 365427"/>
              <a:gd name="connsiteY1" fmla="*/ 63688 h 261426"/>
              <a:gd name="connsiteX2" fmla="*/ 106797 w 365427"/>
              <a:gd name="connsiteY2" fmla="*/ 97554 h 261426"/>
              <a:gd name="connsiteX3" fmla="*/ 125270 w 365427"/>
              <a:gd name="connsiteY3" fmla="*/ 112948 h 261426"/>
              <a:gd name="connsiteX4" fmla="*/ 134506 w 365427"/>
              <a:gd name="connsiteY4" fmla="*/ 254572 h 261426"/>
              <a:gd name="connsiteX5" fmla="*/ 220712 w 365427"/>
              <a:gd name="connsiteY5" fmla="*/ 239178 h 261426"/>
              <a:gd name="connsiteX6" fmla="*/ 328470 w 365427"/>
              <a:gd name="connsiteY6" fmla="*/ 239178 h 261426"/>
              <a:gd name="connsiteX7" fmla="*/ 365415 w 365427"/>
              <a:gd name="connsiteY7" fmla="*/ 177603 h 261426"/>
              <a:gd name="connsiteX8" fmla="*/ 331549 w 365427"/>
              <a:gd name="connsiteY8" fmla="*/ 39057 h 261426"/>
              <a:gd name="connsiteX9" fmla="*/ 251500 w 365427"/>
              <a:gd name="connsiteY9" fmla="*/ 2112 h 261426"/>
              <a:gd name="connsiteX10" fmla="*/ 280839 w 365427"/>
              <a:gd name="connsiteY10" fmla="*/ 73921 h 261426"/>
              <a:gd name="connsiteX11" fmla="*/ 245796 w 365427"/>
              <a:gd name="connsiteY11" fmla="*/ 56715 h 261426"/>
              <a:gd name="connsiteX12" fmla="*/ 213831 w 365427"/>
              <a:gd name="connsiteY12" fmla="*/ 69573 h 261426"/>
              <a:gd name="connsiteX13" fmla="*/ 149900 w 365427"/>
              <a:gd name="connsiteY13" fmla="*/ 10171 h 261426"/>
              <a:gd name="connsiteX14" fmla="*/ 5197 w 365427"/>
              <a:gd name="connsiteY14" fmla="*/ 5191 h 261426"/>
              <a:gd name="connsiteX0" fmla="*/ 5197 w 365423"/>
              <a:gd name="connsiteY0" fmla="*/ 5191 h 261426"/>
              <a:gd name="connsiteX1" fmla="*/ 39064 w 365423"/>
              <a:gd name="connsiteY1" fmla="*/ 63688 h 261426"/>
              <a:gd name="connsiteX2" fmla="*/ 106797 w 365423"/>
              <a:gd name="connsiteY2" fmla="*/ 97554 h 261426"/>
              <a:gd name="connsiteX3" fmla="*/ 125270 w 365423"/>
              <a:gd name="connsiteY3" fmla="*/ 112948 h 261426"/>
              <a:gd name="connsiteX4" fmla="*/ 134506 w 365423"/>
              <a:gd name="connsiteY4" fmla="*/ 254572 h 261426"/>
              <a:gd name="connsiteX5" fmla="*/ 220712 w 365423"/>
              <a:gd name="connsiteY5" fmla="*/ 239178 h 261426"/>
              <a:gd name="connsiteX6" fmla="*/ 328470 w 365423"/>
              <a:gd name="connsiteY6" fmla="*/ 239178 h 261426"/>
              <a:gd name="connsiteX7" fmla="*/ 365415 w 365423"/>
              <a:gd name="connsiteY7" fmla="*/ 177603 h 261426"/>
              <a:gd name="connsiteX8" fmla="*/ 331549 w 365423"/>
              <a:gd name="connsiteY8" fmla="*/ 39057 h 261426"/>
              <a:gd name="connsiteX9" fmla="*/ 300398 w 365423"/>
              <a:gd name="connsiteY9" fmla="*/ 41231 h 261426"/>
              <a:gd name="connsiteX10" fmla="*/ 280839 w 365423"/>
              <a:gd name="connsiteY10" fmla="*/ 73921 h 261426"/>
              <a:gd name="connsiteX11" fmla="*/ 245796 w 365423"/>
              <a:gd name="connsiteY11" fmla="*/ 56715 h 261426"/>
              <a:gd name="connsiteX12" fmla="*/ 213831 w 365423"/>
              <a:gd name="connsiteY12" fmla="*/ 69573 h 261426"/>
              <a:gd name="connsiteX13" fmla="*/ 149900 w 365423"/>
              <a:gd name="connsiteY13" fmla="*/ 10171 h 261426"/>
              <a:gd name="connsiteX14" fmla="*/ 5197 w 365423"/>
              <a:gd name="connsiteY14" fmla="*/ 5191 h 261426"/>
              <a:gd name="connsiteX0" fmla="*/ 5197 w 365423"/>
              <a:gd name="connsiteY0" fmla="*/ 5191 h 261426"/>
              <a:gd name="connsiteX1" fmla="*/ 39064 w 365423"/>
              <a:gd name="connsiteY1" fmla="*/ 63688 h 261426"/>
              <a:gd name="connsiteX2" fmla="*/ 106797 w 365423"/>
              <a:gd name="connsiteY2" fmla="*/ 97554 h 261426"/>
              <a:gd name="connsiteX3" fmla="*/ 125270 w 365423"/>
              <a:gd name="connsiteY3" fmla="*/ 112948 h 261426"/>
              <a:gd name="connsiteX4" fmla="*/ 134506 w 365423"/>
              <a:gd name="connsiteY4" fmla="*/ 254572 h 261426"/>
              <a:gd name="connsiteX5" fmla="*/ 220712 w 365423"/>
              <a:gd name="connsiteY5" fmla="*/ 239178 h 261426"/>
              <a:gd name="connsiteX6" fmla="*/ 328470 w 365423"/>
              <a:gd name="connsiteY6" fmla="*/ 239178 h 261426"/>
              <a:gd name="connsiteX7" fmla="*/ 365415 w 365423"/>
              <a:gd name="connsiteY7" fmla="*/ 177603 h 261426"/>
              <a:gd name="connsiteX8" fmla="*/ 331549 w 365423"/>
              <a:gd name="connsiteY8" fmla="*/ 39057 h 261426"/>
              <a:gd name="connsiteX9" fmla="*/ 300398 w 365423"/>
              <a:gd name="connsiteY9" fmla="*/ 41231 h 261426"/>
              <a:gd name="connsiteX10" fmla="*/ 245796 w 365423"/>
              <a:gd name="connsiteY10" fmla="*/ 56715 h 261426"/>
              <a:gd name="connsiteX11" fmla="*/ 213831 w 365423"/>
              <a:gd name="connsiteY11" fmla="*/ 69573 h 261426"/>
              <a:gd name="connsiteX12" fmla="*/ 149900 w 365423"/>
              <a:gd name="connsiteY12" fmla="*/ 10171 h 261426"/>
              <a:gd name="connsiteX13" fmla="*/ 5197 w 365423"/>
              <a:gd name="connsiteY13" fmla="*/ 5191 h 261426"/>
              <a:gd name="connsiteX0" fmla="*/ 5197 w 365423"/>
              <a:gd name="connsiteY0" fmla="*/ 5191 h 261426"/>
              <a:gd name="connsiteX1" fmla="*/ 39064 w 365423"/>
              <a:gd name="connsiteY1" fmla="*/ 63688 h 261426"/>
              <a:gd name="connsiteX2" fmla="*/ 106797 w 365423"/>
              <a:gd name="connsiteY2" fmla="*/ 97554 h 261426"/>
              <a:gd name="connsiteX3" fmla="*/ 125270 w 365423"/>
              <a:gd name="connsiteY3" fmla="*/ 112948 h 261426"/>
              <a:gd name="connsiteX4" fmla="*/ 134506 w 365423"/>
              <a:gd name="connsiteY4" fmla="*/ 254572 h 261426"/>
              <a:gd name="connsiteX5" fmla="*/ 220712 w 365423"/>
              <a:gd name="connsiteY5" fmla="*/ 239178 h 261426"/>
              <a:gd name="connsiteX6" fmla="*/ 328470 w 365423"/>
              <a:gd name="connsiteY6" fmla="*/ 239178 h 261426"/>
              <a:gd name="connsiteX7" fmla="*/ 365415 w 365423"/>
              <a:gd name="connsiteY7" fmla="*/ 177603 h 261426"/>
              <a:gd name="connsiteX8" fmla="*/ 331549 w 365423"/>
              <a:gd name="connsiteY8" fmla="*/ 39057 h 261426"/>
              <a:gd name="connsiteX9" fmla="*/ 300398 w 365423"/>
              <a:gd name="connsiteY9" fmla="*/ 41231 h 261426"/>
              <a:gd name="connsiteX10" fmla="*/ 213831 w 365423"/>
              <a:gd name="connsiteY10" fmla="*/ 69573 h 261426"/>
              <a:gd name="connsiteX11" fmla="*/ 149900 w 365423"/>
              <a:gd name="connsiteY11" fmla="*/ 10171 h 261426"/>
              <a:gd name="connsiteX12" fmla="*/ 5197 w 365423"/>
              <a:gd name="connsiteY12" fmla="*/ 5191 h 261426"/>
              <a:gd name="connsiteX0" fmla="*/ 5197 w 365435"/>
              <a:gd name="connsiteY0" fmla="*/ 5191 h 261426"/>
              <a:gd name="connsiteX1" fmla="*/ 39064 w 365435"/>
              <a:gd name="connsiteY1" fmla="*/ 63688 h 261426"/>
              <a:gd name="connsiteX2" fmla="*/ 106797 w 365435"/>
              <a:gd name="connsiteY2" fmla="*/ 97554 h 261426"/>
              <a:gd name="connsiteX3" fmla="*/ 125270 w 365435"/>
              <a:gd name="connsiteY3" fmla="*/ 112948 h 261426"/>
              <a:gd name="connsiteX4" fmla="*/ 134506 w 365435"/>
              <a:gd name="connsiteY4" fmla="*/ 254572 h 261426"/>
              <a:gd name="connsiteX5" fmla="*/ 220712 w 365435"/>
              <a:gd name="connsiteY5" fmla="*/ 239178 h 261426"/>
              <a:gd name="connsiteX6" fmla="*/ 328470 w 365435"/>
              <a:gd name="connsiteY6" fmla="*/ 239178 h 261426"/>
              <a:gd name="connsiteX7" fmla="*/ 365415 w 365435"/>
              <a:gd name="connsiteY7" fmla="*/ 177603 h 261426"/>
              <a:gd name="connsiteX8" fmla="*/ 331549 w 365435"/>
              <a:gd name="connsiteY8" fmla="*/ 39057 h 261426"/>
              <a:gd name="connsiteX9" fmla="*/ 213831 w 365435"/>
              <a:gd name="connsiteY9" fmla="*/ 69573 h 261426"/>
              <a:gd name="connsiteX10" fmla="*/ 149900 w 365435"/>
              <a:gd name="connsiteY10" fmla="*/ 10171 h 261426"/>
              <a:gd name="connsiteX11" fmla="*/ 5197 w 365435"/>
              <a:gd name="connsiteY11" fmla="*/ 5191 h 261426"/>
              <a:gd name="connsiteX0" fmla="*/ 5197 w 365433"/>
              <a:gd name="connsiteY0" fmla="*/ 4852 h 261087"/>
              <a:gd name="connsiteX1" fmla="*/ 39064 w 365433"/>
              <a:gd name="connsiteY1" fmla="*/ 63349 h 261087"/>
              <a:gd name="connsiteX2" fmla="*/ 106797 w 365433"/>
              <a:gd name="connsiteY2" fmla="*/ 97215 h 261087"/>
              <a:gd name="connsiteX3" fmla="*/ 125270 w 365433"/>
              <a:gd name="connsiteY3" fmla="*/ 112609 h 261087"/>
              <a:gd name="connsiteX4" fmla="*/ 134506 w 365433"/>
              <a:gd name="connsiteY4" fmla="*/ 254233 h 261087"/>
              <a:gd name="connsiteX5" fmla="*/ 220712 w 365433"/>
              <a:gd name="connsiteY5" fmla="*/ 238839 h 261087"/>
              <a:gd name="connsiteX6" fmla="*/ 328470 w 365433"/>
              <a:gd name="connsiteY6" fmla="*/ 238839 h 261087"/>
              <a:gd name="connsiteX7" fmla="*/ 365415 w 365433"/>
              <a:gd name="connsiteY7" fmla="*/ 177264 h 261087"/>
              <a:gd name="connsiteX8" fmla="*/ 331549 w 365433"/>
              <a:gd name="connsiteY8" fmla="*/ 38718 h 261087"/>
              <a:gd name="connsiteX9" fmla="*/ 218721 w 365433"/>
              <a:gd name="connsiteY9" fmla="*/ 61899 h 261087"/>
              <a:gd name="connsiteX10" fmla="*/ 149900 w 365433"/>
              <a:gd name="connsiteY10" fmla="*/ 9832 h 261087"/>
              <a:gd name="connsiteX11" fmla="*/ 5197 w 365433"/>
              <a:gd name="connsiteY11" fmla="*/ 4852 h 261087"/>
              <a:gd name="connsiteX0" fmla="*/ 5197 w 365433"/>
              <a:gd name="connsiteY0" fmla="*/ 4852 h 261087"/>
              <a:gd name="connsiteX1" fmla="*/ 39064 w 365433"/>
              <a:gd name="connsiteY1" fmla="*/ 63349 h 261087"/>
              <a:gd name="connsiteX2" fmla="*/ 106797 w 365433"/>
              <a:gd name="connsiteY2" fmla="*/ 97215 h 261087"/>
              <a:gd name="connsiteX3" fmla="*/ 125270 w 365433"/>
              <a:gd name="connsiteY3" fmla="*/ 112609 h 261087"/>
              <a:gd name="connsiteX4" fmla="*/ 134506 w 365433"/>
              <a:gd name="connsiteY4" fmla="*/ 254233 h 261087"/>
              <a:gd name="connsiteX5" fmla="*/ 220712 w 365433"/>
              <a:gd name="connsiteY5" fmla="*/ 238839 h 261087"/>
              <a:gd name="connsiteX6" fmla="*/ 328470 w 365433"/>
              <a:gd name="connsiteY6" fmla="*/ 238839 h 261087"/>
              <a:gd name="connsiteX7" fmla="*/ 365415 w 365433"/>
              <a:gd name="connsiteY7" fmla="*/ 177264 h 261087"/>
              <a:gd name="connsiteX8" fmla="*/ 331549 w 365433"/>
              <a:gd name="connsiteY8" fmla="*/ 38718 h 261087"/>
              <a:gd name="connsiteX9" fmla="*/ 218721 w 365433"/>
              <a:gd name="connsiteY9" fmla="*/ 61899 h 261087"/>
              <a:gd name="connsiteX10" fmla="*/ 149900 w 365433"/>
              <a:gd name="connsiteY10" fmla="*/ 9832 h 261087"/>
              <a:gd name="connsiteX11" fmla="*/ 5197 w 365433"/>
              <a:gd name="connsiteY11" fmla="*/ 4852 h 261087"/>
              <a:gd name="connsiteX0" fmla="*/ 5197 w 365433"/>
              <a:gd name="connsiteY0" fmla="*/ 492 h 256727"/>
              <a:gd name="connsiteX1" fmla="*/ 39064 w 365433"/>
              <a:gd name="connsiteY1" fmla="*/ 58989 h 256727"/>
              <a:gd name="connsiteX2" fmla="*/ 106797 w 365433"/>
              <a:gd name="connsiteY2" fmla="*/ 92855 h 256727"/>
              <a:gd name="connsiteX3" fmla="*/ 125270 w 365433"/>
              <a:gd name="connsiteY3" fmla="*/ 108249 h 256727"/>
              <a:gd name="connsiteX4" fmla="*/ 134506 w 365433"/>
              <a:gd name="connsiteY4" fmla="*/ 249873 h 256727"/>
              <a:gd name="connsiteX5" fmla="*/ 220712 w 365433"/>
              <a:gd name="connsiteY5" fmla="*/ 234479 h 256727"/>
              <a:gd name="connsiteX6" fmla="*/ 328470 w 365433"/>
              <a:gd name="connsiteY6" fmla="*/ 234479 h 256727"/>
              <a:gd name="connsiteX7" fmla="*/ 365415 w 365433"/>
              <a:gd name="connsiteY7" fmla="*/ 172904 h 256727"/>
              <a:gd name="connsiteX8" fmla="*/ 331549 w 365433"/>
              <a:gd name="connsiteY8" fmla="*/ 34358 h 256727"/>
              <a:gd name="connsiteX9" fmla="*/ 218721 w 365433"/>
              <a:gd name="connsiteY9" fmla="*/ 57539 h 256727"/>
              <a:gd name="connsiteX10" fmla="*/ 149900 w 365433"/>
              <a:gd name="connsiteY10" fmla="*/ 32366 h 256727"/>
              <a:gd name="connsiteX11" fmla="*/ 5197 w 365433"/>
              <a:gd name="connsiteY11" fmla="*/ 492 h 256727"/>
              <a:gd name="connsiteX0" fmla="*/ 5043 w 365279"/>
              <a:gd name="connsiteY0" fmla="*/ 4 h 256239"/>
              <a:gd name="connsiteX1" fmla="*/ 38910 w 365279"/>
              <a:gd name="connsiteY1" fmla="*/ 58501 h 256239"/>
              <a:gd name="connsiteX2" fmla="*/ 106643 w 365279"/>
              <a:gd name="connsiteY2" fmla="*/ 92367 h 256239"/>
              <a:gd name="connsiteX3" fmla="*/ 125116 w 365279"/>
              <a:gd name="connsiteY3" fmla="*/ 107761 h 256239"/>
              <a:gd name="connsiteX4" fmla="*/ 134352 w 365279"/>
              <a:gd name="connsiteY4" fmla="*/ 249385 h 256239"/>
              <a:gd name="connsiteX5" fmla="*/ 220558 w 365279"/>
              <a:gd name="connsiteY5" fmla="*/ 233991 h 256239"/>
              <a:gd name="connsiteX6" fmla="*/ 328316 w 365279"/>
              <a:gd name="connsiteY6" fmla="*/ 233991 h 256239"/>
              <a:gd name="connsiteX7" fmla="*/ 365261 w 365279"/>
              <a:gd name="connsiteY7" fmla="*/ 172416 h 256239"/>
              <a:gd name="connsiteX8" fmla="*/ 331395 w 365279"/>
              <a:gd name="connsiteY8" fmla="*/ 33870 h 256239"/>
              <a:gd name="connsiteX9" fmla="*/ 218567 w 365279"/>
              <a:gd name="connsiteY9" fmla="*/ 57051 h 256239"/>
              <a:gd name="connsiteX10" fmla="*/ 147301 w 365279"/>
              <a:gd name="connsiteY10" fmla="*/ 61217 h 256239"/>
              <a:gd name="connsiteX11" fmla="*/ 5043 w 365279"/>
              <a:gd name="connsiteY11" fmla="*/ 4 h 256239"/>
              <a:gd name="connsiteX0" fmla="*/ 9689 w 340586"/>
              <a:gd name="connsiteY0" fmla="*/ 1 h 310024"/>
              <a:gd name="connsiteX1" fmla="*/ 14217 w 340586"/>
              <a:gd name="connsiteY1" fmla="*/ 112286 h 310024"/>
              <a:gd name="connsiteX2" fmla="*/ 81950 w 340586"/>
              <a:gd name="connsiteY2" fmla="*/ 146152 h 310024"/>
              <a:gd name="connsiteX3" fmla="*/ 100423 w 340586"/>
              <a:gd name="connsiteY3" fmla="*/ 161546 h 310024"/>
              <a:gd name="connsiteX4" fmla="*/ 109659 w 340586"/>
              <a:gd name="connsiteY4" fmla="*/ 303170 h 310024"/>
              <a:gd name="connsiteX5" fmla="*/ 195865 w 340586"/>
              <a:gd name="connsiteY5" fmla="*/ 287776 h 310024"/>
              <a:gd name="connsiteX6" fmla="*/ 303623 w 340586"/>
              <a:gd name="connsiteY6" fmla="*/ 287776 h 310024"/>
              <a:gd name="connsiteX7" fmla="*/ 340568 w 340586"/>
              <a:gd name="connsiteY7" fmla="*/ 226201 h 310024"/>
              <a:gd name="connsiteX8" fmla="*/ 306702 w 340586"/>
              <a:gd name="connsiteY8" fmla="*/ 87655 h 310024"/>
              <a:gd name="connsiteX9" fmla="*/ 193874 w 340586"/>
              <a:gd name="connsiteY9" fmla="*/ 110836 h 310024"/>
              <a:gd name="connsiteX10" fmla="*/ 122608 w 340586"/>
              <a:gd name="connsiteY10" fmla="*/ 115002 h 310024"/>
              <a:gd name="connsiteX11" fmla="*/ 9689 w 340586"/>
              <a:gd name="connsiteY11" fmla="*/ 1 h 310024"/>
              <a:gd name="connsiteX0" fmla="*/ 10936 w 341833"/>
              <a:gd name="connsiteY0" fmla="*/ 125 h 310148"/>
              <a:gd name="connsiteX1" fmla="*/ 15464 w 341833"/>
              <a:gd name="connsiteY1" fmla="*/ 112410 h 310148"/>
              <a:gd name="connsiteX2" fmla="*/ 83197 w 341833"/>
              <a:gd name="connsiteY2" fmla="*/ 146276 h 310148"/>
              <a:gd name="connsiteX3" fmla="*/ 101670 w 341833"/>
              <a:gd name="connsiteY3" fmla="*/ 161670 h 310148"/>
              <a:gd name="connsiteX4" fmla="*/ 110906 w 341833"/>
              <a:gd name="connsiteY4" fmla="*/ 303294 h 310148"/>
              <a:gd name="connsiteX5" fmla="*/ 197112 w 341833"/>
              <a:gd name="connsiteY5" fmla="*/ 287900 h 310148"/>
              <a:gd name="connsiteX6" fmla="*/ 304870 w 341833"/>
              <a:gd name="connsiteY6" fmla="*/ 287900 h 310148"/>
              <a:gd name="connsiteX7" fmla="*/ 341815 w 341833"/>
              <a:gd name="connsiteY7" fmla="*/ 226325 h 310148"/>
              <a:gd name="connsiteX8" fmla="*/ 307949 w 341833"/>
              <a:gd name="connsiteY8" fmla="*/ 87779 h 310148"/>
              <a:gd name="connsiteX9" fmla="*/ 195121 w 341833"/>
              <a:gd name="connsiteY9" fmla="*/ 110960 h 310148"/>
              <a:gd name="connsiteX10" fmla="*/ 140970 w 341833"/>
              <a:gd name="connsiteY10" fmla="*/ 90677 h 310148"/>
              <a:gd name="connsiteX11" fmla="*/ 10936 w 341833"/>
              <a:gd name="connsiteY11" fmla="*/ 125 h 310148"/>
              <a:gd name="connsiteX0" fmla="*/ 7062 w 337959"/>
              <a:gd name="connsiteY0" fmla="*/ 4390 h 314413"/>
              <a:gd name="connsiteX1" fmla="*/ 11590 w 337959"/>
              <a:gd name="connsiteY1" fmla="*/ 116675 h 314413"/>
              <a:gd name="connsiteX2" fmla="*/ 79323 w 337959"/>
              <a:gd name="connsiteY2" fmla="*/ 150541 h 314413"/>
              <a:gd name="connsiteX3" fmla="*/ 97796 w 337959"/>
              <a:gd name="connsiteY3" fmla="*/ 165935 h 314413"/>
              <a:gd name="connsiteX4" fmla="*/ 107032 w 337959"/>
              <a:gd name="connsiteY4" fmla="*/ 307559 h 314413"/>
              <a:gd name="connsiteX5" fmla="*/ 193238 w 337959"/>
              <a:gd name="connsiteY5" fmla="*/ 292165 h 314413"/>
              <a:gd name="connsiteX6" fmla="*/ 300996 w 337959"/>
              <a:gd name="connsiteY6" fmla="*/ 292165 h 314413"/>
              <a:gd name="connsiteX7" fmla="*/ 337941 w 337959"/>
              <a:gd name="connsiteY7" fmla="*/ 230590 h 314413"/>
              <a:gd name="connsiteX8" fmla="*/ 304075 w 337959"/>
              <a:gd name="connsiteY8" fmla="*/ 92044 h 314413"/>
              <a:gd name="connsiteX9" fmla="*/ 191247 w 337959"/>
              <a:gd name="connsiteY9" fmla="*/ 115225 h 314413"/>
              <a:gd name="connsiteX10" fmla="*/ 137096 w 337959"/>
              <a:gd name="connsiteY10" fmla="*/ 94942 h 314413"/>
              <a:gd name="connsiteX11" fmla="*/ 83580 w 337959"/>
              <a:gd name="connsiteY11" fmla="*/ 29741 h 314413"/>
              <a:gd name="connsiteX12" fmla="*/ 7062 w 337959"/>
              <a:gd name="connsiteY12" fmla="*/ 4390 h 314413"/>
              <a:gd name="connsiteX0" fmla="*/ 7062 w 337959"/>
              <a:gd name="connsiteY0" fmla="*/ 4390 h 313910"/>
              <a:gd name="connsiteX1" fmla="*/ 11590 w 337959"/>
              <a:gd name="connsiteY1" fmla="*/ 116675 h 313910"/>
              <a:gd name="connsiteX2" fmla="*/ 79323 w 337959"/>
              <a:gd name="connsiteY2" fmla="*/ 150541 h 313910"/>
              <a:gd name="connsiteX3" fmla="*/ 80681 w 337959"/>
              <a:gd name="connsiteY3" fmla="*/ 173270 h 313910"/>
              <a:gd name="connsiteX4" fmla="*/ 107032 w 337959"/>
              <a:gd name="connsiteY4" fmla="*/ 307559 h 313910"/>
              <a:gd name="connsiteX5" fmla="*/ 193238 w 337959"/>
              <a:gd name="connsiteY5" fmla="*/ 292165 h 313910"/>
              <a:gd name="connsiteX6" fmla="*/ 300996 w 337959"/>
              <a:gd name="connsiteY6" fmla="*/ 292165 h 313910"/>
              <a:gd name="connsiteX7" fmla="*/ 337941 w 337959"/>
              <a:gd name="connsiteY7" fmla="*/ 230590 h 313910"/>
              <a:gd name="connsiteX8" fmla="*/ 304075 w 337959"/>
              <a:gd name="connsiteY8" fmla="*/ 92044 h 313910"/>
              <a:gd name="connsiteX9" fmla="*/ 191247 w 337959"/>
              <a:gd name="connsiteY9" fmla="*/ 115225 h 313910"/>
              <a:gd name="connsiteX10" fmla="*/ 137096 w 337959"/>
              <a:gd name="connsiteY10" fmla="*/ 94942 h 313910"/>
              <a:gd name="connsiteX11" fmla="*/ 83580 w 337959"/>
              <a:gd name="connsiteY11" fmla="*/ 29741 h 313910"/>
              <a:gd name="connsiteX12" fmla="*/ 7062 w 337959"/>
              <a:gd name="connsiteY12" fmla="*/ 4390 h 313910"/>
              <a:gd name="connsiteX0" fmla="*/ 5757 w 336654"/>
              <a:gd name="connsiteY0" fmla="*/ 4390 h 313910"/>
              <a:gd name="connsiteX1" fmla="*/ 10285 w 336654"/>
              <a:gd name="connsiteY1" fmla="*/ 116675 h 313910"/>
              <a:gd name="connsiteX2" fmla="*/ 48679 w 336654"/>
              <a:gd name="connsiteY2" fmla="*/ 162765 h 313910"/>
              <a:gd name="connsiteX3" fmla="*/ 79376 w 336654"/>
              <a:gd name="connsiteY3" fmla="*/ 173270 h 313910"/>
              <a:gd name="connsiteX4" fmla="*/ 105727 w 336654"/>
              <a:gd name="connsiteY4" fmla="*/ 307559 h 313910"/>
              <a:gd name="connsiteX5" fmla="*/ 191933 w 336654"/>
              <a:gd name="connsiteY5" fmla="*/ 292165 h 313910"/>
              <a:gd name="connsiteX6" fmla="*/ 299691 w 336654"/>
              <a:gd name="connsiteY6" fmla="*/ 292165 h 313910"/>
              <a:gd name="connsiteX7" fmla="*/ 336636 w 336654"/>
              <a:gd name="connsiteY7" fmla="*/ 230590 h 313910"/>
              <a:gd name="connsiteX8" fmla="*/ 302770 w 336654"/>
              <a:gd name="connsiteY8" fmla="*/ 92044 h 313910"/>
              <a:gd name="connsiteX9" fmla="*/ 189942 w 336654"/>
              <a:gd name="connsiteY9" fmla="*/ 115225 h 313910"/>
              <a:gd name="connsiteX10" fmla="*/ 135791 w 336654"/>
              <a:gd name="connsiteY10" fmla="*/ 94942 h 313910"/>
              <a:gd name="connsiteX11" fmla="*/ 82275 w 336654"/>
              <a:gd name="connsiteY11" fmla="*/ 29741 h 313910"/>
              <a:gd name="connsiteX12" fmla="*/ 5757 w 336654"/>
              <a:gd name="connsiteY12" fmla="*/ 4390 h 313910"/>
              <a:gd name="connsiteX0" fmla="*/ 5757 w 336654"/>
              <a:gd name="connsiteY0" fmla="*/ 4390 h 313411"/>
              <a:gd name="connsiteX1" fmla="*/ 10285 w 336654"/>
              <a:gd name="connsiteY1" fmla="*/ 116675 h 313411"/>
              <a:gd name="connsiteX2" fmla="*/ 48679 w 336654"/>
              <a:gd name="connsiteY2" fmla="*/ 162765 h 313411"/>
              <a:gd name="connsiteX3" fmla="*/ 57372 w 336654"/>
              <a:gd name="connsiteY3" fmla="*/ 180605 h 313411"/>
              <a:gd name="connsiteX4" fmla="*/ 105727 w 336654"/>
              <a:gd name="connsiteY4" fmla="*/ 307559 h 313411"/>
              <a:gd name="connsiteX5" fmla="*/ 191933 w 336654"/>
              <a:gd name="connsiteY5" fmla="*/ 292165 h 313411"/>
              <a:gd name="connsiteX6" fmla="*/ 299691 w 336654"/>
              <a:gd name="connsiteY6" fmla="*/ 292165 h 313411"/>
              <a:gd name="connsiteX7" fmla="*/ 336636 w 336654"/>
              <a:gd name="connsiteY7" fmla="*/ 230590 h 313411"/>
              <a:gd name="connsiteX8" fmla="*/ 302770 w 336654"/>
              <a:gd name="connsiteY8" fmla="*/ 92044 h 313411"/>
              <a:gd name="connsiteX9" fmla="*/ 189942 w 336654"/>
              <a:gd name="connsiteY9" fmla="*/ 115225 h 313411"/>
              <a:gd name="connsiteX10" fmla="*/ 135791 w 336654"/>
              <a:gd name="connsiteY10" fmla="*/ 94942 h 313411"/>
              <a:gd name="connsiteX11" fmla="*/ 82275 w 336654"/>
              <a:gd name="connsiteY11" fmla="*/ 29741 h 313411"/>
              <a:gd name="connsiteX12" fmla="*/ 5757 w 336654"/>
              <a:gd name="connsiteY12" fmla="*/ 4390 h 313411"/>
              <a:gd name="connsiteX0" fmla="*/ 2219 w 369790"/>
              <a:gd name="connsiteY0" fmla="*/ 3145 h 326836"/>
              <a:gd name="connsiteX1" fmla="*/ 43421 w 369790"/>
              <a:gd name="connsiteY1" fmla="*/ 130100 h 326836"/>
              <a:gd name="connsiteX2" fmla="*/ 81815 w 369790"/>
              <a:gd name="connsiteY2" fmla="*/ 176190 h 326836"/>
              <a:gd name="connsiteX3" fmla="*/ 90508 w 369790"/>
              <a:gd name="connsiteY3" fmla="*/ 194030 h 326836"/>
              <a:gd name="connsiteX4" fmla="*/ 138863 w 369790"/>
              <a:gd name="connsiteY4" fmla="*/ 320984 h 326836"/>
              <a:gd name="connsiteX5" fmla="*/ 225069 w 369790"/>
              <a:gd name="connsiteY5" fmla="*/ 305590 h 326836"/>
              <a:gd name="connsiteX6" fmla="*/ 332827 w 369790"/>
              <a:gd name="connsiteY6" fmla="*/ 305590 h 326836"/>
              <a:gd name="connsiteX7" fmla="*/ 369772 w 369790"/>
              <a:gd name="connsiteY7" fmla="*/ 244015 h 326836"/>
              <a:gd name="connsiteX8" fmla="*/ 335906 w 369790"/>
              <a:gd name="connsiteY8" fmla="*/ 105469 h 326836"/>
              <a:gd name="connsiteX9" fmla="*/ 223078 w 369790"/>
              <a:gd name="connsiteY9" fmla="*/ 128650 h 326836"/>
              <a:gd name="connsiteX10" fmla="*/ 168927 w 369790"/>
              <a:gd name="connsiteY10" fmla="*/ 108367 h 326836"/>
              <a:gd name="connsiteX11" fmla="*/ 115411 w 369790"/>
              <a:gd name="connsiteY11" fmla="*/ 43166 h 326836"/>
              <a:gd name="connsiteX12" fmla="*/ 2219 w 369790"/>
              <a:gd name="connsiteY12" fmla="*/ 3145 h 326836"/>
              <a:gd name="connsiteX0" fmla="*/ 10051 w 377622"/>
              <a:gd name="connsiteY0" fmla="*/ 3413 h 327104"/>
              <a:gd name="connsiteX1" fmla="*/ 14579 w 377622"/>
              <a:gd name="connsiteY1" fmla="*/ 135258 h 327104"/>
              <a:gd name="connsiteX2" fmla="*/ 89647 w 377622"/>
              <a:gd name="connsiteY2" fmla="*/ 176458 h 327104"/>
              <a:gd name="connsiteX3" fmla="*/ 98340 w 377622"/>
              <a:gd name="connsiteY3" fmla="*/ 194298 h 327104"/>
              <a:gd name="connsiteX4" fmla="*/ 146695 w 377622"/>
              <a:gd name="connsiteY4" fmla="*/ 321252 h 327104"/>
              <a:gd name="connsiteX5" fmla="*/ 232901 w 377622"/>
              <a:gd name="connsiteY5" fmla="*/ 305858 h 327104"/>
              <a:gd name="connsiteX6" fmla="*/ 340659 w 377622"/>
              <a:gd name="connsiteY6" fmla="*/ 305858 h 327104"/>
              <a:gd name="connsiteX7" fmla="*/ 377604 w 377622"/>
              <a:gd name="connsiteY7" fmla="*/ 244283 h 327104"/>
              <a:gd name="connsiteX8" fmla="*/ 343738 w 377622"/>
              <a:gd name="connsiteY8" fmla="*/ 105737 h 327104"/>
              <a:gd name="connsiteX9" fmla="*/ 230910 w 377622"/>
              <a:gd name="connsiteY9" fmla="*/ 128918 h 327104"/>
              <a:gd name="connsiteX10" fmla="*/ 176759 w 377622"/>
              <a:gd name="connsiteY10" fmla="*/ 108635 h 327104"/>
              <a:gd name="connsiteX11" fmla="*/ 123243 w 377622"/>
              <a:gd name="connsiteY11" fmla="*/ 43434 h 327104"/>
              <a:gd name="connsiteX12" fmla="*/ 10051 w 377622"/>
              <a:gd name="connsiteY12" fmla="*/ 3413 h 327104"/>
              <a:gd name="connsiteX0" fmla="*/ 10527 w 378098"/>
              <a:gd name="connsiteY0" fmla="*/ 3413 h 327104"/>
              <a:gd name="connsiteX1" fmla="*/ 15055 w 378098"/>
              <a:gd name="connsiteY1" fmla="*/ 135258 h 327104"/>
              <a:gd name="connsiteX2" fmla="*/ 99902 w 378098"/>
              <a:gd name="connsiteY2" fmla="*/ 176458 h 327104"/>
              <a:gd name="connsiteX3" fmla="*/ 98816 w 378098"/>
              <a:gd name="connsiteY3" fmla="*/ 194298 h 327104"/>
              <a:gd name="connsiteX4" fmla="*/ 147171 w 378098"/>
              <a:gd name="connsiteY4" fmla="*/ 321252 h 327104"/>
              <a:gd name="connsiteX5" fmla="*/ 233377 w 378098"/>
              <a:gd name="connsiteY5" fmla="*/ 305858 h 327104"/>
              <a:gd name="connsiteX6" fmla="*/ 341135 w 378098"/>
              <a:gd name="connsiteY6" fmla="*/ 305858 h 327104"/>
              <a:gd name="connsiteX7" fmla="*/ 378080 w 378098"/>
              <a:gd name="connsiteY7" fmla="*/ 244283 h 327104"/>
              <a:gd name="connsiteX8" fmla="*/ 344214 w 378098"/>
              <a:gd name="connsiteY8" fmla="*/ 105737 h 327104"/>
              <a:gd name="connsiteX9" fmla="*/ 231386 w 378098"/>
              <a:gd name="connsiteY9" fmla="*/ 128918 h 327104"/>
              <a:gd name="connsiteX10" fmla="*/ 177235 w 378098"/>
              <a:gd name="connsiteY10" fmla="*/ 108635 h 327104"/>
              <a:gd name="connsiteX11" fmla="*/ 123719 w 378098"/>
              <a:gd name="connsiteY11" fmla="*/ 43434 h 327104"/>
              <a:gd name="connsiteX12" fmla="*/ 10527 w 378098"/>
              <a:gd name="connsiteY12" fmla="*/ 3413 h 327104"/>
              <a:gd name="connsiteX0" fmla="*/ 10527 w 378098"/>
              <a:gd name="connsiteY0" fmla="*/ 3413 h 326939"/>
              <a:gd name="connsiteX1" fmla="*/ 15055 w 378098"/>
              <a:gd name="connsiteY1" fmla="*/ 135258 h 326939"/>
              <a:gd name="connsiteX2" fmla="*/ 99902 w 378098"/>
              <a:gd name="connsiteY2" fmla="*/ 176458 h 326939"/>
              <a:gd name="connsiteX3" fmla="*/ 118376 w 378098"/>
              <a:gd name="connsiteY3" fmla="*/ 196743 h 326939"/>
              <a:gd name="connsiteX4" fmla="*/ 147171 w 378098"/>
              <a:gd name="connsiteY4" fmla="*/ 321252 h 326939"/>
              <a:gd name="connsiteX5" fmla="*/ 233377 w 378098"/>
              <a:gd name="connsiteY5" fmla="*/ 305858 h 326939"/>
              <a:gd name="connsiteX6" fmla="*/ 341135 w 378098"/>
              <a:gd name="connsiteY6" fmla="*/ 305858 h 326939"/>
              <a:gd name="connsiteX7" fmla="*/ 378080 w 378098"/>
              <a:gd name="connsiteY7" fmla="*/ 244283 h 326939"/>
              <a:gd name="connsiteX8" fmla="*/ 344214 w 378098"/>
              <a:gd name="connsiteY8" fmla="*/ 105737 h 326939"/>
              <a:gd name="connsiteX9" fmla="*/ 231386 w 378098"/>
              <a:gd name="connsiteY9" fmla="*/ 128918 h 326939"/>
              <a:gd name="connsiteX10" fmla="*/ 177235 w 378098"/>
              <a:gd name="connsiteY10" fmla="*/ 108635 h 326939"/>
              <a:gd name="connsiteX11" fmla="*/ 123719 w 378098"/>
              <a:gd name="connsiteY11" fmla="*/ 43434 h 326939"/>
              <a:gd name="connsiteX12" fmla="*/ 10527 w 378098"/>
              <a:gd name="connsiteY12" fmla="*/ 3413 h 326939"/>
              <a:gd name="connsiteX0" fmla="*/ 10527 w 378098"/>
              <a:gd name="connsiteY0" fmla="*/ 3413 h 326120"/>
              <a:gd name="connsiteX1" fmla="*/ 15055 w 378098"/>
              <a:gd name="connsiteY1" fmla="*/ 135258 h 326120"/>
              <a:gd name="connsiteX2" fmla="*/ 99902 w 378098"/>
              <a:gd name="connsiteY2" fmla="*/ 176458 h 326120"/>
              <a:gd name="connsiteX3" fmla="*/ 101261 w 378098"/>
              <a:gd name="connsiteY3" fmla="*/ 208968 h 326120"/>
              <a:gd name="connsiteX4" fmla="*/ 147171 w 378098"/>
              <a:gd name="connsiteY4" fmla="*/ 321252 h 326120"/>
              <a:gd name="connsiteX5" fmla="*/ 233377 w 378098"/>
              <a:gd name="connsiteY5" fmla="*/ 305858 h 326120"/>
              <a:gd name="connsiteX6" fmla="*/ 341135 w 378098"/>
              <a:gd name="connsiteY6" fmla="*/ 305858 h 326120"/>
              <a:gd name="connsiteX7" fmla="*/ 378080 w 378098"/>
              <a:gd name="connsiteY7" fmla="*/ 244283 h 326120"/>
              <a:gd name="connsiteX8" fmla="*/ 344214 w 378098"/>
              <a:gd name="connsiteY8" fmla="*/ 105737 h 326120"/>
              <a:gd name="connsiteX9" fmla="*/ 231386 w 378098"/>
              <a:gd name="connsiteY9" fmla="*/ 128918 h 326120"/>
              <a:gd name="connsiteX10" fmla="*/ 177235 w 378098"/>
              <a:gd name="connsiteY10" fmla="*/ 108635 h 326120"/>
              <a:gd name="connsiteX11" fmla="*/ 123719 w 378098"/>
              <a:gd name="connsiteY11" fmla="*/ 43434 h 326120"/>
              <a:gd name="connsiteX12" fmla="*/ 10527 w 378098"/>
              <a:gd name="connsiteY12" fmla="*/ 3413 h 326120"/>
              <a:gd name="connsiteX0" fmla="*/ 10527 w 378098"/>
              <a:gd name="connsiteY0" fmla="*/ 3413 h 330560"/>
              <a:gd name="connsiteX1" fmla="*/ 15055 w 378098"/>
              <a:gd name="connsiteY1" fmla="*/ 135258 h 330560"/>
              <a:gd name="connsiteX2" fmla="*/ 99902 w 378098"/>
              <a:gd name="connsiteY2" fmla="*/ 176458 h 330560"/>
              <a:gd name="connsiteX3" fmla="*/ 101261 w 378098"/>
              <a:gd name="connsiteY3" fmla="*/ 208968 h 330560"/>
              <a:gd name="connsiteX4" fmla="*/ 120277 w 378098"/>
              <a:gd name="connsiteY4" fmla="*/ 326141 h 330560"/>
              <a:gd name="connsiteX5" fmla="*/ 233377 w 378098"/>
              <a:gd name="connsiteY5" fmla="*/ 305858 h 330560"/>
              <a:gd name="connsiteX6" fmla="*/ 341135 w 378098"/>
              <a:gd name="connsiteY6" fmla="*/ 305858 h 330560"/>
              <a:gd name="connsiteX7" fmla="*/ 378080 w 378098"/>
              <a:gd name="connsiteY7" fmla="*/ 244283 h 330560"/>
              <a:gd name="connsiteX8" fmla="*/ 344214 w 378098"/>
              <a:gd name="connsiteY8" fmla="*/ 105737 h 330560"/>
              <a:gd name="connsiteX9" fmla="*/ 231386 w 378098"/>
              <a:gd name="connsiteY9" fmla="*/ 128918 h 330560"/>
              <a:gd name="connsiteX10" fmla="*/ 177235 w 378098"/>
              <a:gd name="connsiteY10" fmla="*/ 108635 h 330560"/>
              <a:gd name="connsiteX11" fmla="*/ 123719 w 378098"/>
              <a:gd name="connsiteY11" fmla="*/ 43434 h 330560"/>
              <a:gd name="connsiteX12" fmla="*/ 10527 w 378098"/>
              <a:gd name="connsiteY12" fmla="*/ 3413 h 330560"/>
              <a:gd name="connsiteX0" fmla="*/ 10527 w 378098"/>
              <a:gd name="connsiteY0" fmla="*/ 3413 h 331026"/>
              <a:gd name="connsiteX1" fmla="*/ 15055 w 378098"/>
              <a:gd name="connsiteY1" fmla="*/ 135258 h 331026"/>
              <a:gd name="connsiteX2" fmla="*/ 99902 w 378098"/>
              <a:gd name="connsiteY2" fmla="*/ 176458 h 331026"/>
              <a:gd name="connsiteX3" fmla="*/ 123265 w 378098"/>
              <a:gd name="connsiteY3" fmla="*/ 201634 h 331026"/>
              <a:gd name="connsiteX4" fmla="*/ 120277 w 378098"/>
              <a:gd name="connsiteY4" fmla="*/ 326141 h 331026"/>
              <a:gd name="connsiteX5" fmla="*/ 233377 w 378098"/>
              <a:gd name="connsiteY5" fmla="*/ 305858 h 331026"/>
              <a:gd name="connsiteX6" fmla="*/ 341135 w 378098"/>
              <a:gd name="connsiteY6" fmla="*/ 305858 h 331026"/>
              <a:gd name="connsiteX7" fmla="*/ 378080 w 378098"/>
              <a:gd name="connsiteY7" fmla="*/ 244283 h 331026"/>
              <a:gd name="connsiteX8" fmla="*/ 344214 w 378098"/>
              <a:gd name="connsiteY8" fmla="*/ 105737 h 331026"/>
              <a:gd name="connsiteX9" fmla="*/ 231386 w 378098"/>
              <a:gd name="connsiteY9" fmla="*/ 128918 h 331026"/>
              <a:gd name="connsiteX10" fmla="*/ 177235 w 378098"/>
              <a:gd name="connsiteY10" fmla="*/ 108635 h 331026"/>
              <a:gd name="connsiteX11" fmla="*/ 123719 w 378098"/>
              <a:gd name="connsiteY11" fmla="*/ 43434 h 331026"/>
              <a:gd name="connsiteX12" fmla="*/ 10527 w 378098"/>
              <a:gd name="connsiteY12" fmla="*/ 3413 h 331026"/>
              <a:gd name="connsiteX0" fmla="*/ 9380 w 376951"/>
              <a:gd name="connsiteY0" fmla="*/ 3413 h 331026"/>
              <a:gd name="connsiteX1" fmla="*/ 13908 w 376951"/>
              <a:gd name="connsiteY1" fmla="*/ 135258 h 331026"/>
              <a:gd name="connsiteX2" fmla="*/ 74306 w 376951"/>
              <a:gd name="connsiteY2" fmla="*/ 183792 h 331026"/>
              <a:gd name="connsiteX3" fmla="*/ 122118 w 376951"/>
              <a:gd name="connsiteY3" fmla="*/ 201634 h 331026"/>
              <a:gd name="connsiteX4" fmla="*/ 119130 w 376951"/>
              <a:gd name="connsiteY4" fmla="*/ 326141 h 331026"/>
              <a:gd name="connsiteX5" fmla="*/ 232230 w 376951"/>
              <a:gd name="connsiteY5" fmla="*/ 305858 h 331026"/>
              <a:gd name="connsiteX6" fmla="*/ 339988 w 376951"/>
              <a:gd name="connsiteY6" fmla="*/ 305858 h 331026"/>
              <a:gd name="connsiteX7" fmla="*/ 376933 w 376951"/>
              <a:gd name="connsiteY7" fmla="*/ 244283 h 331026"/>
              <a:gd name="connsiteX8" fmla="*/ 343067 w 376951"/>
              <a:gd name="connsiteY8" fmla="*/ 105737 h 331026"/>
              <a:gd name="connsiteX9" fmla="*/ 230239 w 376951"/>
              <a:gd name="connsiteY9" fmla="*/ 128918 h 331026"/>
              <a:gd name="connsiteX10" fmla="*/ 176088 w 376951"/>
              <a:gd name="connsiteY10" fmla="*/ 108635 h 331026"/>
              <a:gd name="connsiteX11" fmla="*/ 122572 w 376951"/>
              <a:gd name="connsiteY11" fmla="*/ 43434 h 331026"/>
              <a:gd name="connsiteX12" fmla="*/ 9380 w 376951"/>
              <a:gd name="connsiteY12" fmla="*/ 3413 h 331026"/>
              <a:gd name="connsiteX0" fmla="*/ 9380 w 376951"/>
              <a:gd name="connsiteY0" fmla="*/ 3413 h 330406"/>
              <a:gd name="connsiteX1" fmla="*/ 13908 w 376951"/>
              <a:gd name="connsiteY1" fmla="*/ 135258 h 330406"/>
              <a:gd name="connsiteX2" fmla="*/ 74306 w 376951"/>
              <a:gd name="connsiteY2" fmla="*/ 183792 h 330406"/>
              <a:gd name="connsiteX3" fmla="*/ 97669 w 376951"/>
              <a:gd name="connsiteY3" fmla="*/ 211414 h 330406"/>
              <a:gd name="connsiteX4" fmla="*/ 119130 w 376951"/>
              <a:gd name="connsiteY4" fmla="*/ 326141 h 330406"/>
              <a:gd name="connsiteX5" fmla="*/ 232230 w 376951"/>
              <a:gd name="connsiteY5" fmla="*/ 305858 h 330406"/>
              <a:gd name="connsiteX6" fmla="*/ 339988 w 376951"/>
              <a:gd name="connsiteY6" fmla="*/ 305858 h 330406"/>
              <a:gd name="connsiteX7" fmla="*/ 376933 w 376951"/>
              <a:gd name="connsiteY7" fmla="*/ 244283 h 330406"/>
              <a:gd name="connsiteX8" fmla="*/ 343067 w 376951"/>
              <a:gd name="connsiteY8" fmla="*/ 105737 h 330406"/>
              <a:gd name="connsiteX9" fmla="*/ 230239 w 376951"/>
              <a:gd name="connsiteY9" fmla="*/ 128918 h 330406"/>
              <a:gd name="connsiteX10" fmla="*/ 176088 w 376951"/>
              <a:gd name="connsiteY10" fmla="*/ 108635 h 330406"/>
              <a:gd name="connsiteX11" fmla="*/ 122572 w 376951"/>
              <a:gd name="connsiteY11" fmla="*/ 43434 h 330406"/>
              <a:gd name="connsiteX12" fmla="*/ 9380 w 376951"/>
              <a:gd name="connsiteY12" fmla="*/ 3413 h 330406"/>
              <a:gd name="connsiteX0" fmla="*/ 10406 w 377977"/>
              <a:gd name="connsiteY0" fmla="*/ 3413 h 330406"/>
              <a:gd name="connsiteX1" fmla="*/ 14934 w 377977"/>
              <a:gd name="connsiteY1" fmla="*/ 135258 h 330406"/>
              <a:gd name="connsiteX2" fmla="*/ 97336 w 377977"/>
              <a:gd name="connsiteY2" fmla="*/ 159343 h 330406"/>
              <a:gd name="connsiteX3" fmla="*/ 98695 w 377977"/>
              <a:gd name="connsiteY3" fmla="*/ 211414 h 330406"/>
              <a:gd name="connsiteX4" fmla="*/ 120156 w 377977"/>
              <a:gd name="connsiteY4" fmla="*/ 326141 h 330406"/>
              <a:gd name="connsiteX5" fmla="*/ 233256 w 377977"/>
              <a:gd name="connsiteY5" fmla="*/ 305858 h 330406"/>
              <a:gd name="connsiteX6" fmla="*/ 341014 w 377977"/>
              <a:gd name="connsiteY6" fmla="*/ 305858 h 330406"/>
              <a:gd name="connsiteX7" fmla="*/ 377959 w 377977"/>
              <a:gd name="connsiteY7" fmla="*/ 244283 h 330406"/>
              <a:gd name="connsiteX8" fmla="*/ 344093 w 377977"/>
              <a:gd name="connsiteY8" fmla="*/ 105737 h 330406"/>
              <a:gd name="connsiteX9" fmla="*/ 231265 w 377977"/>
              <a:gd name="connsiteY9" fmla="*/ 128918 h 330406"/>
              <a:gd name="connsiteX10" fmla="*/ 177114 w 377977"/>
              <a:gd name="connsiteY10" fmla="*/ 108635 h 330406"/>
              <a:gd name="connsiteX11" fmla="*/ 123598 w 377977"/>
              <a:gd name="connsiteY11" fmla="*/ 43434 h 330406"/>
              <a:gd name="connsiteX12" fmla="*/ 10406 w 377977"/>
              <a:gd name="connsiteY12" fmla="*/ 3413 h 330406"/>
              <a:gd name="connsiteX0" fmla="*/ 11282 w 378853"/>
              <a:gd name="connsiteY0" fmla="*/ 3413 h 330406"/>
              <a:gd name="connsiteX1" fmla="*/ 15810 w 378853"/>
              <a:gd name="connsiteY1" fmla="*/ 135258 h 330406"/>
              <a:gd name="connsiteX2" fmla="*/ 115327 w 378853"/>
              <a:gd name="connsiteY2" fmla="*/ 171568 h 330406"/>
              <a:gd name="connsiteX3" fmla="*/ 99571 w 378853"/>
              <a:gd name="connsiteY3" fmla="*/ 211414 h 330406"/>
              <a:gd name="connsiteX4" fmla="*/ 121032 w 378853"/>
              <a:gd name="connsiteY4" fmla="*/ 326141 h 330406"/>
              <a:gd name="connsiteX5" fmla="*/ 234132 w 378853"/>
              <a:gd name="connsiteY5" fmla="*/ 305858 h 330406"/>
              <a:gd name="connsiteX6" fmla="*/ 341890 w 378853"/>
              <a:gd name="connsiteY6" fmla="*/ 305858 h 330406"/>
              <a:gd name="connsiteX7" fmla="*/ 378835 w 378853"/>
              <a:gd name="connsiteY7" fmla="*/ 244283 h 330406"/>
              <a:gd name="connsiteX8" fmla="*/ 344969 w 378853"/>
              <a:gd name="connsiteY8" fmla="*/ 105737 h 330406"/>
              <a:gd name="connsiteX9" fmla="*/ 232141 w 378853"/>
              <a:gd name="connsiteY9" fmla="*/ 128918 h 330406"/>
              <a:gd name="connsiteX10" fmla="*/ 177990 w 378853"/>
              <a:gd name="connsiteY10" fmla="*/ 108635 h 330406"/>
              <a:gd name="connsiteX11" fmla="*/ 124474 w 378853"/>
              <a:gd name="connsiteY11" fmla="*/ 43434 h 330406"/>
              <a:gd name="connsiteX12" fmla="*/ 11282 w 378853"/>
              <a:gd name="connsiteY12" fmla="*/ 3413 h 330406"/>
              <a:gd name="connsiteX0" fmla="*/ 11282 w 378853"/>
              <a:gd name="connsiteY0" fmla="*/ 3413 h 323770"/>
              <a:gd name="connsiteX1" fmla="*/ 15810 w 378853"/>
              <a:gd name="connsiteY1" fmla="*/ 135258 h 323770"/>
              <a:gd name="connsiteX2" fmla="*/ 115327 w 378853"/>
              <a:gd name="connsiteY2" fmla="*/ 171568 h 323770"/>
              <a:gd name="connsiteX3" fmla="*/ 99571 w 378853"/>
              <a:gd name="connsiteY3" fmla="*/ 211414 h 323770"/>
              <a:gd name="connsiteX4" fmla="*/ 143036 w 378853"/>
              <a:gd name="connsiteY4" fmla="*/ 318806 h 323770"/>
              <a:gd name="connsiteX5" fmla="*/ 234132 w 378853"/>
              <a:gd name="connsiteY5" fmla="*/ 305858 h 323770"/>
              <a:gd name="connsiteX6" fmla="*/ 341890 w 378853"/>
              <a:gd name="connsiteY6" fmla="*/ 305858 h 323770"/>
              <a:gd name="connsiteX7" fmla="*/ 378835 w 378853"/>
              <a:gd name="connsiteY7" fmla="*/ 244283 h 323770"/>
              <a:gd name="connsiteX8" fmla="*/ 344969 w 378853"/>
              <a:gd name="connsiteY8" fmla="*/ 105737 h 323770"/>
              <a:gd name="connsiteX9" fmla="*/ 232141 w 378853"/>
              <a:gd name="connsiteY9" fmla="*/ 128918 h 323770"/>
              <a:gd name="connsiteX10" fmla="*/ 177990 w 378853"/>
              <a:gd name="connsiteY10" fmla="*/ 108635 h 323770"/>
              <a:gd name="connsiteX11" fmla="*/ 124474 w 378853"/>
              <a:gd name="connsiteY11" fmla="*/ 43434 h 323770"/>
              <a:gd name="connsiteX12" fmla="*/ 11282 w 378853"/>
              <a:gd name="connsiteY12" fmla="*/ 3413 h 323770"/>
              <a:gd name="connsiteX0" fmla="*/ 11282 w 378853"/>
              <a:gd name="connsiteY0" fmla="*/ 3413 h 323440"/>
              <a:gd name="connsiteX1" fmla="*/ 15810 w 378853"/>
              <a:gd name="connsiteY1" fmla="*/ 135258 h 323440"/>
              <a:gd name="connsiteX2" fmla="*/ 115327 w 378853"/>
              <a:gd name="connsiteY2" fmla="*/ 171568 h 323440"/>
              <a:gd name="connsiteX3" fmla="*/ 102016 w 378853"/>
              <a:gd name="connsiteY3" fmla="*/ 216304 h 323440"/>
              <a:gd name="connsiteX4" fmla="*/ 143036 w 378853"/>
              <a:gd name="connsiteY4" fmla="*/ 318806 h 323440"/>
              <a:gd name="connsiteX5" fmla="*/ 234132 w 378853"/>
              <a:gd name="connsiteY5" fmla="*/ 305858 h 323440"/>
              <a:gd name="connsiteX6" fmla="*/ 341890 w 378853"/>
              <a:gd name="connsiteY6" fmla="*/ 305858 h 323440"/>
              <a:gd name="connsiteX7" fmla="*/ 378835 w 378853"/>
              <a:gd name="connsiteY7" fmla="*/ 244283 h 323440"/>
              <a:gd name="connsiteX8" fmla="*/ 344969 w 378853"/>
              <a:gd name="connsiteY8" fmla="*/ 105737 h 323440"/>
              <a:gd name="connsiteX9" fmla="*/ 232141 w 378853"/>
              <a:gd name="connsiteY9" fmla="*/ 128918 h 323440"/>
              <a:gd name="connsiteX10" fmla="*/ 177990 w 378853"/>
              <a:gd name="connsiteY10" fmla="*/ 108635 h 323440"/>
              <a:gd name="connsiteX11" fmla="*/ 124474 w 378853"/>
              <a:gd name="connsiteY11" fmla="*/ 43434 h 323440"/>
              <a:gd name="connsiteX12" fmla="*/ 11282 w 378853"/>
              <a:gd name="connsiteY12" fmla="*/ 3413 h 323440"/>
              <a:gd name="connsiteX0" fmla="*/ 9822 w 377393"/>
              <a:gd name="connsiteY0" fmla="*/ 3413 h 323440"/>
              <a:gd name="connsiteX1" fmla="*/ 14350 w 377393"/>
              <a:gd name="connsiteY1" fmla="*/ 135258 h 323440"/>
              <a:gd name="connsiteX2" fmla="*/ 84528 w 377393"/>
              <a:gd name="connsiteY2" fmla="*/ 178902 h 323440"/>
              <a:gd name="connsiteX3" fmla="*/ 100556 w 377393"/>
              <a:gd name="connsiteY3" fmla="*/ 216304 h 323440"/>
              <a:gd name="connsiteX4" fmla="*/ 141576 w 377393"/>
              <a:gd name="connsiteY4" fmla="*/ 318806 h 323440"/>
              <a:gd name="connsiteX5" fmla="*/ 232672 w 377393"/>
              <a:gd name="connsiteY5" fmla="*/ 305858 h 323440"/>
              <a:gd name="connsiteX6" fmla="*/ 340430 w 377393"/>
              <a:gd name="connsiteY6" fmla="*/ 305858 h 323440"/>
              <a:gd name="connsiteX7" fmla="*/ 377375 w 377393"/>
              <a:gd name="connsiteY7" fmla="*/ 244283 h 323440"/>
              <a:gd name="connsiteX8" fmla="*/ 343509 w 377393"/>
              <a:gd name="connsiteY8" fmla="*/ 105737 h 323440"/>
              <a:gd name="connsiteX9" fmla="*/ 230681 w 377393"/>
              <a:gd name="connsiteY9" fmla="*/ 128918 h 323440"/>
              <a:gd name="connsiteX10" fmla="*/ 176530 w 377393"/>
              <a:gd name="connsiteY10" fmla="*/ 108635 h 323440"/>
              <a:gd name="connsiteX11" fmla="*/ 123014 w 377393"/>
              <a:gd name="connsiteY11" fmla="*/ 43434 h 323440"/>
              <a:gd name="connsiteX12" fmla="*/ 9822 w 377393"/>
              <a:gd name="connsiteY12" fmla="*/ 3413 h 323440"/>
              <a:gd name="connsiteX0" fmla="*/ 9822 w 377771"/>
              <a:gd name="connsiteY0" fmla="*/ 3413 h 323440"/>
              <a:gd name="connsiteX1" fmla="*/ 14350 w 377771"/>
              <a:gd name="connsiteY1" fmla="*/ 135258 h 323440"/>
              <a:gd name="connsiteX2" fmla="*/ 84528 w 377771"/>
              <a:gd name="connsiteY2" fmla="*/ 178902 h 323440"/>
              <a:gd name="connsiteX3" fmla="*/ 100556 w 377771"/>
              <a:gd name="connsiteY3" fmla="*/ 216304 h 323440"/>
              <a:gd name="connsiteX4" fmla="*/ 141576 w 377771"/>
              <a:gd name="connsiteY4" fmla="*/ 318806 h 323440"/>
              <a:gd name="connsiteX5" fmla="*/ 232672 w 377771"/>
              <a:gd name="connsiteY5" fmla="*/ 305858 h 323440"/>
              <a:gd name="connsiteX6" fmla="*/ 340430 w 377771"/>
              <a:gd name="connsiteY6" fmla="*/ 305858 h 323440"/>
              <a:gd name="connsiteX7" fmla="*/ 377375 w 377771"/>
              <a:gd name="connsiteY7" fmla="*/ 244283 h 323440"/>
              <a:gd name="connsiteX8" fmla="*/ 321505 w 377771"/>
              <a:gd name="connsiteY8" fmla="*/ 95957 h 323440"/>
              <a:gd name="connsiteX9" fmla="*/ 230681 w 377771"/>
              <a:gd name="connsiteY9" fmla="*/ 128918 h 323440"/>
              <a:gd name="connsiteX10" fmla="*/ 176530 w 377771"/>
              <a:gd name="connsiteY10" fmla="*/ 108635 h 323440"/>
              <a:gd name="connsiteX11" fmla="*/ 123014 w 377771"/>
              <a:gd name="connsiteY11" fmla="*/ 43434 h 323440"/>
              <a:gd name="connsiteX12" fmla="*/ 9822 w 377771"/>
              <a:gd name="connsiteY12" fmla="*/ 3413 h 32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7771" h="323440">
                <a:moveTo>
                  <a:pt x="9822" y="3413"/>
                </a:moveTo>
                <a:cubicBezTo>
                  <a:pt x="-8289" y="18717"/>
                  <a:pt x="1899" y="106010"/>
                  <a:pt x="14350" y="135258"/>
                </a:cubicBezTo>
                <a:cubicBezTo>
                  <a:pt x="26801" y="164506"/>
                  <a:pt x="70160" y="165394"/>
                  <a:pt x="84528" y="178902"/>
                </a:cubicBezTo>
                <a:cubicBezTo>
                  <a:pt x="98896" y="192410"/>
                  <a:pt x="91048" y="192987"/>
                  <a:pt x="100556" y="216304"/>
                </a:cubicBezTo>
                <a:cubicBezTo>
                  <a:pt x="110064" y="239621"/>
                  <a:pt x="119557" y="303880"/>
                  <a:pt x="141576" y="318806"/>
                </a:cubicBezTo>
                <a:cubicBezTo>
                  <a:pt x="163595" y="333732"/>
                  <a:pt x="199530" y="308016"/>
                  <a:pt x="232672" y="305858"/>
                </a:cubicBezTo>
                <a:cubicBezTo>
                  <a:pt x="265814" y="303700"/>
                  <a:pt x="316313" y="316120"/>
                  <a:pt x="340430" y="305858"/>
                </a:cubicBezTo>
                <a:cubicBezTo>
                  <a:pt x="364547" y="295596"/>
                  <a:pt x="380529" y="279266"/>
                  <a:pt x="377375" y="244283"/>
                </a:cubicBezTo>
                <a:cubicBezTo>
                  <a:pt x="374221" y="209300"/>
                  <a:pt x="345954" y="115185"/>
                  <a:pt x="321505" y="95957"/>
                </a:cubicBezTo>
                <a:cubicBezTo>
                  <a:pt x="297056" y="76729"/>
                  <a:pt x="260956" y="133732"/>
                  <a:pt x="230681" y="128918"/>
                </a:cubicBezTo>
                <a:cubicBezTo>
                  <a:pt x="200406" y="124104"/>
                  <a:pt x="194474" y="122882"/>
                  <a:pt x="176530" y="108635"/>
                </a:cubicBezTo>
                <a:cubicBezTo>
                  <a:pt x="158586" y="94388"/>
                  <a:pt x="144686" y="58526"/>
                  <a:pt x="123014" y="43434"/>
                </a:cubicBezTo>
                <a:cubicBezTo>
                  <a:pt x="101342" y="28342"/>
                  <a:pt x="27933" y="-11891"/>
                  <a:pt x="9822" y="341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2416153" y="2026142"/>
            <a:ext cx="668265" cy="487768"/>
          </a:xfrm>
          <a:custGeom>
            <a:avLst/>
            <a:gdLst>
              <a:gd name="connsiteX0" fmla="*/ 22455 w 664792"/>
              <a:gd name="connsiteY0" fmla="*/ 49 h 491504"/>
              <a:gd name="connsiteX1" fmla="*/ 16 w 664792"/>
              <a:gd name="connsiteY1" fmla="*/ 50537 h 491504"/>
              <a:gd name="connsiteX2" fmla="*/ 19650 w 664792"/>
              <a:gd name="connsiteY2" fmla="*/ 137489 h 491504"/>
              <a:gd name="connsiteX3" fmla="*/ 64528 w 664792"/>
              <a:gd name="connsiteY3" fmla="*/ 168343 h 491504"/>
              <a:gd name="connsiteX4" fmla="*/ 98187 w 664792"/>
              <a:gd name="connsiteY4" fmla="*/ 182368 h 491504"/>
              <a:gd name="connsiteX5" fmla="*/ 134651 w 664792"/>
              <a:gd name="connsiteY5" fmla="*/ 322613 h 491504"/>
              <a:gd name="connsiteX6" fmla="*/ 98187 w 664792"/>
              <a:gd name="connsiteY6" fmla="*/ 370296 h 491504"/>
              <a:gd name="connsiteX7" fmla="*/ 123432 w 664792"/>
              <a:gd name="connsiteY7" fmla="*/ 409565 h 491504"/>
              <a:gd name="connsiteX8" fmla="*/ 123432 w 664792"/>
              <a:gd name="connsiteY8" fmla="*/ 426395 h 491504"/>
              <a:gd name="connsiteX9" fmla="*/ 283311 w 664792"/>
              <a:gd name="connsiteY9" fmla="*/ 490907 h 491504"/>
              <a:gd name="connsiteX10" fmla="*/ 359044 w 664792"/>
              <a:gd name="connsiteY10" fmla="*/ 457249 h 491504"/>
              <a:gd name="connsiteX11" fmla="*/ 482460 w 664792"/>
              <a:gd name="connsiteY11" fmla="*/ 434809 h 491504"/>
              <a:gd name="connsiteX12" fmla="*/ 490874 w 664792"/>
              <a:gd name="connsiteY12" fmla="*/ 378711 h 491504"/>
              <a:gd name="connsiteX13" fmla="*/ 597461 w 664792"/>
              <a:gd name="connsiteY13" fmla="*/ 232856 h 491504"/>
              <a:gd name="connsiteX14" fmla="*/ 664779 w 664792"/>
              <a:gd name="connsiteY14" fmla="*/ 182368 h 491504"/>
              <a:gd name="connsiteX15" fmla="*/ 603071 w 664792"/>
              <a:gd name="connsiteY15" fmla="*/ 159928 h 491504"/>
              <a:gd name="connsiteX16" fmla="*/ 580632 w 664792"/>
              <a:gd name="connsiteY16" fmla="*/ 50537 h 491504"/>
              <a:gd name="connsiteX17" fmla="*/ 465630 w 664792"/>
              <a:gd name="connsiteY17" fmla="*/ 14073 h 491504"/>
              <a:gd name="connsiteX18" fmla="*/ 373068 w 664792"/>
              <a:gd name="connsiteY18" fmla="*/ 61757 h 491504"/>
              <a:gd name="connsiteX19" fmla="*/ 308555 w 664792"/>
              <a:gd name="connsiteY19" fmla="*/ 106635 h 491504"/>
              <a:gd name="connsiteX20" fmla="*/ 249652 w 664792"/>
              <a:gd name="connsiteY20" fmla="*/ 137489 h 491504"/>
              <a:gd name="connsiteX21" fmla="*/ 218798 w 664792"/>
              <a:gd name="connsiteY21" fmla="*/ 137489 h 491504"/>
              <a:gd name="connsiteX22" fmla="*/ 176725 w 664792"/>
              <a:gd name="connsiteY22" fmla="*/ 115050 h 491504"/>
              <a:gd name="connsiteX23" fmla="*/ 131846 w 664792"/>
              <a:gd name="connsiteY23" fmla="*/ 58952 h 491504"/>
              <a:gd name="connsiteX24" fmla="*/ 22455 w 664792"/>
              <a:gd name="connsiteY24" fmla="*/ 49 h 491504"/>
              <a:gd name="connsiteX0" fmla="*/ 22455 w 664792"/>
              <a:gd name="connsiteY0" fmla="*/ 49 h 491504"/>
              <a:gd name="connsiteX1" fmla="*/ 16 w 664792"/>
              <a:gd name="connsiteY1" fmla="*/ 50537 h 491504"/>
              <a:gd name="connsiteX2" fmla="*/ 19650 w 664792"/>
              <a:gd name="connsiteY2" fmla="*/ 137489 h 491504"/>
              <a:gd name="connsiteX3" fmla="*/ 64528 w 664792"/>
              <a:gd name="connsiteY3" fmla="*/ 168343 h 491504"/>
              <a:gd name="connsiteX4" fmla="*/ 98187 w 664792"/>
              <a:gd name="connsiteY4" fmla="*/ 182368 h 491504"/>
              <a:gd name="connsiteX5" fmla="*/ 134651 w 664792"/>
              <a:gd name="connsiteY5" fmla="*/ 322613 h 491504"/>
              <a:gd name="connsiteX6" fmla="*/ 98187 w 664792"/>
              <a:gd name="connsiteY6" fmla="*/ 370296 h 491504"/>
              <a:gd name="connsiteX7" fmla="*/ 123432 w 664792"/>
              <a:gd name="connsiteY7" fmla="*/ 409565 h 491504"/>
              <a:gd name="connsiteX8" fmla="*/ 123432 w 664792"/>
              <a:gd name="connsiteY8" fmla="*/ 426395 h 491504"/>
              <a:gd name="connsiteX9" fmla="*/ 283311 w 664792"/>
              <a:gd name="connsiteY9" fmla="*/ 490907 h 491504"/>
              <a:gd name="connsiteX10" fmla="*/ 359044 w 664792"/>
              <a:gd name="connsiteY10" fmla="*/ 457249 h 491504"/>
              <a:gd name="connsiteX11" fmla="*/ 482460 w 664792"/>
              <a:gd name="connsiteY11" fmla="*/ 434809 h 491504"/>
              <a:gd name="connsiteX12" fmla="*/ 490874 w 664792"/>
              <a:gd name="connsiteY12" fmla="*/ 378711 h 491504"/>
              <a:gd name="connsiteX13" fmla="*/ 597461 w 664792"/>
              <a:gd name="connsiteY13" fmla="*/ 232856 h 491504"/>
              <a:gd name="connsiteX14" fmla="*/ 664779 w 664792"/>
              <a:gd name="connsiteY14" fmla="*/ 182368 h 491504"/>
              <a:gd name="connsiteX15" fmla="*/ 603071 w 664792"/>
              <a:gd name="connsiteY15" fmla="*/ 159928 h 491504"/>
              <a:gd name="connsiteX16" fmla="*/ 580632 w 664792"/>
              <a:gd name="connsiteY16" fmla="*/ 50537 h 491504"/>
              <a:gd name="connsiteX17" fmla="*/ 465630 w 664792"/>
              <a:gd name="connsiteY17" fmla="*/ 14073 h 491504"/>
              <a:gd name="connsiteX18" fmla="*/ 373068 w 664792"/>
              <a:gd name="connsiteY18" fmla="*/ 61757 h 491504"/>
              <a:gd name="connsiteX19" fmla="*/ 308555 w 664792"/>
              <a:gd name="connsiteY19" fmla="*/ 106635 h 491504"/>
              <a:gd name="connsiteX20" fmla="*/ 249652 w 664792"/>
              <a:gd name="connsiteY20" fmla="*/ 137489 h 491504"/>
              <a:gd name="connsiteX21" fmla="*/ 218798 w 664792"/>
              <a:gd name="connsiteY21" fmla="*/ 137489 h 491504"/>
              <a:gd name="connsiteX22" fmla="*/ 176725 w 664792"/>
              <a:gd name="connsiteY22" fmla="*/ 115050 h 491504"/>
              <a:gd name="connsiteX23" fmla="*/ 131846 w 664792"/>
              <a:gd name="connsiteY23" fmla="*/ 58952 h 491504"/>
              <a:gd name="connsiteX24" fmla="*/ 22455 w 664792"/>
              <a:gd name="connsiteY24" fmla="*/ 49 h 491504"/>
              <a:gd name="connsiteX0" fmla="*/ 22455 w 664792"/>
              <a:gd name="connsiteY0" fmla="*/ 49 h 491504"/>
              <a:gd name="connsiteX1" fmla="*/ 16 w 664792"/>
              <a:gd name="connsiteY1" fmla="*/ 50537 h 491504"/>
              <a:gd name="connsiteX2" fmla="*/ 19650 w 664792"/>
              <a:gd name="connsiteY2" fmla="*/ 137489 h 491504"/>
              <a:gd name="connsiteX3" fmla="*/ 64528 w 664792"/>
              <a:gd name="connsiteY3" fmla="*/ 168343 h 491504"/>
              <a:gd name="connsiteX4" fmla="*/ 98187 w 664792"/>
              <a:gd name="connsiteY4" fmla="*/ 182368 h 491504"/>
              <a:gd name="connsiteX5" fmla="*/ 134651 w 664792"/>
              <a:gd name="connsiteY5" fmla="*/ 322613 h 491504"/>
              <a:gd name="connsiteX6" fmla="*/ 98187 w 664792"/>
              <a:gd name="connsiteY6" fmla="*/ 370296 h 491504"/>
              <a:gd name="connsiteX7" fmla="*/ 123432 w 664792"/>
              <a:gd name="connsiteY7" fmla="*/ 409565 h 491504"/>
              <a:gd name="connsiteX8" fmla="*/ 123432 w 664792"/>
              <a:gd name="connsiteY8" fmla="*/ 426395 h 491504"/>
              <a:gd name="connsiteX9" fmla="*/ 283311 w 664792"/>
              <a:gd name="connsiteY9" fmla="*/ 490907 h 491504"/>
              <a:gd name="connsiteX10" fmla="*/ 359044 w 664792"/>
              <a:gd name="connsiteY10" fmla="*/ 457249 h 491504"/>
              <a:gd name="connsiteX11" fmla="*/ 482460 w 664792"/>
              <a:gd name="connsiteY11" fmla="*/ 434809 h 491504"/>
              <a:gd name="connsiteX12" fmla="*/ 490874 w 664792"/>
              <a:gd name="connsiteY12" fmla="*/ 378711 h 491504"/>
              <a:gd name="connsiteX13" fmla="*/ 597461 w 664792"/>
              <a:gd name="connsiteY13" fmla="*/ 232856 h 491504"/>
              <a:gd name="connsiteX14" fmla="*/ 664779 w 664792"/>
              <a:gd name="connsiteY14" fmla="*/ 182368 h 491504"/>
              <a:gd name="connsiteX15" fmla="*/ 603071 w 664792"/>
              <a:gd name="connsiteY15" fmla="*/ 159928 h 491504"/>
              <a:gd name="connsiteX16" fmla="*/ 580632 w 664792"/>
              <a:gd name="connsiteY16" fmla="*/ 50537 h 491504"/>
              <a:gd name="connsiteX17" fmla="*/ 465630 w 664792"/>
              <a:gd name="connsiteY17" fmla="*/ 14073 h 491504"/>
              <a:gd name="connsiteX18" fmla="*/ 373068 w 664792"/>
              <a:gd name="connsiteY18" fmla="*/ 61757 h 491504"/>
              <a:gd name="connsiteX19" fmla="*/ 308555 w 664792"/>
              <a:gd name="connsiteY19" fmla="*/ 106635 h 491504"/>
              <a:gd name="connsiteX20" fmla="*/ 249652 w 664792"/>
              <a:gd name="connsiteY20" fmla="*/ 137489 h 491504"/>
              <a:gd name="connsiteX21" fmla="*/ 218798 w 664792"/>
              <a:gd name="connsiteY21" fmla="*/ 137489 h 491504"/>
              <a:gd name="connsiteX22" fmla="*/ 187945 w 664792"/>
              <a:gd name="connsiteY22" fmla="*/ 109440 h 491504"/>
              <a:gd name="connsiteX23" fmla="*/ 131846 w 664792"/>
              <a:gd name="connsiteY23" fmla="*/ 58952 h 491504"/>
              <a:gd name="connsiteX24" fmla="*/ 22455 w 664792"/>
              <a:gd name="connsiteY24" fmla="*/ 49 h 491504"/>
              <a:gd name="connsiteX0" fmla="*/ 22455 w 664792"/>
              <a:gd name="connsiteY0" fmla="*/ 49 h 491504"/>
              <a:gd name="connsiteX1" fmla="*/ 16 w 664792"/>
              <a:gd name="connsiteY1" fmla="*/ 50537 h 491504"/>
              <a:gd name="connsiteX2" fmla="*/ 19650 w 664792"/>
              <a:gd name="connsiteY2" fmla="*/ 137489 h 491504"/>
              <a:gd name="connsiteX3" fmla="*/ 64528 w 664792"/>
              <a:gd name="connsiteY3" fmla="*/ 168343 h 491504"/>
              <a:gd name="connsiteX4" fmla="*/ 98187 w 664792"/>
              <a:gd name="connsiteY4" fmla="*/ 182368 h 491504"/>
              <a:gd name="connsiteX5" fmla="*/ 134651 w 664792"/>
              <a:gd name="connsiteY5" fmla="*/ 322613 h 491504"/>
              <a:gd name="connsiteX6" fmla="*/ 98187 w 664792"/>
              <a:gd name="connsiteY6" fmla="*/ 370296 h 491504"/>
              <a:gd name="connsiteX7" fmla="*/ 123432 w 664792"/>
              <a:gd name="connsiteY7" fmla="*/ 409565 h 491504"/>
              <a:gd name="connsiteX8" fmla="*/ 123432 w 664792"/>
              <a:gd name="connsiteY8" fmla="*/ 426395 h 491504"/>
              <a:gd name="connsiteX9" fmla="*/ 283311 w 664792"/>
              <a:gd name="connsiteY9" fmla="*/ 490907 h 491504"/>
              <a:gd name="connsiteX10" fmla="*/ 359044 w 664792"/>
              <a:gd name="connsiteY10" fmla="*/ 457249 h 491504"/>
              <a:gd name="connsiteX11" fmla="*/ 482460 w 664792"/>
              <a:gd name="connsiteY11" fmla="*/ 434809 h 491504"/>
              <a:gd name="connsiteX12" fmla="*/ 490874 w 664792"/>
              <a:gd name="connsiteY12" fmla="*/ 378711 h 491504"/>
              <a:gd name="connsiteX13" fmla="*/ 597461 w 664792"/>
              <a:gd name="connsiteY13" fmla="*/ 232856 h 491504"/>
              <a:gd name="connsiteX14" fmla="*/ 664779 w 664792"/>
              <a:gd name="connsiteY14" fmla="*/ 182368 h 491504"/>
              <a:gd name="connsiteX15" fmla="*/ 603071 w 664792"/>
              <a:gd name="connsiteY15" fmla="*/ 159928 h 491504"/>
              <a:gd name="connsiteX16" fmla="*/ 580632 w 664792"/>
              <a:gd name="connsiteY16" fmla="*/ 50537 h 491504"/>
              <a:gd name="connsiteX17" fmla="*/ 465630 w 664792"/>
              <a:gd name="connsiteY17" fmla="*/ 14073 h 491504"/>
              <a:gd name="connsiteX18" fmla="*/ 373068 w 664792"/>
              <a:gd name="connsiteY18" fmla="*/ 61757 h 491504"/>
              <a:gd name="connsiteX19" fmla="*/ 308555 w 664792"/>
              <a:gd name="connsiteY19" fmla="*/ 106635 h 491504"/>
              <a:gd name="connsiteX20" fmla="*/ 241238 w 664792"/>
              <a:gd name="connsiteY20" fmla="*/ 134684 h 491504"/>
              <a:gd name="connsiteX21" fmla="*/ 218798 w 664792"/>
              <a:gd name="connsiteY21" fmla="*/ 137489 h 491504"/>
              <a:gd name="connsiteX22" fmla="*/ 187945 w 664792"/>
              <a:gd name="connsiteY22" fmla="*/ 109440 h 491504"/>
              <a:gd name="connsiteX23" fmla="*/ 131846 w 664792"/>
              <a:gd name="connsiteY23" fmla="*/ 58952 h 491504"/>
              <a:gd name="connsiteX24" fmla="*/ 22455 w 664792"/>
              <a:gd name="connsiteY24" fmla="*/ 49 h 491504"/>
              <a:gd name="connsiteX0" fmla="*/ 22455 w 664792"/>
              <a:gd name="connsiteY0" fmla="*/ 49 h 491504"/>
              <a:gd name="connsiteX1" fmla="*/ 16 w 664792"/>
              <a:gd name="connsiteY1" fmla="*/ 50537 h 491504"/>
              <a:gd name="connsiteX2" fmla="*/ 19650 w 664792"/>
              <a:gd name="connsiteY2" fmla="*/ 137489 h 491504"/>
              <a:gd name="connsiteX3" fmla="*/ 64528 w 664792"/>
              <a:gd name="connsiteY3" fmla="*/ 168343 h 491504"/>
              <a:gd name="connsiteX4" fmla="*/ 98187 w 664792"/>
              <a:gd name="connsiteY4" fmla="*/ 182368 h 491504"/>
              <a:gd name="connsiteX5" fmla="*/ 134651 w 664792"/>
              <a:gd name="connsiteY5" fmla="*/ 322613 h 491504"/>
              <a:gd name="connsiteX6" fmla="*/ 98187 w 664792"/>
              <a:gd name="connsiteY6" fmla="*/ 370296 h 491504"/>
              <a:gd name="connsiteX7" fmla="*/ 123432 w 664792"/>
              <a:gd name="connsiteY7" fmla="*/ 409565 h 491504"/>
              <a:gd name="connsiteX8" fmla="*/ 123432 w 664792"/>
              <a:gd name="connsiteY8" fmla="*/ 426395 h 491504"/>
              <a:gd name="connsiteX9" fmla="*/ 283311 w 664792"/>
              <a:gd name="connsiteY9" fmla="*/ 490907 h 491504"/>
              <a:gd name="connsiteX10" fmla="*/ 359044 w 664792"/>
              <a:gd name="connsiteY10" fmla="*/ 457249 h 491504"/>
              <a:gd name="connsiteX11" fmla="*/ 482460 w 664792"/>
              <a:gd name="connsiteY11" fmla="*/ 434809 h 491504"/>
              <a:gd name="connsiteX12" fmla="*/ 502094 w 664792"/>
              <a:gd name="connsiteY12" fmla="*/ 378711 h 491504"/>
              <a:gd name="connsiteX13" fmla="*/ 597461 w 664792"/>
              <a:gd name="connsiteY13" fmla="*/ 232856 h 491504"/>
              <a:gd name="connsiteX14" fmla="*/ 664779 w 664792"/>
              <a:gd name="connsiteY14" fmla="*/ 182368 h 491504"/>
              <a:gd name="connsiteX15" fmla="*/ 603071 w 664792"/>
              <a:gd name="connsiteY15" fmla="*/ 159928 h 491504"/>
              <a:gd name="connsiteX16" fmla="*/ 580632 w 664792"/>
              <a:gd name="connsiteY16" fmla="*/ 50537 h 491504"/>
              <a:gd name="connsiteX17" fmla="*/ 465630 w 664792"/>
              <a:gd name="connsiteY17" fmla="*/ 14073 h 491504"/>
              <a:gd name="connsiteX18" fmla="*/ 373068 w 664792"/>
              <a:gd name="connsiteY18" fmla="*/ 61757 h 491504"/>
              <a:gd name="connsiteX19" fmla="*/ 308555 w 664792"/>
              <a:gd name="connsiteY19" fmla="*/ 106635 h 491504"/>
              <a:gd name="connsiteX20" fmla="*/ 241238 w 664792"/>
              <a:gd name="connsiteY20" fmla="*/ 134684 h 491504"/>
              <a:gd name="connsiteX21" fmla="*/ 218798 w 664792"/>
              <a:gd name="connsiteY21" fmla="*/ 137489 h 491504"/>
              <a:gd name="connsiteX22" fmla="*/ 187945 w 664792"/>
              <a:gd name="connsiteY22" fmla="*/ 109440 h 491504"/>
              <a:gd name="connsiteX23" fmla="*/ 131846 w 664792"/>
              <a:gd name="connsiteY23" fmla="*/ 58952 h 491504"/>
              <a:gd name="connsiteX24" fmla="*/ 22455 w 664792"/>
              <a:gd name="connsiteY24" fmla="*/ 49 h 491504"/>
              <a:gd name="connsiteX0" fmla="*/ 22455 w 664792"/>
              <a:gd name="connsiteY0" fmla="*/ 49 h 491504"/>
              <a:gd name="connsiteX1" fmla="*/ 16 w 664792"/>
              <a:gd name="connsiteY1" fmla="*/ 50537 h 491504"/>
              <a:gd name="connsiteX2" fmla="*/ 19650 w 664792"/>
              <a:gd name="connsiteY2" fmla="*/ 137489 h 491504"/>
              <a:gd name="connsiteX3" fmla="*/ 64528 w 664792"/>
              <a:gd name="connsiteY3" fmla="*/ 168343 h 491504"/>
              <a:gd name="connsiteX4" fmla="*/ 98187 w 664792"/>
              <a:gd name="connsiteY4" fmla="*/ 182368 h 491504"/>
              <a:gd name="connsiteX5" fmla="*/ 109407 w 664792"/>
              <a:gd name="connsiteY5" fmla="*/ 246880 h 491504"/>
              <a:gd name="connsiteX6" fmla="*/ 134651 w 664792"/>
              <a:gd name="connsiteY6" fmla="*/ 322613 h 491504"/>
              <a:gd name="connsiteX7" fmla="*/ 98187 w 664792"/>
              <a:gd name="connsiteY7" fmla="*/ 370296 h 491504"/>
              <a:gd name="connsiteX8" fmla="*/ 123432 w 664792"/>
              <a:gd name="connsiteY8" fmla="*/ 409565 h 491504"/>
              <a:gd name="connsiteX9" fmla="*/ 123432 w 664792"/>
              <a:gd name="connsiteY9" fmla="*/ 426395 h 491504"/>
              <a:gd name="connsiteX10" fmla="*/ 283311 w 664792"/>
              <a:gd name="connsiteY10" fmla="*/ 490907 h 491504"/>
              <a:gd name="connsiteX11" fmla="*/ 359044 w 664792"/>
              <a:gd name="connsiteY11" fmla="*/ 457249 h 491504"/>
              <a:gd name="connsiteX12" fmla="*/ 482460 w 664792"/>
              <a:gd name="connsiteY12" fmla="*/ 434809 h 491504"/>
              <a:gd name="connsiteX13" fmla="*/ 502094 w 664792"/>
              <a:gd name="connsiteY13" fmla="*/ 378711 h 491504"/>
              <a:gd name="connsiteX14" fmla="*/ 597461 w 664792"/>
              <a:gd name="connsiteY14" fmla="*/ 232856 h 491504"/>
              <a:gd name="connsiteX15" fmla="*/ 664779 w 664792"/>
              <a:gd name="connsiteY15" fmla="*/ 182368 h 491504"/>
              <a:gd name="connsiteX16" fmla="*/ 603071 w 664792"/>
              <a:gd name="connsiteY16" fmla="*/ 159928 h 491504"/>
              <a:gd name="connsiteX17" fmla="*/ 580632 w 664792"/>
              <a:gd name="connsiteY17" fmla="*/ 50537 h 491504"/>
              <a:gd name="connsiteX18" fmla="*/ 465630 w 664792"/>
              <a:gd name="connsiteY18" fmla="*/ 14073 h 491504"/>
              <a:gd name="connsiteX19" fmla="*/ 373068 w 664792"/>
              <a:gd name="connsiteY19" fmla="*/ 61757 h 491504"/>
              <a:gd name="connsiteX20" fmla="*/ 308555 w 664792"/>
              <a:gd name="connsiteY20" fmla="*/ 106635 h 491504"/>
              <a:gd name="connsiteX21" fmla="*/ 241238 w 664792"/>
              <a:gd name="connsiteY21" fmla="*/ 134684 h 491504"/>
              <a:gd name="connsiteX22" fmla="*/ 218798 w 664792"/>
              <a:gd name="connsiteY22" fmla="*/ 137489 h 491504"/>
              <a:gd name="connsiteX23" fmla="*/ 187945 w 664792"/>
              <a:gd name="connsiteY23" fmla="*/ 109440 h 491504"/>
              <a:gd name="connsiteX24" fmla="*/ 131846 w 664792"/>
              <a:gd name="connsiteY24" fmla="*/ 58952 h 491504"/>
              <a:gd name="connsiteX25" fmla="*/ 22455 w 664792"/>
              <a:gd name="connsiteY25" fmla="*/ 49 h 491504"/>
              <a:gd name="connsiteX0" fmla="*/ 22455 w 664792"/>
              <a:gd name="connsiteY0" fmla="*/ 49 h 491504"/>
              <a:gd name="connsiteX1" fmla="*/ 16 w 664792"/>
              <a:gd name="connsiteY1" fmla="*/ 50537 h 491504"/>
              <a:gd name="connsiteX2" fmla="*/ 19650 w 664792"/>
              <a:gd name="connsiteY2" fmla="*/ 137489 h 491504"/>
              <a:gd name="connsiteX3" fmla="*/ 64528 w 664792"/>
              <a:gd name="connsiteY3" fmla="*/ 168343 h 491504"/>
              <a:gd name="connsiteX4" fmla="*/ 86967 w 664792"/>
              <a:gd name="connsiteY4" fmla="*/ 185173 h 491504"/>
              <a:gd name="connsiteX5" fmla="*/ 109407 w 664792"/>
              <a:gd name="connsiteY5" fmla="*/ 246880 h 491504"/>
              <a:gd name="connsiteX6" fmla="*/ 134651 w 664792"/>
              <a:gd name="connsiteY6" fmla="*/ 322613 h 491504"/>
              <a:gd name="connsiteX7" fmla="*/ 98187 w 664792"/>
              <a:gd name="connsiteY7" fmla="*/ 370296 h 491504"/>
              <a:gd name="connsiteX8" fmla="*/ 123432 w 664792"/>
              <a:gd name="connsiteY8" fmla="*/ 409565 h 491504"/>
              <a:gd name="connsiteX9" fmla="*/ 123432 w 664792"/>
              <a:gd name="connsiteY9" fmla="*/ 426395 h 491504"/>
              <a:gd name="connsiteX10" fmla="*/ 283311 w 664792"/>
              <a:gd name="connsiteY10" fmla="*/ 490907 h 491504"/>
              <a:gd name="connsiteX11" fmla="*/ 359044 w 664792"/>
              <a:gd name="connsiteY11" fmla="*/ 457249 h 491504"/>
              <a:gd name="connsiteX12" fmla="*/ 482460 w 664792"/>
              <a:gd name="connsiteY12" fmla="*/ 434809 h 491504"/>
              <a:gd name="connsiteX13" fmla="*/ 502094 w 664792"/>
              <a:gd name="connsiteY13" fmla="*/ 378711 h 491504"/>
              <a:gd name="connsiteX14" fmla="*/ 597461 w 664792"/>
              <a:gd name="connsiteY14" fmla="*/ 232856 h 491504"/>
              <a:gd name="connsiteX15" fmla="*/ 664779 w 664792"/>
              <a:gd name="connsiteY15" fmla="*/ 182368 h 491504"/>
              <a:gd name="connsiteX16" fmla="*/ 603071 w 664792"/>
              <a:gd name="connsiteY16" fmla="*/ 159928 h 491504"/>
              <a:gd name="connsiteX17" fmla="*/ 580632 w 664792"/>
              <a:gd name="connsiteY17" fmla="*/ 50537 h 491504"/>
              <a:gd name="connsiteX18" fmla="*/ 465630 w 664792"/>
              <a:gd name="connsiteY18" fmla="*/ 14073 h 491504"/>
              <a:gd name="connsiteX19" fmla="*/ 373068 w 664792"/>
              <a:gd name="connsiteY19" fmla="*/ 61757 h 491504"/>
              <a:gd name="connsiteX20" fmla="*/ 308555 w 664792"/>
              <a:gd name="connsiteY20" fmla="*/ 106635 h 491504"/>
              <a:gd name="connsiteX21" fmla="*/ 241238 w 664792"/>
              <a:gd name="connsiteY21" fmla="*/ 134684 h 491504"/>
              <a:gd name="connsiteX22" fmla="*/ 218798 w 664792"/>
              <a:gd name="connsiteY22" fmla="*/ 137489 h 491504"/>
              <a:gd name="connsiteX23" fmla="*/ 187945 w 664792"/>
              <a:gd name="connsiteY23" fmla="*/ 109440 h 491504"/>
              <a:gd name="connsiteX24" fmla="*/ 131846 w 664792"/>
              <a:gd name="connsiteY24" fmla="*/ 58952 h 491504"/>
              <a:gd name="connsiteX25" fmla="*/ 22455 w 664792"/>
              <a:gd name="connsiteY25" fmla="*/ 49 h 491504"/>
              <a:gd name="connsiteX0" fmla="*/ 25404 w 667741"/>
              <a:gd name="connsiteY0" fmla="*/ 49 h 491504"/>
              <a:gd name="connsiteX1" fmla="*/ 2965 w 667741"/>
              <a:gd name="connsiteY1" fmla="*/ 50537 h 491504"/>
              <a:gd name="connsiteX2" fmla="*/ 5770 w 667741"/>
              <a:gd name="connsiteY2" fmla="*/ 140294 h 491504"/>
              <a:gd name="connsiteX3" fmla="*/ 67477 w 667741"/>
              <a:gd name="connsiteY3" fmla="*/ 168343 h 491504"/>
              <a:gd name="connsiteX4" fmla="*/ 89916 w 667741"/>
              <a:gd name="connsiteY4" fmla="*/ 185173 h 491504"/>
              <a:gd name="connsiteX5" fmla="*/ 112356 w 667741"/>
              <a:gd name="connsiteY5" fmla="*/ 246880 h 491504"/>
              <a:gd name="connsiteX6" fmla="*/ 137600 w 667741"/>
              <a:gd name="connsiteY6" fmla="*/ 322613 h 491504"/>
              <a:gd name="connsiteX7" fmla="*/ 101136 w 667741"/>
              <a:gd name="connsiteY7" fmla="*/ 370296 h 491504"/>
              <a:gd name="connsiteX8" fmla="*/ 126381 w 667741"/>
              <a:gd name="connsiteY8" fmla="*/ 409565 h 491504"/>
              <a:gd name="connsiteX9" fmla="*/ 126381 w 667741"/>
              <a:gd name="connsiteY9" fmla="*/ 426395 h 491504"/>
              <a:gd name="connsiteX10" fmla="*/ 286260 w 667741"/>
              <a:gd name="connsiteY10" fmla="*/ 490907 h 491504"/>
              <a:gd name="connsiteX11" fmla="*/ 361993 w 667741"/>
              <a:gd name="connsiteY11" fmla="*/ 457249 h 491504"/>
              <a:gd name="connsiteX12" fmla="*/ 485409 w 667741"/>
              <a:gd name="connsiteY12" fmla="*/ 434809 h 491504"/>
              <a:gd name="connsiteX13" fmla="*/ 505043 w 667741"/>
              <a:gd name="connsiteY13" fmla="*/ 378711 h 491504"/>
              <a:gd name="connsiteX14" fmla="*/ 600410 w 667741"/>
              <a:gd name="connsiteY14" fmla="*/ 232856 h 491504"/>
              <a:gd name="connsiteX15" fmla="*/ 667728 w 667741"/>
              <a:gd name="connsiteY15" fmla="*/ 182368 h 491504"/>
              <a:gd name="connsiteX16" fmla="*/ 606020 w 667741"/>
              <a:gd name="connsiteY16" fmla="*/ 159928 h 491504"/>
              <a:gd name="connsiteX17" fmla="*/ 583581 w 667741"/>
              <a:gd name="connsiteY17" fmla="*/ 50537 h 491504"/>
              <a:gd name="connsiteX18" fmla="*/ 468579 w 667741"/>
              <a:gd name="connsiteY18" fmla="*/ 14073 h 491504"/>
              <a:gd name="connsiteX19" fmla="*/ 376017 w 667741"/>
              <a:gd name="connsiteY19" fmla="*/ 61757 h 491504"/>
              <a:gd name="connsiteX20" fmla="*/ 311504 w 667741"/>
              <a:gd name="connsiteY20" fmla="*/ 106635 h 491504"/>
              <a:gd name="connsiteX21" fmla="*/ 244187 w 667741"/>
              <a:gd name="connsiteY21" fmla="*/ 134684 h 491504"/>
              <a:gd name="connsiteX22" fmla="*/ 221747 w 667741"/>
              <a:gd name="connsiteY22" fmla="*/ 137489 h 491504"/>
              <a:gd name="connsiteX23" fmla="*/ 190894 w 667741"/>
              <a:gd name="connsiteY23" fmla="*/ 109440 h 491504"/>
              <a:gd name="connsiteX24" fmla="*/ 134795 w 667741"/>
              <a:gd name="connsiteY24" fmla="*/ 58952 h 491504"/>
              <a:gd name="connsiteX25" fmla="*/ 25404 w 667741"/>
              <a:gd name="connsiteY25" fmla="*/ 49 h 491504"/>
              <a:gd name="connsiteX0" fmla="*/ 25404 w 667741"/>
              <a:gd name="connsiteY0" fmla="*/ 49 h 491504"/>
              <a:gd name="connsiteX1" fmla="*/ 2965 w 667741"/>
              <a:gd name="connsiteY1" fmla="*/ 50537 h 491504"/>
              <a:gd name="connsiteX2" fmla="*/ 5770 w 667741"/>
              <a:gd name="connsiteY2" fmla="*/ 140294 h 491504"/>
              <a:gd name="connsiteX3" fmla="*/ 67477 w 667741"/>
              <a:gd name="connsiteY3" fmla="*/ 179563 h 491504"/>
              <a:gd name="connsiteX4" fmla="*/ 89916 w 667741"/>
              <a:gd name="connsiteY4" fmla="*/ 185173 h 491504"/>
              <a:gd name="connsiteX5" fmla="*/ 112356 w 667741"/>
              <a:gd name="connsiteY5" fmla="*/ 246880 h 491504"/>
              <a:gd name="connsiteX6" fmla="*/ 137600 w 667741"/>
              <a:gd name="connsiteY6" fmla="*/ 322613 h 491504"/>
              <a:gd name="connsiteX7" fmla="*/ 101136 w 667741"/>
              <a:gd name="connsiteY7" fmla="*/ 370296 h 491504"/>
              <a:gd name="connsiteX8" fmla="*/ 126381 w 667741"/>
              <a:gd name="connsiteY8" fmla="*/ 409565 h 491504"/>
              <a:gd name="connsiteX9" fmla="*/ 126381 w 667741"/>
              <a:gd name="connsiteY9" fmla="*/ 426395 h 491504"/>
              <a:gd name="connsiteX10" fmla="*/ 286260 w 667741"/>
              <a:gd name="connsiteY10" fmla="*/ 490907 h 491504"/>
              <a:gd name="connsiteX11" fmla="*/ 361993 w 667741"/>
              <a:gd name="connsiteY11" fmla="*/ 457249 h 491504"/>
              <a:gd name="connsiteX12" fmla="*/ 485409 w 667741"/>
              <a:gd name="connsiteY12" fmla="*/ 434809 h 491504"/>
              <a:gd name="connsiteX13" fmla="*/ 505043 w 667741"/>
              <a:gd name="connsiteY13" fmla="*/ 378711 h 491504"/>
              <a:gd name="connsiteX14" fmla="*/ 600410 w 667741"/>
              <a:gd name="connsiteY14" fmla="*/ 232856 h 491504"/>
              <a:gd name="connsiteX15" fmla="*/ 667728 w 667741"/>
              <a:gd name="connsiteY15" fmla="*/ 182368 h 491504"/>
              <a:gd name="connsiteX16" fmla="*/ 606020 w 667741"/>
              <a:gd name="connsiteY16" fmla="*/ 159928 h 491504"/>
              <a:gd name="connsiteX17" fmla="*/ 583581 w 667741"/>
              <a:gd name="connsiteY17" fmla="*/ 50537 h 491504"/>
              <a:gd name="connsiteX18" fmla="*/ 468579 w 667741"/>
              <a:gd name="connsiteY18" fmla="*/ 14073 h 491504"/>
              <a:gd name="connsiteX19" fmla="*/ 376017 w 667741"/>
              <a:gd name="connsiteY19" fmla="*/ 61757 h 491504"/>
              <a:gd name="connsiteX20" fmla="*/ 311504 w 667741"/>
              <a:gd name="connsiteY20" fmla="*/ 106635 h 491504"/>
              <a:gd name="connsiteX21" fmla="*/ 244187 w 667741"/>
              <a:gd name="connsiteY21" fmla="*/ 134684 h 491504"/>
              <a:gd name="connsiteX22" fmla="*/ 221747 w 667741"/>
              <a:gd name="connsiteY22" fmla="*/ 137489 h 491504"/>
              <a:gd name="connsiteX23" fmla="*/ 190894 w 667741"/>
              <a:gd name="connsiteY23" fmla="*/ 109440 h 491504"/>
              <a:gd name="connsiteX24" fmla="*/ 134795 w 667741"/>
              <a:gd name="connsiteY24" fmla="*/ 58952 h 491504"/>
              <a:gd name="connsiteX25" fmla="*/ 25404 w 667741"/>
              <a:gd name="connsiteY25" fmla="*/ 49 h 491504"/>
              <a:gd name="connsiteX0" fmla="*/ 25404 w 667741"/>
              <a:gd name="connsiteY0" fmla="*/ 49 h 491504"/>
              <a:gd name="connsiteX1" fmla="*/ 2965 w 667741"/>
              <a:gd name="connsiteY1" fmla="*/ 50537 h 491504"/>
              <a:gd name="connsiteX2" fmla="*/ 5770 w 667741"/>
              <a:gd name="connsiteY2" fmla="*/ 140294 h 491504"/>
              <a:gd name="connsiteX3" fmla="*/ 67477 w 667741"/>
              <a:gd name="connsiteY3" fmla="*/ 179563 h 491504"/>
              <a:gd name="connsiteX4" fmla="*/ 89916 w 667741"/>
              <a:gd name="connsiteY4" fmla="*/ 185173 h 491504"/>
              <a:gd name="connsiteX5" fmla="*/ 112356 w 667741"/>
              <a:gd name="connsiteY5" fmla="*/ 246880 h 491504"/>
              <a:gd name="connsiteX6" fmla="*/ 137600 w 667741"/>
              <a:gd name="connsiteY6" fmla="*/ 322613 h 491504"/>
              <a:gd name="connsiteX7" fmla="*/ 101136 w 667741"/>
              <a:gd name="connsiteY7" fmla="*/ 370296 h 491504"/>
              <a:gd name="connsiteX8" fmla="*/ 126381 w 667741"/>
              <a:gd name="connsiteY8" fmla="*/ 409565 h 491504"/>
              <a:gd name="connsiteX9" fmla="*/ 126381 w 667741"/>
              <a:gd name="connsiteY9" fmla="*/ 426395 h 491504"/>
              <a:gd name="connsiteX10" fmla="*/ 286260 w 667741"/>
              <a:gd name="connsiteY10" fmla="*/ 490907 h 491504"/>
              <a:gd name="connsiteX11" fmla="*/ 361993 w 667741"/>
              <a:gd name="connsiteY11" fmla="*/ 457249 h 491504"/>
              <a:gd name="connsiteX12" fmla="*/ 485409 w 667741"/>
              <a:gd name="connsiteY12" fmla="*/ 434809 h 491504"/>
              <a:gd name="connsiteX13" fmla="*/ 505043 w 667741"/>
              <a:gd name="connsiteY13" fmla="*/ 378711 h 491504"/>
              <a:gd name="connsiteX14" fmla="*/ 600410 w 667741"/>
              <a:gd name="connsiteY14" fmla="*/ 232856 h 491504"/>
              <a:gd name="connsiteX15" fmla="*/ 667728 w 667741"/>
              <a:gd name="connsiteY15" fmla="*/ 182368 h 491504"/>
              <a:gd name="connsiteX16" fmla="*/ 606020 w 667741"/>
              <a:gd name="connsiteY16" fmla="*/ 159928 h 491504"/>
              <a:gd name="connsiteX17" fmla="*/ 583581 w 667741"/>
              <a:gd name="connsiteY17" fmla="*/ 50537 h 491504"/>
              <a:gd name="connsiteX18" fmla="*/ 468579 w 667741"/>
              <a:gd name="connsiteY18" fmla="*/ 14073 h 491504"/>
              <a:gd name="connsiteX19" fmla="*/ 376017 w 667741"/>
              <a:gd name="connsiteY19" fmla="*/ 61757 h 491504"/>
              <a:gd name="connsiteX20" fmla="*/ 311504 w 667741"/>
              <a:gd name="connsiteY20" fmla="*/ 106635 h 491504"/>
              <a:gd name="connsiteX21" fmla="*/ 244187 w 667741"/>
              <a:gd name="connsiteY21" fmla="*/ 134684 h 491504"/>
              <a:gd name="connsiteX22" fmla="*/ 221747 w 667741"/>
              <a:gd name="connsiteY22" fmla="*/ 137489 h 491504"/>
              <a:gd name="connsiteX23" fmla="*/ 199309 w 667741"/>
              <a:gd name="connsiteY23" fmla="*/ 106635 h 491504"/>
              <a:gd name="connsiteX24" fmla="*/ 134795 w 667741"/>
              <a:gd name="connsiteY24" fmla="*/ 58952 h 491504"/>
              <a:gd name="connsiteX25" fmla="*/ 25404 w 667741"/>
              <a:gd name="connsiteY25" fmla="*/ 49 h 491504"/>
              <a:gd name="connsiteX0" fmla="*/ 25404 w 667741"/>
              <a:gd name="connsiteY0" fmla="*/ 23 h 491478"/>
              <a:gd name="connsiteX1" fmla="*/ 2965 w 667741"/>
              <a:gd name="connsiteY1" fmla="*/ 50511 h 491478"/>
              <a:gd name="connsiteX2" fmla="*/ 5770 w 667741"/>
              <a:gd name="connsiteY2" fmla="*/ 140268 h 491478"/>
              <a:gd name="connsiteX3" fmla="*/ 67477 w 667741"/>
              <a:gd name="connsiteY3" fmla="*/ 179537 h 491478"/>
              <a:gd name="connsiteX4" fmla="*/ 89916 w 667741"/>
              <a:gd name="connsiteY4" fmla="*/ 185147 h 491478"/>
              <a:gd name="connsiteX5" fmla="*/ 112356 w 667741"/>
              <a:gd name="connsiteY5" fmla="*/ 246854 h 491478"/>
              <a:gd name="connsiteX6" fmla="*/ 137600 w 667741"/>
              <a:gd name="connsiteY6" fmla="*/ 322587 h 491478"/>
              <a:gd name="connsiteX7" fmla="*/ 101136 w 667741"/>
              <a:gd name="connsiteY7" fmla="*/ 370270 h 491478"/>
              <a:gd name="connsiteX8" fmla="*/ 126381 w 667741"/>
              <a:gd name="connsiteY8" fmla="*/ 409539 h 491478"/>
              <a:gd name="connsiteX9" fmla="*/ 126381 w 667741"/>
              <a:gd name="connsiteY9" fmla="*/ 426369 h 491478"/>
              <a:gd name="connsiteX10" fmla="*/ 286260 w 667741"/>
              <a:gd name="connsiteY10" fmla="*/ 490881 h 491478"/>
              <a:gd name="connsiteX11" fmla="*/ 361993 w 667741"/>
              <a:gd name="connsiteY11" fmla="*/ 457223 h 491478"/>
              <a:gd name="connsiteX12" fmla="*/ 485409 w 667741"/>
              <a:gd name="connsiteY12" fmla="*/ 434783 h 491478"/>
              <a:gd name="connsiteX13" fmla="*/ 505043 w 667741"/>
              <a:gd name="connsiteY13" fmla="*/ 378685 h 491478"/>
              <a:gd name="connsiteX14" fmla="*/ 600410 w 667741"/>
              <a:gd name="connsiteY14" fmla="*/ 232830 h 491478"/>
              <a:gd name="connsiteX15" fmla="*/ 667728 w 667741"/>
              <a:gd name="connsiteY15" fmla="*/ 182342 h 491478"/>
              <a:gd name="connsiteX16" fmla="*/ 606020 w 667741"/>
              <a:gd name="connsiteY16" fmla="*/ 159902 h 491478"/>
              <a:gd name="connsiteX17" fmla="*/ 583581 w 667741"/>
              <a:gd name="connsiteY17" fmla="*/ 50511 h 491478"/>
              <a:gd name="connsiteX18" fmla="*/ 468579 w 667741"/>
              <a:gd name="connsiteY18" fmla="*/ 14047 h 491478"/>
              <a:gd name="connsiteX19" fmla="*/ 376017 w 667741"/>
              <a:gd name="connsiteY19" fmla="*/ 61731 h 491478"/>
              <a:gd name="connsiteX20" fmla="*/ 311504 w 667741"/>
              <a:gd name="connsiteY20" fmla="*/ 106609 h 491478"/>
              <a:gd name="connsiteX21" fmla="*/ 244187 w 667741"/>
              <a:gd name="connsiteY21" fmla="*/ 134658 h 491478"/>
              <a:gd name="connsiteX22" fmla="*/ 221747 w 667741"/>
              <a:gd name="connsiteY22" fmla="*/ 137463 h 491478"/>
              <a:gd name="connsiteX23" fmla="*/ 199309 w 667741"/>
              <a:gd name="connsiteY23" fmla="*/ 106609 h 491478"/>
              <a:gd name="connsiteX24" fmla="*/ 137600 w 667741"/>
              <a:gd name="connsiteY24" fmla="*/ 56121 h 491478"/>
              <a:gd name="connsiteX25" fmla="*/ 25404 w 667741"/>
              <a:gd name="connsiteY25" fmla="*/ 23 h 491478"/>
              <a:gd name="connsiteX0" fmla="*/ 25404 w 667741"/>
              <a:gd name="connsiteY0" fmla="*/ 23 h 491478"/>
              <a:gd name="connsiteX1" fmla="*/ 2965 w 667741"/>
              <a:gd name="connsiteY1" fmla="*/ 50511 h 491478"/>
              <a:gd name="connsiteX2" fmla="*/ 5770 w 667741"/>
              <a:gd name="connsiteY2" fmla="*/ 140268 h 491478"/>
              <a:gd name="connsiteX3" fmla="*/ 67477 w 667741"/>
              <a:gd name="connsiteY3" fmla="*/ 179537 h 491478"/>
              <a:gd name="connsiteX4" fmla="*/ 89916 w 667741"/>
              <a:gd name="connsiteY4" fmla="*/ 185147 h 491478"/>
              <a:gd name="connsiteX5" fmla="*/ 112356 w 667741"/>
              <a:gd name="connsiteY5" fmla="*/ 246854 h 491478"/>
              <a:gd name="connsiteX6" fmla="*/ 137600 w 667741"/>
              <a:gd name="connsiteY6" fmla="*/ 322587 h 491478"/>
              <a:gd name="connsiteX7" fmla="*/ 101136 w 667741"/>
              <a:gd name="connsiteY7" fmla="*/ 370270 h 491478"/>
              <a:gd name="connsiteX8" fmla="*/ 126381 w 667741"/>
              <a:gd name="connsiteY8" fmla="*/ 409539 h 491478"/>
              <a:gd name="connsiteX9" fmla="*/ 126381 w 667741"/>
              <a:gd name="connsiteY9" fmla="*/ 426369 h 491478"/>
              <a:gd name="connsiteX10" fmla="*/ 286260 w 667741"/>
              <a:gd name="connsiteY10" fmla="*/ 490881 h 491478"/>
              <a:gd name="connsiteX11" fmla="*/ 361993 w 667741"/>
              <a:gd name="connsiteY11" fmla="*/ 457223 h 491478"/>
              <a:gd name="connsiteX12" fmla="*/ 485409 w 667741"/>
              <a:gd name="connsiteY12" fmla="*/ 434783 h 491478"/>
              <a:gd name="connsiteX13" fmla="*/ 505043 w 667741"/>
              <a:gd name="connsiteY13" fmla="*/ 378685 h 491478"/>
              <a:gd name="connsiteX14" fmla="*/ 600410 w 667741"/>
              <a:gd name="connsiteY14" fmla="*/ 232830 h 491478"/>
              <a:gd name="connsiteX15" fmla="*/ 667728 w 667741"/>
              <a:gd name="connsiteY15" fmla="*/ 182342 h 491478"/>
              <a:gd name="connsiteX16" fmla="*/ 606020 w 667741"/>
              <a:gd name="connsiteY16" fmla="*/ 159902 h 491478"/>
              <a:gd name="connsiteX17" fmla="*/ 583581 w 667741"/>
              <a:gd name="connsiteY17" fmla="*/ 50511 h 491478"/>
              <a:gd name="connsiteX18" fmla="*/ 468579 w 667741"/>
              <a:gd name="connsiteY18" fmla="*/ 14047 h 491478"/>
              <a:gd name="connsiteX19" fmla="*/ 376017 w 667741"/>
              <a:gd name="connsiteY19" fmla="*/ 61731 h 491478"/>
              <a:gd name="connsiteX20" fmla="*/ 303089 w 667741"/>
              <a:gd name="connsiteY20" fmla="*/ 100999 h 491478"/>
              <a:gd name="connsiteX21" fmla="*/ 244187 w 667741"/>
              <a:gd name="connsiteY21" fmla="*/ 134658 h 491478"/>
              <a:gd name="connsiteX22" fmla="*/ 221747 w 667741"/>
              <a:gd name="connsiteY22" fmla="*/ 137463 h 491478"/>
              <a:gd name="connsiteX23" fmla="*/ 199309 w 667741"/>
              <a:gd name="connsiteY23" fmla="*/ 106609 h 491478"/>
              <a:gd name="connsiteX24" fmla="*/ 137600 w 667741"/>
              <a:gd name="connsiteY24" fmla="*/ 56121 h 491478"/>
              <a:gd name="connsiteX25" fmla="*/ 25404 w 667741"/>
              <a:gd name="connsiteY25" fmla="*/ 23 h 491478"/>
              <a:gd name="connsiteX0" fmla="*/ 25404 w 667741"/>
              <a:gd name="connsiteY0" fmla="*/ 23 h 491478"/>
              <a:gd name="connsiteX1" fmla="*/ 2965 w 667741"/>
              <a:gd name="connsiteY1" fmla="*/ 50511 h 491478"/>
              <a:gd name="connsiteX2" fmla="*/ 5770 w 667741"/>
              <a:gd name="connsiteY2" fmla="*/ 140268 h 491478"/>
              <a:gd name="connsiteX3" fmla="*/ 67477 w 667741"/>
              <a:gd name="connsiteY3" fmla="*/ 179537 h 491478"/>
              <a:gd name="connsiteX4" fmla="*/ 89916 w 667741"/>
              <a:gd name="connsiteY4" fmla="*/ 185147 h 491478"/>
              <a:gd name="connsiteX5" fmla="*/ 112356 w 667741"/>
              <a:gd name="connsiteY5" fmla="*/ 246854 h 491478"/>
              <a:gd name="connsiteX6" fmla="*/ 137600 w 667741"/>
              <a:gd name="connsiteY6" fmla="*/ 322587 h 491478"/>
              <a:gd name="connsiteX7" fmla="*/ 101136 w 667741"/>
              <a:gd name="connsiteY7" fmla="*/ 370270 h 491478"/>
              <a:gd name="connsiteX8" fmla="*/ 126381 w 667741"/>
              <a:gd name="connsiteY8" fmla="*/ 409539 h 491478"/>
              <a:gd name="connsiteX9" fmla="*/ 126381 w 667741"/>
              <a:gd name="connsiteY9" fmla="*/ 426369 h 491478"/>
              <a:gd name="connsiteX10" fmla="*/ 286260 w 667741"/>
              <a:gd name="connsiteY10" fmla="*/ 490881 h 491478"/>
              <a:gd name="connsiteX11" fmla="*/ 361993 w 667741"/>
              <a:gd name="connsiteY11" fmla="*/ 457223 h 491478"/>
              <a:gd name="connsiteX12" fmla="*/ 485409 w 667741"/>
              <a:gd name="connsiteY12" fmla="*/ 434783 h 491478"/>
              <a:gd name="connsiteX13" fmla="*/ 505043 w 667741"/>
              <a:gd name="connsiteY13" fmla="*/ 378685 h 491478"/>
              <a:gd name="connsiteX14" fmla="*/ 600410 w 667741"/>
              <a:gd name="connsiteY14" fmla="*/ 232830 h 491478"/>
              <a:gd name="connsiteX15" fmla="*/ 667728 w 667741"/>
              <a:gd name="connsiteY15" fmla="*/ 182342 h 491478"/>
              <a:gd name="connsiteX16" fmla="*/ 606020 w 667741"/>
              <a:gd name="connsiteY16" fmla="*/ 159902 h 491478"/>
              <a:gd name="connsiteX17" fmla="*/ 583581 w 667741"/>
              <a:gd name="connsiteY17" fmla="*/ 50511 h 491478"/>
              <a:gd name="connsiteX18" fmla="*/ 468579 w 667741"/>
              <a:gd name="connsiteY18" fmla="*/ 14047 h 491478"/>
              <a:gd name="connsiteX19" fmla="*/ 376017 w 667741"/>
              <a:gd name="connsiteY19" fmla="*/ 61731 h 491478"/>
              <a:gd name="connsiteX20" fmla="*/ 303089 w 667741"/>
              <a:gd name="connsiteY20" fmla="*/ 100999 h 491478"/>
              <a:gd name="connsiteX21" fmla="*/ 244187 w 667741"/>
              <a:gd name="connsiteY21" fmla="*/ 134658 h 491478"/>
              <a:gd name="connsiteX22" fmla="*/ 227357 w 667741"/>
              <a:gd name="connsiteY22" fmla="*/ 126244 h 491478"/>
              <a:gd name="connsiteX23" fmla="*/ 199309 w 667741"/>
              <a:gd name="connsiteY23" fmla="*/ 106609 h 491478"/>
              <a:gd name="connsiteX24" fmla="*/ 137600 w 667741"/>
              <a:gd name="connsiteY24" fmla="*/ 56121 h 491478"/>
              <a:gd name="connsiteX25" fmla="*/ 25404 w 667741"/>
              <a:gd name="connsiteY25" fmla="*/ 23 h 491478"/>
              <a:gd name="connsiteX0" fmla="*/ 25404 w 668264"/>
              <a:gd name="connsiteY0" fmla="*/ 23 h 491478"/>
              <a:gd name="connsiteX1" fmla="*/ 2965 w 668264"/>
              <a:gd name="connsiteY1" fmla="*/ 50511 h 491478"/>
              <a:gd name="connsiteX2" fmla="*/ 5770 w 668264"/>
              <a:gd name="connsiteY2" fmla="*/ 140268 h 491478"/>
              <a:gd name="connsiteX3" fmla="*/ 67477 w 668264"/>
              <a:gd name="connsiteY3" fmla="*/ 179537 h 491478"/>
              <a:gd name="connsiteX4" fmla="*/ 89916 w 668264"/>
              <a:gd name="connsiteY4" fmla="*/ 185147 h 491478"/>
              <a:gd name="connsiteX5" fmla="*/ 112356 w 668264"/>
              <a:gd name="connsiteY5" fmla="*/ 246854 h 491478"/>
              <a:gd name="connsiteX6" fmla="*/ 137600 w 668264"/>
              <a:gd name="connsiteY6" fmla="*/ 322587 h 491478"/>
              <a:gd name="connsiteX7" fmla="*/ 101136 w 668264"/>
              <a:gd name="connsiteY7" fmla="*/ 370270 h 491478"/>
              <a:gd name="connsiteX8" fmla="*/ 126381 w 668264"/>
              <a:gd name="connsiteY8" fmla="*/ 409539 h 491478"/>
              <a:gd name="connsiteX9" fmla="*/ 126381 w 668264"/>
              <a:gd name="connsiteY9" fmla="*/ 426369 h 491478"/>
              <a:gd name="connsiteX10" fmla="*/ 286260 w 668264"/>
              <a:gd name="connsiteY10" fmla="*/ 490881 h 491478"/>
              <a:gd name="connsiteX11" fmla="*/ 361993 w 668264"/>
              <a:gd name="connsiteY11" fmla="*/ 457223 h 491478"/>
              <a:gd name="connsiteX12" fmla="*/ 485409 w 668264"/>
              <a:gd name="connsiteY12" fmla="*/ 434783 h 491478"/>
              <a:gd name="connsiteX13" fmla="*/ 505043 w 668264"/>
              <a:gd name="connsiteY13" fmla="*/ 378685 h 491478"/>
              <a:gd name="connsiteX14" fmla="*/ 600410 w 668264"/>
              <a:gd name="connsiteY14" fmla="*/ 232830 h 491478"/>
              <a:gd name="connsiteX15" fmla="*/ 634070 w 668264"/>
              <a:gd name="connsiteY15" fmla="*/ 213196 h 491478"/>
              <a:gd name="connsiteX16" fmla="*/ 667728 w 668264"/>
              <a:gd name="connsiteY16" fmla="*/ 182342 h 491478"/>
              <a:gd name="connsiteX17" fmla="*/ 606020 w 668264"/>
              <a:gd name="connsiteY17" fmla="*/ 159902 h 491478"/>
              <a:gd name="connsiteX18" fmla="*/ 583581 w 668264"/>
              <a:gd name="connsiteY18" fmla="*/ 50511 h 491478"/>
              <a:gd name="connsiteX19" fmla="*/ 468579 w 668264"/>
              <a:gd name="connsiteY19" fmla="*/ 14047 h 491478"/>
              <a:gd name="connsiteX20" fmla="*/ 376017 w 668264"/>
              <a:gd name="connsiteY20" fmla="*/ 61731 h 491478"/>
              <a:gd name="connsiteX21" fmla="*/ 303089 w 668264"/>
              <a:gd name="connsiteY21" fmla="*/ 100999 h 491478"/>
              <a:gd name="connsiteX22" fmla="*/ 244187 w 668264"/>
              <a:gd name="connsiteY22" fmla="*/ 134658 h 491478"/>
              <a:gd name="connsiteX23" fmla="*/ 227357 w 668264"/>
              <a:gd name="connsiteY23" fmla="*/ 126244 h 491478"/>
              <a:gd name="connsiteX24" fmla="*/ 199309 w 668264"/>
              <a:gd name="connsiteY24" fmla="*/ 106609 h 491478"/>
              <a:gd name="connsiteX25" fmla="*/ 137600 w 668264"/>
              <a:gd name="connsiteY25" fmla="*/ 56121 h 491478"/>
              <a:gd name="connsiteX26" fmla="*/ 25404 w 668264"/>
              <a:gd name="connsiteY26" fmla="*/ 23 h 491478"/>
              <a:gd name="connsiteX0" fmla="*/ 25404 w 668264"/>
              <a:gd name="connsiteY0" fmla="*/ 23 h 491478"/>
              <a:gd name="connsiteX1" fmla="*/ 2965 w 668264"/>
              <a:gd name="connsiteY1" fmla="*/ 50511 h 491478"/>
              <a:gd name="connsiteX2" fmla="*/ 5770 w 668264"/>
              <a:gd name="connsiteY2" fmla="*/ 140268 h 491478"/>
              <a:gd name="connsiteX3" fmla="*/ 67477 w 668264"/>
              <a:gd name="connsiteY3" fmla="*/ 179537 h 491478"/>
              <a:gd name="connsiteX4" fmla="*/ 89916 w 668264"/>
              <a:gd name="connsiteY4" fmla="*/ 185147 h 491478"/>
              <a:gd name="connsiteX5" fmla="*/ 112356 w 668264"/>
              <a:gd name="connsiteY5" fmla="*/ 246854 h 491478"/>
              <a:gd name="connsiteX6" fmla="*/ 137600 w 668264"/>
              <a:gd name="connsiteY6" fmla="*/ 322587 h 491478"/>
              <a:gd name="connsiteX7" fmla="*/ 81502 w 668264"/>
              <a:gd name="connsiteY7" fmla="*/ 370270 h 491478"/>
              <a:gd name="connsiteX8" fmla="*/ 126381 w 668264"/>
              <a:gd name="connsiteY8" fmla="*/ 409539 h 491478"/>
              <a:gd name="connsiteX9" fmla="*/ 126381 w 668264"/>
              <a:gd name="connsiteY9" fmla="*/ 426369 h 491478"/>
              <a:gd name="connsiteX10" fmla="*/ 286260 w 668264"/>
              <a:gd name="connsiteY10" fmla="*/ 490881 h 491478"/>
              <a:gd name="connsiteX11" fmla="*/ 361993 w 668264"/>
              <a:gd name="connsiteY11" fmla="*/ 457223 h 491478"/>
              <a:gd name="connsiteX12" fmla="*/ 485409 w 668264"/>
              <a:gd name="connsiteY12" fmla="*/ 434783 h 491478"/>
              <a:gd name="connsiteX13" fmla="*/ 505043 w 668264"/>
              <a:gd name="connsiteY13" fmla="*/ 378685 h 491478"/>
              <a:gd name="connsiteX14" fmla="*/ 600410 w 668264"/>
              <a:gd name="connsiteY14" fmla="*/ 232830 h 491478"/>
              <a:gd name="connsiteX15" fmla="*/ 634070 w 668264"/>
              <a:gd name="connsiteY15" fmla="*/ 213196 h 491478"/>
              <a:gd name="connsiteX16" fmla="*/ 667728 w 668264"/>
              <a:gd name="connsiteY16" fmla="*/ 182342 h 491478"/>
              <a:gd name="connsiteX17" fmla="*/ 606020 w 668264"/>
              <a:gd name="connsiteY17" fmla="*/ 159902 h 491478"/>
              <a:gd name="connsiteX18" fmla="*/ 583581 w 668264"/>
              <a:gd name="connsiteY18" fmla="*/ 50511 h 491478"/>
              <a:gd name="connsiteX19" fmla="*/ 468579 w 668264"/>
              <a:gd name="connsiteY19" fmla="*/ 14047 h 491478"/>
              <a:gd name="connsiteX20" fmla="*/ 376017 w 668264"/>
              <a:gd name="connsiteY20" fmla="*/ 61731 h 491478"/>
              <a:gd name="connsiteX21" fmla="*/ 303089 w 668264"/>
              <a:gd name="connsiteY21" fmla="*/ 100999 h 491478"/>
              <a:gd name="connsiteX22" fmla="*/ 244187 w 668264"/>
              <a:gd name="connsiteY22" fmla="*/ 134658 h 491478"/>
              <a:gd name="connsiteX23" fmla="*/ 227357 w 668264"/>
              <a:gd name="connsiteY23" fmla="*/ 126244 h 491478"/>
              <a:gd name="connsiteX24" fmla="*/ 199309 w 668264"/>
              <a:gd name="connsiteY24" fmla="*/ 106609 h 491478"/>
              <a:gd name="connsiteX25" fmla="*/ 137600 w 668264"/>
              <a:gd name="connsiteY25" fmla="*/ 56121 h 491478"/>
              <a:gd name="connsiteX26" fmla="*/ 25404 w 668264"/>
              <a:gd name="connsiteY26" fmla="*/ 23 h 491478"/>
              <a:gd name="connsiteX0" fmla="*/ 25404 w 668264"/>
              <a:gd name="connsiteY0" fmla="*/ 23 h 491478"/>
              <a:gd name="connsiteX1" fmla="*/ 2965 w 668264"/>
              <a:gd name="connsiteY1" fmla="*/ 50511 h 491478"/>
              <a:gd name="connsiteX2" fmla="*/ 5770 w 668264"/>
              <a:gd name="connsiteY2" fmla="*/ 140268 h 491478"/>
              <a:gd name="connsiteX3" fmla="*/ 67477 w 668264"/>
              <a:gd name="connsiteY3" fmla="*/ 179537 h 491478"/>
              <a:gd name="connsiteX4" fmla="*/ 89916 w 668264"/>
              <a:gd name="connsiteY4" fmla="*/ 185147 h 491478"/>
              <a:gd name="connsiteX5" fmla="*/ 87112 w 668264"/>
              <a:gd name="connsiteY5" fmla="*/ 258073 h 491478"/>
              <a:gd name="connsiteX6" fmla="*/ 137600 w 668264"/>
              <a:gd name="connsiteY6" fmla="*/ 322587 h 491478"/>
              <a:gd name="connsiteX7" fmla="*/ 81502 w 668264"/>
              <a:gd name="connsiteY7" fmla="*/ 370270 h 491478"/>
              <a:gd name="connsiteX8" fmla="*/ 126381 w 668264"/>
              <a:gd name="connsiteY8" fmla="*/ 409539 h 491478"/>
              <a:gd name="connsiteX9" fmla="*/ 126381 w 668264"/>
              <a:gd name="connsiteY9" fmla="*/ 426369 h 491478"/>
              <a:gd name="connsiteX10" fmla="*/ 286260 w 668264"/>
              <a:gd name="connsiteY10" fmla="*/ 490881 h 491478"/>
              <a:gd name="connsiteX11" fmla="*/ 361993 w 668264"/>
              <a:gd name="connsiteY11" fmla="*/ 457223 h 491478"/>
              <a:gd name="connsiteX12" fmla="*/ 485409 w 668264"/>
              <a:gd name="connsiteY12" fmla="*/ 434783 h 491478"/>
              <a:gd name="connsiteX13" fmla="*/ 505043 w 668264"/>
              <a:gd name="connsiteY13" fmla="*/ 378685 h 491478"/>
              <a:gd name="connsiteX14" fmla="*/ 600410 w 668264"/>
              <a:gd name="connsiteY14" fmla="*/ 232830 h 491478"/>
              <a:gd name="connsiteX15" fmla="*/ 634070 w 668264"/>
              <a:gd name="connsiteY15" fmla="*/ 213196 h 491478"/>
              <a:gd name="connsiteX16" fmla="*/ 667728 w 668264"/>
              <a:gd name="connsiteY16" fmla="*/ 182342 h 491478"/>
              <a:gd name="connsiteX17" fmla="*/ 606020 w 668264"/>
              <a:gd name="connsiteY17" fmla="*/ 159902 h 491478"/>
              <a:gd name="connsiteX18" fmla="*/ 583581 w 668264"/>
              <a:gd name="connsiteY18" fmla="*/ 50511 h 491478"/>
              <a:gd name="connsiteX19" fmla="*/ 468579 w 668264"/>
              <a:gd name="connsiteY19" fmla="*/ 14047 h 491478"/>
              <a:gd name="connsiteX20" fmla="*/ 376017 w 668264"/>
              <a:gd name="connsiteY20" fmla="*/ 61731 h 491478"/>
              <a:gd name="connsiteX21" fmla="*/ 303089 w 668264"/>
              <a:gd name="connsiteY21" fmla="*/ 100999 h 491478"/>
              <a:gd name="connsiteX22" fmla="*/ 244187 w 668264"/>
              <a:gd name="connsiteY22" fmla="*/ 134658 h 491478"/>
              <a:gd name="connsiteX23" fmla="*/ 227357 w 668264"/>
              <a:gd name="connsiteY23" fmla="*/ 126244 h 491478"/>
              <a:gd name="connsiteX24" fmla="*/ 199309 w 668264"/>
              <a:gd name="connsiteY24" fmla="*/ 106609 h 491478"/>
              <a:gd name="connsiteX25" fmla="*/ 137600 w 668264"/>
              <a:gd name="connsiteY25" fmla="*/ 56121 h 491478"/>
              <a:gd name="connsiteX26" fmla="*/ 25404 w 668264"/>
              <a:gd name="connsiteY26" fmla="*/ 23 h 491478"/>
              <a:gd name="connsiteX0" fmla="*/ 25404 w 668264"/>
              <a:gd name="connsiteY0" fmla="*/ 836 h 492291"/>
              <a:gd name="connsiteX1" fmla="*/ 2965 w 668264"/>
              <a:gd name="connsiteY1" fmla="*/ 51324 h 492291"/>
              <a:gd name="connsiteX2" fmla="*/ 5770 w 668264"/>
              <a:gd name="connsiteY2" fmla="*/ 141081 h 492291"/>
              <a:gd name="connsiteX3" fmla="*/ 67477 w 668264"/>
              <a:gd name="connsiteY3" fmla="*/ 180350 h 492291"/>
              <a:gd name="connsiteX4" fmla="*/ 89916 w 668264"/>
              <a:gd name="connsiteY4" fmla="*/ 185960 h 492291"/>
              <a:gd name="connsiteX5" fmla="*/ 87112 w 668264"/>
              <a:gd name="connsiteY5" fmla="*/ 258886 h 492291"/>
              <a:gd name="connsiteX6" fmla="*/ 137600 w 668264"/>
              <a:gd name="connsiteY6" fmla="*/ 323400 h 492291"/>
              <a:gd name="connsiteX7" fmla="*/ 81502 w 668264"/>
              <a:gd name="connsiteY7" fmla="*/ 371083 h 492291"/>
              <a:gd name="connsiteX8" fmla="*/ 126381 w 668264"/>
              <a:gd name="connsiteY8" fmla="*/ 410352 h 492291"/>
              <a:gd name="connsiteX9" fmla="*/ 126381 w 668264"/>
              <a:gd name="connsiteY9" fmla="*/ 427182 h 492291"/>
              <a:gd name="connsiteX10" fmla="*/ 286260 w 668264"/>
              <a:gd name="connsiteY10" fmla="*/ 491694 h 492291"/>
              <a:gd name="connsiteX11" fmla="*/ 361993 w 668264"/>
              <a:gd name="connsiteY11" fmla="*/ 458036 h 492291"/>
              <a:gd name="connsiteX12" fmla="*/ 485409 w 668264"/>
              <a:gd name="connsiteY12" fmla="*/ 435596 h 492291"/>
              <a:gd name="connsiteX13" fmla="*/ 505043 w 668264"/>
              <a:gd name="connsiteY13" fmla="*/ 379498 h 492291"/>
              <a:gd name="connsiteX14" fmla="*/ 600410 w 668264"/>
              <a:gd name="connsiteY14" fmla="*/ 233643 h 492291"/>
              <a:gd name="connsiteX15" fmla="*/ 634070 w 668264"/>
              <a:gd name="connsiteY15" fmla="*/ 214009 h 492291"/>
              <a:gd name="connsiteX16" fmla="*/ 667728 w 668264"/>
              <a:gd name="connsiteY16" fmla="*/ 183155 h 492291"/>
              <a:gd name="connsiteX17" fmla="*/ 606020 w 668264"/>
              <a:gd name="connsiteY17" fmla="*/ 160715 h 492291"/>
              <a:gd name="connsiteX18" fmla="*/ 583581 w 668264"/>
              <a:gd name="connsiteY18" fmla="*/ 51324 h 492291"/>
              <a:gd name="connsiteX19" fmla="*/ 468579 w 668264"/>
              <a:gd name="connsiteY19" fmla="*/ 14860 h 492291"/>
              <a:gd name="connsiteX20" fmla="*/ 376017 w 668264"/>
              <a:gd name="connsiteY20" fmla="*/ 62544 h 492291"/>
              <a:gd name="connsiteX21" fmla="*/ 303089 w 668264"/>
              <a:gd name="connsiteY21" fmla="*/ 101812 h 492291"/>
              <a:gd name="connsiteX22" fmla="*/ 244187 w 668264"/>
              <a:gd name="connsiteY22" fmla="*/ 135471 h 492291"/>
              <a:gd name="connsiteX23" fmla="*/ 227357 w 668264"/>
              <a:gd name="connsiteY23" fmla="*/ 127057 h 492291"/>
              <a:gd name="connsiteX24" fmla="*/ 199309 w 668264"/>
              <a:gd name="connsiteY24" fmla="*/ 107422 h 492291"/>
              <a:gd name="connsiteX25" fmla="*/ 137600 w 668264"/>
              <a:gd name="connsiteY25" fmla="*/ 56934 h 492291"/>
              <a:gd name="connsiteX26" fmla="*/ 99467 w 668264"/>
              <a:gd name="connsiteY26" fmla="*/ 22464 h 492291"/>
              <a:gd name="connsiteX27" fmla="*/ 25404 w 668264"/>
              <a:gd name="connsiteY27" fmla="*/ 836 h 492291"/>
              <a:gd name="connsiteX0" fmla="*/ 25404 w 668264"/>
              <a:gd name="connsiteY0" fmla="*/ 836 h 492291"/>
              <a:gd name="connsiteX1" fmla="*/ 2965 w 668264"/>
              <a:gd name="connsiteY1" fmla="*/ 51324 h 492291"/>
              <a:gd name="connsiteX2" fmla="*/ 5770 w 668264"/>
              <a:gd name="connsiteY2" fmla="*/ 141081 h 492291"/>
              <a:gd name="connsiteX3" fmla="*/ 67477 w 668264"/>
              <a:gd name="connsiteY3" fmla="*/ 180350 h 492291"/>
              <a:gd name="connsiteX4" fmla="*/ 89916 w 668264"/>
              <a:gd name="connsiteY4" fmla="*/ 185960 h 492291"/>
              <a:gd name="connsiteX5" fmla="*/ 87112 w 668264"/>
              <a:gd name="connsiteY5" fmla="*/ 258886 h 492291"/>
              <a:gd name="connsiteX6" fmla="*/ 137600 w 668264"/>
              <a:gd name="connsiteY6" fmla="*/ 323400 h 492291"/>
              <a:gd name="connsiteX7" fmla="*/ 81502 w 668264"/>
              <a:gd name="connsiteY7" fmla="*/ 371083 h 492291"/>
              <a:gd name="connsiteX8" fmla="*/ 126381 w 668264"/>
              <a:gd name="connsiteY8" fmla="*/ 410352 h 492291"/>
              <a:gd name="connsiteX9" fmla="*/ 126381 w 668264"/>
              <a:gd name="connsiteY9" fmla="*/ 427182 h 492291"/>
              <a:gd name="connsiteX10" fmla="*/ 286260 w 668264"/>
              <a:gd name="connsiteY10" fmla="*/ 491694 h 492291"/>
              <a:gd name="connsiteX11" fmla="*/ 361993 w 668264"/>
              <a:gd name="connsiteY11" fmla="*/ 458036 h 492291"/>
              <a:gd name="connsiteX12" fmla="*/ 485409 w 668264"/>
              <a:gd name="connsiteY12" fmla="*/ 435596 h 492291"/>
              <a:gd name="connsiteX13" fmla="*/ 505043 w 668264"/>
              <a:gd name="connsiteY13" fmla="*/ 379498 h 492291"/>
              <a:gd name="connsiteX14" fmla="*/ 600410 w 668264"/>
              <a:gd name="connsiteY14" fmla="*/ 233643 h 492291"/>
              <a:gd name="connsiteX15" fmla="*/ 634070 w 668264"/>
              <a:gd name="connsiteY15" fmla="*/ 214009 h 492291"/>
              <a:gd name="connsiteX16" fmla="*/ 667728 w 668264"/>
              <a:gd name="connsiteY16" fmla="*/ 183155 h 492291"/>
              <a:gd name="connsiteX17" fmla="*/ 606020 w 668264"/>
              <a:gd name="connsiteY17" fmla="*/ 160715 h 492291"/>
              <a:gd name="connsiteX18" fmla="*/ 583581 w 668264"/>
              <a:gd name="connsiteY18" fmla="*/ 51324 h 492291"/>
              <a:gd name="connsiteX19" fmla="*/ 468579 w 668264"/>
              <a:gd name="connsiteY19" fmla="*/ 14860 h 492291"/>
              <a:gd name="connsiteX20" fmla="*/ 376017 w 668264"/>
              <a:gd name="connsiteY20" fmla="*/ 62544 h 492291"/>
              <a:gd name="connsiteX21" fmla="*/ 303089 w 668264"/>
              <a:gd name="connsiteY21" fmla="*/ 101812 h 492291"/>
              <a:gd name="connsiteX22" fmla="*/ 244187 w 668264"/>
              <a:gd name="connsiteY22" fmla="*/ 135471 h 492291"/>
              <a:gd name="connsiteX23" fmla="*/ 227357 w 668264"/>
              <a:gd name="connsiteY23" fmla="*/ 127057 h 492291"/>
              <a:gd name="connsiteX24" fmla="*/ 199309 w 668264"/>
              <a:gd name="connsiteY24" fmla="*/ 107422 h 492291"/>
              <a:gd name="connsiteX25" fmla="*/ 149506 w 668264"/>
              <a:gd name="connsiteY25" fmla="*/ 56934 h 492291"/>
              <a:gd name="connsiteX26" fmla="*/ 99467 w 668264"/>
              <a:gd name="connsiteY26" fmla="*/ 22464 h 492291"/>
              <a:gd name="connsiteX27" fmla="*/ 25404 w 668264"/>
              <a:gd name="connsiteY27" fmla="*/ 836 h 492291"/>
              <a:gd name="connsiteX0" fmla="*/ 7310 w 671601"/>
              <a:gd name="connsiteY0" fmla="*/ 3026 h 477812"/>
              <a:gd name="connsiteX1" fmla="*/ 6302 w 671601"/>
              <a:gd name="connsiteY1" fmla="*/ 36845 h 477812"/>
              <a:gd name="connsiteX2" fmla="*/ 9107 w 671601"/>
              <a:gd name="connsiteY2" fmla="*/ 126602 h 477812"/>
              <a:gd name="connsiteX3" fmla="*/ 70814 w 671601"/>
              <a:gd name="connsiteY3" fmla="*/ 165871 h 477812"/>
              <a:gd name="connsiteX4" fmla="*/ 93253 w 671601"/>
              <a:gd name="connsiteY4" fmla="*/ 171481 h 477812"/>
              <a:gd name="connsiteX5" fmla="*/ 90449 w 671601"/>
              <a:gd name="connsiteY5" fmla="*/ 244407 h 477812"/>
              <a:gd name="connsiteX6" fmla="*/ 140937 w 671601"/>
              <a:gd name="connsiteY6" fmla="*/ 308921 h 477812"/>
              <a:gd name="connsiteX7" fmla="*/ 84839 w 671601"/>
              <a:gd name="connsiteY7" fmla="*/ 356604 h 477812"/>
              <a:gd name="connsiteX8" fmla="*/ 129718 w 671601"/>
              <a:gd name="connsiteY8" fmla="*/ 395873 h 477812"/>
              <a:gd name="connsiteX9" fmla="*/ 129718 w 671601"/>
              <a:gd name="connsiteY9" fmla="*/ 412703 h 477812"/>
              <a:gd name="connsiteX10" fmla="*/ 289597 w 671601"/>
              <a:gd name="connsiteY10" fmla="*/ 477215 h 477812"/>
              <a:gd name="connsiteX11" fmla="*/ 365330 w 671601"/>
              <a:gd name="connsiteY11" fmla="*/ 443557 h 477812"/>
              <a:gd name="connsiteX12" fmla="*/ 488746 w 671601"/>
              <a:gd name="connsiteY12" fmla="*/ 421117 h 477812"/>
              <a:gd name="connsiteX13" fmla="*/ 508380 w 671601"/>
              <a:gd name="connsiteY13" fmla="*/ 365019 h 477812"/>
              <a:gd name="connsiteX14" fmla="*/ 603747 w 671601"/>
              <a:gd name="connsiteY14" fmla="*/ 219164 h 477812"/>
              <a:gd name="connsiteX15" fmla="*/ 637407 w 671601"/>
              <a:gd name="connsiteY15" fmla="*/ 199530 h 477812"/>
              <a:gd name="connsiteX16" fmla="*/ 671065 w 671601"/>
              <a:gd name="connsiteY16" fmla="*/ 168676 h 477812"/>
              <a:gd name="connsiteX17" fmla="*/ 609357 w 671601"/>
              <a:gd name="connsiteY17" fmla="*/ 146236 h 477812"/>
              <a:gd name="connsiteX18" fmla="*/ 586918 w 671601"/>
              <a:gd name="connsiteY18" fmla="*/ 36845 h 477812"/>
              <a:gd name="connsiteX19" fmla="*/ 471916 w 671601"/>
              <a:gd name="connsiteY19" fmla="*/ 381 h 477812"/>
              <a:gd name="connsiteX20" fmla="*/ 379354 w 671601"/>
              <a:gd name="connsiteY20" fmla="*/ 48065 h 477812"/>
              <a:gd name="connsiteX21" fmla="*/ 306426 w 671601"/>
              <a:gd name="connsiteY21" fmla="*/ 87333 h 477812"/>
              <a:gd name="connsiteX22" fmla="*/ 247524 w 671601"/>
              <a:gd name="connsiteY22" fmla="*/ 120992 h 477812"/>
              <a:gd name="connsiteX23" fmla="*/ 230694 w 671601"/>
              <a:gd name="connsiteY23" fmla="*/ 112578 h 477812"/>
              <a:gd name="connsiteX24" fmla="*/ 202646 w 671601"/>
              <a:gd name="connsiteY24" fmla="*/ 92943 h 477812"/>
              <a:gd name="connsiteX25" fmla="*/ 152843 w 671601"/>
              <a:gd name="connsiteY25" fmla="*/ 42455 h 477812"/>
              <a:gd name="connsiteX26" fmla="*/ 102804 w 671601"/>
              <a:gd name="connsiteY26" fmla="*/ 7985 h 477812"/>
              <a:gd name="connsiteX27" fmla="*/ 7310 w 671601"/>
              <a:gd name="connsiteY27" fmla="*/ 3026 h 477812"/>
              <a:gd name="connsiteX0" fmla="*/ 23024 w 668265"/>
              <a:gd name="connsiteY0" fmla="*/ 1076 h 487768"/>
              <a:gd name="connsiteX1" fmla="*/ 2966 w 668265"/>
              <a:gd name="connsiteY1" fmla="*/ 46801 h 487768"/>
              <a:gd name="connsiteX2" fmla="*/ 5771 w 668265"/>
              <a:gd name="connsiteY2" fmla="*/ 136558 h 487768"/>
              <a:gd name="connsiteX3" fmla="*/ 67478 w 668265"/>
              <a:gd name="connsiteY3" fmla="*/ 175827 h 487768"/>
              <a:gd name="connsiteX4" fmla="*/ 89917 w 668265"/>
              <a:gd name="connsiteY4" fmla="*/ 181437 h 487768"/>
              <a:gd name="connsiteX5" fmla="*/ 87113 w 668265"/>
              <a:gd name="connsiteY5" fmla="*/ 254363 h 487768"/>
              <a:gd name="connsiteX6" fmla="*/ 137601 w 668265"/>
              <a:gd name="connsiteY6" fmla="*/ 318877 h 487768"/>
              <a:gd name="connsiteX7" fmla="*/ 81503 w 668265"/>
              <a:gd name="connsiteY7" fmla="*/ 366560 h 487768"/>
              <a:gd name="connsiteX8" fmla="*/ 126382 w 668265"/>
              <a:gd name="connsiteY8" fmla="*/ 405829 h 487768"/>
              <a:gd name="connsiteX9" fmla="*/ 126382 w 668265"/>
              <a:gd name="connsiteY9" fmla="*/ 422659 h 487768"/>
              <a:gd name="connsiteX10" fmla="*/ 286261 w 668265"/>
              <a:gd name="connsiteY10" fmla="*/ 487171 h 487768"/>
              <a:gd name="connsiteX11" fmla="*/ 361994 w 668265"/>
              <a:gd name="connsiteY11" fmla="*/ 453513 h 487768"/>
              <a:gd name="connsiteX12" fmla="*/ 485410 w 668265"/>
              <a:gd name="connsiteY12" fmla="*/ 431073 h 487768"/>
              <a:gd name="connsiteX13" fmla="*/ 505044 w 668265"/>
              <a:gd name="connsiteY13" fmla="*/ 374975 h 487768"/>
              <a:gd name="connsiteX14" fmla="*/ 600411 w 668265"/>
              <a:gd name="connsiteY14" fmla="*/ 229120 h 487768"/>
              <a:gd name="connsiteX15" fmla="*/ 634071 w 668265"/>
              <a:gd name="connsiteY15" fmla="*/ 209486 h 487768"/>
              <a:gd name="connsiteX16" fmla="*/ 667729 w 668265"/>
              <a:gd name="connsiteY16" fmla="*/ 178632 h 487768"/>
              <a:gd name="connsiteX17" fmla="*/ 606021 w 668265"/>
              <a:gd name="connsiteY17" fmla="*/ 156192 h 487768"/>
              <a:gd name="connsiteX18" fmla="*/ 583582 w 668265"/>
              <a:gd name="connsiteY18" fmla="*/ 46801 h 487768"/>
              <a:gd name="connsiteX19" fmla="*/ 468580 w 668265"/>
              <a:gd name="connsiteY19" fmla="*/ 10337 h 487768"/>
              <a:gd name="connsiteX20" fmla="*/ 376018 w 668265"/>
              <a:gd name="connsiteY20" fmla="*/ 58021 h 487768"/>
              <a:gd name="connsiteX21" fmla="*/ 303090 w 668265"/>
              <a:gd name="connsiteY21" fmla="*/ 97289 h 487768"/>
              <a:gd name="connsiteX22" fmla="*/ 244188 w 668265"/>
              <a:gd name="connsiteY22" fmla="*/ 130948 h 487768"/>
              <a:gd name="connsiteX23" fmla="*/ 227358 w 668265"/>
              <a:gd name="connsiteY23" fmla="*/ 122534 h 487768"/>
              <a:gd name="connsiteX24" fmla="*/ 199310 w 668265"/>
              <a:gd name="connsiteY24" fmla="*/ 102899 h 487768"/>
              <a:gd name="connsiteX25" fmla="*/ 149507 w 668265"/>
              <a:gd name="connsiteY25" fmla="*/ 52411 h 487768"/>
              <a:gd name="connsiteX26" fmla="*/ 99468 w 668265"/>
              <a:gd name="connsiteY26" fmla="*/ 17941 h 487768"/>
              <a:gd name="connsiteX27" fmla="*/ 23024 w 668265"/>
              <a:gd name="connsiteY27" fmla="*/ 1076 h 48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68265" h="487768">
                <a:moveTo>
                  <a:pt x="23024" y="1076"/>
                </a:moveTo>
                <a:cubicBezTo>
                  <a:pt x="6940" y="5886"/>
                  <a:pt x="3433" y="23894"/>
                  <a:pt x="2966" y="46801"/>
                </a:cubicBezTo>
                <a:cubicBezTo>
                  <a:pt x="2498" y="69708"/>
                  <a:pt x="-4981" y="115054"/>
                  <a:pt x="5771" y="136558"/>
                </a:cubicBezTo>
                <a:cubicBezTo>
                  <a:pt x="16523" y="158062"/>
                  <a:pt x="53454" y="168347"/>
                  <a:pt x="67478" y="175827"/>
                </a:cubicBezTo>
                <a:cubicBezTo>
                  <a:pt x="81502" y="183307"/>
                  <a:pt x="86645" y="168348"/>
                  <a:pt x="89917" y="181437"/>
                </a:cubicBezTo>
                <a:cubicBezTo>
                  <a:pt x="93190" y="194526"/>
                  <a:pt x="81036" y="230989"/>
                  <a:pt x="87113" y="254363"/>
                </a:cubicBezTo>
                <a:cubicBezTo>
                  <a:pt x="93190" y="277737"/>
                  <a:pt x="138536" y="300178"/>
                  <a:pt x="137601" y="318877"/>
                </a:cubicBezTo>
                <a:cubicBezTo>
                  <a:pt x="136666" y="337576"/>
                  <a:pt x="83373" y="352068"/>
                  <a:pt x="81503" y="366560"/>
                </a:cubicBezTo>
                <a:cubicBezTo>
                  <a:pt x="79633" y="381052"/>
                  <a:pt x="118902" y="396479"/>
                  <a:pt x="126382" y="405829"/>
                </a:cubicBezTo>
                <a:cubicBezTo>
                  <a:pt x="133862" y="415179"/>
                  <a:pt x="99736" y="409102"/>
                  <a:pt x="126382" y="422659"/>
                </a:cubicBezTo>
                <a:cubicBezTo>
                  <a:pt x="153028" y="436216"/>
                  <a:pt x="246992" y="482029"/>
                  <a:pt x="286261" y="487171"/>
                </a:cubicBezTo>
                <a:cubicBezTo>
                  <a:pt x="325530" y="492313"/>
                  <a:pt x="328803" y="462863"/>
                  <a:pt x="361994" y="453513"/>
                </a:cubicBezTo>
                <a:cubicBezTo>
                  <a:pt x="395185" y="444163"/>
                  <a:pt x="461568" y="444163"/>
                  <a:pt x="485410" y="431073"/>
                </a:cubicBezTo>
                <a:cubicBezTo>
                  <a:pt x="509252" y="417983"/>
                  <a:pt x="485877" y="408634"/>
                  <a:pt x="505044" y="374975"/>
                </a:cubicBezTo>
                <a:cubicBezTo>
                  <a:pt x="524211" y="341316"/>
                  <a:pt x="578907" y="256701"/>
                  <a:pt x="600411" y="229120"/>
                </a:cubicBezTo>
                <a:cubicBezTo>
                  <a:pt x="621915" y="201539"/>
                  <a:pt x="622851" y="217901"/>
                  <a:pt x="634071" y="209486"/>
                </a:cubicBezTo>
                <a:cubicBezTo>
                  <a:pt x="645291" y="201071"/>
                  <a:pt x="672404" y="187514"/>
                  <a:pt x="667729" y="178632"/>
                </a:cubicBezTo>
                <a:cubicBezTo>
                  <a:pt x="663054" y="169750"/>
                  <a:pt x="620045" y="178164"/>
                  <a:pt x="606021" y="156192"/>
                </a:cubicBezTo>
                <a:cubicBezTo>
                  <a:pt x="591997" y="134220"/>
                  <a:pt x="606489" y="71110"/>
                  <a:pt x="583582" y="46801"/>
                </a:cubicBezTo>
                <a:cubicBezTo>
                  <a:pt x="560675" y="22492"/>
                  <a:pt x="503174" y="8467"/>
                  <a:pt x="468580" y="10337"/>
                </a:cubicBezTo>
                <a:cubicBezTo>
                  <a:pt x="433986" y="12207"/>
                  <a:pt x="403600" y="43529"/>
                  <a:pt x="376018" y="58021"/>
                </a:cubicBezTo>
                <a:cubicBezTo>
                  <a:pt x="348436" y="72513"/>
                  <a:pt x="325062" y="85135"/>
                  <a:pt x="303090" y="97289"/>
                </a:cubicBezTo>
                <a:cubicBezTo>
                  <a:pt x="281118" y="109443"/>
                  <a:pt x="256810" y="126741"/>
                  <a:pt x="244188" y="130948"/>
                </a:cubicBezTo>
                <a:cubicBezTo>
                  <a:pt x="231566" y="135155"/>
                  <a:pt x="234838" y="127209"/>
                  <a:pt x="227358" y="122534"/>
                </a:cubicBezTo>
                <a:cubicBezTo>
                  <a:pt x="219878" y="117859"/>
                  <a:pt x="213802" y="115989"/>
                  <a:pt x="199310" y="102899"/>
                </a:cubicBezTo>
                <a:cubicBezTo>
                  <a:pt x="184818" y="89810"/>
                  <a:pt x="166147" y="66571"/>
                  <a:pt x="149507" y="52411"/>
                </a:cubicBezTo>
                <a:cubicBezTo>
                  <a:pt x="132867" y="38251"/>
                  <a:pt x="118167" y="27291"/>
                  <a:pt x="99468" y="17941"/>
                </a:cubicBezTo>
                <a:cubicBezTo>
                  <a:pt x="80769" y="8591"/>
                  <a:pt x="39108" y="-3734"/>
                  <a:pt x="23024" y="1076"/>
                </a:cubicBezTo>
                <a:close/>
              </a:path>
            </a:pathLst>
          </a:cu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923079" y="428403"/>
            <a:ext cx="1970084" cy="558460"/>
          </a:xfrm>
          <a:prstGeom prst="wedgeRectCallout">
            <a:avLst>
              <a:gd name="adj1" fmla="val 37701"/>
              <a:gd name="adj2" fmla="val 27840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Трансильвания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166479" y="1373282"/>
            <a:ext cx="1405522" cy="387152"/>
          </a:xfrm>
          <a:prstGeom prst="wedgeRectCallout">
            <a:avLst>
              <a:gd name="adj1" fmla="val -68144"/>
              <a:gd name="adj2" fmla="val 16515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Молдавия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3889931" y="2053500"/>
            <a:ext cx="1178560" cy="372895"/>
          </a:xfrm>
          <a:prstGeom prst="wedgeRectCallout">
            <a:avLst>
              <a:gd name="adj1" fmla="val -147766"/>
              <a:gd name="adj2" fmla="val 4691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Валахия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5276303" y="2310186"/>
            <a:ext cx="1599668" cy="762825"/>
          </a:xfrm>
          <a:prstGeom prst="wedgeRectCallout">
            <a:avLst>
              <a:gd name="adj1" fmla="val -119845"/>
              <a:gd name="adj2" fmla="val 8680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Османская империя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1437363" y="4026044"/>
            <a:ext cx="1178560" cy="372895"/>
          </a:xfrm>
          <a:prstGeom prst="wedgeRectCallout">
            <a:avLst>
              <a:gd name="adj1" fmla="val 62514"/>
              <a:gd name="adj2" fmla="val -28538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>
                <a:solidFill>
                  <a:srgbClr val="4E361E"/>
                </a:solidFill>
                <a:latin typeface="Roboto"/>
              </a:rPr>
              <a:t>о</a:t>
            </a:r>
            <a:r>
              <a:rPr kumimoji="0" lang="ru-RU" sz="1867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 Крит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94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2" grpId="0" animBg="1"/>
      <p:bldP spid="5" grpId="0" animBg="1"/>
      <p:bldP spid="12" grpId="0" animBg="1"/>
      <p:bldP spid="11" grpId="0" animBg="1"/>
      <p:bldP spid="10" grpId="0" animBg="1"/>
      <p:bldP spid="14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upload.wikimedia.org/wikipedia/commons/3/37/Loeschenkohl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" y="-17585"/>
            <a:ext cx="9144001" cy="516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153733"/>
            <a:ext cx="2557462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Османская империя ещё больше укрепила свои позиции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Европе после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успешной войны против Речи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Посполитой.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072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¤Ð°Ð¹Ð»:Europe map 16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5616">
            <a:off x="16099" y="379957"/>
            <a:ext cx="4115191" cy="306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0651"/>
            <a:ext cx="9144002" cy="53001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Прямоугольная выноска 13"/>
          <p:cNvSpPr/>
          <p:nvPr/>
        </p:nvSpPr>
        <p:spPr>
          <a:xfrm>
            <a:off x="5276303" y="2310186"/>
            <a:ext cx="1599668" cy="762825"/>
          </a:xfrm>
          <a:prstGeom prst="wedgeRectCallout">
            <a:avLst>
              <a:gd name="adj1" fmla="val -119845"/>
              <a:gd name="adj2" fmla="val 8680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Османская империя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12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Русско-турецкие отношения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Желание султана </a:t>
            </a:r>
            <a:r>
              <a:rPr lang="ru-RU" sz="1400" dirty="0" smtClean="0"/>
              <a:t>нанести </a:t>
            </a:r>
            <a:r>
              <a:rPr lang="ru-RU" sz="1400" dirty="0"/>
              <a:t>масштабный удар </a:t>
            </a:r>
            <a:endParaRPr lang="ru-RU" sz="1400" dirty="0" smtClean="0"/>
          </a:p>
          <a:p>
            <a:pPr algn="ctr" defTabSz="685783"/>
            <a:r>
              <a:rPr lang="ru-RU" sz="1400" dirty="0" smtClean="0"/>
              <a:t>по </a:t>
            </a:r>
            <a:r>
              <a:rPr lang="ru-RU" sz="1400" dirty="0"/>
              <a:t>Центральной Европе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Необходимость завершения войны </a:t>
            </a:r>
            <a:endParaRPr lang="ru-RU" sz="1400" dirty="0" smtClean="0"/>
          </a:p>
          <a:p>
            <a:pPr algn="ctr" defTabSz="685783"/>
            <a:r>
              <a:rPr lang="ru-RU" sz="1400" dirty="0" smtClean="0"/>
              <a:t>с Россией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Заключение </a:t>
            </a:r>
            <a:r>
              <a:rPr lang="ru-RU" sz="1400" dirty="0" smtClean="0"/>
              <a:t>мирного договора </a:t>
            </a:r>
            <a:r>
              <a:rPr lang="ru-RU" sz="1400" dirty="0"/>
              <a:t>в </a:t>
            </a:r>
            <a:r>
              <a:rPr lang="ru-RU" sz="1400" dirty="0" smtClean="0"/>
              <a:t>Бахчисарае</a:t>
            </a:r>
          </a:p>
          <a:p>
            <a:pPr algn="ctr" defTabSz="685783"/>
            <a:r>
              <a:rPr lang="ru-RU" sz="1400" dirty="0" smtClean="0"/>
              <a:t> в 1681 </a:t>
            </a:r>
            <a:r>
              <a:rPr lang="ru-RU" sz="1400" dirty="0"/>
              <a:t>году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27825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Бахчисарайский мирный договор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7" y="1228729"/>
            <a:ext cx="481899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Турция признавала вхождение Левобережной Украины с Киевом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состав России.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742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6827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8" y="2537238"/>
            <a:ext cx="50273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Османский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султан и крымский хан обязывались не поддерживать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РП</a:t>
            </a: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других врагов России.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912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8" y="3973820"/>
            <a:ext cx="50273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правом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берегу создавалась </a:t>
            </a: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буферная зона.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21" y="395076"/>
            <a:ext cx="3026979" cy="3796551"/>
          </a:xfrm>
          <a:prstGeom prst="roundRect">
            <a:avLst>
              <a:gd name="adj" fmla="val 4976"/>
            </a:avLst>
          </a:prstGeom>
        </p:spPr>
      </p:pic>
    </p:spTree>
    <p:extLst>
      <p:ext uri="{BB962C8B-B14F-4D97-AF65-F5344CB8AC3E}">
        <p14:creationId xmlns:p14="http://schemas.microsoft.com/office/powerpoint/2010/main" val="383638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Бахчисарайский мирный договор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7" y="1616659"/>
            <a:ext cx="481899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Казакам разрешалось свободно пользоваться Днепром и вести там рыбные промыслы и добычу соли.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7621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66939" y="34031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00458" y="3257677"/>
            <a:ext cx="50273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Крымским татарам и ногайцам разрешалось кочевать и вести промыслы в степях Украины.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21" y="395076"/>
            <a:ext cx="3026979" cy="3796551"/>
          </a:xfrm>
          <a:prstGeom prst="roundRect">
            <a:avLst>
              <a:gd name="adj" fmla="val 4976"/>
            </a:avLst>
          </a:prstGeom>
        </p:spPr>
      </p:pic>
    </p:spTree>
    <p:extLst>
      <p:ext uri="{BB962C8B-B14F-4D97-AF65-F5344CB8AC3E}">
        <p14:creationId xmlns:p14="http://schemas.microsoft.com/office/powerpoint/2010/main" val="233869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9385" y="376238"/>
            <a:ext cx="3165230" cy="378313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18271" y="4261436"/>
            <a:ext cx="5345635" cy="794403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be-BY" sz="28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Русский посол</a:t>
            </a:r>
            <a:endParaRPr lang="be-BY" sz="2800" dirty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66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6" y="2775889"/>
            <a:ext cx="3523675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После заключения мирного договора </a:t>
            </a: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с Россией у </a:t>
            </a:r>
            <a:r>
              <a:rPr lang="ru-RU" sz="1400" dirty="0">
                <a:solidFill>
                  <a:prstClr val="white"/>
                </a:solidFill>
              </a:rPr>
              <a:t>османов появилась возможность сосредоточить все свои силы для </a:t>
            </a:r>
            <a:r>
              <a:rPr lang="ru-RU" sz="1400" dirty="0" smtClean="0">
                <a:solidFill>
                  <a:prstClr val="white"/>
                </a:solidFill>
              </a:rPr>
              <a:t>удара по </a:t>
            </a:r>
            <a:r>
              <a:rPr lang="ru-RU" sz="1400" dirty="0">
                <a:solidFill>
                  <a:prstClr val="white"/>
                </a:solidFill>
              </a:rPr>
              <a:t>Центральной Европе.</a:t>
            </a:r>
          </a:p>
        </p:txBody>
      </p:sp>
      <p:pic>
        <p:nvPicPr>
          <p:cNvPr id="1026" name="Picture 2" descr="ÐÐ°ÑÑÐ¸Ð½ÐºÐ¸ Ð¿Ð¾ Ð·Ð°Ð¿ÑÐ¾ÑÑ Ð¼ÐµÑÐ¼ÐµÐ´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392613" y="857701"/>
            <a:ext cx="4751387" cy="342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8775" y="1356230"/>
            <a:ext cx="3523675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Борьба</a:t>
            </a:r>
          </a:p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с 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Османской империей</a:t>
            </a:r>
          </a:p>
        </p:txBody>
      </p:sp>
    </p:spTree>
    <p:extLst>
      <p:ext uri="{BB962C8B-B14F-4D97-AF65-F5344CB8AC3E}">
        <p14:creationId xmlns:p14="http://schemas.microsoft.com/office/powerpoint/2010/main" val="204896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15774" y="4271963"/>
            <a:ext cx="5345635" cy="794403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be-BY" sz="28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Собор Святого Стефана</a:t>
            </a:r>
            <a:endParaRPr lang="be-BY" sz="2800" dirty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</p:txBody>
      </p:sp>
      <p:pic>
        <p:nvPicPr>
          <p:cNvPr id="2052" name="Picture 4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2830" y="379600"/>
            <a:ext cx="3158340" cy="38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98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38398"/>
            <a:ext cx="9144002" cy="53818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ая выноска 3"/>
          <p:cNvSpPr/>
          <p:nvPr/>
        </p:nvSpPr>
        <p:spPr>
          <a:xfrm>
            <a:off x="358775" y="379769"/>
            <a:ext cx="2557463" cy="788410"/>
          </a:xfrm>
          <a:prstGeom prst="wedgeRectCallout">
            <a:avLst>
              <a:gd name="adj1" fmla="val -6712"/>
              <a:gd name="adj2" fmla="val 11819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Священная Римская империя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2057470" y="1906382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2536302" y="1450609"/>
            <a:ext cx="891798" cy="455773"/>
          </a:xfrm>
          <a:prstGeom prst="wedgeRectCallout">
            <a:avLst>
              <a:gd name="adj1" fmla="val -94389"/>
              <a:gd name="adj2" fmla="val 6425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Вена 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026" name="Picture 2" descr="ÐÐ°ÑÑÐ¸Ð½ÐºÐ¸ Ð¿Ð¾ Ð·Ð°Ð¿ÑÐ¾ÑÑ ÑÐ²ÑÑÐµÐ½Ð½Ð°Ñ ÑÐ¸Ð¼ÑÐºÐ°Ñ Ð¸Ð¼Ð¿ÐµÑÐ¸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75379" y="376238"/>
            <a:ext cx="4309846" cy="2696145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6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355392" y="2814730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109571" y="2814728"/>
            <a:ext cx="2939325" cy="66154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7898" y="3004493"/>
            <a:ext cx="2693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Численность войска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51531" y="3648190"/>
            <a:ext cx="2750401" cy="66435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112375" y="3643075"/>
            <a:ext cx="2928883" cy="66435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12376" y="2007727"/>
            <a:ext cx="2928882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1531" y="2007727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3634" y="1406760"/>
            <a:ext cx="25456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 smtClean="0">
                <a:solidFill>
                  <a:srgbClr val="003BB2"/>
                </a:solidFill>
              </a:rPr>
              <a:t>Армия Османской </a:t>
            </a:r>
          </a:p>
          <a:p>
            <a:pPr algn="ctr" defTabSz="685766"/>
            <a:r>
              <a:rPr lang="ru-RU" sz="1400" b="1" dirty="0" smtClean="0">
                <a:solidFill>
                  <a:srgbClr val="003BB2"/>
                </a:solidFill>
              </a:rPr>
              <a:t>империи</a:t>
            </a:r>
            <a:endParaRPr lang="ru-RU" sz="1400" b="1" dirty="0">
              <a:solidFill>
                <a:srgbClr val="003BB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532" y="402881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003BB2"/>
                </a:solidFill>
                <a:latin typeface="+mj-lt"/>
                <a:ea typeface="Theano Didot" panose="02060603060706020203" pitchFamily="18" charset="0"/>
              </a:rPr>
              <a:t>Соотношение сторон в конце </a:t>
            </a:r>
            <a:r>
              <a:rPr lang="en-US" sz="2800" dirty="0" smtClean="0">
                <a:solidFill>
                  <a:srgbClr val="003BB2"/>
                </a:solidFill>
                <a:latin typeface="+mj-lt"/>
                <a:ea typeface="Theano Didot" panose="02060603060706020203" pitchFamily="18" charset="0"/>
              </a:rPr>
              <a:t>XVII </a:t>
            </a:r>
            <a:r>
              <a:rPr lang="ru-RU" sz="2800" dirty="0" smtClean="0">
                <a:solidFill>
                  <a:srgbClr val="003BB2"/>
                </a:solidFill>
                <a:latin typeface="+mj-lt"/>
                <a:ea typeface="Theano Didot" panose="02060603060706020203" pitchFamily="18" charset="0"/>
              </a:rPr>
              <a:t>века</a:t>
            </a:r>
            <a:endParaRPr lang="ru-RU" sz="2800" dirty="0">
              <a:solidFill>
                <a:srgbClr val="003BB2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9237" y="3747762"/>
            <a:ext cx="2557462" cy="48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Количество и вид вооружения</a:t>
            </a:r>
            <a:endParaRPr lang="ru-RU" sz="1200" dirty="0">
              <a:solidFill>
                <a:prstClr val="black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101931" y="1146710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276600" y="3004492"/>
            <a:ext cx="2534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Около 90 тысяч человек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97211" y="3848298"/>
            <a:ext cx="2693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300 пушек</a:t>
            </a: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6041258" y="1146710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298880" y="2228692"/>
            <a:ext cx="2555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Кара Мустафа-паша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19541" y="2105197"/>
            <a:ext cx="2557462" cy="48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Главнокомандующий</a:t>
            </a:r>
            <a:endParaRPr lang="ru-RU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2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3" grpId="0"/>
      <p:bldP spid="55" grpId="0" animBg="1"/>
      <p:bldP spid="24" grpId="0" animBg="1"/>
      <p:bldP spid="22" grpId="0" animBg="1"/>
      <p:bldP spid="21" grpId="0" animBg="1"/>
      <p:bldP spid="9" grpId="0"/>
      <p:bldP spid="14" grpId="0"/>
      <p:bldP spid="38" grpId="0"/>
      <p:bldP spid="39" grpId="0"/>
      <p:bldP spid="58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4338" name="Picture 2" descr="https://upload.wikimedia.org/wikipedia/commons/6/64/Kaiser-Leopold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7010" y="-1872"/>
            <a:ext cx="4582756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upload.wikimedia.org/wikipedia/commons/9/9a/Sultan_Mehmed_IV_%282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3116"/>
            <a:ext cx="4557010" cy="515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reenactor.ru/gallery/albums/userpics/10030/Transhei2C_batarei_turkov2C_podgotovka_k_shturmu_Veny_1683malenki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11523" y="0"/>
            <a:ext cx="583247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846231"/>
            <a:ext cx="2557462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Летом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1683 года армия Османской империи осадила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Вену.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524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58776" y="883444"/>
            <a:ext cx="8137523" cy="3376612"/>
            <a:chOff x="358776" y="376238"/>
            <a:chExt cx="8137523" cy="337661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625850" y="1607649"/>
              <a:ext cx="4870449" cy="89819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+mj-lt"/>
                </a:rPr>
                <a:t>Священная </a:t>
              </a:r>
              <a:r>
                <a:rPr lang="ru-RU" sz="1800" dirty="0">
                  <a:solidFill>
                    <a:prstClr val="white"/>
                  </a:solidFill>
                  <a:latin typeface="+mj-lt"/>
                </a:rPr>
                <a:t>Римская империя </a:t>
              </a:r>
              <a:endParaRPr lang="ru-RU" sz="1800" dirty="0" smtClean="0">
                <a:solidFill>
                  <a:prstClr val="white"/>
                </a:solidFill>
                <a:latin typeface="+mj-lt"/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+mj-lt"/>
                </a:rPr>
                <a:t>и Речь </a:t>
              </a:r>
              <a:r>
                <a:rPr lang="ru-RU" sz="1800" dirty="0">
                  <a:solidFill>
                    <a:prstClr val="white"/>
                  </a:solidFill>
                  <a:latin typeface="+mj-lt"/>
                </a:rPr>
                <a:t>Посполитая смогли </a:t>
              </a:r>
              <a:endParaRPr lang="ru-RU" sz="1800" dirty="0" smtClean="0">
                <a:solidFill>
                  <a:prstClr val="white"/>
                </a:solidFill>
                <a:latin typeface="+mj-lt"/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+mj-lt"/>
                </a:rPr>
                <a:t>собрать </a:t>
              </a:r>
              <a:r>
                <a:rPr lang="ru-RU" sz="1800" dirty="0">
                  <a:solidFill>
                    <a:prstClr val="white"/>
                  </a:solidFill>
                  <a:latin typeface="+mj-lt"/>
                </a:rPr>
                <a:t>значительные силы.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8776" y="376238"/>
              <a:ext cx="2908300" cy="3376612"/>
            </a:xfrm>
            <a:prstGeom prst="rect">
              <a:avLst/>
            </a:prstGeom>
          </p:spPr>
        </p:pic>
      </p:grpSp>
      <p:pic>
        <p:nvPicPr>
          <p:cNvPr id="9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311" y="883444"/>
            <a:ext cx="2912289" cy="337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59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6048897" y="2813021"/>
            <a:ext cx="2718832" cy="65994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55392" y="2814730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109571" y="2814728"/>
            <a:ext cx="2939325" cy="66154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7898" y="3004493"/>
            <a:ext cx="2693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Численность войска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51531" y="3648190"/>
            <a:ext cx="2750401" cy="66435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048898" y="3643075"/>
            <a:ext cx="2734455" cy="669469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33618" y="2007727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112375" y="3643075"/>
            <a:ext cx="2928883" cy="66435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12376" y="2007727"/>
            <a:ext cx="2928882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1531" y="2007727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38550" y="3836752"/>
            <a:ext cx="2743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152 пушки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23634" y="1406760"/>
            <a:ext cx="25456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 smtClean="0">
                <a:solidFill>
                  <a:srgbClr val="003BB2"/>
                </a:solidFill>
              </a:rPr>
              <a:t>Армия Османской </a:t>
            </a:r>
          </a:p>
          <a:p>
            <a:pPr algn="ctr" defTabSz="685766"/>
            <a:r>
              <a:rPr lang="ru-RU" sz="1400" b="1" dirty="0" smtClean="0">
                <a:solidFill>
                  <a:srgbClr val="003BB2"/>
                </a:solidFill>
              </a:rPr>
              <a:t>империи</a:t>
            </a:r>
            <a:endParaRPr lang="ru-RU" sz="1400" b="1" dirty="0">
              <a:solidFill>
                <a:srgbClr val="003BB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7430" y="1417517"/>
            <a:ext cx="25459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 smtClean="0">
                <a:solidFill>
                  <a:srgbClr val="003BB2"/>
                </a:solidFill>
              </a:rPr>
              <a:t>Объединённое войско союзников</a:t>
            </a:r>
            <a:endParaRPr lang="ru-RU" sz="1400" b="1" dirty="0">
              <a:solidFill>
                <a:srgbClr val="003BB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532" y="402881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003BB2"/>
                </a:solidFill>
                <a:latin typeface="+mj-lt"/>
                <a:ea typeface="Theano Didot" panose="02060603060706020203" pitchFamily="18" charset="0"/>
              </a:rPr>
              <a:t>Соотношение сторон в конце XVII века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9237" y="3747762"/>
            <a:ext cx="2557462" cy="48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Количество и вид вооружения</a:t>
            </a:r>
            <a:endParaRPr lang="ru-RU" sz="1200" dirty="0">
              <a:solidFill>
                <a:prstClr val="black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101931" y="1146710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276600" y="3004492"/>
            <a:ext cx="2534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Около 90 тысяч человек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97211" y="3848298"/>
            <a:ext cx="2693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300 пушек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53051" y="2223081"/>
            <a:ext cx="2514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Ян </a:t>
            </a:r>
            <a:r>
              <a:rPr lang="ru-RU" sz="1200" dirty="0" err="1" smtClean="0">
                <a:solidFill>
                  <a:prstClr val="black"/>
                </a:solidFill>
              </a:rPr>
              <a:t>Собеский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99211" y="3004173"/>
            <a:ext cx="2422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Около </a:t>
            </a:r>
            <a:r>
              <a:rPr lang="ru-RU" sz="1200" dirty="0" smtClean="0">
                <a:solidFill>
                  <a:prstClr val="black"/>
                </a:solidFill>
              </a:rPr>
              <a:t>85 </a:t>
            </a:r>
            <a:r>
              <a:rPr lang="ru-RU" sz="1200" dirty="0">
                <a:solidFill>
                  <a:prstClr val="black"/>
                </a:solidFill>
              </a:rPr>
              <a:t>тысяч человек </a:t>
            </a: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6041258" y="1146710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298880" y="2228692"/>
            <a:ext cx="2555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Кара Мустафа-паша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19541" y="2105197"/>
            <a:ext cx="2557462" cy="48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Главнокомандующий</a:t>
            </a:r>
            <a:endParaRPr lang="ru-RU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7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7" grpId="0" animBg="1"/>
      <p:bldP spid="26" grpId="0" animBg="1"/>
      <p:bldP spid="6" grpId="0"/>
      <p:bldP spid="12" grpId="0"/>
      <p:bldP spid="43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reenactor.ru/gallery/albums/userpics/10030/Bitva_pod_Venoy_1683malenki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29029"/>
            <a:ext cx="9144001" cy="517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3972860"/>
            <a:ext cx="4151087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 сентябре 1683 года под стенами Вены состоялось крупномасштабное сражение. </a:t>
            </a:r>
            <a:endParaRPr lang="ru-RU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9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reenactor.ru/gallery/albums/userpics/10030/Zahvat_tureckogo_flaga_1683malenki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11523" y="0"/>
            <a:ext cx="583247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326858"/>
            <a:ext cx="2557462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Битва под Веной 1683 года закончилась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победой союзных сил и полным разгромом турецкой армии.</a:t>
            </a:r>
          </a:p>
        </p:txBody>
      </p:sp>
    </p:spTree>
    <p:extLst>
      <p:ext uri="{BB962C8B-B14F-4D97-AF65-F5344CB8AC3E}">
        <p14:creationId xmlns:p14="http://schemas.microsoft.com/office/powerpoint/2010/main" val="82443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upload.wikimedia.org/wikipedia/commons/0/02/Juliusz_Kossak_Sobieski_pod_Wiedniem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91978" y="391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Ю.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Коссак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Ян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Собеский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у стен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Вены.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1882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3972860"/>
            <a:ext cx="2818505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Победа в Венской битве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имела </a:t>
            </a:r>
            <a:r>
              <a:rPr lang="ru-RU" sz="1400" dirty="0">
                <a:solidFill>
                  <a:schemeClr val="bg1"/>
                </a:solidFill>
              </a:rPr>
              <a:t>огромное значение. </a:t>
            </a:r>
            <a:endParaRPr lang="ru-RU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04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Ð°ÑÑÐ¸Ð½ÐºÐ¸ Ð¿Ð¾ Ð·Ð°Ð¿ÑÐ¾ÑÑ bitwa pod wiedniem turc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6158" y="1659962"/>
            <a:ext cx="2539207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Победа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битве под Веной остановила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продвижение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турок в Европе. 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496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ÐÐ°ÑÑÐ¸Ð½ÐºÐ¸ Ð¿Ð¾ Ð·Ð°Ð¿ÑÐ¾ÑÑ ÑÐ¾Ð±Ð¾Ñ ÑÐ²ÑÑÐ¾Ð³Ð¾ ÑÑÐµÑÐ°Ð½Ð° Ð² Ð²ÐµÐ½Ðµ ÑÐµÐ²ÐµÑÐ½Ð°Ñ Ð±Ð°ÑÐ½Ñ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72222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283" y="967392"/>
            <a:ext cx="1471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Собор</a:t>
            </a:r>
          </a:p>
          <a:p>
            <a:pPr algn="ctr"/>
            <a:r>
              <a:rPr lang="ru-RU" sz="1200" dirty="0" smtClean="0"/>
              <a:t>Святого Стефана</a:t>
            </a:r>
            <a:r>
              <a:rPr lang="ru-RU" sz="1200" dirty="0"/>
              <a:t>.</a:t>
            </a:r>
          </a:p>
          <a:p>
            <a:pPr algn="ctr"/>
            <a:r>
              <a:rPr lang="ru-RU" sz="1200" dirty="0" smtClean="0"/>
              <a:t>Северная башня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22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Значение битвы под Веной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/>
              <a:t>Религиозный характер войны с </a:t>
            </a:r>
            <a:r>
              <a:rPr lang="ru-RU" sz="1400" dirty="0"/>
              <a:t>Османской империей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/>
              <a:t>Значимость победы христиан над турками-мусульманами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/>
              <a:t>Прекращение распространения ислама</a:t>
            </a:r>
          </a:p>
          <a:p>
            <a:pPr algn="ctr" defTabSz="685783"/>
            <a:r>
              <a:rPr lang="ru-RU" sz="1400" dirty="0" smtClean="0"/>
              <a:t>в Европе</a:t>
            </a:r>
            <a:endParaRPr lang="ru-RU" sz="1400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1644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Создание Священной лиги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76426" y="15331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Задача полного </a:t>
            </a: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разгрома Османской империи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75200" y="15331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Необходимость объединения всех 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сил Европы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57375" y="3088010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Создание </a:t>
            </a:r>
          </a:p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Священной лиги</a:t>
            </a:r>
          </a:p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 1684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году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75200" y="3088010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Предложение </a:t>
            </a:r>
          </a:p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Иннокентия XI образовать антитурецкий союз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71988" y="18934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62463" y="34269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84092" y="2592055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25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398"/>
            <a:ext cx="9144002" cy="53818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ая выноска 3"/>
          <p:cNvSpPr/>
          <p:nvPr/>
        </p:nvSpPr>
        <p:spPr>
          <a:xfrm>
            <a:off x="331091" y="376238"/>
            <a:ext cx="2412109" cy="671977"/>
          </a:xfrm>
          <a:prstGeom prst="wedgeRectCallout">
            <a:avLst>
              <a:gd name="adj1" fmla="val -11639"/>
              <a:gd name="adj2" fmla="val 15299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Священная Римская империя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3276600" y="528638"/>
            <a:ext cx="2412109" cy="671977"/>
          </a:xfrm>
          <a:prstGeom prst="wedgeRectCallout">
            <a:avLst>
              <a:gd name="adj1" fmla="val -64341"/>
              <a:gd name="adj2" fmla="val 12976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noProof="0" dirty="0" smtClean="0">
                <a:solidFill>
                  <a:srgbClr val="4E361E"/>
                </a:solidFill>
                <a:latin typeface="Roboto"/>
              </a:rPr>
              <a:t>Речь Посполитая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4888875" y="2452551"/>
            <a:ext cx="1599668" cy="762825"/>
          </a:xfrm>
          <a:prstGeom prst="wedgeRectCallout">
            <a:avLst>
              <a:gd name="adj1" fmla="val -93355"/>
              <a:gd name="adj2" fmla="val 6780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Османская империя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58775" y="4095286"/>
            <a:ext cx="1815713" cy="671977"/>
          </a:xfrm>
          <a:prstGeom prst="wedgeRectCallout">
            <a:avLst>
              <a:gd name="adj1" fmla="val 34359"/>
              <a:gd name="adj2" fmla="val -34152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noProof="0" dirty="0" smtClean="0">
                <a:solidFill>
                  <a:srgbClr val="4E361E"/>
                </a:solidFill>
                <a:latin typeface="Roboto"/>
              </a:rPr>
              <a:t>Венецианская республика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086503" y="1967060"/>
            <a:ext cx="59665" cy="56560"/>
          </a:xfrm>
          <a:prstGeom prst="ellipse">
            <a:avLst/>
          </a:prstGeom>
          <a:solidFill>
            <a:srgbClr val="934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30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Вступление России в Священную лигу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Задача изгнания</a:t>
            </a: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турок с Северного Причерноморья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6600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Необходимость 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вовлечения в борьбу Российского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государства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1317283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Вмешательство России тормозилось </a:t>
            </a:r>
            <a:r>
              <a:rPr lang="ru-RU" sz="1400" dirty="0">
                <a:solidFill>
                  <a:srgbClr val="003BB2"/>
                </a:solidFill>
              </a:rPr>
              <a:t>русско-польской конфронтацией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7761" y="2872110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Изменение 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отношений перед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лицом общей угрозы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8775" y="2872110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Вступление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России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Священную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лигу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6600" y="2872110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Подписание </a:t>
            </a:r>
          </a:p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«Вечного мира» </a:t>
            </a:r>
          </a:p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в 1686 году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16775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16775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5" y="32110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3" y="32110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465055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65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4581043" y="3161714"/>
            <a:ext cx="3216640" cy="65994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346322" y="3155813"/>
            <a:ext cx="3234720" cy="66154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565763" y="2356420"/>
            <a:ext cx="3261667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349125" y="2356420"/>
            <a:ext cx="3231917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90869" y="1774612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srgbClr val="003BB2"/>
                </a:solidFill>
              </a:rPr>
              <a:t>Российское государство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26582" y="1749213"/>
            <a:ext cx="25459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srgbClr val="003BB2"/>
                </a:solidFill>
              </a:rPr>
              <a:t>Речь Посполитая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1532" y="402881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003BB2"/>
                </a:solidFill>
                <a:latin typeface="+mj-lt"/>
                <a:ea typeface="Theano Didot" panose="02060603060706020203" pitchFamily="18" charset="0"/>
              </a:rPr>
              <a:t>«Вечный мир» 1686 года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687454" y="3263359"/>
            <a:ext cx="253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Начало военного похода против Крымского ханства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739498" y="2360642"/>
            <a:ext cx="2899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Признание за Россией смоленских 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и черниговских земель, Запорожья 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и Левобережной Украины с Киевом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16381" y="3171027"/>
            <a:ext cx="2966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Предоставление свободы православного вероисповедания подданным польского короля</a:t>
            </a: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4573404" y="1343004"/>
            <a:ext cx="7639" cy="3003259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676704" y="2372551"/>
            <a:ext cx="255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</a:rPr>
              <a:t>Прекращение </a:t>
            </a:r>
            <a:r>
              <a:rPr lang="ru-RU" sz="1200" dirty="0" smtClean="0">
                <a:solidFill>
                  <a:prstClr val="black"/>
                </a:solidFill>
              </a:rPr>
              <a:t>договоров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с </a:t>
            </a:r>
            <a:r>
              <a:rPr lang="ru-RU" sz="1200" dirty="0">
                <a:solidFill>
                  <a:prstClr val="black"/>
                </a:solidFill>
              </a:rPr>
              <a:t>турецким султаном </a:t>
            </a:r>
            <a:endParaRPr lang="ru-RU" sz="1200" dirty="0" smtClean="0">
              <a:solidFill>
                <a:prstClr val="black"/>
              </a:solidFill>
            </a:endParaRP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</a:rPr>
              <a:t>и </a:t>
            </a:r>
            <a:r>
              <a:rPr lang="ru-RU" sz="1200" dirty="0">
                <a:solidFill>
                  <a:prstClr val="black"/>
                </a:solidFill>
              </a:rPr>
              <a:t>крымским ханом </a:t>
            </a:r>
          </a:p>
        </p:txBody>
      </p:sp>
    </p:spTree>
    <p:extLst>
      <p:ext uri="{BB962C8B-B14F-4D97-AF65-F5344CB8AC3E}">
        <p14:creationId xmlns:p14="http://schemas.microsoft.com/office/powerpoint/2010/main" val="240115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8" grpId="0" animBg="1"/>
      <p:bldP spid="26" grpId="0" animBg="1"/>
      <p:bldP spid="22" grpId="0" animBg="1"/>
      <p:bldP spid="9" grpId="0"/>
      <p:bldP spid="12" grpId="0"/>
      <p:bldP spid="38" grpId="0"/>
      <p:bldP spid="43" grpId="0"/>
      <p:bldP spid="44" grpId="0"/>
      <p:bldP spid="5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58776" y="883444"/>
            <a:ext cx="8137523" cy="3376612"/>
            <a:chOff x="358776" y="376238"/>
            <a:chExt cx="8137523" cy="337661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625850" y="1129313"/>
              <a:ext cx="4870449" cy="59349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+mj-lt"/>
                </a:rPr>
                <a:t>Участие России в Священной </a:t>
              </a:r>
            </a:p>
            <a:p>
              <a:pPr defTabSz="685766">
                <a:lnSpc>
                  <a:spcPct val="110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+mj-lt"/>
                </a:rPr>
                <a:t>лиге имело важное значение. 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8776" y="376238"/>
              <a:ext cx="2908300" cy="3376612"/>
            </a:xfrm>
            <a:prstGeom prst="rect">
              <a:avLst/>
            </a:prstGeom>
          </p:spPr>
        </p:pic>
      </p:grpSp>
      <p:pic>
        <p:nvPicPr>
          <p:cNvPr id="11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75646"/>
            <a:ext cx="2952750" cy="338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615267" y="2567851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Походы в Крым отвлекли немалые </a:t>
            </a: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силы турок и </a:t>
            </a:r>
            <a:r>
              <a:rPr lang="ru-RU" sz="1800" dirty="0" err="1">
                <a:solidFill>
                  <a:prstClr val="white"/>
                </a:solidFill>
                <a:latin typeface="+mj-lt"/>
              </a:rPr>
              <a:t>крымцев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 от войны </a:t>
            </a: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на Балканском полуострове.</a:t>
            </a:r>
          </a:p>
        </p:txBody>
      </p:sp>
    </p:spTree>
    <p:extLst>
      <p:ext uri="{BB962C8B-B14F-4D97-AF65-F5344CB8AC3E}">
        <p14:creationId xmlns:p14="http://schemas.microsoft.com/office/powerpoint/2010/main" val="390214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 Ð°Ð²ÑÑÑÐ¸Ð¹ÑÐºÐ°Ñ Ð°ÑÐ¼Ð¸Ñ 17 Ð²ÐµÐº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51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69049" y="39122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Австрийские мушкетёры 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пикинёры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XVII веке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6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ÐÐ°ÑÑÐ¸Ð½ÐºÐ¸ Ð¿Ð¾ Ð·Ð°Ð¿ÑÐ¾ÑÑ ÐÐµÐ½Ð³ÑÐ¸Ñ, Ð¡Ð»Ð°Ð²Ð¾Ð½Ð¸Ñ, ÐÐ°Ð½Ð°Ñ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679" y="1723877"/>
            <a:ext cx="1045521" cy="83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thumb/3/3c/Europe_subregion_map_world_factbook.svg/680px-Europe_subregion_map_world_factbook.sv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93593">
            <a:off x="276501" y="237538"/>
            <a:ext cx="4583938" cy="297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398"/>
            <a:ext cx="9144002" cy="53818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олилиния 1"/>
          <p:cNvSpPr/>
          <p:nvPr/>
        </p:nvSpPr>
        <p:spPr>
          <a:xfrm>
            <a:off x="2474067" y="2821583"/>
            <a:ext cx="183702" cy="164810"/>
          </a:xfrm>
          <a:custGeom>
            <a:avLst/>
            <a:gdLst>
              <a:gd name="connsiteX0" fmla="*/ 50060 w 183704"/>
              <a:gd name="connsiteY0" fmla="*/ 198 h 165455"/>
              <a:gd name="connsiteX1" fmla="*/ 54 w 183704"/>
              <a:gd name="connsiteY1" fmla="*/ 33536 h 165455"/>
              <a:gd name="connsiteX2" fmla="*/ 40535 w 183704"/>
              <a:gd name="connsiteY2" fmla="*/ 76398 h 165455"/>
              <a:gd name="connsiteX3" fmla="*/ 50060 w 183704"/>
              <a:gd name="connsiteY3" fmla="*/ 88305 h 165455"/>
              <a:gd name="connsiteX4" fmla="*/ 40535 w 183704"/>
              <a:gd name="connsiteY4" fmla="*/ 112117 h 165455"/>
              <a:gd name="connsiteX5" fmla="*/ 52441 w 183704"/>
              <a:gd name="connsiteY5" fmla="*/ 124023 h 165455"/>
              <a:gd name="connsiteX6" fmla="*/ 61966 w 183704"/>
              <a:gd name="connsiteY6" fmla="*/ 138311 h 165455"/>
              <a:gd name="connsiteX7" fmla="*/ 69110 w 183704"/>
              <a:gd name="connsiteY7" fmla="*/ 112117 h 165455"/>
              <a:gd name="connsiteX8" fmla="*/ 85779 w 183704"/>
              <a:gd name="connsiteY8" fmla="*/ 128786 h 165455"/>
              <a:gd name="connsiteX9" fmla="*/ 97685 w 183704"/>
              <a:gd name="connsiteY9" fmla="*/ 138311 h 165455"/>
              <a:gd name="connsiteX10" fmla="*/ 97685 w 183704"/>
              <a:gd name="connsiteY10" fmla="*/ 157361 h 165455"/>
              <a:gd name="connsiteX11" fmla="*/ 109591 w 183704"/>
              <a:gd name="connsiteY11" fmla="*/ 159742 h 165455"/>
              <a:gd name="connsiteX12" fmla="*/ 114354 w 183704"/>
              <a:gd name="connsiteY12" fmla="*/ 128786 h 165455"/>
              <a:gd name="connsiteX13" fmla="*/ 145310 w 183704"/>
              <a:gd name="connsiteY13" fmla="*/ 162123 h 165455"/>
              <a:gd name="connsiteX14" fmla="*/ 157216 w 183704"/>
              <a:gd name="connsiteY14" fmla="*/ 162123 h 165455"/>
              <a:gd name="connsiteX15" fmla="*/ 150073 w 183704"/>
              <a:gd name="connsiteY15" fmla="*/ 143073 h 165455"/>
              <a:gd name="connsiteX16" fmla="*/ 142929 w 183704"/>
              <a:gd name="connsiteY16" fmla="*/ 135930 h 165455"/>
              <a:gd name="connsiteX17" fmla="*/ 147691 w 183704"/>
              <a:gd name="connsiteY17" fmla="*/ 124023 h 165455"/>
              <a:gd name="connsiteX18" fmla="*/ 135785 w 183704"/>
              <a:gd name="connsiteY18" fmla="*/ 102592 h 165455"/>
              <a:gd name="connsiteX19" fmla="*/ 128641 w 183704"/>
              <a:gd name="connsiteY19" fmla="*/ 83542 h 165455"/>
              <a:gd name="connsiteX20" fmla="*/ 121498 w 183704"/>
              <a:gd name="connsiteY20" fmla="*/ 62111 h 165455"/>
              <a:gd name="connsiteX21" fmla="*/ 147691 w 183704"/>
              <a:gd name="connsiteY21" fmla="*/ 66873 h 165455"/>
              <a:gd name="connsiteX22" fmla="*/ 154835 w 183704"/>
              <a:gd name="connsiteY22" fmla="*/ 85923 h 165455"/>
              <a:gd name="connsiteX23" fmla="*/ 183410 w 183704"/>
              <a:gd name="connsiteY23" fmla="*/ 74017 h 165455"/>
              <a:gd name="connsiteX24" fmla="*/ 169123 w 183704"/>
              <a:gd name="connsiteY24" fmla="*/ 64492 h 165455"/>
              <a:gd name="connsiteX25" fmla="*/ 159598 w 183704"/>
              <a:gd name="connsiteY25" fmla="*/ 47823 h 165455"/>
              <a:gd name="connsiteX26" fmla="*/ 147691 w 183704"/>
              <a:gd name="connsiteY26" fmla="*/ 16867 h 165455"/>
              <a:gd name="connsiteX27" fmla="*/ 126260 w 183704"/>
              <a:gd name="connsiteY27" fmla="*/ 19248 h 165455"/>
              <a:gd name="connsiteX28" fmla="*/ 111973 w 183704"/>
              <a:gd name="connsiteY28" fmla="*/ 19248 h 165455"/>
              <a:gd name="connsiteX29" fmla="*/ 50060 w 183704"/>
              <a:gd name="connsiteY29" fmla="*/ 198 h 165455"/>
              <a:gd name="connsiteX0" fmla="*/ 50058 w 183702"/>
              <a:gd name="connsiteY0" fmla="*/ 198 h 165455"/>
              <a:gd name="connsiteX1" fmla="*/ 52 w 183702"/>
              <a:gd name="connsiteY1" fmla="*/ 33536 h 165455"/>
              <a:gd name="connsiteX2" fmla="*/ 40533 w 183702"/>
              <a:gd name="connsiteY2" fmla="*/ 76398 h 165455"/>
              <a:gd name="connsiteX3" fmla="*/ 38151 w 183702"/>
              <a:gd name="connsiteY3" fmla="*/ 90686 h 165455"/>
              <a:gd name="connsiteX4" fmla="*/ 40533 w 183702"/>
              <a:gd name="connsiteY4" fmla="*/ 112117 h 165455"/>
              <a:gd name="connsiteX5" fmla="*/ 52439 w 183702"/>
              <a:gd name="connsiteY5" fmla="*/ 124023 h 165455"/>
              <a:gd name="connsiteX6" fmla="*/ 61964 w 183702"/>
              <a:gd name="connsiteY6" fmla="*/ 138311 h 165455"/>
              <a:gd name="connsiteX7" fmla="*/ 69108 w 183702"/>
              <a:gd name="connsiteY7" fmla="*/ 112117 h 165455"/>
              <a:gd name="connsiteX8" fmla="*/ 85777 w 183702"/>
              <a:gd name="connsiteY8" fmla="*/ 128786 h 165455"/>
              <a:gd name="connsiteX9" fmla="*/ 97683 w 183702"/>
              <a:gd name="connsiteY9" fmla="*/ 138311 h 165455"/>
              <a:gd name="connsiteX10" fmla="*/ 97683 w 183702"/>
              <a:gd name="connsiteY10" fmla="*/ 157361 h 165455"/>
              <a:gd name="connsiteX11" fmla="*/ 109589 w 183702"/>
              <a:gd name="connsiteY11" fmla="*/ 159742 h 165455"/>
              <a:gd name="connsiteX12" fmla="*/ 114352 w 183702"/>
              <a:gd name="connsiteY12" fmla="*/ 128786 h 165455"/>
              <a:gd name="connsiteX13" fmla="*/ 145308 w 183702"/>
              <a:gd name="connsiteY13" fmla="*/ 162123 h 165455"/>
              <a:gd name="connsiteX14" fmla="*/ 157214 w 183702"/>
              <a:gd name="connsiteY14" fmla="*/ 162123 h 165455"/>
              <a:gd name="connsiteX15" fmla="*/ 150071 w 183702"/>
              <a:gd name="connsiteY15" fmla="*/ 143073 h 165455"/>
              <a:gd name="connsiteX16" fmla="*/ 142927 w 183702"/>
              <a:gd name="connsiteY16" fmla="*/ 135930 h 165455"/>
              <a:gd name="connsiteX17" fmla="*/ 147689 w 183702"/>
              <a:gd name="connsiteY17" fmla="*/ 124023 h 165455"/>
              <a:gd name="connsiteX18" fmla="*/ 135783 w 183702"/>
              <a:gd name="connsiteY18" fmla="*/ 102592 h 165455"/>
              <a:gd name="connsiteX19" fmla="*/ 128639 w 183702"/>
              <a:gd name="connsiteY19" fmla="*/ 83542 h 165455"/>
              <a:gd name="connsiteX20" fmla="*/ 121496 w 183702"/>
              <a:gd name="connsiteY20" fmla="*/ 62111 h 165455"/>
              <a:gd name="connsiteX21" fmla="*/ 147689 w 183702"/>
              <a:gd name="connsiteY21" fmla="*/ 66873 h 165455"/>
              <a:gd name="connsiteX22" fmla="*/ 154833 w 183702"/>
              <a:gd name="connsiteY22" fmla="*/ 85923 h 165455"/>
              <a:gd name="connsiteX23" fmla="*/ 183408 w 183702"/>
              <a:gd name="connsiteY23" fmla="*/ 74017 h 165455"/>
              <a:gd name="connsiteX24" fmla="*/ 169121 w 183702"/>
              <a:gd name="connsiteY24" fmla="*/ 64492 h 165455"/>
              <a:gd name="connsiteX25" fmla="*/ 159596 w 183702"/>
              <a:gd name="connsiteY25" fmla="*/ 47823 h 165455"/>
              <a:gd name="connsiteX26" fmla="*/ 147689 w 183702"/>
              <a:gd name="connsiteY26" fmla="*/ 16867 h 165455"/>
              <a:gd name="connsiteX27" fmla="*/ 126258 w 183702"/>
              <a:gd name="connsiteY27" fmla="*/ 19248 h 165455"/>
              <a:gd name="connsiteX28" fmla="*/ 111971 w 183702"/>
              <a:gd name="connsiteY28" fmla="*/ 19248 h 165455"/>
              <a:gd name="connsiteX29" fmla="*/ 50058 w 183702"/>
              <a:gd name="connsiteY29" fmla="*/ 198 h 165455"/>
              <a:gd name="connsiteX0" fmla="*/ 50058 w 183702"/>
              <a:gd name="connsiteY0" fmla="*/ 198 h 165455"/>
              <a:gd name="connsiteX1" fmla="*/ 52 w 183702"/>
              <a:gd name="connsiteY1" fmla="*/ 33536 h 165455"/>
              <a:gd name="connsiteX2" fmla="*/ 40533 w 183702"/>
              <a:gd name="connsiteY2" fmla="*/ 76398 h 165455"/>
              <a:gd name="connsiteX3" fmla="*/ 38151 w 183702"/>
              <a:gd name="connsiteY3" fmla="*/ 90686 h 165455"/>
              <a:gd name="connsiteX4" fmla="*/ 40533 w 183702"/>
              <a:gd name="connsiteY4" fmla="*/ 112117 h 165455"/>
              <a:gd name="connsiteX5" fmla="*/ 52439 w 183702"/>
              <a:gd name="connsiteY5" fmla="*/ 124023 h 165455"/>
              <a:gd name="connsiteX6" fmla="*/ 61964 w 183702"/>
              <a:gd name="connsiteY6" fmla="*/ 138311 h 165455"/>
              <a:gd name="connsiteX7" fmla="*/ 69108 w 183702"/>
              <a:gd name="connsiteY7" fmla="*/ 112117 h 165455"/>
              <a:gd name="connsiteX8" fmla="*/ 85777 w 183702"/>
              <a:gd name="connsiteY8" fmla="*/ 128786 h 165455"/>
              <a:gd name="connsiteX9" fmla="*/ 97683 w 183702"/>
              <a:gd name="connsiteY9" fmla="*/ 138311 h 165455"/>
              <a:gd name="connsiteX10" fmla="*/ 97683 w 183702"/>
              <a:gd name="connsiteY10" fmla="*/ 157361 h 165455"/>
              <a:gd name="connsiteX11" fmla="*/ 109589 w 183702"/>
              <a:gd name="connsiteY11" fmla="*/ 159742 h 165455"/>
              <a:gd name="connsiteX12" fmla="*/ 114352 w 183702"/>
              <a:gd name="connsiteY12" fmla="*/ 128786 h 165455"/>
              <a:gd name="connsiteX13" fmla="*/ 145308 w 183702"/>
              <a:gd name="connsiteY13" fmla="*/ 162123 h 165455"/>
              <a:gd name="connsiteX14" fmla="*/ 157214 w 183702"/>
              <a:gd name="connsiteY14" fmla="*/ 162123 h 165455"/>
              <a:gd name="connsiteX15" fmla="*/ 150071 w 183702"/>
              <a:gd name="connsiteY15" fmla="*/ 143073 h 165455"/>
              <a:gd name="connsiteX16" fmla="*/ 142927 w 183702"/>
              <a:gd name="connsiteY16" fmla="*/ 135930 h 165455"/>
              <a:gd name="connsiteX17" fmla="*/ 147689 w 183702"/>
              <a:gd name="connsiteY17" fmla="*/ 124023 h 165455"/>
              <a:gd name="connsiteX18" fmla="*/ 135783 w 183702"/>
              <a:gd name="connsiteY18" fmla="*/ 102592 h 165455"/>
              <a:gd name="connsiteX19" fmla="*/ 128639 w 183702"/>
              <a:gd name="connsiteY19" fmla="*/ 83542 h 165455"/>
              <a:gd name="connsiteX20" fmla="*/ 121496 w 183702"/>
              <a:gd name="connsiteY20" fmla="*/ 62111 h 165455"/>
              <a:gd name="connsiteX21" fmla="*/ 138164 w 183702"/>
              <a:gd name="connsiteY21" fmla="*/ 74016 h 165455"/>
              <a:gd name="connsiteX22" fmla="*/ 154833 w 183702"/>
              <a:gd name="connsiteY22" fmla="*/ 85923 h 165455"/>
              <a:gd name="connsiteX23" fmla="*/ 183408 w 183702"/>
              <a:gd name="connsiteY23" fmla="*/ 74017 h 165455"/>
              <a:gd name="connsiteX24" fmla="*/ 169121 w 183702"/>
              <a:gd name="connsiteY24" fmla="*/ 64492 h 165455"/>
              <a:gd name="connsiteX25" fmla="*/ 159596 w 183702"/>
              <a:gd name="connsiteY25" fmla="*/ 47823 h 165455"/>
              <a:gd name="connsiteX26" fmla="*/ 147689 w 183702"/>
              <a:gd name="connsiteY26" fmla="*/ 16867 h 165455"/>
              <a:gd name="connsiteX27" fmla="*/ 126258 w 183702"/>
              <a:gd name="connsiteY27" fmla="*/ 19248 h 165455"/>
              <a:gd name="connsiteX28" fmla="*/ 111971 w 183702"/>
              <a:gd name="connsiteY28" fmla="*/ 19248 h 165455"/>
              <a:gd name="connsiteX29" fmla="*/ 50058 w 183702"/>
              <a:gd name="connsiteY29" fmla="*/ 198 h 165455"/>
              <a:gd name="connsiteX0" fmla="*/ 50058 w 183702"/>
              <a:gd name="connsiteY0" fmla="*/ 198 h 165455"/>
              <a:gd name="connsiteX1" fmla="*/ 52 w 183702"/>
              <a:gd name="connsiteY1" fmla="*/ 33536 h 165455"/>
              <a:gd name="connsiteX2" fmla="*/ 40533 w 183702"/>
              <a:gd name="connsiteY2" fmla="*/ 76398 h 165455"/>
              <a:gd name="connsiteX3" fmla="*/ 38151 w 183702"/>
              <a:gd name="connsiteY3" fmla="*/ 90686 h 165455"/>
              <a:gd name="connsiteX4" fmla="*/ 40533 w 183702"/>
              <a:gd name="connsiteY4" fmla="*/ 112117 h 165455"/>
              <a:gd name="connsiteX5" fmla="*/ 52439 w 183702"/>
              <a:gd name="connsiteY5" fmla="*/ 124023 h 165455"/>
              <a:gd name="connsiteX6" fmla="*/ 78632 w 183702"/>
              <a:gd name="connsiteY6" fmla="*/ 138311 h 165455"/>
              <a:gd name="connsiteX7" fmla="*/ 69108 w 183702"/>
              <a:gd name="connsiteY7" fmla="*/ 112117 h 165455"/>
              <a:gd name="connsiteX8" fmla="*/ 85777 w 183702"/>
              <a:gd name="connsiteY8" fmla="*/ 128786 h 165455"/>
              <a:gd name="connsiteX9" fmla="*/ 97683 w 183702"/>
              <a:gd name="connsiteY9" fmla="*/ 138311 h 165455"/>
              <a:gd name="connsiteX10" fmla="*/ 97683 w 183702"/>
              <a:gd name="connsiteY10" fmla="*/ 157361 h 165455"/>
              <a:gd name="connsiteX11" fmla="*/ 109589 w 183702"/>
              <a:gd name="connsiteY11" fmla="*/ 159742 h 165455"/>
              <a:gd name="connsiteX12" fmla="*/ 114352 w 183702"/>
              <a:gd name="connsiteY12" fmla="*/ 128786 h 165455"/>
              <a:gd name="connsiteX13" fmla="*/ 145308 w 183702"/>
              <a:gd name="connsiteY13" fmla="*/ 162123 h 165455"/>
              <a:gd name="connsiteX14" fmla="*/ 157214 w 183702"/>
              <a:gd name="connsiteY14" fmla="*/ 162123 h 165455"/>
              <a:gd name="connsiteX15" fmla="*/ 150071 w 183702"/>
              <a:gd name="connsiteY15" fmla="*/ 143073 h 165455"/>
              <a:gd name="connsiteX16" fmla="*/ 142927 w 183702"/>
              <a:gd name="connsiteY16" fmla="*/ 135930 h 165455"/>
              <a:gd name="connsiteX17" fmla="*/ 147689 w 183702"/>
              <a:gd name="connsiteY17" fmla="*/ 124023 h 165455"/>
              <a:gd name="connsiteX18" fmla="*/ 135783 w 183702"/>
              <a:gd name="connsiteY18" fmla="*/ 102592 h 165455"/>
              <a:gd name="connsiteX19" fmla="*/ 128639 w 183702"/>
              <a:gd name="connsiteY19" fmla="*/ 83542 h 165455"/>
              <a:gd name="connsiteX20" fmla="*/ 121496 w 183702"/>
              <a:gd name="connsiteY20" fmla="*/ 62111 h 165455"/>
              <a:gd name="connsiteX21" fmla="*/ 138164 w 183702"/>
              <a:gd name="connsiteY21" fmla="*/ 74016 h 165455"/>
              <a:gd name="connsiteX22" fmla="*/ 154833 w 183702"/>
              <a:gd name="connsiteY22" fmla="*/ 85923 h 165455"/>
              <a:gd name="connsiteX23" fmla="*/ 183408 w 183702"/>
              <a:gd name="connsiteY23" fmla="*/ 74017 h 165455"/>
              <a:gd name="connsiteX24" fmla="*/ 169121 w 183702"/>
              <a:gd name="connsiteY24" fmla="*/ 64492 h 165455"/>
              <a:gd name="connsiteX25" fmla="*/ 159596 w 183702"/>
              <a:gd name="connsiteY25" fmla="*/ 47823 h 165455"/>
              <a:gd name="connsiteX26" fmla="*/ 147689 w 183702"/>
              <a:gd name="connsiteY26" fmla="*/ 16867 h 165455"/>
              <a:gd name="connsiteX27" fmla="*/ 126258 w 183702"/>
              <a:gd name="connsiteY27" fmla="*/ 19248 h 165455"/>
              <a:gd name="connsiteX28" fmla="*/ 111971 w 183702"/>
              <a:gd name="connsiteY28" fmla="*/ 19248 h 165455"/>
              <a:gd name="connsiteX29" fmla="*/ 50058 w 183702"/>
              <a:gd name="connsiteY29" fmla="*/ 198 h 165455"/>
              <a:gd name="connsiteX0" fmla="*/ 50058 w 183702"/>
              <a:gd name="connsiteY0" fmla="*/ 198 h 165455"/>
              <a:gd name="connsiteX1" fmla="*/ 52 w 183702"/>
              <a:gd name="connsiteY1" fmla="*/ 33536 h 165455"/>
              <a:gd name="connsiteX2" fmla="*/ 40533 w 183702"/>
              <a:gd name="connsiteY2" fmla="*/ 76398 h 165455"/>
              <a:gd name="connsiteX3" fmla="*/ 38151 w 183702"/>
              <a:gd name="connsiteY3" fmla="*/ 90686 h 165455"/>
              <a:gd name="connsiteX4" fmla="*/ 40533 w 183702"/>
              <a:gd name="connsiteY4" fmla="*/ 112117 h 165455"/>
              <a:gd name="connsiteX5" fmla="*/ 52439 w 183702"/>
              <a:gd name="connsiteY5" fmla="*/ 131167 h 165455"/>
              <a:gd name="connsiteX6" fmla="*/ 78632 w 183702"/>
              <a:gd name="connsiteY6" fmla="*/ 138311 h 165455"/>
              <a:gd name="connsiteX7" fmla="*/ 69108 w 183702"/>
              <a:gd name="connsiteY7" fmla="*/ 112117 h 165455"/>
              <a:gd name="connsiteX8" fmla="*/ 85777 w 183702"/>
              <a:gd name="connsiteY8" fmla="*/ 128786 h 165455"/>
              <a:gd name="connsiteX9" fmla="*/ 97683 w 183702"/>
              <a:gd name="connsiteY9" fmla="*/ 138311 h 165455"/>
              <a:gd name="connsiteX10" fmla="*/ 97683 w 183702"/>
              <a:gd name="connsiteY10" fmla="*/ 157361 h 165455"/>
              <a:gd name="connsiteX11" fmla="*/ 109589 w 183702"/>
              <a:gd name="connsiteY11" fmla="*/ 159742 h 165455"/>
              <a:gd name="connsiteX12" fmla="*/ 114352 w 183702"/>
              <a:gd name="connsiteY12" fmla="*/ 128786 h 165455"/>
              <a:gd name="connsiteX13" fmla="*/ 145308 w 183702"/>
              <a:gd name="connsiteY13" fmla="*/ 162123 h 165455"/>
              <a:gd name="connsiteX14" fmla="*/ 157214 w 183702"/>
              <a:gd name="connsiteY14" fmla="*/ 162123 h 165455"/>
              <a:gd name="connsiteX15" fmla="*/ 150071 w 183702"/>
              <a:gd name="connsiteY15" fmla="*/ 143073 h 165455"/>
              <a:gd name="connsiteX16" fmla="*/ 142927 w 183702"/>
              <a:gd name="connsiteY16" fmla="*/ 135930 h 165455"/>
              <a:gd name="connsiteX17" fmla="*/ 147689 w 183702"/>
              <a:gd name="connsiteY17" fmla="*/ 124023 h 165455"/>
              <a:gd name="connsiteX18" fmla="*/ 135783 w 183702"/>
              <a:gd name="connsiteY18" fmla="*/ 102592 h 165455"/>
              <a:gd name="connsiteX19" fmla="*/ 128639 w 183702"/>
              <a:gd name="connsiteY19" fmla="*/ 83542 h 165455"/>
              <a:gd name="connsiteX20" fmla="*/ 121496 w 183702"/>
              <a:gd name="connsiteY20" fmla="*/ 62111 h 165455"/>
              <a:gd name="connsiteX21" fmla="*/ 138164 w 183702"/>
              <a:gd name="connsiteY21" fmla="*/ 74016 h 165455"/>
              <a:gd name="connsiteX22" fmla="*/ 154833 w 183702"/>
              <a:gd name="connsiteY22" fmla="*/ 85923 h 165455"/>
              <a:gd name="connsiteX23" fmla="*/ 183408 w 183702"/>
              <a:gd name="connsiteY23" fmla="*/ 74017 h 165455"/>
              <a:gd name="connsiteX24" fmla="*/ 169121 w 183702"/>
              <a:gd name="connsiteY24" fmla="*/ 64492 h 165455"/>
              <a:gd name="connsiteX25" fmla="*/ 159596 w 183702"/>
              <a:gd name="connsiteY25" fmla="*/ 47823 h 165455"/>
              <a:gd name="connsiteX26" fmla="*/ 147689 w 183702"/>
              <a:gd name="connsiteY26" fmla="*/ 16867 h 165455"/>
              <a:gd name="connsiteX27" fmla="*/ 126258 w 183702"/>
              <a:gd name="connsiteY27" fmla="*/ 19248 h 165455"/>
              <a:gd name="connsiteX28" fmla="*/ 111971 w 183702"/>
              <a:gd name="connsiteY28" fmla="*/ 19248 h 165455"/>
              <a:gd name="connsiteX29" fmla="*/ 50058 w 183702"/>
              <a:gd name="connsiteY29" fmla="*/ 198 h 165455"/>
              <a:gd name="connsiteX0" fmla="*/ 50058 w 183702"/>
              <a:gd name="connsiteY0" fmla="*/ 198 h 164810"/>
              <a:gd name="connsiteX1" fmla="*/ 52 w 183702"/>
              <a:gd name="connsiteY1" fmla="*/ 33536 h 164810"/>
              <a:gd name="connsiteX2" fmla="*/ 40533 w 183702"/>
              <a:gd name="connsiteY2" fmla="*/ 76398 h 164810"/>
              <a:gd name="connsiteX3" fmla="*/ 38151 w 183702"/>
              <a:gd name="connsiteY3" fmla="*/ 90686 h 164810"/>
              <a:gd name="connsiteX4" fmla="*/ 40533 w 183702"/>
              <a:gd name="connsiteY4" fmla="*/ 112117 h 164810"/>
              <a:gd name="connsiteX5" fmla="*/ 52439 w 183702"/>
              <a:gd name="connsiteY5" fmla="*/ 131167 h 164810"/>
              <a:gd name="connsiteX6" fmla="*/ 78632 w 183702"/>
              <a:gd name="connsiteY6" fmla="*/ 138311 h 164810"/>
              <a:gd name="connsiteX7" fmla="*/ 69108 w 183702"/>
              <a:gd name="connsiteY7" fmla="*/ 112117 h 164810"/>
              <a:gd name="connsiteX8" fmla="*/ 85777 w 183702"/>
              <a:gd name="connsiteY8" fmla="*/ 128786 h 164810"/>
              <a:gd name="connsiteX9" fmla="*/ 97683 w 183702"/>
              <a:gd name="connsiteY9" fmla="*/ 138311 h 164810"/>
              <a:gd name="connsiteX10" fmla="*/ 97683 w 183702"/>
              <a:gd name="connsiteY10" fmla="*/ 157361 h 164810"/>
              <a:gd name="connsiteX11" fmla="*/ 109589 w 183702"/>
              <a:gd name="connsiteY11" fmla="*/ 159742 h 164810"/>
              <a:gd name="connsiteX12" fmla="*/ 111971 w 183702"/>
              <a:gd name="connsiteY12" fmla="*/ 138311 h 164810"/>
              <a:gd name="connsiteX13" fmla="*/ 145308 w 183702"/>
              <a:gd name="connsiteY13" fmla="*/ 162123 h 164810"/>
              <a:gd name="connsiteX14" fmla="*/ 157214 w 183702"/>
              <a:gd name="connsiteY14" fmla="*/ 162123 h 164810"/>
              <a:gd name="connsiteX15" fmla="*/ 150071 w 183702"/>
              <a:gd name="connsiteY15" fmla="*/ 143073 h 164810"/>
              <a:gd name="connsiteX16" fmla="*/ 142927 w 183702"/>
              <a:gd name="connsiteY16" fmla="*/ 135930 h 164810"/>
              <a:gd name="connsiteX17" fmla="*/ 147689 w 183702"/>
              <a:gd name="connsiteY17" fmla="*/ 124023 h 164810"/>
              <a:gd name="connsiteX18" fmla="*/ 135783 w 183702"/>
              <a:gd name="connsiteY18" fmla="*/ 102592 h 164810"/>
              <a:gd name="connsiteX19" fmla="*/ 128639 w 183702"/>
              <a:gd name="connsiteY19" fmla="*/ 83542 h 164810"/>
              <a:gd name="connsiteX20" fmla="*/ 121496 w 183702"/>
              <a:gd name="connsiteY20" fmla="*/ 62111 h 164810"/>
              <a:gd name="connsiteX21" fmla="*/ 138164 w 183702"/>
              <a:gd name="connsiteY21" fmla="*/ 74016 h 164810"/>
              <a:gd name="connsiteX22" fmla="*/ 154833 w 183702"/>
              <a:gd name="connsiteY22" fmla="*/ 85923 h 164810"/>
              <a:gd name="connsiteX23" fmla="*/ 183408 w 183702"/>
              <a:gd name="connsiteY23" fmla="*/ 74017 h 164810"/>
              <a:gd name="connsiteX24" fmla="*/ 169121 w 183702"/>
              <a:gd name="connsiteY24" fmla="*/ 64492 h 164810"/>
              <a:gd name="connsiteX25" fmla="*/ 159596 w 183702"/>
              <a:gd name="connsiteY25" fmla="*/ 47823 h 164810"/>
              <a:gd name="connsiteX26" fmla="*/ 147689 w 183702"/>
              <a:gd name="connsiteY26" fmla="*/ 16867 h 164810"/>
              <a:gd name="connsiteX27" fmla="*/ 126258 w 183702"/>
              <a:gd name="connsiteY27" fmla="*/ 19248 h 164810"/>
              <a:gd name="connsiteX28" fmla="*/ 111971 w 183702"/>
              <a:gd name="connsiteY28" fmla="*/ 19248 h 164810"/>
              <a:gd name="connsiteX29" fmla="*/ 50058 w 183702"/>
              <a:gd name="connsiteY29" fmla="*/ 198 h 164810"/>
              <a:gd name="connsiteX0" fmla="*/ 50058 w 183702"/>
              <a:gd name="connsiteY0" fmla="*/ 198 h 164810"/>
              <a:gd name="connsiteX1" fmla="*/ 52 w 183702"/>
              <a:gd name="connsiteY1" fmla="*/ 33536 h 164810"/>
              <a:gd name="connsiteX2" fmla="*/ 40533 w 183702"/>
              <a:gd name="connsiteY2" fmla="*/ 76398 h 164810"/>
              <a:gd name="connsiteX3" fmla="*/ 38151 w 183702"/>
              <a:gd name="connsiteY3" fmla="*/ 90686 h 164810"/>
              <a:gd name="connsiteX4" fmla="*/ 40533 w 183702"/>
              <a:gd name="connsiteY4" fmla="*/ 112117 h 164810"/>
              <a:gd name="connsiteX5" fmla="*/ 52439 w 183702"/>
              <a:gd name="connsiteY5" fmla="*/ 131167 h 164810"/>
              <a:gd name="connsiteX6" fmla="*/ 78632 w 183702"/>
              <a:gd name="connsiteY6" fmla="*/ 138311 h 164810"/>
              <a:gd name="connsiteX7" fmla="*/ 69108 w 183702"/>
              <a:gd name="connsiteY7" fmla="*/ 112117 h 164810"/>
              <a:gd name="connsiteX8" fmla="*/ 85777 w 183702"/>
              <a:gd name="connsiteY8" fmla="*/ 128786 h 164810"/>
              <a:gd name="connsiteX9" fmla="*/ 97683 w 183702"/>
              <a:gd name="connsiteY9" fmla="*/ 138311 h 164810"/>
              <a:gd name="connsiteX10" fmla="*/ 97683 w 183702"/>
              <a:gd name="connsiteY10" fmla="*/ 157361 h 164810"/>
              <a:gd name="connsiteX11" fmla="*/ 109589 w 183702"/>
              <a:gd name="connsiteY11" fmla="*/ 159742 h 164810"/>
              <a:gd name="connsiteX12" fmla="*/ 111971 w 183702"/>
              <a:gd name="connsiteY12" fmla="*/ 138311 h 164810"/>
              <a:gd name="connsiteX13" fmla="*/ 145308 w 183702"/>
              <a:gd name="connsiteY13" fmla="*/ 162123 h 164810"/>
              <a:gd name="connsiteX14" fmla="*/ 157214 w 183702"/>
              <a:gd name="connsiteY14" fmla="*/ 162123 h 164810"/>
              <a:gd name="connsiteX15" fmla="*/ 150071 w 183702"/>
              <a:gd name="connsiteY15" fmla="*/ 143073 h 164810"/>
              <a:gd name="connsiteX16" fmla="*/ 142927 w 183702"/>
              <a:gd name="connsiteY16" fmla="*/ 135930 h 164810"/>
              <a:gd name="connsiteX17" fmla="*/ 147689 w 183702"/>
              <a:gd name="connsiteY17" fmla="*/ 124023 h 164810"/>
              <a:gd name="connsiteX18" fmla="*/ 135783 w 183702"/>
              <a:gd name="connsiteY18" fmla="*/ 102592 h 164810"/>
              <a:gd name="connsiteX19" fmla="*/ 128639 w 183702"/>
              <a:gd name="connsiteY19" fmla="*/ 83542 h 164810"/>
              <a:gd name="connsiteX20" fmla="*/ 128640 w 183702"/>
              <a:gd name="connsiteY20" fmla="*/ 69255 h 164810"/>
              <a:gd name="connsiteX21" fmla="*/ 138164 w 183702"/>
              <a:gd name="connsiteY21" fmla="*/ 74016 h 164810"/>
              <a:gd name="connsiteX22" fmla="*/ 154833 w 183702"/>
              <a:gd name="connsiteY22" fmla="*/ 85923 h 164810"/>
              <a:gd name="connsiteX23" fmla="*/ 183408 w 183702"/>
              <a:gd name="connsiteY23" fmla="*/ 74017 h 164810"/>
              <a:gd name="connsiteX24" fmla="*/ 169121 w 183702"/>
              <a:gd name="connsiteY24" fmla="*/ 64492 h 164810"/>
              <a:gd name="connsiteX25" fmla="*/ 159596 w 183702"/>
              <a:gd name="connsiteY25" fmla="*/ 47823 h 164810"/>
              <a:gd name="connsiteX26" fmla="*/ 147689 w 183702"/>
              <a:gd name="connsiteY26" fmla="*/ 16867 h 164810"/>
              <a:gd name="connsiteX27" fmla="*/ 126258 w 183702"/>
              <a:gd name="connsiteY27" fmla="*/ 19248 h 164810"/>
              <a:gd name="connsiteX28" fmla="*/ 111971 w 183702"/>
              <a:gd name="connsiteY28" fmla="*/ 19248 h 164810"/>
              <a:gd name="connsiteX29" fmla="*/ 50058 w 183702"/>
              <a:gd name="connsiteY29" fmla="*/ 198 h 164810"/>
              <a:gd name="connsiteX0" fmla="*/ 50058 w 183702"/>
              <a:gd name="connsiteY0" fmla="*/ 198 h 164810"/>
              <a:gd name="connsiteX1" fmla="*/ 52 w 183702"/>
              <a:gd name="connsiteY1" fmla="*/ 33536 h 164810"/>
              <a:gd name="connsiteX2" fmla="*/ 40533 w 183702"/>
              <a:gd name="connsiteY2" fmla="*/ 76398 h 164810"/>
              <a:gd name="connsiteX3" fmla="*/ 38151 w 183702"/>
              <a:gd name="connsiteY3" fmla="*/ 90686 h 164810"/>
              <a:gd name="connsiteX4" fmla="*/ 40533 w 183702"/>
              <a:gd name="connsiteY4" fmla="*/ 112117 h 164810"/>
              <a:gd name="connsiteX5" fmla="*/ 52439 w 183702"/>
              <a:gd name="connsiteY5" fmla="*/ 131167 h 164810"/>
              <a:gd name="connsiteX6" fmla="*/ 78632 w 183702"/>
              <a:gd name="connsiteY6" fmla="*/ 138311 h 164810"/>
              <a:gd name="connsiteX7" fmla="*/ 69108 w 183702"/>
              <a:gd name="connsiteY7" fmla="*/ 112117 h 164810"/>
              <a:gd name="connsiteX8" fmla="*/ 85777 w 183702"/>
              <a:gd name="connsiteY8" fmla="*/ 128786 h 164810"/>
              <a:gd name="connsiteX9" fmla="*/ 97683 w 183702"/>
              <a:gd name="connsiteY9" fmla="*/ 138311 h 164810"/>
              <a:gd name="connsiteX10" fmla="*/ 97683 w 183702"/>
              <a:gd name="connsiteY10" fmla="*/ 157361 h 164810"/>
              <a:gd name="connsiteX11" fmla="*/ 109589 w 183702"/>
              <a:gd name="connsiteY11" fmla="*/ 159742 h 164810"/>
              <a:gd name="connsiteX12" fmla="*/ 111971 w 183702"/>
              <a:gd name="connsiteY12" fmla="*/ 138311 h 164810"/>
              <a:gd name="connsiteX13" fmla="*/ 145308 w 183702"/>
              <a:gd name="connsiteY13" fmla="*/ 162123 h 164810"/>
              <a:gd name="connsiteX14" fmla="*/ 157214 w 183702"/>
              <a:gd name="connsiteY14" fmla="*/ 162123 h 164810"/>
              <a:gd name="connsiteX15" fmla="*/ 150071 w 183702"/>
              <a:gd name="connsiteY15" fmla="*/ 143073 h 164810"/>
              <a:gd name="connsiteX16" fmla="*/ 142927 w 183702"/>
              <a:gd name="connsiteY16" fmla="*/ 135930 h 164810"/>
              <a:gd name="connsiteX17" fmla="*/ 147689 w 183702"/>
              <a:gd name="connsiteY17" fmla="*/ 124023 h 164810"/>
              <a:gd name="connsiteX18" fmla="*/ 142927 w 183702"/>
              <a:gd name="connsiteY18" fmla="*/ 102592 h 164810"/>
              <a:gd name="connsiteX19" fmla="*/ 128639 w 183702"/>
              <a:gd name="connsiteY19" fmla="*/ 83542 h 164810"/>
              <a:gd name="connsiteX20" fmla="*/ 128640 w 183702"/>
              <a:gd name="connsiteY20" fmla="*/ 69255 h 164810"/>
              <a:gd name="connsiteX21" fmla="*/ 138164 w 183702"/>
              <a:gd name="connsiteY21" fmla="*/ 74016 h 164810"/>
              <a:gd name="connsiteX22" fmla="*/ 154833 w 183702"/>
              <a:gd name="connsiteY22" fmla="*/ 85923 h 164810"/>
              <a:gd name="connsiteX23" fmla="*/ 183408 w 183702"/>
              <a:gd name="connsiteY23" fmla="*/ 74017 h 164810"/>
              <a:gd name="connsiteX24" fmla="*/ 169121 w 183702"/>
              <a:gd name="connsiteY24" fmla="*/ 64492 h 164810"/>
              <a:gd name="connsiteX25" fmla="*/ 159596 w 183702"/>
              <a:gd name="connsiteY25" fmla="*/ 47823 h 164810"/>
              <a:gd name="connsiteX26" fmla="*/ 147689 w 183702"/>
              <a:gd name="connsiteY26" fmla="*/ 16867 h 164810"/>
              <a:gd name="connsiteX27" fmla="*/ 126258 w 183702"/>
              <a:gd name="connsiteY27" fmla="*/ 19248 h 164810"/>
              <a:gd name="connsiteX28" fmla="*/ 111971 w 183702"/>
              <a:gd name="connsiteY28" fmla="*/ 19248 h 164810"/>
              <a:gd name="connsiteX29" fmla="*/ 50058 w 183702"/>
              <a:gd name="connsiteY29" fmla="*/ 198 h 164810"/>
              <a:gd name="connsiteX0" fmla="*/ 50058 w 183702"/>
              <a:gd name="connsiteY0" fmla="*/ 198 h 164810"/>
              <a:gd name="connsiteX1" fmla="*/ 52 w 183702"/>
              <a:gd name="connsiteY1" fmla="*/ 33536 h 164810"/>
              <a:gd name="connsiteX2" fmla="*/ 40533 w 183702"/>
              <a:gd name="connsiteY2" fmla="*/ 76398 h 164810"/>
              <a:gd name="connsiteX3" fmla="*/ 38151 w 183702"/>
              <a:gd name="connsiteY3" fmla="*/ 90686 h 164810"/>
              <a:gd name="connsiteX4" fmla="*/ 40533 w 183702"/>
              <a:gd name="connsiteY4" fmla="*/ 112117 h 164810"/>
              <a:gd name="connsiteX5" fmla="*/ 52439 w 183702"/>
              <a:gd name="connsiteY5" fmla="*/ 131167 h 164810"/>
              <a:gd name="connsiteX6" fmla="*/ 78632 w 183702"/>
              <a:gd name="connsiteY6" fmla="*/ 138311 h 164810"/>
              <a:gd name="connsiteX7" fmla="*/ 69108 w 183702"/>
              <a:gd name="connsiteY7" fmla="*/ 112117 h 164810"/>
              <a:gd name="connsiteX8" fmla="*/ 85777 w 183702"/>
              <a:gd name="connsiteY8" fmla="*/ 128786 h 164810"/>
              <a:gd name="connsiteX9" fmla="*/ 97683 w 183702"/>
              <a:gd name="connsiteY9" fmla="*/ 138311 h 164810"/>
              <a:gd name="connsiteX10" fmla="*/ 97683 w 183702"/>
              <a:gd name="connsiteY10" fmla="*/ 157361 h 164810"/>
              <a:gd name="connsiteX11" fmla="*/ 109589 w 183702"/>
              <a:gd name="connsiteY11" fmla="*/ 159742 h 164810"/>
              <a:gd name="connsiteX12" fmla="*/ 111971 w 183702"/>
              <a:gd name="connsiteY12" fmla="*/ 138311 h 164810"/>
              <a:gd name="connsiteX13" fmla="*/ 145308 w 183702"/>
              <a:gd name="connsiteY13" fmla="*/ 162123 h 164810"/>
              <a:gd name="connsiteX14" fmla="*/ 157214 w 183702"/>
              <a:gd name="connsiteY14" fmla="*/ 162123 h 164810"/>
              <a:gd name="connsiteX15" fmla="*/ 150071 w 183702"/>
              <a:gd name="connsiteY15" fmla="*/ 143073 h 164810"/>
              <a:gd name="connsiteX16" fmla="*/ 142927 w 183702"/>
              <a:gd name="connsiteY16" fmla="*/ 135930 h 164810"/>
              <a:gd name="connsiteX17" fmla="*/ 154833 w 183702"/>
              <a:gd name="connsiteY17" fmla="*/ 124023 h 164810"/>
              <a:gd name="connsiteX18" fmla="*/ 142927 w 183702"/>
              <a:gd name="connsiteY18" fmla="*/ 102592 h 164810"/>
              <a:gd name="connsiteX19" fmla="*/ 128639 w 183702"/>
              <a:gd name="connsiteY19" fmla="*/ 83542 h 164810"/>
              <a:gd name="connsiteX20" fmla="*/ 128640 w 183702"/>
              <a:gd name="connsiteY20" fmla="*/ 69255 h 164810"/>
              <a:gd name="connsiteX21" fmla="*/ 138164 w 183702"/>
              <a:gd name="connsiteY21" fmla="*/ 74016 h 164810"/>
              <a:gd name="connsiteX22" fmla="*/ 154833 w 183702"/>
              <a:gd name="connsiteY22" fmla="*/ 85923 h 164810"/>
              <a:gd name="connsiteX23" fmla="*/ 183408 w 183702"/>
              <a:gd name="connsiteY23" fmla="*/ 74017 h 164810"/>
              <a:gd name="connsiteX24" fmla="*/ 169121 w 183702"/>
              <a:gd name="connsiteY24" fmla="*/ 64492 h 164810"/>
              <a:gd name="connsiteX25" fmla="*/ 159596 w 183702"/>
              <a:gd name="connsiteY25" fmla="*/ 47823 h 164810"/>
              <a:gd name="connsiteX26" fmla="*/ 147689 w 183702"/>
              <a:gd name="connsiteY26" fmla="*/ 16867 h 164810"/>
              <a:gd name="connsiteX27" fmla="*/ 126258 w 183702"/>
              <a:gd name="connsiteY27" fmla="*/ 19248 h 164810"/>
              <a:gd name="connsiteX28" fmla="*/ 111971 w 183702"/>
              <a:gd name="connsiteY28" fmla="*/ 19248 h 164810"/>
              <a:gd name="connsiteX29" fmla="*/ 50058 w 183702"/>
              <a:gd name="connsiteY29" fmla="*/ 198 h 164810"/>
              <a:gd name="connsiteX0" fmla="*/ 50058 w 183702"/>
              <a:gd name="connsiteY0" fmla="*/ 198 h 164810"/>
              <a:gd name="connsiteX1" fmla="*/ 52 w 183702"/>
              <a:gd name="connsiteY1" fmla="*/ 33536 h 164810"/>
              <a:gd name="connsiteX2" fmla="*/ 40533 w 183702"/>
              <a:gd name="connsiteY2" fmla="*/ 76398 h 164810"/>
              <a:gd name="connsiteX3" fmla="*/ 38151 w 183702"/>
              <a:gd name="connsiteY3" fmla="*/ 90686 h 164810"/>
              <a:gd name="connsiteX4" fmla="*/ 40533 w 183702"/>
              <a:gd name="connsiteY4" fmla="*/ 112117 h 164810"/>
              <a:gd name="connsiteX5" fmla="*/ 52439 w 183702"/>
              <a:gd name="connsiteY5" fmla="*/ 131167 h 164810"/>
              <a:gd name="connsiteX6" fmla="*/ 78632 w 183702"/>
              <a:gd name="connsiteY6" fmla="*/ 138311 h 164810"/>
              <a:gd name="connsiteX7" fmla="*/ 69108 w 183702"/>
              <a:gd name="connsiteY7" fmla="*/ 112117 h 164810"/>
              <a:gd name="connsiteX8" fmla="*/ 85777 w 183702"/>
              <a:gd name="connsiteY8" fmla="*/ 128786 h 164810"/>
              <a:gd name="connsiteX9" fmla="*/ 97683 w 183702"/>
              <a:gd name="connsiteY9" fmla="*/ 138311 h 164810"/>
              <a:gd name="connsiteX10" fmla="*/ 97683 w 183702"/>
              <a:gd name="connsiteY10" fmla="*/ 157361 h 164810"/>
              <a:gd name="connsiteX11" fmla="*/ 109589 w 183702"/>
              <a:gd name="connsiteY11" fmla="*/ 159742 h 164810"/>
              <a:gd name="connsiteX12" fmla="*/ 111971 w 183702"/>
              <a:gd name="connsiteY12" fmla="*/ 138311 h 164810"/>
              <a:gd name="connsiteX13" fmla="*/ 145308 w 183702"/>
              <a:gd name="connsiteY13" fmla="*/ 162123 h 164810"/>
              <a:gd name="connsiteX14" fmla="*/ 157214 w 183702"/>
              <a:gd name="connsiteY14" fmla="*/ 162123 h 164810"/>
              <a:gd name="connsiteX15" fmla="*/ 150071 w 183702"/>
              <a:gd name="connsiteY15" fmla="*/ 143073 h 164810"/>
              <a:gd name="connsiteX16" fmla="*/ 142927 w 183702"/>
              <a:gd name="connsiteY16" fmla="*/ 135930 h 164810"/>
              <a:gd name="connsiteX17" fmla="*/ 161977 w 183702"/>
              <a:gd name="connsiteY17" fmla="*/ 124023 h 164810"/>
              <a:gd name="connsiteX18" fmla="*/ 142927 w 183702"/>
              <a:gd name="connsiteY18" fmla="*/ 102592 h 164810"/>
              <a:gd name="connsiteX19" fmla="*/ 128639 w 183702"/>
              <a:gd name="connsiteY19" fmla="*/ 83542 h 164810"/>
              <a:gd name="connsiteX20" fmla="*/ 128640 w 183702"/>
              <a:gd name="connsiteY20" fmla="*/ 69255 h 164810"/>
              <a:gd name="connsiteX21" fmla="*/ 138164 w 183702"/>
              <a:gd name="connsiteY21" fmla="*/ 74016 h 164810"/>
              <a:gd name="connsiteX22" fmla="*/ 154833 w 183702"/>
              <a:gd name="connsiteY22" fmla="*/ 85923 h 164810"/>
              <a:gd name="connsiteX23" fmla="*/ 183408 w 183702"/>
              <a:gd name="connsiteY23" fmla="*/ 74017 h 164810"/>
              <a:gd name="connsiteX24" fmla="*/ 169121 w 183702"/>
              <a:gd name="connsiteY24" fmla="*/ 64492 h 164810"/>
              <a:gd name="connsiteX25" fmla="*/ 159596 w 183702"/>
              <a:gd name="connsiteY25" fmla="*/ 47823 h 164810"/>
              <a:gd name="connsiteX26" fmla="*/ 147689 w 183702"/>
              <a:gd name="connsiteY26" fmla="*/ 16867 h 164810"/>
              <a:gd name="connsiteX27" fmla="*/ 126258 w 183702"/>
              <a:gd name="connsiteY27" fmla="*/ 19248 h 164810"/>
              <a:gd name="connsiteX28" fmla="*/ 111971 w 183702"/>
              <a:gd name="connsiteY28" fmla="*/ 19248 h 164810"/>
              <a:gd name="connsiteX29" fmla="*/ 50058 w 183702"/>
              <a:gd name="connsiteY29" fmla="*/ 198 h 164810"/>
              <a:gd name="connsiteX0" fmla="*/ 50058 w 183702"/>
              <a:gd name="connsiteY0" fmla="*/ 198 h 164810"/>
              <a:gd name="connsiteX1" fmla="*/ 52 w 183702"/>
              <a:gd name="connsiteY1" fmla="*/ 33536 h 164810"/>
              <a:gd name="connsiteX2" fmla="*/ 40533 w 183702"/>
              <a:gd name="connsiteY2" fmla="*/ 76398 h 164810"/>
              <a:gd name="connsiteX3" fmla="*/ 38151 w 183702"/>
              <a:gd name="connsiteY3" fmla="*/ 90686 h 164810"/>
              <a:gd name="connsiteX4" fmla="*/ 40533 w 183702"/>
              <a:gd name="connsiteY4" fmla="*/ 112117 h 164810"/>
              <a:gd name="connsiteX5" fmla="*/ 52439 w 183702"/>
              <a:gd name="connsiteY5" fmla="*/ 131167 h 164810"/>
              <a:gd name="connsiteX6" fmla="*/ 78632 w 183702"/>
              <a:gd name="connsiteY6" fmla="*/ 138311 h 164810"/>
              <a:gd name="connsiteX7" fmla="*/ 69108 w 183702"/>
              <a:gd name="connsiteY7" fmla="*/ 112117 h 164810"/>
              <a:gd name="connsiteX8" fmla="*/ 85777 w 183702"/>
              <a:gd name="connsiteY8" fmla="*/ 128786 h 164810"/>
              <a:gd name="connsiteX9" fmla="*/ 97683 w 183702"/>
              <a:gd name="connsiteY9" fmla="*/ 138311 h 164810"/>
              <a:gd name="connsiteX10" fmla="*/ 97683 w 183702"/>
              <a:gd name="connsiteY10" fmla="*/ 157361 h 164810"/>
              <a:gd name="connsiteX11" fmla="*/ 109589 w 183702"/>
              <a:gd name="connsiteY11" fmla="*/ 159742 h 164810"/>
              <a:gd name="connsiteX12" fmla="*/ 111971 w 183702"/>
              <a:gd name="connsiteY12" fmla="*/ 138311 h 164810"/>
              <a:gd name="connsiteX13" fmla="*/ 145308 w 183702"/>
              <a:gd name="connsiteY13" fmla="*/ 162123 h 164810"/>
              <a:gd name="connsiteX14" fmla="*/ 157214 w 183702"/>
              <a:gd name="connsiteY14" fmla="*/ 162123 h 164810"/>
              <a:gd name="connsiteX15" fmla="*/ 150071 w 183702"/>
              <a:gd name="connsiteY15" fmla="*/ 143073 h 164810"/>
              <a:gd name="connsiteX16" fmla="*/ 154833 w 183702"/>
              <a:gd name="connsiteY16" fmla="*/ 135930 h 164810"/>
              <a:gd name="connsiteX17" fmla="*/ 161977 w 183702"/>
              <a:gd name="connsiteY17" fmla="*/ 124023 h 164810"/>
              <a:gd name="connsiteX18" fmla="*/ 142927 w 183702"/>
              <a:gd name="connsiteY18" fmla="*/ 102592 h 164810"/>
              <a:gd name="connsiteX19" fmla="*/ 128639 w 183702"/>
              <a:gd name="connsiteY19" fmla="*/ 83542 h 164810"/>
              <a:gd name="connsiteX20" fmla="*/ 128640 w 183702"/>
              <a:gd name="connsiteY20" fmla="*/ 69255 h 164810"/>
              <a:gd name="connsiteX21" fmla="*/ 138164 w 183702"/>
              <a:gd name="connsiteY21" fmla="*/ 74016 h 164810"/>
              <a:gd name="connsiteX22" fmla="*/ 154833 w 183702"/>
              <a:gd name="connsiteY22" fmla="*/ 85923 h 164810"/>
              <a:gd name="connsiteX23" fmla="*/ 183408 w 183702"/>
              <a:gd name="connsiteY23" fmla="*/ 74017 h 164810"/>
              <a:gd name="connsiteX24" fmla="*/ 169121 w 183702"/>
              <a:gd name="connsiteY24" fmla="*/ 64492 h 164810"/>
              <a:gd name="connsiteX25" fmla="*/ 159596 w 183702"/>
              <a:gd name="connsiteY25" fmla="*/ 47823 h 164810"/>
              <a:gd name="connsiteX26" fmla="*/ 147689 w 183702"/>
              <a:gd name="connsiteY26" fmla="*/ 16867 h 164810"/>
              <a:gd name="connsiteX27" fmla="*/ 126258 w 183702"/>
              <a:gd name="connsiteY27" fmla="*/ 19248 h 164810"/>
              <a:gd name="connsiteX28" fmla="*/ 111971 w 183702"/>
              <a:gd name="connsiteY28" fmla="*/ 19248 h 164810"/>
              <a:gd name="connsiteX29" fmla="*/ 50058 w 183702"/>
              <a:gd name="connsiteY29" fmla="*/ 198 h 164810"/>
              <a:gd name="connsiteX0" fmla="*/ 50058 w 183702"/>
              <a:gd name="connsiteY0" fmla="*/ 198 h 164810"/>
              <a:gd name="connsiteX1" fmla="*/ 52 w 183702"/>
              <a:gd name="connsiteY1" fmla="*/ 33536 h 164810"/>
              <a:gd name="connsiteX2" fmla="*/ 40533 w 183702"/>
              <a:gd name="connsiteY2" fmla="*/ 76398 h 164810"/>
              <a:gd name="connsiteX3" fmla="*/ 38151 w 183702"/>
              <a:gd name="connsiteY3" fmla="*/ 90686 h 164810"/>
              <a:gd name="connsiteX4" fmla="*/ 40533 w 183702"/>
              <a:gd name="connsiteY4" fmla="*/ 112117 h 164810"/>
              <a:gd name="connsiteX5" fmla="*/ 52439 w 183702"/>
              <a:gd name="connsiteY5" fmla="*/ 131167 h 164810"/>
              <a:gd name="connsiteX6" fmla="*/ 78632 w 183702"/>
              <a:gd name="connsiteY6" fmla="*/ 138311 h 164810"/>
              <a:gd name="connsiteX7" fmla="*/ 69108 w 183702"/>
              <a:gd name="connsiteY7" fmla="*/ 112117 h 164810"/>
              <a:gd name="connsiteX8" fmla="*/ 85777 w 183702"/>
              <a:gd name="connsiteY8" fmla="*/ 128786 h 164810"/>
              <a:gd name="connsiteX9" fmla="*/ 97683 w 183702"/>
              <a:gd name="connsiteY9" fmla="*/ 138311 h 164810"/>
              <a:gd name="connsiteX10" fmla="*/ 97683 w 183702"/>
              <a:gd name="connsiteY10" fmla="*/ 157361 h 164810"/>
              <a:gd name="connsiteX11" fmla="*/ 109589 w 183702"/>
              <a:gd name="connsiteY11" fmla="*/ 159742 h 164810"/>
              <a:gd name="connsiteX12" fmla="*/ 111971 w 183702"/>
              <a:gd name="connsiteY12" fmla="*/ 138311 h 164810"/>
              <a:gd name="connsiteX13" fmla="*/ 145308 w 183702"/>
              <a:gd name="connsiteY13" fmla="*/ 162123 h 164810"/>
              <a:gd name="connsiteX14" fmla="*/ 157214 w 183702"/>
              <a:gd name="connsiteY14" fmla="*/ 162123 h 164810"/>
              <a:gd name="connsiteX15" fmla="*/ 150071 w 183702"/>
              <a:gd name="connsiteY15" fmla="*/ 143073 h 164810"/>
              <a:gd name="connsiteX16" fmla="*/ 154833 w 183702"/>
              <a:gd name="connsiteY16" fmla="*/ 135930 h 164810"/>
              <a:gd name="connsiteX17" fmla="*/ 161977 w 183702"/>
              <a:gd name="connsiteY17" fmla="*/ 124023 h 164810"/>
              <a:gd name="connsiteX18" fmla="*/ 142927 w 183702"/>
              <a:gd name="connsiteY18" fmla="*/ 102592 h 164810"/>
              <a:gd name="connsiteX19" fmla="*/ 128639 w 183702"/>
              <a:gd name="connsiteY19" fmla="*/ 83542 h 164810"/>
              <a:gd name="connsiteX20" fmla="*/ 128640 w 183702"/>
              <a:gd name="connsiteY20" fmla="*/ 69255 h 164810"/>
              <a:gd name="connsiteX21" fmla="*/ 138164 w 183702"/>
              <a:gd name="connsiteY21" fmla="*/ 74016 h 164810"/>
              <a:gd name="connsiteX22" fmla="*/ 154833 w 183702"/>
              <a:gd name="connsiteY22" fmla="*/ 85923 h 164810"/>
              <a:gd name="connsiteX23" fmla="*/ 183408 w 183702"/>
              <a:gd name="connsiteY23" fmla="*/ 74017 h 164810"/>
              <a:gd name="connsiteX24" fmla="*/ 169121 w 183702"/>
              <a:gd name="connsiteY24" fmla="*/ 64492 h 164810"/>
              <a:gd name="connsiteX25" fmla="*/ 159596 w 183702"/>
              <a:gd name="connsiteY25" fmla="*/ 47823 h 164810"/>
              <a:gd name="connsiteX26" fmla="*/ 147689 w 183702"/>
              <a:gd name="connsiteY26" fmla="*/ 16867 h 164810"/>
              <a:gd name="connsiteX27" fmla="*/ 126258 w 183702"/>
              <a:gd name="connsiteY27" fmla="*/ 19248 h 164810"/>
              <a:gd name="connsiteX28" fmla="*/ 111971 w 183702"/>
              <a:gd name="connsiteY28" fmla="*/ 19248 h 164810"/>
              <a:gd name="connsiteX29" fmla="*/ 50058 w 183702"/>
              <a:gd name="connsiteY29" fmla="*/ 198 h 164810"/>
              <a:gd name="connsiteX0" fmla="*/ 50058 w 183702"/>
              <a:gd name="connsiteY0" fmla="*/ 198 h 164810"/>
              <a:gd name="connsiteX1" fmla="*/ 52 w 183702"/>
              <a:gd name="connsiteY1" fmla="*/ 33536 h 164810"/>
              <a:gd name="connsiteX2" fmla="*/ 40533 w 183702"/>
              <a:gd name="connsiteY2" fmla="*/ 76398 h 164810"/>
              <a:gd name="connsiteX3" fmla="*/ 38151 w 183702"/>
              <a:gd name="connsiteY3" fmla="*/ 90686 h 164810"/>
              <a:gd name="connsiteX4" fmla="*/ 40533 w 183702"/>
              <a:gd name="connsiteY4" fmla="*/ 112117 h 164810"/>
              <a:gd name="connsiteX5" fmla="*/ 52439 w 183702"/>
              <a:gd name="connsiteY5" fmla="*/ 131167 h 164810"/>
              <a:gd name="connsiteX6" fmla="*/ 78632 w 183702"/>
              <a:gd name="connsiteY6" fmla="*/ 138311 h 164810"/>
              <a:gd name="connsiteX7" fmla="*/ 69108 w 183702"/>
              <a:gd name="connsiteY7" fmla="*/ 112117 h 164810"/>
              <a:gd name="connsiteX8" fmla="*/ 85777 w 183702"/>
              <a:gd name="connsiteY8" fmla="*/ 128786 h 164810"/>
              <a:gd name="connsiteX9" fmla="*/ 97683 w 183702"/>
              <a:gd name="connsiteY9" fmla="*/ 138311 h 164810"/>
              <a:gd name="connsiteX10" fmla="*/ 97683 w 183702"/>
              <a:gd name="connsiteY10" fmla="*/ 157361 h 164810"/>
              <a:gd name="connsiteX11" fmla="*/ 109589 w 183702"/>
              <a:gd name="connsiteY11" fmla="*/ 159742 h 164810"/>
              <a:gd name="connsiteX12" fmla="*/ 111971 w 183702"/>
              <a:gd name="connsiteY12" fmla="*/ 138311 h 164810"/>
              <a:gd name="connsiteX13" fmla="*/ 145308 w 183702"/>
              <a:gd name="connsiteY13" fmla="*/ 162123 h 164810"/>
              <a:gd name="connsiteX14" fmla="*/ 157214 w 183702"/>
              <a:gd name="connsiteY14" fmla="*/ 162123 h 164810"/>
              <a:gd name="connsiteX15" fmla="*/ 150071 w 183702"/>
              <a:gd name="connsiteY15" fmla="*/ 143073 h 164810"/>
              <a:gd name="connsiteX16" fmla="*/ 161977 w 183702"/>
              <a:gd name="connsiteY16" fmla="*/ 124023 h 164810"/>
              <a:gd name="connsiteX17" fmla="*/ 142927 w 183702"/>
              <a:gd name="connsiteY17" fmla="*/ 102592 h 164810"/>
              <a:gd name="connsiteX18" fmla="*/ 128639 w 183702"/>
              <a:gd name="connsiteY18" fmla="*/ 83542 h 164810"/>
              <a:gd name="connsiteX19" fmla="*/ 128640 w 183702"/>
              <a:gd name="connsiteY19" fmla="*/ 69255 h 164810"/>
              <a:gd name="connsiteX20" fmla="*/ 138164 w 183702"/>
              <a:gd name="connsiteY20" fmla="*/ 74016 h 164810"/>
              <a:gd name="connsiteX21" fmla="*/ 154833 w 183702"/>
              <a:gd name="connsiteY21" fmla="*/ 85923 h 164810"/>
              <a:gd name="connsiteX22" fmla="*/ 183408 w 183702"/>
              <a:gd name="connsiteY22" fmla="*/ 74017 h 164810"/>
              <a:gd name="connsiteX23" fmla="*/ 169121 w 183702"/>
              <a:gd name="connsiteY23" fmla="*/ 64492 h 164810"/>
              <a:gd name="connsiteX24" fmla="*/ 159596 w 183702"/>
              <a:gd name="connsiteY24" fmla="*/ 47823 h 164810"/>
              <a:gd name="connsiteX25" fmla="*/ 147689 w 183702"/>
              <a:gd name="connsiteY25" fmla="*/ 16867 h 164810"/>
              <a:gd name="connsiteX26" fmla="*/ 126258 w 183702"/>
              <a:gd name="connsiteY26" fmla="*/ 19248 h 164810"/>
              <a:gd name="connsiteX27" fmla="*/ 111971 w 183702"/>
              <a:gd name="connsiteY27" fmla="*/ 19248 h 164810"/>
              <a:gd name="connsiteX28" fmla="*/ 50058 w 183702"/>
              <a:gd name="connsiteY28" fmla="*/ 198 h 164810"/>
              <a:gd name="connsiteX0" fmla="*/ 50058 w 183702"/>
              <a:gd name="connsiteY0" fmla="*/ 198 h 164810"/>
              <a:gd name="connsiteX1" fmla="*/ 52 w 183702"/>
              <a:gd name="connsiteY1" fmla="*/ 33536 h 164810"/>
              <a:gd name="connsiteX2" fmla="*/ 40533 w 183702"/>
              <a:gd name="connsiteY2" fmla="*/ 76398 h 164810"/>
              <a:gd name="connsiteX3" fmla="*/ 38151 w 183702"/>
              <a:gd name="connsiteY3" fmla="*/ 90686 h 164810"/>
              <a:gd name="connsiteX4" fmla="*/ 40533 w 183702"/>
              <a:gd name="connsiteY4" fmla="*/ 112117 h 164810"/>
              <a:gd name="connsiteX5" fmla="*/ 52439 w 183702"/>
              <a:gd name="connsiteY5" fmla="*/ 131167 h 164810"/>
              <a:gd name="connsiteX6" fmla="*/ 78632 w 183702"/>
              <a:gd name="connsiteY6" fmla="*/ 138311 h 164810"/>
              <a:gd name="connsiteX7" fmla="*/ 69108 w 183702"/>
              <a:gd name="connsiteY7" fmla="*/ 112117 h 164810"/>
              <a:gd name="connsiteX8" fmla="*/ 85777 w 183702"/>
              <a:gd name="connsiteY8" fmla="*/ 128786 h 164810"/>
              <a:gd name="connsiteX9" fmla="*/ 97683 w 183702"/>
              <a:gd name="connsiteY9" fmla="*/ 138311 h 164810"/>
              <a:gd name="connsiteX10" fmla="*/ 97683 w 183702"/>
              <a:gd name="connsiteY10" fmla="*/ 157361 h 164810"/>
              <a:gd name="connsiteX11" fmla="*/ 109589 w 183702"/>
              <a:gd name="connsiteY11" fmla="*/ 159742 h 164810"/>
              <a:gd name="connsiteX12" fmla="*/ 111971 w 183702"/>
              <a:gd name="connsiteY12" fmla="*/ 138311 h 164810"/>
              <a:gd name="connsiteX13" fmla="*/ 145308 w 183702"/>
              <a:gd name="connsiteY13" fmla="*/ 162123 h 164810"/>
              <a:gd name="connsiteX14" fmla="*/ 157214 w 183702"/>
              <a:gd name="connsiteY14" fmla="*/ 162123 h 164810"/>
              <a:gd name="connsiteX15" fmla="*/ 150071 w 183702"/>
              <a:gd name="connsiteY15" fmla="*/ 143073 h 164810"/>
              <a:gd name="connsiteX16" fmla="*/ 161977 w 183702"/>
              <a:gd name="connsiteY16" fmla="*/ 124023 h 164810"/>
              <a:gd name="connsiteX17" fmla="*/ 142927 w 183702"/>
              <a:gd name="connsiteY17" fmla="*/ 102592 h 164810"/>
              <a:gd name="connsiteX18" fmla="*/ 128639 w 183702"/>
              <a:gd name="connsiteY18" fmla="*/ 83542 h 164810"/>
              <a:gd name="connsiteX19" fmla="*/ 128640 w 183702"/>
              <a:gd name="connsiteY19" fmla="*/ 69255 h 164810"/>
              <a:gd name="connsiteX20" fmla="*/ 138164 w 183702"/>
              <a:gd name="connsiteY20" fmla="*/ 74016 h 164810"/>
              <a:gd name="connsiteX21" fmla="*/ 154833 w 183702"/>
              <a:gd name="connsiteY21" fmla="*/ 85923 h 164810"/>
              <a:gd name="connsiteX22" fmla="*/ 183408 w 183702"/>
              <a:gd name="connsiteY22" fmla="*/ 74017 h 164810"/>
              <a:gd name="connsiteX23" fmla="*/ 169121 w 183702"/>
              <a:gd name="connsiteY23" fmla="*/ 64492 h 164810"/>
              <a:gd name="connsiteX24" fmla="*/ 159596 w 183702"/>
              <a:gd name="connsiteY24" fmla="*/ 47823 h 164810"/>
              <a:gd name="connsiteX25" fmla="*/ 147689 w 183702"/>
              <a:gd name="connsiteY25" fmla="*/ 16867 h 164810"/>
              <a:gd name="connsiteX26" fmla="*/ 126258 w 183702"/>
              <a:gd name="connsiteY26" fmla="*/ 19248 h 164810"/>
              <a:gd name="connsiteX27" fmla="*/ 111971 w 183702"/>
              <a:gd name="connsiteY27" fmla="*/ 19248 h 164810"/>
              <a:gd name="connsiteX28" fmla="*/ 50058 w 183702"/>
              <a:gd name="connsiteY28" fmla="*/ 198 h 164810"/>
              <a:gd name="connsiteX0" fmla="*/ 50058 w 183702"/>
              <a:gd name="connsiteY0" fmla="*/ 198 h 164810"/>
              <a:gd name="connsiteX1" fmla="*/ 52 w 183702"/>
              <a:gd name="connsiteY1" fmla="*/ 33536 h 164810"/>
              <a:gd name="connsiteX2" fmla="*/ 40533 w 183702"/>
              <a:gd name="connsiteY2" fmla="*/ 76398 h 164810"/>
              <a:gd name="connsiteX3" fmla="*/ 38151 w 183702"/>
              <a:gd name="connsiteY3" fmla="*/ 90686 h 164810"/>
              <a:gd name="connsiteX4" fmla="*/ 40533 w 183702"/>
              <a:gd name="connsiteY4" fmla="*/ 112117 h 164810"/>
              <a:gd name="connsiteX5" fmla="*/ 52439 w 183702"/>
              <a:gd name="connsiteY5" fmla="*/ 131167 h 164810"/>
              <a:gd name="connsiteX6" fmla="*/ 78632 w 183702"/>
              <a:gd name="connsiteY6" fmla="*/ 138311 h 164810"/>
              <a:gd name="connsiteX7" fmla="*/ 69108 w 183702"/>
              <a:gd name="connsiteY7" fmla="*/ 112117 h 164810"/>
              <a:gd name="connsiteX8" fmla="*/ 85777 w 183702"/>
              <a:gd name="connsiteY8" fmla="*/ 128786 h 164810"/>
              <a:gd name="connsiteX9" fmla="*/ 97683 w 183702"/>
              <a:gd name="connsiteY9" fmla="*/ 138311 h 164810"/>
              <a:gd name="connsiteX10" fmla="*/ 97683 w 183702"/>
              <a:gd name="connsiteY10" fmla="*/ 157361 h 164810"/>
              <a:gd name="connsiteX11" fmla="*/ 109589 w 183702"/>
              <a:gd name="connsiteY11" fmla="*/ 159742 h 164810"/>
              <a:gd name="connsiteX12" fmla="*/ 111971 w 183702"/>
              <a:gd name="connsiteY12" fmla="*/ 138311 h 164810"/>
              <a:gd name="connsiteX13" fmla="*/ 145308 w 183702"/>
              <a:gd name="connsiteY13" fmla="*/ 162123 h 164810"/>
              <a:gd name="connsiteX14" fmla="*/ 157214 w 183702"/>
              <a:gd name="connsiteY14" fmla="*/ 162123 h 164810"/>
              <a:gd name="connsiteX15" fmla="*/ 157215 w 183702"/>
              <a:gd name="connsiteY15" fmla="*/ 143073 h 164810"/>
              <a:gd name="connsiteX16" fmla="*/ 161977 w 183702"/>
              <a:gd name="connsiteY16" fmla="*/ 124023 h 164810"/>
              <a:gd name="connsiteX17" fmla="*/ 142927 w 183702"/>
              <a:gd name="connsiteY17" fmla="*/ 102592 h 164810"/>
              <a:gd name="connsiteX18" fmla="*/ 128639 w 183702"/>
              <a:gd name="connsiteY18" fmla="*/ 83542 h 164810"/>
              <a:gd name="connsiteX19" fmla="*/ 128640 w 183702"/>
              <a:gd name="connsiteY19" fmla="*/ 69255 h 164810"/>
              <a:gd name="connsiteX20" fmla="*/ 138164 w 183702"/>
              <a:gd name="connsiteY20" fmla="*/ 74016 h 164810"/>
              <a:gd name="connsiteX21" fmla="*/ 154833 w 183702"/>
              <a:gd name="connsiteY21" fmla="*/ 85923 h 164810"/>
              <a:gd name="connsiteX22" fmla="*/ 183408 w 183702"/>
              <a:gd name="connsiteY22" fmla="*/ 74017 h 164810"/>
              <a:gd name="connsiteX23" fmla="*/ 169121 w 183702"/>
              <a:gd name="connsiteY23" fmla="*/ 64492 h 164810"/>
              <a:gd name="connsiteX24" fmla="*/ 159596 w 183702"/>
              <a:gd name="connsiteY24" fmla="*/ 47823 h 164810"/>
              <a:gd name="connsiteX25" fmla="*/ 147689 w 183702"/>
              <a:gd name="connsiteY25" fmla="*/ 16867 h 164810"/>
              <a:gd name="connsiteX26" fmla="*/ 126258 w 183702"/>
              <a:gd name="connsiteY26" fmla="*/ 19248 h 164810"/>
              <a:gd name="connsiteX27" fmla="*/ 111971 w 183702"/>
              <a:gd name="connsiteY27" fmla="*/ 19248 h 164810"/>
              <a:gd name="connsiteX28" fmla="*/ 50058 w 183702"/>
              <a:gd name="connsiteY28" fmla="*/ 198 h 164810"/>
              <a:gd name="connsiteX0" fmla="*/ 50058 w 183702"/>
              <a:gd name="connsiteY0" fmla="*/ 198 h 164810"/>
              <a:gd name="connsiteX1" fmla="*/ 52 w 183702"/>
              <a:gd name="connsiteY1" fmla="*/ 33536 h 164810"/>
              <a:gd name="connsiteX2" fmla="*/ 40533 w 183702"/>
              <a:gd name="connsiteY2" fmla="*/ 76398 h 164810"/>
              <a:gd name="connsiteX3" fmla="*/ 38151 w 183702"/>
              <a:gd name="connsiteY3" fmla="*/ 90686 h 164810"/>
              <a:gd name="connsiteX4" fmla="*/ 33389 w 183702"/>
              <a:gd name="connsiteY4" fmla="*/ 112117 h 164810"/>
              <a:gd name="connsiteX5" fmla="*/ 52439 w 183702"/>
              <a:gd name="connsiteY5" fmla="*/ 131167 h 164810"/>
              <a:gd name="connsiteX6" fmla="*/ 78632 w 183702"/>
              <a:gd name="connsiteY6" fmla="*/ 138311 h 164810"/>
              <a:gd name="connsiteX7" fmla="*/ 69108 w 183702"/>
              <a:gd name="connsiteY7" fmla="*/ 112117 h 164810"/>
              <a:gd name="connsiteX8" fmla="*/ 85777 w 183702"/>
              <a:gd name="connsiteY8" fmla="*/ 128786 h 164810"/>
              <a:gd name="connsiteX9" fmla="*/ 97683 w 183702"/>
              <a:gd name="connsiteY9" fmla="*/ 138311 h 164810"/>
              <a:gd name="connsiteX10" fmla="*/ 97683 w 183702"/>
              <a:gd name="connsiteY10" fmla="*/ 157361 h 164810"/>
              <a:gd name="connsiteX11" fmla="*/ 109589 w 183702"/>
              <a:gd name="connsiteY11" fmla="*/ 159742 h 164810"/>
              <a:gd name="connsiteX12" fmla="*/ 111971 w 183702"/>
              <a:gd name="connsiteY12" fmla="*/ 138311 h 164810"/>
              <a:gd name="connsiteX13" fmla="*/ 145308 w 183702"/>
              <a:gd name="connsiteY13" fmla="*/ 162123 h 164810"/>
              <a:gd name="connsiteX14" fmla="*/ 157214 w 183702"/>
              <a:gd name="connsiteY14" fmla="*/ 162123 h 164810"/>
              <a:gd name="connsiteX15" fmla="*/ 157215 w 183702"/>
              <a:gd name="connsiteY15" fmla="*/ 143073 h 164810"/>
              <a:gd name="connsiteX16" fmla="*/ 161977 w 183702"/>
              <a:gd name="connsiteY16" fmla="*/ 124023 h 164810"/>
              <a:gd name="connsiteX17" fmla="*/ 142927 w 183702"/>
              <a:gd name="connsiteY17" fmla="*/ 102592 h 164810"/>
              <a:gd name="connsiteX18" fmla="*/ 128639 w 183702"/>
              <a:gd name="connsiteY18" fmla="*/ 83542 h 164810"/>
              <a:gd name="connsiteX19" fmla="*/ 128640 w 183702"/>
              <a:gd name="connsiteY19" fmla="*/ 69255 h 164810"/>
              <a:gd name="connsiteX20" fmla="*/ 138164 w 183702"/>
              <a:gd name="connsiteY20" fmla="*/ 74016 h 164810"/>
              <a:gd name="connsiteX21" fmla="*/ 154833 w 183702"/>
              <a:gd name="connsiteY21" fmla="*/ 85923 h 164810"/>
              <a:gd name="connsiteX22" fmla="*/ 183408 w 183702"/>
              <a:gd name="connsiteY22" fmla="*/ 74017 h 164810"/>
              <a:gd name="connsiteX23" fmla="*/ 169121 w 183702"/>
              <a:gd name="connsiteY23" fmla="*/ 64492 h 164810"/>
              <a:gd name="connsiteX24" fmla="*/ 159596 w 183702"/>
              <a:gd name="connsiteY24" fmla="*/ 47823 h 164810"/>
              <a:gd name="connsiteX25" fmla="*/ 147689 w 183702"/>
              <a:gd name="connsiteY25" fmla="*/ 16867 h 164810"/>
              <a:gd name="connsiteX26" fmla="*/ 126258 w 183702"/>
              <a:gd name="connsiteY26" fmla="*/ 19248 h 164810"/>
              <a:gd name="connsiteX27" fmla="*/ 111971 w 183702"/>
              <a:gd name="connsiteY27" fmla="*/ 19248 h 164810"/>
              <a:gd name="connsiteX28" fmla="*/ 50058 w 183702"/>
              <a:gd name="connsiteY28" fmla="*/ 198 h 164810"/>
              <a:gd name="connsiteX0" fmla="*/ 50058 w 183702"/>
              <a:gd name="connsiteY0" fmla="*/ 198 h 164810"/>
              <a:gd name="connsiteX1" fmla="*/ 52 w 183702"/>
              <a:gd name="connsiteY1" fmla="*/ 33536 h 164810"/>
              <a:gd name="connsiteX2" fmla="*/ 40533 w 183702"/>
              <a:gd name="connsiteY2" fmla="*/ 76398 h 164810"/>
              <a:gd name="connsiteX3" fmla="*/ 38151 w 183702"/>
              <a:gd name="connsiteY3" fmla="*/ 90686 h 164810"/>
              <a:gd name="connsiteX4" fmla="*/ 33389 w 183702"/>
              <a:gd name="connsiteY4" fmla="*/ 112117 h 164810"/>
              <a:gd name="connsiteX5" fmla="*/ 52439 w 183702"/>
              <a:gd name="connsiteY5" fmla="*/ 131167 h 164810"/>
              <a:gd name="connsiteX6" fmla="*/ 78632 w 183702"/>
              <a:gd name="connsiteY6" fmla="*/ 138311 h 164810"/>
              <a:gd name="connsiteX7" fmla="*/ 69108 w 183702"/>
              <a:gd name="connsiteY7" fmla="*/ 112117 h 164810"/>
              <a:gd name="connsiteX8" fmla="*/ 85777 w 183702"/>
              <a:gd name="connsiteY8" fmla="*/ 128786 h 164810"/>
              <a:gd name="connsiteX9" fmla="*/ 97683 w 183702"/>
              <a:gd name="connsiteY9" fmla="*/ 157361 h 164810"/>
              <a:gd name="connsiteX10" fmla="*/ 109589 w 183702"/>
              <a:gd name="connsiteY10" fmla="*/ 159742 h 164810"/>
              <a:gd name="connsiteX11" fmla="*/ 111971 w 183702"/>
              <a:gd name="connsiteY11" fmla="*/ 138311 h 164810"/>
              <a:gd name="connsiteX12" fmla="*/ 145308 w 183702"/>
              <a:gd name="connsiteY12" fmla="*/ 162123 h 164810"/>
              <a:gd name="connsiteX13" fmla="*/ 157214 w 183702"/>
              <a:gd name="connsiteY13" fmla="*/ 162123 h 164810"/>
              <a:gd name="connsiteX14" fmla="*/ 157215 w 183702"/>
              <a:gd name="connsiteY14" fmla="*/ 143073 h 164810"/>
              <a:gd name="connsiteX15" fmla="*/ 161977 w 183702"/>
              <a:gd name="connsiteY15" fmla="*/ 124023 h 164810"/>
              <a:gd name="connsiteX16" fmla="*/ 142927 w 183702"/>
              <a:gd name="connsiteY16" fmla="*/ 102592 h 164810"/>
              <a:gd name="connsiteX17" fmla="*/ 128639 w 183702"/>
              <a:gd name="connsiteY17" fmla="*/ 83542 h 164810"/>
              <a:gd name="connsiteX18" fmla="*/ 128640 w 183702"/>
              <a:gd name="connsiteY18" fmla="*/ 69255 h 164810"/>
              <a:gd name="connsiteX19" fmla="*/ 138164 w 183702"/>
              <a:gd name="connsiteY19" fmla="*/ 74016 h 164810"/>
              <a:gd name="connsiteX20" fmla="*/ 154833 w 183702"/>
              <a:gd name="connsiteY20" fmla="*/ 85923 h 164810"/>
              <a:gd name="connsiteX21" fmla="*/ 183408 w 183702"/>
              <a:gd name="connsiteY21" fmla="*/ 74017 h 164810"/>
              <a:gd name="connsiteX22" fmla="*/ 169121 w 183702"/>
              <a:gd name="connsiteY22" fmla="*/ 64492 h 164810"/>
              <a:gd name="connsiteX23" fmla="*/ 159596 w 183702"/>
              <a:gd name="connsiteY23" fmla="*/ 47823 h 164810"/>
              <a:gd name="connsiteX24" fmla="*/ 147689 w 183702"/>
              <a:gd name="connsiteY24" fmla="*/ 16867 h 164810"/>
              <a:gd name="connsiteX25" fmla="*/ 126258 w 183702"/>
              <a:gd name="connsiteY25" fmla="*/ 19248 h 164810"/>
              <a:gd name="connsiteX26" fmla="*/ 111971 w 183702"/>
              <a:gd name="connsiteY26" fmla="*/ 19248 h 164810"/>
              <a:gd name="connsiteX27" fmla="*/ 50058 w 183702"/>
              <a:gd name="connsiteY27" fmla="*/ 198 h 16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83702" h="164810">
                <a:moveTo>
                  <a:pt x="50058" y="198"/>
                </a:moveTo>
                <a:cubicBezTo>
                  <a:pt x="31405" y="2579"/>
                  <a:pt x="1639" y="20836"/>
                  <a:pt x="52" y="33536"/>
                </a:cubicBezTo>
                <a:cubicBezTo>
                  <a:pt x="-1535" y="46236"/>
                  <a:pt x="34183" y="66873"/>
                  <a:pt x="40533" y="76398"/>
                </a:cubicBezTo>
                <a:cubicBezTo>
                  <a:pt x="46883" y="85923"/>
                  <a:pt x="39342" y="84733"/>
                  <a:pt x="38151" y="90686"/>
                </a:cubicBezTo>
                <a:cubicBezTo>
                  <a:pt x="36960" y="96639"/>
                  <a:pt x="31008" y="105370"/>
                  <a:pt x="33389" y="112117"/>
                </a:cubicBezTo>
                <a:cubicBezTo>
                  <a:pt x="35770" y="118864"/>
                  <a:pt x="44899" y="126801"/>
                  <a:pt x="52439" y="131167"/>
                </a:cubicBezTo>
                <a:cubicBezTo>
                  <a:pt x="59980" y="135533"/>
                  <a:pt x="75854" y="141486"/>
                  <a:pt x="78632" y="138311"/>
                </a:cubicBezTo>
                <a:cubicBezTo>
                  <a:pt x="81410" y="135136"/>
                  <a:pt x="67917" y="113704"/>
                  <a:pt x="69108" y="112117"/>
                </a:cubicBezTo>
                <a:cubicBezTo>
                  <a:pt x="70299" y="110530"/>
                  <a:pt x="81015" y="121245"/>
                  <a:pt x="85777" y="128786"/>
                </a:cubicBezTo>
                <a:cubicBezTo>
                  <a:pt x="90539" y="136327"/>
                  <a:pt x="93714" y="152202"/>
                  <a:pt x="97683" y="157361"/>
                </a:cubicBezTo>
                <a:cubicBezTo>
                  <a:pt x="101652" y="162520"/>
                  <a:pt x="107208" y="162917"/>
                  <a:pt x="109589" y="159742"/>
                </a:cubicBezTo>
                <a:cubicBezTo>
                  <a:pt x="111970" y="156567"/>
                  <a:pt x="106018" y="137914"/>
                  <a:pt x="111971" y="138311"/>
                </a:cubicBezTo>
                <a:cubicBezTo>
                  <a:pt x="117924" y="138708"/>
                  <a:pt x="137768" y="158154"/>
                  <a:pt x="145308" y="162123"/>
                </a:cubicBezTo>
                <a:cubicBezTo>
                  <a:pt x="152849" y="166092"/>
                  <a:pt x="155230" y="165298"/>
                  <a:pt x="157214" y="162123"/>
                </a:cubicBezTo>
                <a:cubicBezTo>
                  <a:pt x="159198" y="158948"/>
                  <a:pt x="156421" y="149423"/>
                  <a:pt x="157215" y="143073"/>
                </a:cubicBezTo>
                <a:cubicBezTo>
                  <a:pt x="158009" y="136723"/>
                  <a:pt x="164358" y="130770"/>
                  <a:pt x="161977" y="124023"/>
                </a:cubicBezTo>
                <a:cubicBezTo>
                  <a:pt x="159596" y="117276"/>
                  <a:pt x="148483" y="109339"/>
                  <a:pt x="142927" y="102592"/>
                </a:cubicBezTo>
                <a:cubicBezTo>
                  <a:pt x="137371" y="95845"/>
                  <a:pt x="131020" y="89098"/>
                  <a:pt x="128639" y="83542"/>
                </a:cubicBezTo>
                <a:cubicBezTo>
                  <a:pt x="126258" y="77986"/>
                  <a:pt x="127053" y="70843"/>
                  <a:pt x="128640" y="69255"/>
                </a:cubicBezTo>
                <a:cubicBezTo>
                  <a:pt x="130227" y="67667"/>
                  <a:pt x="133799" y="71238"/>
                  <a:pt x="138164" y="74016"/>
                </a:cubicBezTo>
                <a:cubicBezTo>
                  <a:pt x="142529" y="76794"/>
                  <a:pt x="147292" y="85923"/>
                  <a:pt x="154833" y="85923"/>
                </a:cubicBezTo>
                <a:cubicBezTo>
                  <a:pt x="162374" y="85923"/>
                  <a:pt x="181027" y="77589"/>
                  <a:pt x="183408" y="74017"/>
                </a:cubicBezTo>
                <a:cubicBezTo>
                  <a:pt x="185789" y="70445"/>
                  <a:pt x="173090" y="68858"/>
                  <a:pt x="169121" y="64492"/>
                </a:cubicBezTo>
                <a:cubicBezTo>
                  <a:pt x="165152" y="60126"/>
                  <a:pt x="163168" y="55760"/>
                  <a:pt x="159596" y="47823"/>
                </a:cubicBezTo>
                <a:cubicBezTo>
                  <a:pt x="156024" y="39886"/>
                  <a:pt x="153245" y="21630"/>
                  <a:pt x="147689" y="16867"/>
                </a:cubicBezTo>
                <a:cubicBezTo>
                  <a:pt x="142133" y="12105"/>
                  <a:pt x="132211" y="18851"/>
                  <a:pt x="126258" y="19248"/>
                </a:cubicBezTo>
                <a:cubicBezTo>
                  <a:pt x="120305" y="19645"/>
                  <a:pt x="119115" y="20836"/>
                  <a:pt x="111971" y="19248"/>
                </a:cubicBezTo>
                <a:cubicBezTo>
                  <a:pt x="104827" y="17661"/>
                  <a:pt x="68711" y="-2183"/>
                  <a:pt x="50058" y="198"/>
                </a:cubicBezTo>
                <a:close/>
              </a:path>
            </a:pathLst>
          </a:custGeom>
          <a:solidFill>
            <a:srgbClr val="F07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4"/>
          <p:cNvSpPr/>
          <p:nvPr/>
        </p:nvSpPr>
        <p:spPr>
          <a:xfrm>
            <a:off x="2602617" y="2804118"/>
            <a:ext cx="76455" cy="7302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17" name="Блок-схема: узел 16"/>
          <p:cNvSpPr/>
          <p:nvPr/>
        </p:nvSpPr>
        <p:spPr>
          <a:xfrm>
            <a:off x="3021664" y="2554608"/>
            <a:ext cx="76455" cy="7302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771157" y="3178631"/>
            <a:ext cx="1128964" cy="443342"/>
          </a:xfrm>
          <a:prstGeom prst="wedgeRectCallout">
            <a:avLst>
              <a:gd name="adj1" fmla="val -151183"/>
              <a:gd name="adj2" fmla="val -12964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Афины 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3844770" y="1797633"/>
            <a:ext cx="2251933" cy="455773"/>
          </a:xfrm>
          <a:prstGeom prst="wedgeRectCallout">
            <a:avLst>
              <a:gd name="adj1" fmla="val -84748"/>
              <a:gd name="adj2" fmla="val 12311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Константинополь 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331091" y="376238"/>
            <a:ext cx="2412109" cy="671977"/>
          </a:xfrm>
          <a:prstGeom prst="wedgeRectCallout">
            <a:avLst>
              <a:gd name="adj1" fmla="val -11639"/>
              <a:gd name="adj2" fmla="val 15299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Священная Римская империя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3276600" y="528638"/>
            <a:ext cx="2412109" cy="671977"/>
          </a:xfrm>
          <a:prstGeom prst="wedgeRectCallout">
            <a:avLst>
              <a:gd name="adj1" fmla="val -64341"/>
              <a:gd name="adj2" fmla="val 12976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noProof="0" dirty="0" smtClean="0">
                <a:solidFill>
                  <a:srgbClr val="4E361E"/>
                </a:solidFill>
                <a:latin typeface="Roboto"/>
              </a:rPr>
              <a:t>Речь Посполитая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4751388" y="3952283"/>
            <a:ext cx="1599668" cy="762825"/>
          </a:xfrm>
          <a:prstGeom prst="wedgeRectCallout">
            <a:avLst>
              <a:gd name="adj1" fmla="val -110943"/>
              <a:gd name="adj2" fmla="val -6128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Османская империя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2025579" y="1904243"/>
            <a:ext cx="694404" cy="574854"/>
          </a:xfrm>
          <a:custGeom>
            <a:avLst/>
            <a:gdLst>
              <a:gd name="connsiteX0" fmla="*/ 702822 w 749728"/>
              <a:gd name="connsiteY0" fmla="*/ 279552 h 687709"/>
              <a:gd name="connsiteX1" fmla="*/ 745684 w 749728"/>
              <a:gd name="connsiteY1" fmla="*/ 339084 h 687709"/>
              <a:gd name="connsiteX2" fmla="*/ 740922 w 749728"/>
              <a:gd name="connsiteY2" fmla="*/ 396234 h 687709"/>
              <a:gd name="connsiteX3" fmla="*/ 683772 w 749728"/>
              <a:gd name="connsiteY3" fmla="*/ 420046 h 687709"/>
              <a:gd name="connsiteX4" fmla="*/ 638528 w 749728"/>
              <a:gd name="connsiteY4" fmla="*/ 420046 h 687709"/>
              <a:gd name="connsiteX5" fmla="*/ 605190 w 749728"/>
              <a:gd name="connsiteY5" fmla="*/ 448621 h 687709"/>
              <a:gd name="connsiteX6" fmla="*/ 602809 w 749728"/>
              <a:gd name="connsiteY6" fmla="*/ 510534 h 687709"/>
              <a:gd name="connsiteX7" fmla="*/ 650434 w 749728"/>
              <a:gd name="connsiteY7" fmla="*/ 589115 h 687709"/>
              <a:gd name="connsiteX8" fmla="*/ 624240 w 749728"/>
              <a:gd name="connsiteY8" fmla="*/ 612927 h 687709"/>
              <a:gd name="connsiteX9" fmla="*/ 629003 w 749728"/>
              <a:gd name="connsiteY9" fmla="*/ 662934 h 687709"/>
              <a:gd name="connsiteX10" fmla="*/ 564709 w 749728"/>
              <a:gd name="connsiteY10" fmla="*/ 686746 h 687709"/>
              <a:gd name="connsiteX11" fmla="*/ 519465 w 749728"/>
              <a:gd name="connsiteY11" fmla="*/ 631977 h 687709"/>
              <a:gd name="connsiteX12" fmla="*/ 445647 w 749728"/>
              <a:gd name="connsiteY12" fmla="*/ 610546 h 687709"/>
              <a:gd name="connsiteX13" fmla="*/ 400403 w 749728"/>
              <a:gd name="connsiteY13" fmla="*/ 572446 h 687709"/>
              <a:gd name="connsiteX14" fmla="*/ 367065 w 749728"/>
              <a:gd name="connsiteY14" fmla="*/ 548634 h 687709"/>
              <a:gd name="connsiteX15" fmla="*/ 336109 w 749728"/>
              <a:gd name="connsiteY15" fmla="*/ 493865 h 687709"/>
              <a:gd name="connsiteX16" fmla="*/ 283722 w 749728"/>
              <a:gd name="connsiteY16" fmla="*/ 474815 h 687709"/>
              <a:gd name="connsiteX17" fmla="*/ 231334 w 749728"/>
              <a:gd name="connsiteY17" fmla="*/ 465290 h 687709"/>
              <a:gd name="connsiteX18" fmla="*/ 181328 w 749728"/>
              <a:gd name="connsiteY18" fmla="*/ 458146 h 687709"/>
              <a:gd name="connsiteX19" fmla="*/ 88459 w 749728"/>
              <a:gd name="connsiteY19" fmla="*/ 427190 h 687709"/>
              <a:gd name="connsiteX20" fmla="*/ 86078 w 749728"/>
              <a:gd name="connsiteY20" fmla="*/ 412902 h 687709"/>
              <a:gd name="connsiteX21" fmla="*/ 17022 w 749728"/>
              <a:gd name="connsiteY21" fmla="*/ 172396 h 687709"/>
              <a:gd name="connsiteX22" fmla="*/ 7497 w 749728"/>
              <a:gd name="connsiteY22" fmla="*/ 53334 h 687709"/>
              <a:gd name="connsiteX23" fmla="*/ 112272 w 749728"/>
              <a:gd name="connsiteY23" fmla="*/ 5709 h 687709"/>
              <a:gd name="connsiteX24" fmla="*/ 276578 w 749728"/>
              <a:gd name="connsiteY24" fmla="*/ 15234 h 687709"/>
              <a:gd name="connsiteX25" fmla="*/ 474222 w 749728"/>
              <a:gd name="connsiteY25" fmla="*/ 134296 h 687709"/>
              <a:gd name="connsiteX26" fmla="*/ 590903 w 749728"/>
              <a:gd name="connsiteY26" fmla="*/ 174777 h 687709"/>
              <a:gd name="connsiteX27" fmla="*/ 702822 w 749728"/>
              <a:gd name="connsiteY27" fmla="*/ 279552 h 687709"/>
              <a:gd name="connsiteX0" fmla="*/ 686997 w 733903"/>
              <a:gd name="connsiteY0" fmla="*/ 296459 h 704616"/>
              <a:gd name="connsiteX1" fmla="*/ 729859 w 733903"/>
              <a:gd name="connsiteY1" fmla="*/ 355991 h 704616"/>
              <a:gd name="connsiteX2" fmla="*/ 725097 w 733903"/>
              <a:gd name="connsiteY2" fmla="*/ 413141 h 704616"/>
              <a:gd name="connsiteX3" fmla="*/ 667947 w 733903"/>
              <a:gd name="connsiteY3" fmla="*/ 436953 h 704616"/>
              <a:gd name="connsiteX4" fmla="*/ 622703 w 733903"/>
              <a:gd name="connsiteY4" fmla="*/ 436953 h 704616"/>
              <a:gd name="connsiteX5" fmla="*/ 589365 w 733903"/>
              <a:gd name="connsiteY5" fmla="*/ 465528 h 704616"/>
              <a:gd name="connsiteX6" fmla="*/ 586984 w 733903"/>
              <a:gd name="connsiteY6" fmla="*/ 527441 h 704616"/>
              <a:gd name="connsiteX7" fmla="*/ 634609 w 733903"/>
              <a:gd name="connsiteY7" fmla="*/ 606022 h 704616"/>
              <a:gd name="connsiteX8" fmla="*/ 608415 w 733903"/>
              <a:gd name="connsiteY8" fmla="*/ 629834 h 704616"/>
              <a:gd name="connsiteX9" fmla="*/ 613178 w 733903"/>
              <a:gd name="connsiteY9" fmla="*/ 679841 h 704616"/>
              <a:gd name="connsiteX10" fmla="*/ 548884 w 733903"/>
              <a:gd name="connsiteY10" fmla="*/ 703653 h 704616"/>
              <a:gd name="connsiteX11" fmla="*/ 503640 w 733903"/>
              <a:gd name="connsiteY11" fmla="*/ 648884 h 704616"/>
              <a:gd name="connsiteX12" fmla="*/ 429822 w 733903"/>
              <a:gd name="connsiteY12" fmla="*/ 627453 h 704616"/>
              <a:gd name="connsiteX13" fmla="*/ 384578 w 733903"/>
              <a:gd name="connsiteY13" fmla="*/ 589353 h 704616"/>
              <a:gd name="connsiteX14" fmla="*/ 351240 w 733903"/>
              <a:gd name="connsiteY14" fmla="*/ 565541 h 704616"/>
              <a:gd name="connsiteX15" fmla="*/ 320284 w 733903"/>
              <a:gd name="connsiteY15" fmla="*/ 510772 h 704616"/>
              <a:gd name="connsiteX16" fmla="*/ 267897 w 733903"/>
              <a:gd name="connsiteY16" fmla="*/ 491722 h 704616"/>
              <a:gd name="connsiteX17" fmla="*/ 215509 w 733903"/>
              <a:gd name="connsiteY17" fmla="*/ 482197 h 704616"/>
              <a:gd name="connsiteX18" fmla="*/ 165503 w 733903"/>
              <a:gd name="connsiteY18" fmla="*/ 475053 h 704616"/>
              <a:gd name="connsiteX19" fmla="*/ 72634 w 733903"/>
              <a:gd name="connsiteY19" fmla="*/ 444097 h 704616"/>
              <a:gd name="connsiteX20" fmla="*/ 70253 w 733903"/>
              <a:gd name="connsiteY20" fmla="*/ 429809 h 704616"/>
              <a:gd name="connsiteX21" fmla="*/ 1197 w 733903"/>
              <a:gd name="connsiteY21" fmla="*/ 189303 h 704616"/>
              <a:gd name="connsiteX22" fmla="*/ 136257 w 733903"/>
              <a:gd name="connsiteY22" fmla="*/ 304702 h 704616"/>
              <a:gd name="connsiteX23" fmla="*/ 96447 w 733903"/>
              <a:gd name="connsiteY23" fmla="*/ 22616 h 704616"/>
              <a:gd name="connsiteX24" fmla="*/ 260753 w 733903"/>
              <a:gd name="connsiteY24" fmla="*/ 32141 h 704616"/>
              <a:gd name="connsiteX25" fmla="*/ 458397 w 733903"/>
              <a:gd name="connsiteY25" fmla="*/ 151203 h 704616"/>
              <a:gd name="connsiteX26" fmla="*/ 575078 w 733903"/>
              <a:gd name="connsiteY26" fmla="*/ 191684 h 704616"/>
              <a:gd name="connsiteX27" fmla="*/ 686997 w 733903"/>
              <a:gd name="connsiteY27" fmla="*/ 296459 h 704616"/>
              <a:gd name="connsiteX0" fmla="*/ 686997 w 733903"/>
              <a:gd name="connsiteY0" fmla="*/ 265645 h 673802"/>
              <a:gd name="connsiteX1" fmla="*/ 729859 w 733903"/>
              <a:gd name="connsiteY1" fmla="*/ 325177 h 673802"/>
              <a:gd name="connsiteX2" fmla="*/ 725097 w 733903"/>
              <a:gd name="connsiteY2" fmla="*/ 382327 h 673802"/>
              <a:gd name="connsiteX3" fmla="*/ 667947 w 733903"/>
              <a:gd name="connsiteY3" fmla="*/ 406139 h 673802"/>
              <a:gd name="connsiteX4" fmla="*/ 622703 w 733903"/>
              <a:gd name="connsiteY4" fmla="*/ 406139 h 673802"/>
              <a:gd name="connsiteX5" fmla="*/ 589365 w 733903"/>
              <a:gd name="connsiteY5" fmla="*/ 434714 h 673802"/>
              <a:gd name="connsiteX6" fmla="*/ 586984 w 733903"/>
              <a:gd name="connsiteY6" fmla="*/ 496627 h 673802"/>
              <a:gd name="connsiteX7" fmla="*/ 634609 w 733903"/>
              <a:gd name="connsiteY7" fmla="*/ 575208 h 673802"/>
              <a:gd name="connsiteX8" fmla="*/ 608415 w 733903"/>
              <a:gd name="connsiteY8" fmla="*/ 599020 h 673802"/>
              <a:gd name="connsiteX9" fmla="*/ 613178 w 733903"/>
              <a:gd name="connsiteY9" fmla="*/ 649027 h 673802"/>
              <a:gd name="connsiteX10" fmla="*/ 548884 w 733903"/>
              <a:gd name="connsiteY10" fmla="*/ 672839 h 673802"/>
              <a:gd name="connsiteX11" fmla="*/ 503640 w 733903"/>
              <a:gd name="connsiteY11" fmla="*/ 618070 h 673802"/>
              <a:gd name="connsiteX12" fmla="*/ 429822 w 733903"/>
              <a:gd name="connsiteY12" fmla="*/ 596639 h 673802"/>
              <a:gd name="connsiteX13" fmla="*/ 384578 w 733903"/>
              <a:gd name="connsiteY13" fmla="*/ 558539 h 673802"/>
              <a:gd name="connsiteX14" fmla="*/ 351240 w 733903"/>
              <a:gd name="connsiteY14" fmla="*/ 534727 h 673802"/>
              <a:gd name="connsiteX15" fmla="*/ 320284 w 733903"/>
              <a:gd name="connsiteY15" fmla="*/ 479958 h 673802"/>
              <a:gd name="connsiteX16" fmla="*/ 267897 w 733903"/>
              <a:gd name="connsiteY16" fmla="*/ 460908 h 673802"/>
              <a:gd name="connsiteX17" fmla="*/ 215509 w 733903"/>
              <a:gd name="connsiteY17" fmla="*/ 451383 h 673802"/>
              <a:gd name="connsiteX18" fmla="*/ 165503 w 733903"/>
              <a:gd name="connsiteY18" fmla="*/ 444239 h 673802"/>
              <a:gd name="connsiteX19" fmla="*/ 72634 w 733903"/>
              <a:gd name="connsiteY19" fmla="*/ 413283 h 673802"/>
              <a:gd name="connsiteX20" fmla="*/ 70253 w 733903"/>
              <a:gd name="connsiteY20" fmla="*/ 398995 h 673802"/>
              <a:gd name="connsiteX21" fmla="*/ 1197 w 733903"/>
              <a:gd name="connsiteY21" fmla="*/ 158489 h 673802"/>
              <a:gd name="connsiteX22" fmla="*/ 136257 w 733903"/>
              <a:gd name="connsiteY22" fmla="*/ 273888 h 673802"/>
              <a:gd name="connsiteX23" fmla="*/ 221493 w 733903"/>
              <a:gd name="connsiteY23" fmla="*/ 206725 h 673802"/>
              <a:gd name="connsiteX24" fmla="*/ 260753 w 733903"/>
              <a:gd name="connsiteY24" fmla="*/ 1327 h 673802"/>
              <a:gd name="connsiteX25" fmla="*/ 458397 w 733903"/>
              <a:gd name="connsiteY25" fmla="*/ 120389 h 673802"/>
              <a:gd name="connsiteX26" fmla="*/ 575078 w 733903"/>
              <a:gd name="connsiteY26" fmla="*/ 160870 h 673802"/>
              <a:gd name="connsiteX27" fmla="*/ 686997 w 733903"/>
              <a:gd name="connsiteY27" fmla="*/ 265645 h 673802"/>
              <a:gd name="connsiteX0" fmla="*/ 686997 w 733903"/>
              <a:gd name="connsiteY0" fmla="*/ 264373 h 672530"/>
              <a:gd name="connsiteX1" fmla="*/ 729859 w 733903"/>
              <a:gd name="connsiteY1" fmla="*/ 323905 h 672530"/>
              <a:gd name="connsiteX2" fmla="*/ 725097 w 733903"/>
              <a:gd name="connsiteY2" fmla="*/ 381055 h 672530"/>
              <a:gd name="connsiteX3" fmla="*/ 667947 w 733903"/>
              <a:gd name="connsiteY3" fmla="*/ 404867 h 672530"/>
              <a:gd name="connsiteX4" fmla="*/ 622703 w 733903"/>
              <a:gd name="connsiteY4" fmla="*/ 404867 h 672530"/>
              <a:gd name="connsiteX5" fmla="*/ 589365 w 733903"/>
              <a:gd name="connsiteY5" fmla="*/ 433442 h 672530"/>
              <a:gd name="connsiteX6" fmla="*/ 586984 w 733903"/>
              <a:gd name="connsiteY6" fmla="*/ 495355 h 672530"/>
              <a:gd name="connsiteX7" fmla="*/ 634609 w 733903"/>
              <a:gd name="connsiteY7" fmla="*/ 573936 h 672530"/>
              <a:gd name="connsiteX8" fmla="*/ 608415 w 733903"/>
              <a:gd name="connsiteY8" fmla="*/ 597748 h 672530"/>
              <a:gd name="connsiteX9" fmla="*/ 613178 w 733903"/>
              <a:gd name="connsiteY9" fmla="*/ 647755 h 672530"/>
              <a:gd name="connsiteX10" fmla="*/ 548884 w 733903"/>
              <a:gd name="connsiteY10" fmla="*/ 671567 h 672530"/>
              <a:gd name="connsiteX11" fmla="*/ 503640 w 733903"/>
              <a:gd name="connsiteY11" fmla="*/ 616798 h 672530"/>
              <a:gd name="connsiteX12" fmla="*/ 429822 w 733903"/>
              <a:gd name="connsiteY12" fmla="*/ 595367 h 672530"/>
              <a:gd name="connsiteX13" fmla="*/ 384578 w 733903"/>
              <a:gd name="connsiteY13" fmla="*/ 557267 h 672530"/>
              <a:gd name="connsiteX14" fmla="*/ 351240 w 733903"/>
              <a:gd name="connsiteY14" fmla="*/ 533455 h 672530"/>
              <a:gd name="connsiteX15" fmla="*/ 320284 w 733903"/>
              <a:gd name="connsiteY15" fmla="*/ 478686 h 672530"/>
              <a:gd name="connsiteX16" fmla="*/ 267897 w 733903"/>
              <a:gd name="connsiteY16" fmla="*/ 459636 h 672530"/>
              <a:gd name="connsiteX17" fmla="*/ 215509 w 733903"/>
              <a:gd name="connsiteY17" fmla="*/ 450111 h 672530"/>
              <a:gd name="connsiteX18" fmla="*/ 165503 w 733903"/>
              <a:gd name="connsiteY18" fmla="*/ 442967 h 672530"/>
              <a:gd name="connsiteX19" fmla="*/ 72634 w 733903"/>
              <a:gd name="connsiteY19" fmla="*/ 412011 h 672530"/>
              <a:gd name="connsiteX20" fmla="*/ 70253 w 733903"/>
              <a:gd name="connsiteY20" fmla="*/ 397723 h 672530"/>
              <a:gd name="connsiteX21" fmla="*/ 1197 w 733903"/>
              <a:gd name="connsiteY21" fmla="*/ 157217 h 672530"/>
              <a:gd name="connsiteX22" fmla="*/ 136257 w 733903"/>
              <a:gd name="connsiteY22" fmla="*/ 272616 h 672530"/>
              <a:gd name="connsiteX23" fmla="*/ 166785 w 733903"/>
              <a:gd name="connsiteY23" fmla="*/ 135114 h 672530"/>
              <a:gd name="connsiteX24" fmla="*/ 260753 w 733903"/>
              <a:gd name="connsiteY24" fmla="*/ 55 h 672530"/>
              <a:gd name="connsiteX25" fmla="*/ 458397 w 733903"/>
              <a:gd name="connsiteY25" fmla="*/ 119117 h 672530"/>
              <a:gd name="connsiteX26" fmla="*/ 575078 w 733903"/>
              <a:gd name="connsiteY26" fmla="*/ 159598 h 672530"/>
              <a:gd name="connsiteX27" fmla="*/ 686997 w 733903"/>
              <a:gd name="connsiteY27" fmla="*/ 264373 h 672530"/>
              <a:gd name="connsiteX0" fmla="*/ 686176 w 733082"/>
              <a:gd name="connsiteY0" fmla="*/ 264373 h 672530"/>
              <a:gd name="connsiteX1" fmla="*/ 729038 w 733082"/>
              <a:gd name="connsiteY1" fmla="*/ 323905 h 672530"/>
              <a:gd name="connsiteX2" fmla="*/ 724276 w 733082"/>
              <a:gd name="connsiteY2" fmla="*/ 381055 h 672530"/>
              <a:gd name="connsiteX3" fmla="*/ 667126 w 733082"/>
              <a:gd name="connsiteY3" fmla="*/ 404867 h 672530"/>
              <a:gd name="connsiteX4" fmla="*/ 621882 w 733082"/>
              <a:gd name="connsiteY4" fmla="*/ 404867 h 672530"/>
              <a:gd name="connsiteX5" fmla="*/ 588544 w 733082"/>
              <a:gd name="connsiteY5" fmla="*/ 433442 h 672530"/>
              <a:gd name="connsiteX6" fmla="*/ 586163 w 733082"/>
              <a:gd name="connsiteY6" fmla="*/ 495355 h 672530"/>
              <a:gd name="connsiteX7" fmla="*/ 633788 w 733082"/>
              <a:gd name="connsiteY7" fmla="*/ 573936 h 672530"/>
              <a:gd name="connsiteX8" fmla="*/ 607594 w 733082"/>
              <a:gd name="connsiteY8" fmla="*/ 597748 h 672530"/>
              <a:gd name="connsiteX9" fmla="*/ 612357 w 733082"/>
              <a:gd name="connsiteY9" fmla="*/ 647755 h 672530"/>
              <a:gd name="connsiteX10" fmla="*/ 548063 w 733082"/>
              <a:gd name="connsiteY10" fmla="*/ 671567 h 672530"/>
              <a:gd name="connsiteX11" fmla="*/ 502819 w 733082"/>
              <a:gd name="connsiteY11" fmla="*/ 616798 h 672530"/>
              <a:gd name="connsiteX12" fmla="*/ 429001 w 733082"/>
              <a:gd name="connsiteY12" fmla="*/ 595367 h 672530"/>
              <a:gd name="connsiteX13" fmla="*/ 383757 w 733082"/>
              <a:gd name="connsiteY13" fmla="*/ 557267 h 672530"/>
              <a:gd name="connsiteX14" fmla="*/ 350419 w 733082"/>
              <a:gd name="connsiteY14" fmla="*/ 533455 h 672530"/>
              <a:gd name="connsiteX15" fmla="*/ 319463 w 733082"/>
              <a:gd name="connsiteY15" fmla="*/ 478686 h 672530"/>
              <a:gd name="connsiteX16" fmla="*/ 267076 w 733082"/>
              <a:gd name="connsiteY16" fmla="*/ 459636 h 672530"/>
              <a:gd name="connsiteX17" fmla="*/ 214688 w 733082"/>
              <a:gd name="connsiteY17" fmla="*/ 450111 h 672530"/>
              <a:gd name="connsiteX18" fmla="*/ 164682 w 733082"/>
              <a:gd name="connsiteY18" fmla="*/ 442967 h 672530"/>
              <a:gd name="connsiteX19" fmla="*/ 71813 w 733082"/>
              <a:gd name="connsiteY19" fmla="*/ 412011 h 672530"/>
              <a:gd name="connsiteX20" fmla="*/ 69432 w 733082"/>
              <a:gd name="connsiteY20" fmla="*/ 397723 h 672530"/>
              <a:gd name="connsiteX21" fmla="*/ 376 w 733082"/>
              <a:gd name="connsiteY21" fmla="*/ 157217 h 672530"/>
              <a:gd name="connsiteX22" fmla="*/ 104175 w 733082"/>
              <a:gd name="connsiteY22" fmla="*/ 233539 h 672530"/>
              <a:gd name="connsiteX23" fmla="*/ 165964 w 733082"/>
              <a:gd name="connsiteY23" fmla="*/ 135114 h 672530"/>
              <a:gd name="connsiteX24" fmla="*/ 259932 w 733082"/>
              <a:gd name="connsiteY24" fmla="*/ 55 h 672530"/>
              <a:gd name="connsiteX25" fmla="*/ 457576 w 733082"/>
              <a:gd name="connsiteY25" fmla="*/ 119117 h 672530"/>
              <a:gd name="connsiteX26" fmla="*/ 574257 w 733082"/>
              <a:gd name="connsiteY26" fmla="*/ 159598 h 672530"/>
              <a:gd name="connsiteX27" fmla="*/ 686176 w 733082"/>
              <a:gd name="connsiteY27" fmla="*/ 264373 h 672530"/>
              <a:gd name="connsiteX0" fmla="*/ 643622 w 690528"/>
              <a:gd name="connsiteY0" fmla="*/ 264373 h 672530"/>
              <a:gd name="connsiteX1" fmla="*/ 686484 w 690528"/>
              <a:gd name="connsiteY1" fmla="*/ 323905 h 672530"/>
              <a:gd name="connsiteX2" fmla="*/ 681722 w 690528"/>
              <a:gd name="connsiteY2" fmla="*/ 381055 h 672530"/>
              <a:gd name="connsiteX3" fmla="*/ 624572 w 690528"/>
              <a:gd name="connsiteY3" fmla="*/ 404867 h 672530"/>
              <a:gd name="connsiteX4" fmla="*/ 579328 w 690528"/>
              <a:gd name="connsiteY4" fmla="*/ 404867 h 672530"/>
              <a:gd name="connsiteX5" fmla="*/ 545990 w 690528"/>
              <a:gd name="connsiteY5" fmla="*/ 433442 h 672530"/>
              <a:gd name="connsiteX6" fmla="*/ 543609 w 690528"/>
              <a:gd name="connsiteY6" fmla="*/ 495355 h 672530"/>
              <a:gd name="connsiteX7" fmla="*/ 591234 w 690528"/>
              <a:gd name="connsiteY7" fmla="*/ 573936 h 672530"/>
              <a:gd name="connsiteX8" fmla="*/ 565040 w 690528"/>
              <a:gd name="connsiteY8" fmla="*/ 597748 h 672530"/>
              <a:gd name="connsiteX9" fmla="*/ 569803 w 690528"/>
              <a:gd name="connsiteY9" fmla="*/ 647755 h 672530"/>
              <a:gd name="connsiteX10" fmla="*/ 505509 w 690528"/>
              <a:gd name="connsiteY10" fmla="*/ 671567 h 672530"/>
              <a:gd name="connsiteX11" fmla="*/ 460265 w 690528"/>
              <a:gd name="connsiteY11" fmla="*/ 616798 h 672530"/>
              <a:gd name="connsiteX12" fmla="*/ 386447 w 690528"/>
              <a:gd name="connsiteY12" fmla="*/ 595367 h 672530"/>
              <a:gd name="connsiteX13" fmla="*/ 341203 w 690528"/>
              <a:gd name="connsiteY13" fmla="*/ 557267 h 672530"/>
              <a:gd name="connsiteX14" fmla="*/ 307865 w 690528"/>
              <a:gd name="connsiteY14" fmla="*/ 533455 h 672530"/>
              <a:gd name="connsiteX15" fmla="*/ 276909 w 690528"/>
              <a:gd name="connsiteY15" fmla="*/ 478686 h 672530"/>
              <a:gd name="connsiteX16" fmla="*/ 224522 w 690528"/>
              <a:gd name="connsiteY16" fmla="*/ 459636 h 672530"/>
              <a:gd name="connsiteX17" fmla="*/ 172134 w 690528"/>
              <a:gd name="connsiteY17" fmla="*/ 450111 h 672530"/>
              <a:gd name="connsiteX18" fmla="*/ 122128 w 690528"/>
              <a:gd name="connsiteY18" fmla="*/ 442967 h 672530"/>
              <a:gd name="connsiteX19" fmla="*/ 29259 w 690528"/>
              <a:gd name="connsiteY19" fmla="*/ 412011 h 672530"/>
              <a:gd name="connsiteX20" fmla="*/ 26878 w 690528"/>
              <a:gd name="connsiteY20" fmla="*/ 397723 h 672530"/>
              <a:gd name="connsiteX21" fmla="*/ 807 w 690528"/>
              <a:gd name="connsiteY21" fmla="*/ 297894 h 672530"/>
              <a:gd name="connsiteX22" fmla="*/ 61621 w 690528"/>
              <a:gd name="connsiteY22" fmla="*/ 233539 h 672530"/>
              <a:gd name="connsiteX23" fmla="*/ 123410 w 690528"/>
              <a:gd name="connsiteY23" fmla="*/ 135114 h 672530"/>
              <a:gd name="connsiteX24" fmla="*/ 217378 w 690528"/>
              <a:gd name="connsiteY24" fmla="*/ 55 h 672530"/>
              <a:gd name="connsiteX25" fmla="*/ 415022 w 690528"/>
              <a:gd name="connsiteY25" fmla="*/ 119117 h 672530"/>
              <a:gd name="connsiteX26" fmla="*/ 531703 w 690528"/>
              <a:gd name="connsiteY26" fmla="*/ 159598 h 672530"/>
              <a:gd name="connsiteX27" fmla="*/ 643622 w 690528"/>
              <a:gd name="connsiteY27" fmla="*/ 264373 h 672530"/>
              <a:gd name="connsiteX0" fmla="*/ 636019 w 682925"/>
              <a:gd name="connsiteY0" fmla="*/ 264373 h 672530"/>
              <a:gd name="connsiteX1" fmla="*/ 678881 w 682925"/>
              <a:gd name="connsiteY1" fmla="*/ 323905 h 672530"/>
              <a:gd name="connsiteX2" fmla="*/ 674119 w 682925"/>
              <a:gd name="connsiteY2" fmla="*/ 381055 h 672530"/>
              <a:gd name="connsiteX3" fmla="*/ 616969 w 682925"/>
              <a:gd name="connsiteY3" fmla="*/ 404867 h 672530"/>
              <a:gd name="connsiteX4" fmla="*/ 571725 w 682925"/>
              <a:gd name="connsiteY4" fmla="*/ 404867 h 672530"/>
              <a:gd name="connsiteX5" fmla="*/ 538387 w 682925"/>
              <a:gd name="connsiteY5" fmla="*/ 433442 h 672530"/>
              <a:gd name="connsiteX6" fmla="*/ 536006 w 682925"/>
              <a:gd name="connsiteY6" fmla="*/ 495355 h 672530"/>
              <a:gd name="connsiteX7" fmla="*/ 583631 w 682925"/>
              <a:gd name="connsiteY7" fmla="*/ 573936 h 672530"/>
              <a:gd name="connsiteX8" fmla="*/ 557437 w 682925"/>
              <a:gd name="connsiteY8" fmla="*/ 597748 h 672530"/>
              <a:gd name="connsiteX9" fmla="*/ 562200 w 682925"/>
              <a:gd name="connsiteY9" fmla="*/ 647755 h 672530"/>
              <a:gd name="connsiteX10" fmla="*/ 497906 w 682925"/>
              <a:gd name="connsiteY10" fmla="*/ 671567 h 672530"/>
              <a:gd name="connsiteX11" fmla="*/ 452662 w 682925"/>
              <a:gd name="connsiteY11" fmla="*/ 616798 h 672530"/>
              <a:gd name="connsiteX12" fmla="*/ 378844 w 682925"/>
              <a:gd name="connsiteY12" fmla="*/ 595367 h 672530"/>
              <a:gd name="connsiteX13" fmla="*/ 333600 w 682925"/>
              <a:gd name="connsiteY13" fmla="*/ 557267 h 672530"/>
              <a:gd name="connsiteX14" fmla="*/ 300262 w 682925"/>
              <a:gd name="connsiteY14" fmla="*/ 533455 h 672530"/>
              <a:gd name="connsiteX15" fmla="*/ 269306 w 682925"/>
              <a:gd name="connsiteY15" fmla="*/ 478686 h 672530"/>
              <a:gd name="connsiteX16" fmla="*/ 216919 w 682925"/>
              <a:gd name="connsiteY16" fmla="*/ 459636 h 672530"/>
              <a:gd name="connsiteX17" fmla="*/ 164531 w 682925"/>
              <a:gd name="connsiteY17" fmla="*/ 450111 h 672530"/>
              <a:gd name="connsiteX18" fmla="*/ 114525 w 682925"/>
              <a:gd name="connsiteY18" fmla="*/ 442967 h 672530"/>
              <a:gd name="connsiteX19" fmla="*/ 21656 w 682925"/>
              <a:gd name="connsiteY19" fmla="*/ 412011 h 672530"/>
              <a:gd name="connsiteX20" fmla="*/ 19275 w 682925"/>
              <a:gd name="connsiteY20" fmla="*/ 397723 h 672530"/>
              <a:gd name="connsiteX21" fmla="*/ 1020 w 682925"/>
              <a:gd name="connsiteY21" fmla="*/ 305709 h 672530"/>
              <a:gd name="connsiteX22" fmla="*/ 54018 w 682925"/>
              <a:gd name="connsiteY22" fmla="*/ 233539 h 672530"/>
              <a:gd name="connsiteX23" fmla="*/ 115807 w 682925"/>
              <a:gd name="connsiteY23" fmla="*/ 135114 h 672530"/>
              <a:gd name="connsiteX24" fmla="*/ 209775 w 682925"/>
              <a:gd name="connsiteY24" fmla="*/ 55 h 672530"/>
              <a:gd name="connsiteX25" fmla="*/ 407419 w 682925"/>
              <a:gd name="connsiteY25" fmla="*/ 119117 h 672530"/>
              <a:gd name="connsiteX26" fmla="*/ 524100 w 682925"/>
              <a:gd name="connsiteY26" fmla="*/ 159598 h 672530"/>
              <a:gd name="connsiteX27" fmla="*/ 636019 w 682925"/>
              <a:gd name="connsiteY27" fmla="*/ 264373 h 672530"/>
              <a:gd name="connsiteX0" fmla="*/ 636019 w 682925"/>
              <a:gd name="connsiteY0" fmla="*/ 252658 h 660815"/>
              <a:gd name="connsiteX1" fmla="*/ 678881 w 682925"/>
              <a:gd name="connsiteY1" fmla="*/ 312190 h 660815"/>
              <a:gd name="connsiteX2" fmla="*/ 674119 w 682925"/>
              <a:gd name="connsiteY2" fmla="*/ 369340 h 660815"/>
              <a:gd name="connsiteX3" fmla="*/ 616969 w 682925"/>
              <a:gd name="connsiteY3" fmla="*/ 393152 h 660815"/>
              <a:gd name="connsiteX4" fmla="*/ 571725 w 682925"/>
              <a:gd name="connsiteY4" fmla="*/ 393152 h 660815"/>
              <a:gd name="connsiteX5" fmla="*/ 538387 w 682925"/>
              <a:gd name="connsiteY5" fmla="*/ 421727 h 660815"/>
              <a:gd name="connsiteX6" fmla="*/ 536006 w 682925"/>
              <a:gd name="connsiteY6" fmla="*/ 483640 h 660815"/>
              <a:gd name="connsiteX7" fmla="*/ 583631 w 682925"/>
              <a:gd name="connsiteY7" fmla="*/ 562221 h 660815"/>
              <a:gd name="connsiteX8" fmla="*/ 557437 w 682925"/>
              <a:gd name="connsiteY8" fmla="*/ 586033 h 660815"/>
              <a:gd name="connsiteX9" fmla="*/ 562200 w 682925"/>
              <a:gd name="connsiteY9" fmla="*/ 636040 h 660815"/>
              <a:gd name="connsiteX10" fmla="*/ 497906 w 682925"/>
              <a:gd name="connsiteY10" fmla="*/ 659852 h 660815"/>
              <a:gd name="connsiteX11" fmla="*/ 452662 w 682925"/>
              <a:gd name="connsiteY11" fmla="*/ 605083 h 660815"/>
              <a:gd name="connsiteX12" fmla="*/ 378844 w 682925"/>
              <a:gd name="connsiteY12" fmla="*/ 583652 h 660815"/>
              <a:gd name="connsiteX13" fmla="*/ 333600 w 682925"/>
              <a:gd name="connsiteY13" fmla="*/ 545552 h 660815"/>
              <a:gd name="connsiteX14" fmla="*/ 300262 w 682925"/>
              <a:gd name="connsiteY14" fmla="*/ 521740 h 660815"/>
              <a:gd name="connsiteX15" fmla="*/ 269306 w 682925"/>
              <a:gd name="connsiteY15" fmla="*/ 466971 h 660815"/>
              <a:gd name="connsiteX16" fmla="*/ 216919 w 682925"/>
              <a:gd name="connsiteY16" fmla="*/ 447921 h 660815"/>
              <a:gd name="connsiteX17" fmla="*/ 164531 w 682925"/>
              <a:gd name="connsiteY17" fmla="*/ 438396 h 660815"/>
              <a:gd name="connsiteX18" fmla="*/ 114525 w 682925"/>
              <a:gd name="connsiteY18" fmla="*/ 431252 h 660815"/>
              <a:gd name="connsiteX19" fmla="*/ 21656 w 682925"/>
              <a:gd name="connsiteY19" fmla="*/ 400296 h 660815"/>
              <a:gd name="connsiteX20" fmla="*/ 19275 w 682925"/>
              <a:gd name="connsiteY20" fmla="*/ 386008 h 660815"/>
              <a:gd name="connsiteX21" fmla="*/ 1020 w 682925"/>
              <a:gd name="connsiteY21" fmla="*/ 293994 h 660815"/>
              <a:gd name="connsiteX22" fmla="*/ 54018 w 682925"/>
              <a:gd name="connsiteY22" fmla="*/ 221824 h 660815"/>
              <a:gd name="connsiteX23" fmla="*/ 115807 w 682925"/>
              <a:gd name="connsiteY23" fmla="*/ 123399 h 660815"/>
              <a:gd name="connsiteX24" fmla="*/ 256668 w 682925"/>
              <a:gd name="connsiteY24" fmla="*/ 63 h 660815"/>
              <a:gd name="connsiteX25" fmla="*/ 407419 w 682925"/>
              <a:gd name="connsiteY25" fmla="*/ 107402 h 660815"/>
              <a:gd name="connsiteX26" fmla="*/ 524100 w 682925"/>
              <a:gd name="connsiteY26" fmla="*/ 147883 h 660815"/>
              <a:gd name="connsiteX27" fmla="*/ 636019 w 682925"/>
              <a:gd name="connsiteY27" fmla="*/ 252658 h 660815"/>
              <a:gd name="connsiteX0" fmla="*/ 636019 w 682925"/>
              <a:gd name="connsiteY0" fmla="*/ 260467 h 668624"/>
              <a:gd name="connsiteX1" fmla="*/ 678881 w 682925"/>
              <a:gd name="connsiteY1" fmla="*/ 319999 h 668624"/>
              <a:gd name="connsiteX2" fmla="*/ 674119 w 682925"/>
              <a:gd name="connsiteY2" fmla="*/ 377149 h 668624"/>
              <a:gd name="connsiteX3" fmla="*/ 616969 w 682925"/>
              <a:gd name="connsiteY3" fmla="*/ 400961 h 668624"/>
              <a:gd name="connsiteX4" fmla="*/ 571725 w 682925"/>
              <a:gd name="connsiteY4" fmla="*/ 400961 h 668624"/>
              <a:gd name="connsiteX5" fmla="*/ 538387 w 682925"/>
              <a:gd name="connsiteY5" fmla="*/ 429536 h 668624"/>
              <a:gd name="connsiteX6" fmla="*/ 536006 w 682925"/>
              <a:gd name="connsiteY6" fmla="*/ 491449 h 668624"/>
              <a:gd name="connsiteX7" fmla="*/ 583631 w 682925"/>
              <a:gd name="connsiteY7" fmla="*/ 570030 h 668624"/>
              <a:gd name="connsiteX8" fmla="*/ 557437 w 682925"/>
              <a:gd name="connsiteY8" fmla="*/ 593842 h 668624"/>
              <a:gd name="connsiteX9" fmla="*/ 562200 w 682925"/>
              <a:gd name="connsiteY9" fmla="*/ 643849 h 668624"/>
              <a:gd name="connsiteX10" fmla="*/ 497906 w 682925"/>
              <a:gd name="connsiteY10" fmla="*/ 667661 h 668624"/>
              <a:gd name="connsiteX11" fmla="*/ 452662 w 682925"/>
              <a:gd name="connsiteY11" fmla="*/ 612892 h 668624"/>
              <a:gd name="connsiteX12" fmla="*/ 378844 w 682925"/>
              <a:gd name="connsiteY12" fmla="*/ 591461 h 668624"/>
              <a:gd name="connsiteX13" fmla="*/ 333600 w 682925"/>
              <a:gd name="connsiteY13" fmla="*/ 553361 h 668624"/>
              <a:gd name="connsiteX14" fmla="*/ 300262 w 682925"/>
              <a:gd name="connsiteY14" fmla="*/ 529549 h 668624"/>
              <a:gd name="connsiteX15" fmla="*/ 269306 w 682925"/>
              <a:gd name="connsiteY15" fmla="*/ 474780 h 668624"/>
              <a:gd name="connsiteX16" fmla="*/ 216919 w 682925"/>
              <a:gd name="connsiteY16" fmla="*/ 455730 h 668624"/>
              <a:gd name="connsiteX17" fmla="*/ 164531 w 682925"/>
              <a:gd name="connsiteY17" fmla="*/ 446205 h 668624"/>
              <a:gd name="connsiteX18" fmla="*/ 114525 w 682925"/>
              <a:gd name="connsiteY18" fmla="*/ 439061 h 668624"/>
              <a:gd name="connsiteX19" fmla="*/ 21656 w 682925"/>
              <a:gd name="connsiteY19" fmla="*/ 408105 h 668624"/>
              <a:gd name="connsiteX20" fmla="*/ 19275 w 682925"/>
              <a:gd name="connsiteY20" fmla="*/ 393817 h 668624"/>
              <a:gd name="connsiteX21" fmla="*/ 1020 w 682925"/>
              <a:gd name="connsiteY21" fmla="*/ 301803 h 668624"/>
              <a:gd name="connsiteX22" fmla="*/ 54018 w 682925"/>
              <a:gd name="connsiteY22" fmla="*/ 229633 h 668624"/>
              <a:gd name="connsiteX23" fmla="*/ 115807 w 682925"/>
              <a:gd name="connsiteY23" fmla="*/ 131208 h 668624"/>
              <a:gd name="connsiteX24" fmla="*/ 252761 w 682925"/>
              <a:gd name="connsiteY24" fmla="*/ 57 h 668624"/>
              <a:gd name="connsiteX25" fmla="*/ 407419 w 682925"/>
              <a:gd name="connsiteY25" fmla="*/ 115211 h 668624"/>
              <a:gd name="connsiteX26" fmla="*/ 524100 w 682925"/>
              <a:gd name="connsiteY26" fmla="*/ 155692 h 668624"/>
              <a:gd name="connsiteX27" fmla="*/ 636019 w 682925"/>
              <a:gd name="connsiteY27" fmla="*/ 260467 h 668624"/>
              <a:gd name="connsiteX0" fmla="*/ 636019 w 682925"/>
              <a:gd name="connsiteY0" fmla="*/ 261816 h 669973"/>
              <a:gd name="connsiteX1" fmla="*/ 678881 w 682925"/>
              <a:gd name="connsiteY1" fmla="*/ 321348 h 669973"/>
              <a:gd name="connsiteX2" fmla="*/ 674119 w 682925"/>
              <a:gd name="connsiteY2" fmla="*/ 378498 h 669973"/>
              <a:gd name="connsiteX3" fmla="*/ 616969 w 682925"/>
              <a:gd name="connsiteY3" fmla="*/ 402310 h 669973"/>
              <a:gd name="connsiteX4" fmla="*/ 571725 w 682925"/>
              <a:gd name="connsiteY4" fmla="*/ 402310 h 669973"/>
              <a:gd name="connsiteX5" fmla="*/ 538387 w 682925"/>
              <a:gd name="connsiteY5" fmla="*/ 430885 h 669973"/>
              <a:gd name="connsiteX6" fmla="*/ 536006 w 682925"/>
              <a:gd name="connsiteY6" fmla="*/ 492798 h 669973"/>
              <a:gd name="connsiteX7" fmla="*/ 583631 w 682925"/>
              <a:gd name="connsiteY7" fmla="*/ 571379 h 669973"/>
              <a:gd name="connsiteX8" fmla="*/ 557437 w 682925"/>
              <a:gd name="connsiteY8" fmla="*/ 595191 h 669973"/>
              <a:gd name="connsiteX9" fmla="*/ 562200 w 682925"/>
              <a:gd name="connsiteY9" fmla="*/ 645198 h 669973"/>
              <a:gd name="connsiteX10" fmla="*/ 497906 w 682925"/>
              <a:gd name="connsiteY10" fmla="*/ 669010 h 669973"/>
              <a:gd name="connsiteX11" fmla="*/ 452662 w 682925"/>
              <a:gd name="connsiteY11" fmla="*/ 614241 h 669973"/>
              <a:gd name="connsiteX12" fmla="*/ 378844 w 682925"/>
              <a:gd name="connsiteY12" fmla="*/ 592810 h 669973"/>
              <a:gd name="connsiteX13" fmla="*/ 333600 w 682925"/>
              <a:gd name="connsiteY13" fmla="*/ 554710 h 669973"/>
              <a:gd name="connsiteX14" fmla="*/ 300262 w 682925"/>
              <a:gd name="connsiteY14" fmla="*/ 530898 h 669973"/>
              <a:gd name="connsiteX15" fmla="*/ 269306 w 682925"/>
              <a:gd name="connsiteY15" fmla="*/ 476129 h 669973"/>
              <a:gd name="connsiteX16" fmla="*/ 216919 w 682925"/>
              <a:gd name="connsiteY16" fmla="*/ 457079 h 669973"/>
              <a:gd name="connsiteX17" fmla="*/ 164531 w 682925"/>
              <a:gd name="connsiteY17" fmla="*/ 447554 h 669973"/>
              <a:gd name="connsiteX18" fmla="*/ 114525 w 682925"/>
              <a:gd name="connsiteY18" fmla="*/ 440410 h 669973"/>
              <a:gd name="connsiteX19" fmla="*/ 21656 w 682925"/>
              <a:gd name="connsiteY19" fmla="*/ 409454 h 669973"/>
              <a:gd name="connsiteX20" fmla="*/ 19275 w 682925"/>
              <a:gd name="connsiteY20" fmla="*/ 395166 h 669973"/>
              <a:gd name="connsiteX21" fmla="*/ 1020 w 682925"/>
              <a:gd name="connsiteY21" fmla="*/ 303152 h 669973"/>
              <a:gd name="connsiteX22" fmla="*/ 54018 w 682925"/>
              <a:gd name="connsiteY22" fmla="*/ 230982 h 669973"/>
              <a:gd name="connsiteX23" fmla="*/ 115807 w 682925"/>
              <a:gd name="connsiteY23" fmla="*/ 132557 h 669973"/>
              <a:gd name="connsiteX24" fmla="*/ 252761 w 682925"/>
              <a:gd name="connsiteY24" fmla="*/ 1406 h 669973"/>
              <a:gd name="connsiteX25" fmla="*/ 278465 w 682925"/>
              <a:gd name="connsiteY25" fmla="*/ 222068 h 669973"/>
              <a:gd name="connsiteX26" fmla="*/ 524100 w 682925"/>
              <a:gd name="connsiteY26" fmla="*/ 157041 h 669973"/>
              <a:gd name="connsiteX27" fmla="*/ 636019 w 682925"/>
              <a:gd name="connsiteY27" fmla="*/ 261816 h 669973"/>
              <a:gd name="connsiteX0" fmla="*/ 636019 w 682925"/>
              <a:gd name="connsiteY0" fmla="*/ 261816 h 669973"/>
              <a:gd name="connsiteX1" fmla="*/ 678881 w 682925"/>
              <a:gd name="connsiteY1" fmla="*/ 321348 h 669973"/>
              <a:gd name="connsiteX2" fmla="*/ 674119 w 682925"/>
              <a:gd name="connsiteY2" fmla="*/ 378498 h 669973"/>
              <a:gd name="connsiteX3" fmla="*/ 616969 w 682925"/>
              <a:gd name="connsiteY3" fmla="*/ 402310 h 669973"/>
              <a:gd name="connsiteX4" fmla="*/ 571725 w 682925"/>
              <a:gd name="connsiteY4" fmla="*/ 402310 h 669973"/>
              <a:gd name="connsiteX5" fmla="*/ 538387 w 682925"/>
              <a:gd name="connsiteY5" fmla="*/ 430885 h 669973"/>
              <a:gd name="connsiteX6" fmla="*/ 536006 w 682925"/>
              <a:gd name="connsiteY6" fmla="*/ 492798 h 669973"/>
              <a:gd name="connsiteX7" fmla="*/ 583631 w 682925"/>
              <a:gd name="connsiteY7" fmla="*/ 571379 h 669973"/>
              <a:gd name="connsiteX8" fmla="*/ 557437 w 682925"/>
              <a:gd name="connsiteY8" fmla="*/ 595191 h 669973"/>
              <a:gd name="connsiteX9" fmla="*/ 562200 w 682925"/>
              <a:gd name="connsiteY9" fmla="*/ 645198 h 669973"/>
              <a:gd name="connsiteX10" fmla="*/ 497906 w 682925"/>
              <a:gd name="connsiteY10" fmla="*/ 669010 h 669973"/>
              <a:gd name="connsiteX11" fmla="*/ 452662 w 682925"/>
              <a:gd name="connsiteY11" fmla="*/ 614241 h 669973"/>
              <a:gd name="connsiteX12" fmla="*/ 378844 w 682925"/>
              <a:gd name="connsiteY12" fmla="*/ 592810 h 669973"/>
              <a:gd name="connsiteX13" fmla="*/ 333600 w 682925"/>
              <a:gd name="connsiteY13" fmla="*/ 554710 h 669973"/>
              <a:gd name="connsiteX14" fmla="*/ 300262 w 682925"/>
              <a:gd name="connsiteY14" fmla="*/ 530898 h 669973"/>
              <a:gd name="connsiteX15" fmla="*/ 269306 w 682925"/>
              <a:gd name="connsiteY15" fmla="*/ 476129 h 669973"/>
              <a:gd name="connsiteX16" fmla="*/ 216919 w 682925"/>
              <a:gd name="connsiteY16" fmla="*/ 457079 h 669973"/>
              <a:gd name="connsiteX17" fmla="*/ 164531 w 682925"/>
              <a:gd name="connsiteY17" fmla="*/ 447554 h 669973"/>
              <a:gd name="connsiteX18" fmla="*/ 114525 w 682925"/>
              <a:gd name="connsiteY18" fmla="*/ 440410 h 669973"/>
              <a:gd name="connsiteX19" fmla="*/ 21656 w 682925"/>
              <a:gd name="connsiteY19" fmla="*/ 409454 h 669973"/>
              <a:gd name="connsiteX20" fmla="*/ 19275 w 682925"/>
              <a:gd name="connsiteY20" fmla="*/ 395166 h 669973"/>
              <a:gd name="connsiteX21" fmla="*/ 1020 w 682925"/>
              <a:gd name="connsiteY21" fmla="*/ 303152 h 669973"/>
              <a:gd name="connsiteX22" fmla="*/ 54018 w 682925"/>
              <a:gd name="connsiteY22" fmla="*/ 230982 h 669973"/>
              <a:gd name="connsiteX23" fmla="*/ 115807 w 682925"/>
              <a:gd name="connsiteY23" fmla="*/ 132557 h 669973"/>
              <a:gd name="connsiteX24" fmla="*/ 252761 w 682925"/>
              <a:gd name="connsiteY24" fmla="*/ 1406 h 669973"/>
              <a:gd name="connsiteX25" fmla="*/ 278465 w 682925"/>
              <a:gd name="connsiteY25" fmla="*/ 222068 h 669973"/>
              <a:gd name="connsiteX26" fmla="*/ 531916 w 682925"/>
              <a:gd name="connsiteY26" fmla="*/ 254733 h 669973"/>
              <a:gd name="connsiteX27" fmla="*/ 636019 w 682925"/>
              <a:gd name="connsiteY27" fmla="*/ 261816 h 669973"/>
              <a:gd name="connsiteX0" fmla="*/ 636019 w 682925"/>
              <a:gd name="connsiteY0" fmla="*/ 185342 h 593499"/>
              <a:gd name="connsiteX1" fmla="*/ 678881 w 682925"/>
              <a:gd name="connsiteY1" fmla="*/ 244874 h 593499"/>
              <a:gd name="connsiteX2" fmla="*/ 674119 w 682925"/>
              <a:gd name="connsiteY2" fmla="*/ 302024 h 593499"/>
              <a:gd name="connsiteX3" fmla="*/ 616969 w 682925"/>
              <a:gd name="connsiteY3" fmla="*/ 325836 h 593499"/>
              <a:gd name="connsiteX4" fmla="*/ 571725 w 682925"/>
              <a:gd name="connsiteY4" fmla="*/ 325836 h 593499"/>
              <a:gd name="connsiteX5" fmla="*/ 538387 w 682925"/>
              <a:gd name="connsiteY5" fmla="*/ 354411 h 593499"/>
              <a:gd name="connsiteX6" fmla="*/ 536006 w 682925"/>
              <a:gd name="connsiteY6" fmla="*/ 416324 h 593499"/>
              <a:gd name="connsiteX7" fmla="*/ 583631 w 682925"/>
              <a:gd name="connsiteY7" fmla="*/ 494905 h 593499"/>
              <a:gd name="connsiteX8" fmla="*/ 557437 w 682925"/>
              <a:gd name="connsiteY8" fmla="*/ 518717 h 593499"/>
              <a:gd name="connsiteX9" fmla="*/ 562200 w 682925"/>
              <a:gd name="connsiteY9" fmla="*/ 568724 h 593499"/>
              <a:gd name="connsiteX10" fmla="*/ 497906 w 682925"/>
              <a:gd name="connsiteY10" fmla="*/ 592536 h 593499"/>
              <a:gd name="connsiteX11" fmla="*/ 452662 w 682925"/>
              <a:gd name="connsiteY11" fmla="*/ 537767 h 593499"/>
              <a:gd name="connsiteX12" fmla="*/ 378844 w 682925"/>
              <a:gd name="connsiteY12" fmla="*/ 516336 h 593499"/>
              <a:gd name="connsiteX13" fmla="*/ 333600 w 682925"/>
              <a:gd name="connsiteY13" fmla="*/ 478236 h 593499"/>
              <a:gd name="connsiteX14" fmla="*/ 300262 w 682925"/>
              <a:gd name="connsiteY14" fmla="*/ 454424 h 593499"/>
              <a:gd name="connsiteX15" fmla="*/ 269306 w 682925"/>
              <a:gd name="connsiteY15" fmla="*/ 399655 h 593499"/>
              <a:gd name="connsiteX16" fmla="*/ 216919 w 682925"/>
              <a:gd name="connsiteY16" fmla="*/ 380605 h 593499"/>
              <a:gd name="connsiteX17" fmla="*/ 164531 w 682925"/>
              <a:gd name="connsiteY17" fmla="*/ 371080 h 593499"/>
              <a:gd name="connsiteX18" fmla="*/ 114525 w 682925"/>
              <a:gd name="connsiteY18" fmla="*/ 363936 h 593499"/>
              <a:gd name="connsiteX19" fmla="*/ 21656 w 682925"/>
              <a:gd name="connsiteY19" fmla="*/ 332980 h 593499"/>
              <a:gd name="connsiteX20" fmla="*/ 19275 w 682925"/>
              <a:gd name="connsiteY20" fmla="*/ 318692 h 593499"/>
              <a:gd name="connsiteX21" fmla="*/ 1020 w 682925"/>
              <a:gd name="connsiteY21" fmla="*/ 226678 h 593499"/>
              <a:gd name="connsiteX22" fmla="*/ 54018 w 682925"/>
              <a:gd name="connsiteY22" fmla="*/ 154508 h 593499"/>
              <a:gd name="connsiteX23" fmla="*/ 115807 w 682925"/>
              <a:gd name="connsiteY23" fmla="*/ 56083 h 593499"/>
              <a:gd name="connsiteX24" fmla="*/ 260576 w 682925"/>
              <a:gd name="connsiteY24" fmla="*/ 3086 h 593499"/>
              <a:gd name="connsiteX25" fmla="*/ 278465 w 682925"/>
              <a:gd name="connsiteY25" fmla="*/ 145594 h 593499"/>
              <a:gd name="connsiteX26" fmla="*/ 531916 w 682925"/>
              <a:gd name="connsiteY26" fmla="*/ 178259 h 593499"/>
              <a:gd name="connsiteX27" fmla="*/ 636019 w 682925"/>
              <a:gd name="connsiteY27" fmla="*/ 185342 h 593499"/>
              <a:gd name="connsiteX0" fmla="*/ 636019 w 682925"/>
              <a:gd name="connsiteY0" fmla="*/ 142260 h 550417"/>
              <a:gd name="connsiteX1" fmla="*/ 678881 w 682925"/>
              <a:gd name="connsiteY1" fmla="*/ 201792 h 550417"/>
              <a:gd name="connsiteX2" fmla="*/ 674119 w 682925"/>
              <a:gd name="connsiteY2" fmla="*/ 258942 h 550417"/>
              <a:gd name="connsiteX3" fmla="*/ 616969 w 682925"/>
              <a:gd name="connsiteY3" fmla="*/ 282754 h 550417"/>
              <a:gd name="connsiteX4" fmla="*/ 571725 w 682925"/>
              <a:gd name="connsiteY4" fmla="*/ 282754 h 550417"/>
              <a:gd name="connsiteX5" fmla="*/ 538387 w 682925"/>
              <a:gd name="connsiteY5" fmla="*/ 311329 h 550417"/>
              <a:gd name="connsiteX6" fmla="*/ 536006 w 682925"/>
              <a:gd name="connsiteY6" fmla="*/ 373242 h 550417"/>
              <a:gd name="connsiteX7" fmla="*/ 583631 w 682925"/>
              <a:gd name="connsiteY7" fmla="*/ 451823 h 550417"/>
              <a:gd name="connsiteX8" fmla="*/ 557437 w 682925"/>
              <a:gd name="connsiteY8" fmla="*/ 475635 h 550417"/>
              <a:gd name="connsiteX9" fmla="*/ 562200 w 682925"/>
              <a:gd name="connsiteY9" fmla="*/ 525642 h 550417"/>
              <a:gd name="connsiteX10" fmla="*/ 497906 w 682925"/>
              <a:gd name="connsiteY10" fmla="*/ 549454 h 550417"/>
              <a:gd name="connsiteX11" fmla="*/ 452662 w 682925"/>
              <a:gd name="connsiteY11" fmla="*/ 494685 h 550417"/>
              <a:gd name="connsiteX12" fmla="*/ 378844 w 682925"/>
              <a:gd name="connsiteY12" fmla="*/ 473254 h 550417"/>
              <a:gd name="connsiteX13" fmla="*/ 333600 w 682925"/>
              <a:gd name="connsiteY13" fmla="*/ 435154 h 550417"/>
              <a:gd name="connsiteX14" fmla="*/ 300262 w 682925"/>
              <a:gd name="connsiteY14" fmla="*/ 411342 h 550417"/>
              <a:gd name="connsiteX15" fmla="*/ 269306 w 682925"/>
              <a:gd name="connsiteY15" fmla="*/ 356573 h 550417"/>
              <a:gd name="connsiteX16" fmla="*/ 216919 w 682925"/>
              <a:gd name="connsiteY16" fmla="*/ 337523 h 550417"/>
              <a:gd name="connsiteX17" fmla="*/ 164531 w 682925"/>
              <a:gd name="connsiteY17" fmla="*/ 327998 h 550417"/>
              <a:gd name="connsiteX18" fmla="*/ 114525 w 682925"/>
              <a:gd name="connsiteY18" fmla="*/ 320854 h 550417"/>
              <a:gd name="connsiteX19" fmla="*/ 21656 w 682925"/>
              <a:gd name="connsiteY19" fmla="*/ 289898 h 550417"/>
              <a:gd name="connsiteX20" fmla="*/ 19275 w 682925"/>
              <a:gd name="connsiteY20" fmla="*/ 275610 h 550417"/>
              <a:gd name="connsiteX21" fmla="*/ 1020 w 682925"/>
              <a:gd name="connsiteY21" fmla="*/ 183596 h 550417"/>
              <a:gd name="connsiteX22" fmla="*/ 54018 w 682925"/>
              <a:gd name="connsiteY22" fmla="*/ 111426 h 550417"/>
              <a:gd name="connsiteX23" fmla="*/ 115807 w 682925"/>
              <a:gd name="connsiteY23" fmla="*/ 13001 h 550417"/>
              <a:gd name="connsiteX24" fmla="*/ 217591 w 682925"/>
              <a:gd name="connsiteY24" fmla="*/ 10804 h 550417"/>
              <a:gd name="connsiteX25" fmla="*/ 278465 w 682925"/>
              <a:gd name="connsiteY25" fmla="*/ 102512 h 550417"/>
              <a:gd name="connsiteX26" fmla="*/ 531916 w 682925"/>
              <a:gd name="connsiteY26" fmla="*/ 135177 h 550417"/>
              <a:gd name="connsiteX27" fmla="*/ 636019 w 682925"/>
              <a:gd name="connsiteY27" fmla="*/ 142260 h 550417"/>
              <a:gd name="connsiteX0" fmla="*/ 636019 w 682925"/>
              <a:gd name="connsiteY0" fmla="*/ 170655 h 578812"/>
              <a:gd name="connsiteX1" fmla="*/ 678881 w 682925"/>
              <a:gd name="connsiteY1" fmla="*/ 230187 h 578812"/>
              <a:gd name="connsiteX2" fmla="*/ 674119 w 682925"/>
              <a:gd name="connsiteY2" fmla="*/ 287337 h 578812"/>
              <a:gd name="connsiteX3" fmla="*/ 616969 w 682925"/>
              <a:gd name="connsiteY3" fmla="*/ 311149 h 578812"/>
              <a:gd name="connsiteX4" fmla="*/ 571725 w 682925"/>
              <a:gd name="connsiteY4" fmla="*/ 311149 h 578812"/>
              <a:gd name="connsiteX5" fmla="*/ 538387 w 682925"/>
              <a:gd name="connsiteY5" fmla="*/ 339724 h 578812"/>
              <a:gd name="connsiteX6" fmla="*/ 536006 w 682925"/>
              <a:gd name="connsiteY6" fmla="*/ 401637 h 578812"/>
              <a:gd name="connsiteX7" fmla="*/ 583631 w 682925"/>
              <a:gd name="connsiteY7" fmla="*/ 480218 h 578812"/>
              <a:gd name="connsiteX8" fmla="*/ 557437 w 682925"/>
              <a:gd name="connsiteY8" fmla="*/ 504030 h 578812"/>
              <a:gd name="connsiteX9" fmla="*/ 562200 w 682925"/>
              <a:gd name="connsiteY9" fmla="*/ 554037 h 578812"/>
              <a:gd name="connsiteX10" fmla="*/ 497906 w 682925"/>
              <a:gd name="connsiteY10" fmla="*/ 577849 h 578812"/>
              <a:gd name="connsiteX11" fmla="*/ 452662 w 682925"/>
              <a:gd name="connsiteY11" fmla="*/ 523080 h 578812"/>
              <a:gd name="connsiteX12" fmla="*/ 378844 w 682925"/>
              <a:gd name="connsiteY12" fmla="*/ 501649 h 578812"/>
              <a:gd name="connsiteX13" fmla="*/ 333600 w 682925"/>
              <a:gd name="connsiteY13" fmla="*/ 463549 h 578812"/>
              <a:gd name="connsiteX14" fmla="*/ 300262 w 682925"/>
              <a:gd name="connsiteY14" fmla="*/ 439737 h 578812"/>
              <a:gd name="connsiteX15" fmla="*/ 269306 w 682925"/>
              <a:gd name="connsiteY15" fmla="*/ 384968 h 578812"/>
              <a:gd name="connsiteX16" fmla="*/ 216919 w 682925"/>
              <a:gd name="connsiteY16" fmla="*/ 365918 h 578812"/>
              <a:gd name="connsiteX17" fmla="*/ 164531 w 682925"/>
              <a:gd name="connsiteY17" fmla="*/ 356393 h 578812"/>
              <a:gd name="connsiteX18" fmla="*/ 114525 w 682925"/>
              <a:gd name="connsiteY18" fmla="*/ 349249 h 578812"/>
              <a:gd name="connsiteX19" fmla="*/ 21656 w 682925"/>
              <a:gd name="connsiteY19" fmla="*/ 318293 h 578812"/>
              <a:gd name="connsiteX20" fmla="*/ 19275 w 682925"/>
              <a:gd name="connsiteY20" fmla="*/ 304005 h 578812"/>
              <a:gd name="connsiteX21" fmla="*/ 1020 w 682925"/>
              <a:gd name="connsiteY21" fmla="*/ 211991 h 578812"/>
              <a:gd name="connsiteX22" fmla="*/ 54018 w 682925"/>
              <a:gd name="connsiteY22" fmla="*/ 139821 h 578812"/>
              <a:gd name="connsiteX23" fmla="*/ 115807 w 682925"/>
              <a:gd name="connsiteY23" fmla="*/ 41396 h 578812"/>
              <a:gd name="connsiteX24" fmla="*/ 225406 w 682925"/>
              <a:gd name="connsiteY24" fmla="*/ 4030 h 578812"/>
              <a:gd name="connsiteX25" fmla="*/ 278465 w 682925"/>
              <a:gd name="connsiteY25" fmla="*/ 130907 h 578812"/>
              <a:gd name="connsiteX26" fmla="*/ 531916 w 682925"/>
              <a:gd name="connsiteY26" fmla="*/ 163572 h 578812"/>
              <a:gd name="connsiteX27" fmla="*/ 636019 w 682925"/>
              <a:gd name="connsiteY27" fmla="*/ 170655 h 578812"/>
              <a:gd name="connsiteX0" fmla="*/ 636019 w 682925"/>
              <a:gd name="connsiteY0" fmla="*/ 166626 h 574783"/>
              <a:gd name="connsiteX1" fmla="*/ 678881 w 682925"/>
              <a:gd name="connsiteY1" fmla="*/ 226158 h 574783"/>
              <a:gd name="connsiteX2" fmla="*/ 674119 w 682925"/>
              <a:gd name="connsiteY2" fmla="*/ 283308 h 574783"/>
              <a:gd name="connsiteX3" fmla="*/ 616969 w 682925"/>
              <a:gd name="connsiteY3" fmla="*/ 307120 h 574783"/>
              <a:gd name="connsiteX4" fmla="*/ 571725 w 682925"/>
              <a:gd name="connsiteY4" fmla="*/ 307120 h 574783"/>
              <a:gd name="connsiteX5" fmla="*/ 538387 w 682925"/>
              <a:gd name="connsiteY5" fmla="*/ 335695 h 574783"/>
              <a:gd name="connsiteX6" fmla="*/ 536006 w 682925"/>
              <a:gd name="connsiteY6" fmla="*/ 397608 h 574783"/>
              <a:gd name="connsiteX7" fmla="*/ 583631 w 682925"/>
              <a:gd name="connsiteY7" fmla="*/ 476189 h 574783"/>
              <a:gd name="connsiteX8" fmla="*/ 557437 w 682925"/>
              <a:gd name="connsiteY8" fmla="*/ 500001 h 574783"/>
              <a:gd name="connsiteX9" fmla="*/ 562200 w 682925"/>
              <a:gd name="connsiteY9" fmla="*/ 550008 h 574783"/>
              <a:gd name="connsiteX10" fmla="*/ 497906 w 682925"/>
              <a:gd name="connsiteY10" fmla="*/ 573820 h 574783"/>
              <a:gd name="connsiteX11" fmla="*/ 452662 w 682925"/>
              <a:gd name="connsiteY11" fmla="*/ 519051 h 574783"/>
              <a:gd name="connsiteX12" fmla="*/ 378844 w 682925"/>
              <a:gd name="connsiteY12" fmla="*/ 497620 h 574783"/>
              <a:gd name="connsiteX13" fmla="*/ 333600 w 682925"/>
              <a:gd name="connsiteY13" fmla="*/ 459520 h 574783"/>
              <a:gd name="connsiteX14" fmla="*/ 300262 w 682925"/>
              <a:gd name="connsiteY14" fmla="*/ 435708 h 574783"/>
              <a:gd name="connsiteX15" fmla="*/ 269306 w 682925"/>
              <a:gd name="connsiteY15" fmla="*/ 380939 h 574783"/>
              <a:gd name="connsiteX16" fmla="*/ 216919 w 682925"/>
              <a:gd name="connsiteY16" fmla="*/ 361889 h 574783"/>
              <a:gd name="connsiteX17" fmla="*/ 164531 w 682925"/>
              <a:gd name="connsiteY17" fmla="*/ 352364 h 574783"/>
              <a:gd name="connsiteX18" fmla="*/ 114525 w 682925"/>
              <a:gd name="connsiteY18" fmla="*/ 345220 h 574783"/>
              <a:gd name="connsiteX19" fmla="*/ 21656 w 682925"/>
              <a:gd name="connsiteY19" fmla="*/ 314264 h 574783"/>
              <a:gd name="connsiteX20" fmla="*/ 19275 w 682925"/>
              <a:gd name="connsiteY20" fmla="*/ 299976 h 574783"/>
              <a:gd name="connsiteX21" fmla="*/ 1020 w 682925"/>
              <a:gd name="connsiteY21" fmla="*/ 207962 h 574783"/>
              <a:gd name="connsiteX22" fmla="*/ 54018 w 682925"/>
              <a:gd name="connsiteY22" fmla="*/ 135792 h 574783"/>
              <a:gd name="connsiteX23" fmla="*/ 115807 w 682925"/>
              <a:gd name="connsiteY23" fmla="*/ 37367 h 574783"/>
              <a:gd name="connsiteX24" fmla="*/ 225406 w 682925"/>
              <a:gd name="connsiteY24" fmla="*/ 1 h 574783"/>
              <a:gd name="connsiteX25" fmla="*/ 348803 w 682925"/>
              <a:gd name="connsiteY25" fmla="*/ 37001 h 574783"/>
              <a:gd name="connsiteX26" fmla="*/ 531916 w 682925"/>
              <a:gd name="connsiteY26" fmla="*/ 159543 h 574783"/>
              <a:gd name="connsiteX27" fmla="*/ 636019 w 682925"/>
              <a:gd name="connsiteY27" fmla="*/ 166626 h 574783"/>
              <a:gd name="connsiteX0" fmla="*/ 636019 w 682925"/>
              <a:gd name="connsiteY0" fmla="*/ 166626 h 574783"/>
              <a:gd name="connsiteX1" fmla="*/ 678881 w 682925"/>
              <a:gd name="connsiteY1" fmla="*/ 226158 h 574783"/>
              <a:gd name="connsiteX2" fmla="*/ 674119 w 682925"/>
              <a:gd name="connsiteY2" fmla="*/ 283308 h 574783"/>
              <a:gd name="connsiteX3" fmla="*/ 616969 w 682925"/>
              <a:gd name="connsiteY3" fmla="*/ 307120 h 574783"/>
              <a:gd name="connsiteX4" fmla="*/ 571725 w 682925"/>
              <a:gd name="connsiteY4" fmla="*/ 307120 h 574783"/>
              <a:gd name="connsiteX5" fmla="*/ 538387 w 682925"/>
              <a:gd name="connsiteY5" fmla="*/ 335695 h 574783"/>
              <a:gd name="connsiteX6" fmla="*/ 536006 w 682925"/>
              <a:gd name="connsiteY6" fmla="*/ 397608 h 574783"/>
              <a:gd name="connsiteX7" fmla="*/ 583631 w 682925"/>
              <a:gd name="connsiteY7" fmla="*/ 476189 h 574783"/>
              <a:gd name="connsiteX8" fmla="*/ 557437 w 682925"/>
              <a:gd name="connsiteY8" fmla="*/ 500001 h 574783"/>
              <a:gd name="connsiteX9" fmla="*/ 562200 w 682925"/>
              <a:gd name="connsiteY9" fmla="*/ 550008 h 574783"/>
              <a:gd name="connsiteX10" fmla="*/ 497906 w 682925"/>
              <a:gd name="connsiteY10" fmla="*/ 573820 h 574783"/>
              <a:gd name="connsiteX11" fmla="*/ 452662 w 682925"/>
              <a:gd name="connsiteY11" fmla="*/ 519051 h 574783"/>
              <a:gd name="connsiteX12" fmla="*/ 378844 w 682925"/>
              <a:gd name="connsiteY12" fmla="*/ 497620 h 574783"/>
              <a:gd name="connsiteX13" fmla="*/ 333600 w 682925"/>
              <a:gd name="connsiteY13" fmla="*/ 459520 h 574783"/>
              <a:gd name="connsiteX14" fmla="*/ 300262 w 682925"/>
              <a:gd name="connsiteY14" fmla="*/ 435708 h 574783"/>
              <a:gd name="connsiteX15" fmla="*/ 269306 w 682925"/>
              <a:gd name="connsiteY15" fmla="*/ 380939 h 574783"/>
              <a:gd name="connsiteX16" fmla="*/ 216919 w 682925"/>
              <a:gd name="connsiteY16" fmla="*/ 361889 h 574783"/>
              <a:gd name="connsiteX17" fmla="*/ 164531 w 682925"/>
              <a:gd name="connsiteY17" fmla="*/ 352364 h 574783"/>
              <a:gd name="connsiteX18" fmla="*/ 114525 w 682925"/>
              <a:gd name="connsiteY18" fmla="*/ 345220 h 574783"/>
              <a:gd name="connsiteX19" fmla="*/ 21656 w 682925"/>
              <a:gd name="connsiteY19" fmla="*/ 314264 h 574783"/>
              <a:gd name="connsiteX20" fmla="*/ 19275 w 682925"/>
              <a:gd name="connsiteY20" fmla="*/ 299976 h 574783"/>
              <a:gd name="connsiteX21" fmla="*/ 1020 w 682925"/>
              <a:gd name="connsiteY21" fmla="*/ 207962 h 574783"/>
              <a:gd name="connsiteX22" fmla="*/ 54018 w 682925"/>
              <a:gd name="connsiteY22" fmla="*/ 135792 h 574783"/>
              <a:gd name="connsiteX23" fmla="*/ 115807 w 682925"/>
              <a:gd name="connsiteY23" fmla="*/ 37367 h 574783"/>
              <a:gd name="connsiteX24" fmla="*/ 225406 w 682925"/>
              <a:gd name="connsiteY24" fmla="*/ 1 h 574783"/>
              <a:gd name="connsiteX25" fmla="*/ 348803 w 682925"/>
              <a:gd name="connsiteY25" fmla="*/ 37001 h 574783"/>
              <a:gd name="connsiteX26" fmla="*/ 531916 w 682925"/>
              <a:gd name="connsiteY26" fmla="*/ 159543 h 574783"/>
              <a:gd name="connsiteX27" fmla="*/ 636019 w 682925"/>
              <a:gd name="connsiteY27" fmla="*/ 166626 h 574783"/>
              <a:gd name="connsiteX0" fmla="*/ 636019 w 682925"/>
              <a:gd name="connsiteY0" fmla="*/ 166858 h 575015"/>
              <a:gd name="connsiteX1" fmla="*/ 678881 w 682925"/>
              <a:gd name="connsiteY1" fmla="*/ 226390 h 575015"/>
              <a:gd name="connsiteX2" fmla="*/ 674119 w 682925"/>
              <a:gd name="connsiteY2" fmla="*/ 283540 h 575015"/>
              <a:gd name="connsiteX3" fmla="*/ 616969 w 682925"/>
              <a:gd name="connsiteY3" fmla="*/ 307352 h 575015"/>
              <a:gd name="connsiteX4" fmla="*/ 571725 w 682925"/>
              <a:gd name="connsiteY4" fmla="*/ 307352 h 575015"/>
              <a:gd name="connsiteX5" fmla="*/ 538387 w 682925"/>
              <a:gd name="connsiteY5" fmla="*/ 335927 h 575015"/>
              <a:gd name="connsiteX6" fmla="*/ 536006 w 682925"/>
              <a:gd name="connsiteY6" fmla="*/ 397840 h 575015"/>
              <a:gd name="connsiteX7" fmla="*/ 583631 w 682925"/>
              <a:gd name="connsiteY7" fmla="*/ 476421 h 575015"/>
              <a:gd name="connsiteX8" fmla="*/ 557437 w 682925"/>
              <a:gd name="connsiteY8" fmla="*/ 500233 h 575015"/>
              <a:gd name="connsiteX9" fmla="*/ 562200 w 682925"/>
              <a:gd name="connsiteY9" fmla="*/ 550240 h 575015"/>
              <a:gd name="connsiteX10" fmla="*/ 497906 w 682925"/>
              <a:gd name="connsiteY10" fmla="*/ 574052 h 575015"/>
              <a:gd name="connsiteX11" fmla="*/ 452662 w 682925"/>
              <a:gd name="connsiteY11" fmla="*/ 519283 h 575015"/>
              <a:gd name="connsiteX12" fmla="*/ 378844 w 682925"/>
              <a:gd name="connsiteY12" fmla="*/ 497852 h 575015"/>
              <a:gd name="connsiteX13" fmla="*/ 333600 w 682925"/>
              <a:gd name="connsiteY13" fmla="*/ 459752 h 575015"/>
              <a:gd name="connsiteX14" fmla="*/ 300262 w 682925"/>
              <a:gd name="connsiteY14" fmla="*/ 435940 h 575015"/>
              <a:gd name="connsiteX15" fmla="*/ 269306 w 682925"/>
              <a:gd name="connsiteY15" fmla="*/ 381171 h 575015"/>
              <a:gd name="connsiteX16" fmla="*/ 216919 w 682925"/>
              <a:gd name="connsiteY16" fmla="*/ 362121 h 575015"/>
              <a:gd name="connsiteX17" fmla="*/ 164531 w 682925"/>
              <a:gd name="connsiteY17" fmla="*/ 352596 h 575015"/>
              <a:gd name="connsiteX18" fmla="*/ 114525 w 682925"/>
              <a:gd name="connsiteY18" fmla="*/ 345452 h 575015"/>
              <a:gd name="connsiteX19" fmla="*/ 21656 w 682925"/>
              <a:gd name="connsiteY19" fmla="*/ 314496 h 575015"/>
              <a:gd name="connsiteX20" fmla="*/ 19275 w 682925"/>
              <a:gd name="connsiteY20" fmla="*/ 300208 h 575015"/>
              <a:gd name="connsiteX21" fmla="*/ 1020 w 682925"/>
              <a:gd name="connsiteY21" fmla="*/ 208194 h 575015"/>
              <a:gd name="connsiteX22" fmla="*/ 54018 w 682925"/>
              <a:gd name="connsiteY22" fmla="*/ 136024 h 575015"/>
              <a:gd name="connsiteX23" fmla="*/ 115807 w 682925"/>
              <a:gd name="connsiteY23" fmla="*/ 37599 h 575015"/>
              <a:gd name="connsiteX24" fmla="*/ 225406 w 682925"/>
              <a:gd name="connsiteY24" fmla="*/ 233 h 575015"/>
              <a:gd name="connsiteX25" fmla="*/ 352711 w 682925"/>
              <a:gd name="connsiteY25" fmla="*/ 29417 h 575015"/>
              <a:gd name="connsiteX26" fmla="*/ 531916 w 682925"/>
              <a:gd name="connsiteY26" fmla="*/ 159775 h 575015"/>
              <a:gd name="connsiteX27" fmla="*/ 636019 w 682925"/>
              <a:gd name="connsiteY27" fmla="*/ 166858 h 575015"/>
              <a:gd name="connsiteX0" fmla="*/ 636019 w 682925"/>
              <a:gd name="connsiteY0" fmla="*/ 166858 h 575015"/>
              <a:gd name="connsiteX1" fmla="*/ 678881 w 682925"/>
              <a:gd name="connsiteY1" fmla="*/ 226390 h 575015"/>
              <a:gd name="connsiteX2" fmla="*/ 674119 w 682925"/>
              <a:gd name="connsiteY2" fmla="*/ 283540 h 575015"/>
              <a:gd name="connsiteX3" fmla="*/ 616969 w 682925"/>
              <a:gd name="connsiteY3" fmla="*/ 307352 h 575015"/>
              <a:gd name="connsiteX4" fmla="*/ 571725 w 682925"/>
              <a:gd name="connsiteY4" fmla="*/ 307352 h 575015"/>
              <a:gd name="connsiteX5" fmla="*/ 538387 w 682925"/>
              <a:gd name="connsiteY5" fmla="*/ 335927 h 575015"/>
              <a:gd name="connsiteX6" fmla="*/ 536006 w 682925"/>
              <a:gd name="connsiteY6" fmla="*/ 397840 h 575015"/>
              <a:gd name="connsiteX7" fmla="*/ 583631 w 682925"/>
              <a:gd name="connsiteY7" fmla="*/ 476421 h 575015"/>
              <a:gd name="connsiteX8" fmla="*/ 557437 w 682925"/>
              <a:gd name="connsiteY8" fmla="*/ 500233 h 575015"/>
              <a:gd name="connsiteX9" fmla="*/ 562200 w 682925"/>
              <a:gd name="connsiteY9" fmla="*/ 550240 h 575015"/>
              <a:gd name="connsiteX10" fmla="*/ 497906 w 682925"/>
              <a:gd name="connsiteY10" fmla="*/ 574052 h 575015"/>
              <a:gd name="connsiteX11" fmla="*/ 452662 w 682925"/>
              <a:gd name="connsiteY11" fmla="*/ 519283 h 575015"/>
              <a:gd name="connsiteX12" fmla="*/ 378844 w 682925"/>
              <a:gd name="connsiteY12" fmla="*/ 497852 h 575015"/>
              <a:gd name="connsiteX13" fmla="*/ 333600 w 682925"/>
              <a:gd name="connsiteY13" fmla="*/ 459752 h 575015"/>
              <a:gd name="connsiteX14" fmla="*/ 300262 w 682925"/>
              <a:gd name="connsiteY14" fmla="*/ 435940 h 575015"/>
              <a:gd name="connsiteX15" fmla="*/ 269306 w 682925"/>
              <a:gd name="connsiteY15" fmla="*/ 381171 h 575015"/>
              <a:gd name="connsiteX16" fmla="*/ 216919 w 682925"/>
              <a:gd name="connsiteY16" fmla="*/ 362121 h 575015"/>
              <a:gd name="connsiteX17" fmla="*/ 164531 w 682925"/>
              <a:gd name="connsiteY17" fmla="*/ 352596 h 575015"/>
              <a:gd name="connsiteX18" fmla="*/ 114525 w 682925"/>
              <a:gd name="connsiteY18" fmla="*/ 345452 h 575015"/>
              <a:gd name="connsiteX19" fmla="*/ 21656 w 682925"/>
              <a:gd name="connsiteY19" fmla="*/ 314496 h 575015"/>
              <a:gd name="connsiteX20" fmla="*/ 19275 w 682925"/>
              <a:gd name="connsiteY20" fmla="*/ 300208 h 575015"/>
              <a:gd name="connsiteX21" fmla="*/ 1020 w 682925"/>
              <a:gd name="connsiteY21" fmla="*/ 208194 h 575015"/>
              <a:gd name="connsiteX22" fmla="*/ 54018 w 682925"/>
              <a:gd name="connsiteY22" fmla="*/ 136024 h 575015"/>
              <a:gd name="connsiteX23" fmla="*/ 115807 w 682925"/>
              <a:gd name="connsiteY23" fmla="*/ 37599 h 575015"/>
              <a:gd name="connsiteX24" fmla="*/ 225406 w 682925"/>
              <a:gd name="connsiteY24" fmla="*/ 233 h 575015"/>
              <a:gd name="connsiteX25" fmla="*/ 352711 w 682925"/>
              <a:gd name="connsiteY25" fmla="*/ 29417 h 575015"/>
              <a:gd name="connsiteX26" fmla="*/ 547547 w 682925"/>
              <a:gd name="connsiteY26" fmla="*/ 144144 h 575015"/>
              <a:gd name="connsiteX27" fmla="*/ 636019 w 682925"/>
              <a:gd name="connsiteY27" fmla="*/ 166858 h 575015"/>
              <a:gd name="connsiteX0" fmla="*/ 636019 w 682925"/>
              <a:gd name="connsiteY0" fmla="*/ 166697 h 574854"/>
              <a:gd name="connsiteX1" fmla="*/ 678881 w 682925"/>
              <a:gd name="connsiteY1" fmla="*/ 226229 h 574854"/>
              <a:gd name="connsiteX2" fmla="*/ 674119 w 682925"/>
              <a:gd name="connsiteY2" fmla="*/ 283379 h 574854"/>
              <a:gd name="connsiteX3" fmla="*/ 616969 w 682925"/>
              <a:gd name="connsiteY3" fmla="*/ 307191 h 574854"/>
              <a:gd name="connsiteX4" fmla="*/ 571725 w 682925"/>
              <a:gd name="connsiteY4" fmla="*/ 307191 h 574854"/>
              <a:gd name="connsiteX5" fmla="*/ 538387 w 682925"/>
              <a:gd name="connsiteY5" fmla="*/ 335766 h 574854"/>
              <a:gd name="connsiteX6" fmla="*/ 536006 w 682925"/>
              <a:gd name="connsiteY6" fmla="*/ 397679 h 574854"/>
              <a:gd name="connsiteX7" fmla="*/ 583631 w 682925"/>
              <a:gd name="connsiteY7" fmla="*/ 476260 h 574854"/>
              <a:gd name="connsiteX8" fmla="*/ 557437 w 682925"/>
              <a:gd name="connsiteY8" fmla="*/ 500072 h 574854"/>
              <a:gd name="connsiteX9" fmla="*/ 562200 w 682925"/>
              <a:gd name="connsiteY9" fmla="*/ 550079 h 574854"/>
              <a:gd name="connsiteX10" fmla="*/ 497906 w 682925"/>
              <a:gd name="connsiteY10" fmla="*/ 573891 h 574854"/>
              <a:gd name="connsiteX11" fmla="*/ 452662 w 682925"/>
              <a:gd name="connsiteY11" fmla="*/ 519122 h 574854"/>
              <a:gd name="connsiteX12" fmla="*/ 378844 w 682925"/>
              <a:gd name="connsiteY12" fmla="*/ 497691 h 574854"/>
              <a:gd name="connsiteX13" fmla="*/ 333600 w 682925"/>
              <a:gd name="connsiteY13" fmla="*/ 459591 h 574854"/>
              <a:gd name="connsiteX14" fmla="*/ 300262 w 682925"/>
              <a:gd name="connsiteY14" fmla="*/ 435779 h 574854"/>
              <a:gd name="connsiteX15" fmla="*/ 269306 w 682925"/>
              <a:gd name="connsiteY15" fmla="*/ 381010 h 574854"/>
              <a:gd name="connsiteX16" fmla="*/ 216919 w 682925"/>
              <a:gd name="connsiteY16" fmla="*/ 361960 h 574854"/>
              <a:gd name="connsiteX17" fmla="*/ 164531 w 682925"/>
              <a:gd name="connsiteY17" fmla="*/ 352435 h 574854"/>
              <a:gd name="connsiteX18" fmla="*/ 114525 w 682925"/>
              <a:gd name="connsiteY18" fmla="*/ 345291 h 574854"/>
              <a:gd name="connsiteX19" fmla="*/ 21656 w 682925"/>
              <a:gd name="connsiteY19" fmla="*/ 314335 h 574854"/>
              <a:gd name="connsiteX20" fmla="*/ 19275 w 682925"/>
              <a:gd name="connsiteY20" fmla="*/ 300047 h 574854"/>
              <a:gd name="connsiteX21" fmla="*/ 1020 w 682925"/>
              <a:gd name="connsiteY21" fmla="*/ 208033 h 574854"/>
              <a:gd name="connsiteX22" fmla="*/ 54018 w 682925"/>
              <a:gd name="connsiteY22" fmla="*/ 135863 h 574854"/>
              <a:gd name="connsiteX23" fmla="*/ 115807 w 682925"/>
              <a:gd name="connsiteY23" fmla="*/ 37438 h 574854"/>
              <a:gd name="connsiteX24" fmla="*/ 225406 w 682925"/>
              <a:gd name="connsiteY24" fmla="*/ 72 h 574854"/>
              <a:gd name="connsiteX25" fmla="*/ 352711 w 682925"/>
              <a:gd name="connsiteY25" fmla="*/ 29256 h 574854"/>
              <a:gd name="connsiteX26" fmla="*/ 512647 w 682925"/>
              <a:gd name="connsiteY26" fmla="*/ 65235 h 574854"/>
              <a:gd name="connsiteX27" fmla="*/ 547547 w 682925"/>
              <a:gd name="connsiteY27" fmla="*/ 143983 h 574854"/>
              <a:gd name="connsiteX28" fmla="*/ 636019 w 682925"/>
              <a:gd name="connsiteY28" fmla="*/ 166697 h 574854"/>
              <a:gd name="connsiteX0" fmla="*/ 636019 w 682925"/>
              <a:gd name="connsiteY0" fmla="*/ 166697 h 574854"/>
              <a:gd name="connsiteX1" fmla="*/ 678881 w 682925"/>
              <a:gd name="connsiteY1" fmla="*/ 226229 h 574854"/>
              <a:gd name="connsiteX2" fmla="*/ 674119 w 682925"/>
              <a:gd name="connsiteY2" fmla="*/ 283379 h 574854"/>
              <a:gd name="connsiteX3" fmla="*/ 616969 w 682925"/>
              <a:gd name="connsiteY3" fmla="*/ 307191 h 574854"/>
              <a:gd name="connsiteX4" fmla="*/ 571725 w 682925"/>
              <a:gd name="connsiteY4" fmla="*/ 307191 h 574854"/>
              <a:gd name="connsiteX5" fmla="*/ 538387 w 682925"/>
              <a:gd name="connsiteY5" fmla="*/ 335766 h 574854"/>
              <a:gd name="connsiteX6" fmla="*/ 536006 w 682925"/>
              <a:gd name="connsiteY6" fmla="*/ 397679 h 574854"/>
              <a:gd name="connsiteX7" fmla="*/ 583631 w 682925"/>
              <a:gd name="connsiteY7" fmla="*/ 476260 h 574854"/>
              <a:gd name="connsiteX8" fmla="*/ 557437 w 682925"/>
              <a:gd name="connsiteY8" fmla="*/ 500072 h 574854"/>
              <a:gd name="connsiteX9" fmla="*/ 562200 w 682925"/>
              <a:gd name="connsiteY9" fmla="*/ 550079 h 574854"/>
              <a:gd name="connsiteX10" fmla="*/ 497906 w 682925"/>
              <a:gd name="connsiteY10" fmla="*/ 573891 h 574854"/>
              <a:gd name="connsiteX11" fmla="*/ 452662 w 682925"/>
              <a:gd name="connsiteY11" fmla="*/ 519122 h 574854"/>
              <a:gd name="connsiteX12" fmla="*/ 378844 w 682925"/>
              <a:gd name="connsiteY12" fmla="*/ 497691 h 574854"/>
              <a:gd name="connsiteX13" fmla="*/ 333600 w 682925"/>
              <a:gd name="connsiteY13" fmla="*/ 459591 h 574854"/>
              <a:gd name="connsiteX14" fmla="*/ 300262 w 682925"/>
              <a:gd name="connsiteY14" fmla="*/ 435779 h 574854"/>
              <a:gd name="connsiteX15" fmla="*/ 269306 w 682925"/>
              <a:gd name="connsiteY15" fmla="*/ 381010 h 574854"/>
              <a:gd name="connsiteX16" fmla="*/ 216919 w 682925"/>
              <a:gd name="connsiteY16" fmla="*/ 361960 h 574854"/>
              <a:gd name="connsiteX17" fmla="*/ 164531 w 682925"/>
              <a:gd name="connsiteY17" fmla="*/ 352435 h 574854"/>
              <a:gd name="connsiteX18" fmla="*/ 114525 w 682925"/>
              <a:gd name="connsiteY18" fmla="*/ 345291 h 574854"/>
              <a:gd name="connsiteX19" fmla="*/ 21656 w 682925"/>
              <a:gd name="connsiteY19" fmla="*/ 314335 h 574854"/>
              <a:gd name="connsiteX20" fmla="*/ 19275 w 682925"/>
              <a:gd name="connsiteY20" fmla="*/ 300047 h 574854"/>
              <a:gd name="connsiteX21" fmla="*/ 1020 w 682925"/>
              <a:gd name="connsiteY21" fmla="*/ 208033 h 574854"/>
              <a:gd name="connsiteX22" fmla="*/ 54018 w 682925"/>
              <a:gd name="connsiteY22" fmla="*/ 135863 h 574854"/>
              <a:gd name="connsiteX23" fmla="*/ 115807 w 682925"/>
              <a:gd name="connsiteY23" fmla="*/ 37438 h 574854"/>
              <a:gd name="connsiteX24" fmla="*/ 225406 w 682925"/>
              <a:gd name="connsiteY24" fmla="*/ 72 h 574854"/>
              <a:gd name="connsiteX25" fmla="*/ 352711 w 682925"/>
              <a:gd name="connsiteY25" fmla="*/ 29256 h 574854"/>
              <a:gd name="connsiteX26" fmla="*/ 512647 w 682925"/>
              <a:gd name="connsiteY26" fmla="*/ 65235 h 574854"/>
              <a:gd name="connsiteX27" fmla="*/ 563178 w 682925"/>
              <a:gd name="connsiteY27" fmla="*/ 136167 h 574854"/>
              <a:gd name="connsiteX28" fmla="*/ 636019 w 682925"/>
              <a:gd name="connsiteY28" fmla="*/ 166697 h 574854"/>
              <a:gd name="connsiteX0" fmla="*/ 671188 w 682171"/>
              <a:gd name="connsiteY0" fmla="*/ 158882 h 574854"/>
              <a:gd name="connsiteX1" fmla="*/ 678881 w 682171"/>
              <a:gd name="connsiteY1" fmla="*/ 226229 h 574854"/>
              <a:gd name="connsiteX2" fmla="*/ 674119 w 682171"/>
              <a:gd name="connsiteY2" fmla="*/ 283379 h 574854"/>
              <a:gd name="connsiteX3" fmla="*/ 616969 w 682171"/>
              <a:gd name="connsiteY3" fmla="*/ 307191 h 574854"/>
              <a:gd name="connsiteX4" fmla="*/ 571725 w 682171"/>
              <a:gd name="connsiteY4" fmla="*/ 307191 h 574854"/>
              <a:gd name="connsiteX5" fmla="*/ 538387 w 682171"/>
              <a:gd name="connsiteY5" fmla="*/ 335766 h 574854"/>
              <a:gd name="connsiteX6" fmla="*/ 536006 w 682171"/>
              <a:gd name="connsiteY6" fmla="*/ 397679 h 574854"/>
              <a:gd name="connsiteX7" fmla="*/ 583631 w 682171"/>
              <a:gd name="connsiteY7" fmla="*/ 476260 h 574854"/>
              <a:gd name="connsiteX8" fmla="*/ 557437 w 682171"/>
              <a:gd name="connsiteY8" fmla="*/ 500072 h 574854"/>
              <a:gd name="connsiteX9" fmla="*/ 562200 w 682171"/>
              <a:gd name="connsiteY9" fmla="*/ 550079 h 574854"/>
              <a:gd name="connsiteX10" fmla="*/ 497906 w 682171"/>
              <a:gd name="connsiteY10" fmla="*/ 573891 h 574854"/>
              <a:gd name="connsiteX11" fmla="*/ 452662 w 682171"/>
              <a:gd name="connsiteY11" fmla="*/ 519122 h 574854"/>
              <a:gd name="connsiteX12" fmla="*/ 378844 w 682171"/>
              <a:gd name="connsiteY12" fmla="*/ 497691 h 574854"/>
              <a:gd name="connsiteX13" fmla="*/ 333600 w 682171"/>
              <a:gd name="connsiteY13" fmla="*/ 459591 h 574854"/>
              <a:gd name="connsiteX14" fmla="*/ 300262 w 682171"/>
              <a:gd name="connsiteY14" fmla="*/ 435779 h 574854"/>
              <a:gd name="connsiteX15" fmla="*/ 269306 w 682171"/>
              <a:gd name="connsiteY15" fmla="*/ 381010 h 574854"/>
              <a:gd name="connsiteX16" fmla="*/ 216919 w 682171"/>
              <a:gd name="connsiteY16" fmla="*/ 361960 h 574854"/>
              <a:gd name="connsiteX17" fmla="*/ 164531 w 682171"/>
              <a:gd name="connsiteY17" fmla="*/ 352435 h 574854"/>
              <a:gd name="connsiteX18" fmla="*/ 114525 w 682171"/>
              <a:gd name="connsiteY18" fmla="*/ 345291 h 574854"/>
              <a:gd name="connsiteX19" fmla="*/ 21656 w 682171"/>
              <a:gd name="connsiteY19" fmla="*/ 314335 h 574854"/>
              <a:gd name="connsiteX20" fmla="*/ 19275 w 682171"/>
              <a:gd name="connsiteY20" fmla="*/ 300047 h 574854"/>
              <a:gd name="connsiteX21" fmla="*/ 1020 w 682171"/>
              <a:gd name="connsiteY21" fmla="*/ 208033 h 574854"/>
              <a:gd name="connsiteX22" fmla="*/ 54018 w 682171"/>
              <a:gd name="connsiteY22" fmla="*/ 135863 h 574854"/>
              <a:gd name="connsiteX23" fmla="*/ 115807 w 682171"/>
              <a:gd name="connsiteY23" fmla="*/ 37438 h 574854"/>
              <a:gd name="connsiteX24" fmla="*/ 225406 w 682171"/>
              <a:gd name="connsiteY24" fmla="*/ 72 h 574854"/>
              <a:gd name="connsiteX25" fmla="*/ 352711 w 682171"/>
              <a:gd name="connsiteY25" fmla="*/ 29256 h 574854"/>
              <a:gd name="connsiteX26" fmla="*/ 512647 w 682171"/>
              <a:gd name="connsiteY26" fmla="*/ 65235 h 574854"/>
              <a:gd name="connsiteX27" fmla="*/ 563178 w 682171"/>
              <a:gd name="connsiteY27" fmla="*/ 136167 h 574854"/>
              <a:gd name="connsiteX28" fmla="*/ 671188 w 682171"/>
              <a:gd name="connsiteY28" fmla="*/ 158882 h 574854"/>
              <a:gd name="connsiteX0" fmla="*/ 675096 w 684815"/>
              <a:gd name="connsiteY0" fmla="*/ 151067 h 574854"/>
              <a:gd name="connsiteX1" fmla="*/ 678881 w 684815"/>
              <a:gd name="connsiteY1" fmla="*/ 226229 h 574854"/>
              <a:gd name="connsiteX2" fmla="*/ 674119 w 684815"/>
              <a:gd name="connsiteY2" fmla="*/ 283379 h 574854"/>
              <a:gd name="connsiteX3" fmla="*/ 616969 w 684815"/>
              <a:gd name="connsiteY3" fmla="*/ 307191 h 574854"/>
              <a:gd name="connsiteX4" fmla="*/ 571725 w 684815"/>
              <a:gd name="connsiteY4" fmla="*/ 307191 h 574854"/>
              <a:gd name="connsiteX5" fmla="*/ 538387 w 684815"/>
              <a:gd name="connsiteY5" fmla="*/ 335766 h 574854"/>
              <a:gd name="connsiteX6" fmla="*/ 536006 w 684815"/>
              <a:gd name="connsiteY6" fmla="*/ 397679 h 574854"/>
              <a:gd name="connsiteX7" fmla="*/ 583631 w 684815"/>
              <a:gd name="connsiteY7" fmla="*/ 476260 h 574854"/>
              <a:gd name="connsiteX8" fmla="*/ 557437 w 684815"/>
              <a:gd name="connsiteY8" fmla="*/ 500072 h 574854"/>
              <a:gd name="connsiteX9" fmla="*/ 562200 w 684815"/>
              <a:gd name="connsiteY9" fmla="*/ 550079 h 574854"/>
              <a:gd name="connsiteX10" fmla="*/ 497906 w 684815"/>
              <a:gd name="connsiteY10" fmla="*/ 573891 h 574854"/>
              <a:gd name="connsiteX11" fmla="*/ 452662 w 684815"/>
              <a:gd name="connsiteY11" fmla="*/ 519122 h 574854"/>
              <a:gd name="connsiteX12" fmla="*/ 378844 w 684815"/>
              <a:gd name="connsiteY12" fmla="*/ 497691 h 574854"/>
              <a:gd name="connsiteX13" fmla="*/ 333600 w 684815"/>
              <a:gd name="connsiteY13" fmla="*/ 459591 h 574854"/>
              <a:gd name="connsiteX14" fmla="*/ 300262 w 684815"/>
              <a:gd name="connsiteY14" fmla="*/ 435779 h 574854"/>
              <a:gd name="connsiteX15" fmla="*/ 269306 w 684815"/>
              <a:gd name="connsiteY15" fmla="*/ 381010 h 574854"/>
              <a:gd name="connsiteX16" fmla="*/ 216919 w 684815"/>
              <a:gd name="connsiteY16" fmla="*/ 361960 h 574854"/>
              <a:gd name="connsiteX17" fmla="*/ 164531 w 684815"/>
              <a:gd name="connsiteY17" fmla="*/ 352435 h 574854"/>
              <a:gd name="connsiteX18" fmla="*/ 114525 w 684815"/>
              <a:gd name="connsiteY18" fmla="*/ 345291 h 574854"/>
              <a:gd name="connsiteX19" fmla="*/ 21656 w 684815"/>
              <a:gd name="connsiteY19" fmla="*/ 314335 h 574854"/>
              <a:gd name="connsiteX20" fmla="*/ 19275 w 684815"/>
              <a:gd name="connsiteY20" fmla="*/ 300047 h 574854"/>
              <a:gd name="connsiteX21" fmla="*/ 1020 w 684815"/>
              <a:gd name="connsiteY21" fmla="*/ 208033 h 574854"/>
              <a:gd name="connsiteX22" fmla="*/ 54018 w 684815"/>
              <a:gd name="connsiteY22" fmla="*/ 135863 h 574854"/>
              <a:gd name="connsiteX23" fmla="*/ 115807 w 684815"/>
              <a:gd name="connsiteY23" fmla="*/ 37438 h 574854"/>
              <a:gd name="connsiteX24" fmla="*/ 225406 w 684815"/>
              <a:gd name="connsiteY24" fmla="*/ 72 h 574854"/>
              <a:gd name="connsiteX25" fmla="*/ 352711 w 684815"/>
              <a:gd name="connsiteY25" fmla="*/ 29256 h 574854"/>
              <a:gd name="connsiteX26" fmla="*/ 512647 w 684815"/>
              <a:gd name="connsiteY26" fmla="*/ 65235 h 574854"/>
              <a:gd name="connsiteX27" fmla="*/ 563178 w 684815"/>
              <a:gd name="connsiteY27" fmla="*/ 136167 h 574854"/>
              <a:gd name="connsiteX28" fmla="*/ 675096 w 684815"/>
              <a:gd name="connsiteY28" fmla="*/ 151067 h 574854"/>
              <a:gd name="connsiteX0" fmla="*/ 684685 w 694404"/>
              <a:gd name="connsiteY0" fmla="*/ 151067 h 574854"/>
              <a:gd name="connsiteX1" fmla="*/ 688470 w 694404"/>
              <a:gd name="connsiteY1" fmla="*/ 226229 h 574854"/>
              <a:gd name="connsiteX2" fmla="*/ 683708 w 694404"/>
              <a:gd name="connsiteY2" fmla="*/ 283379 h 574854"/>
              <a:gd name="connsiteX3" fmla="*/ 626558 w 694404"/>
              <a:gd name="connsiteY3" fmla="*/ 307191 h 574854"/>
              <a:gd name="connsiteX4" fmla="*/ 581314 w 694404"/>
              <a:gd name="connsiteY4" fmla="*/ 307191 h 574854"/>
              <a:gd name="connsiteX5" fmla="*/ 547976 w 694404"/>
              <a:gd name="connsiteY5" fmla="*/ 335766 h 574854"/>
              <a:gd name="connsiteX6" fmla="*/ 545595 w 694404"/>
              <a:gd name="connsiteY6" fmla="*/ 397679 h 574854"/>
              <a:gd name="connsiteX7" fmla="*/ 593220 w 694404"/>
              <a:gd name="connsiteY7" fmla="*/ 476260 h 574854"/>
              <a:gd name="connsiteX8" fmla="*/ 567026 w 694404"/>
              <a:gd name="connsiteY8" fmla="*/ 500072 h 574854"/>
              <a:gd name="connsiteX9" fmla="*/ 571789 w 694404"/>
              <a:gd name="connsiteY9" fmla="*/ 550079 h 574854"/>
              <a:gd name="connsiteX10" fmla="*/ 507495 w 694404"/>
              <a:gd name="connsiteY10" fmla="*/ 573891 h 574854"/>
              <a:gd name="connsiteX11" fmla="*/ 462251 w 694404"/>
              <a:gd name="connsiteY11" fmla="*/ 519122 h 574854"/>
              <a:gd name="connsiteX12" fmla="*/ 388433 w 694404"/>
              <a:gd name="connsiteY12" fmla="*/ 497691 h 574854"/>
              <a:gd name="connsiteX13" fmla="*/ 343189 w 694404"/>
              <a:gd name="connsiteY13" fmla="*/ 459591 h 574854"/>
              <a:gd name="connsiteX14" fmla="*/ 309851 w 694404"/>
              <a:gd name="connsiteY14" fmla="*/ 435779 h 574854"/>
              <a:gd name="connsiteX15" fmla="*/ 278895 w 694404"/>
              <a:gd name="connsiteY15" fmla="*/ 381010 h 574854"/>
              <a:gd name="connsiteX16" fmla="*/ 226508 w 694404"/>
              <a:gd name="connsiteY16" fmla="*/ 361960 h 574854"/>
              <a:gd name="connsiteX17" fmla="*/ 174120 w 694404"/>
              <a:gd name="connsiteY17" fmla="*/ 352435 h 574854"/>
              <a:gd name="connsiteX18" fmla="*/ 124114 w 694404"/>
              <a:gd name="connsiteY18" fmla="*/ 345291 h 574854"/>
              <a:gd name="connsiteX19" fmla="*/ 31245 w 694404"/>
              <a:gd name="connsiteY19" fmla="*/ 314335 h 574854"/>
              <a:gd name="connsiteX20" fmla="*/ 1510 w 694404"/>
              <a:gd name="connsiteY20" fmla="*/ 245339 h 574854"/>
              <a:gd name="connsiteX21" fmla="*/ 10609 w 694404"/>
              <a:gd name="connsiteY21" fmla="*/ 208033 h 574854"/>
              <a:gd name="connsiteX22" fmla="*/ 63607 w 694404"/>
              <a:gd name="connsiteY22" fmla="*/ 135863 h 574854"/>
              <a:gd name="connsiteX23" fmla="*/ 125396 w 694404"/>
              <a:gd name="connsiteY23" fmla="*/ 37438 h 574854"/>
              <a:gd name="connsiteX24" fmla="*/ 234995 w 694404"/>
              <a:gd name="connsiteY24" fmla="*/ 72 h 574854"/>
              <a:gd name="connsiteX25" fmla="*/ 362300 w 694404"/>
              <a:gd name="connsiteY25" fmla="*/ 29256 h 574854"/>
              <a:gd name="connsiteX26" fmla="*/ 522236 w 694404"/>
              <a:gd name="connsiteY26" fmla="*/ 65235 h 574854"/>
              <a:gd name="connsiteX27" fmla="*/ 572767 w 694404"/>
              <a:gd name="connsiteY27" fmla="*/ 136167 h 574854"/>
              <a:gd name="connsiteX28" fmla="*/ 684685 w 694404"/>
              <a:gd name="connsiteY28" fmla="*/ 151067 h 57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94404" h="574854">
                <a:moveTo>
                  <a:pt x="684685" y="151067"/>
                </a:moveTo>
                <a:cubicBezTo>
                  <a:pt x="703969" y="166077"/>
                  <a:pt x="688633" y="204177"/>
                  <a:pt x="688470" y="226229"/>
                </a:cubicBezTo>
                <a:cubicBezTo>
                  <a:pt x="688307" y="248281"/>
                  <a:pt x="694027" y="269885"/>
                  <a:pt x="683708" y="283379"/>
                </a:cubicBezTo>
                <a:cubicBezTo>
                  <a:pt x="673389" y="296873"/>
                  <a:pt x="643624" y="303222"/>
                  <a:pt x="626558" y="307191"/>
                </a:cubicBezTo>
                <a:cubicBezTo>
                  <a:pt x="609492" y="311160"/>
                  <a:pt x="594411" y="302429"/>
                  <a:pt x="581314" y="307191"/>
                </a:cubicBezTo>
                <a:cubicBezTo>
                  <a:pt x="568217" y="311953"/>
                  <a:pt x="553929" y="320685"/>
                  <a:pt x="547976" y="335766"/>
                </a:cubicBezTo>
                <a:cubicBezTo>
                  <a:pt x="542023" y="350847"/>
                  <a:pt x="538054" y="374263"/>
                  <a:pt x="545595" y="397679"/>
                </a:cubicBezTo>
                <a:cubicBezTo>
                  <a:pt x="553136" y="421095"/>
                  <a:pt x="589648" y="459195"/>
                  <a:pt x="593220" y="476260"/>
                </a:cubicBezTo>
                <a:cubicBezTo>
                  <a:pt x="596792" y="493325"/>
                  <a:pt x="570598" y="487769"/>
                  <a:pt x="567026" y="500072"/>
                </a:cubicBezTo>
                <a:cubicBezTo>
                  <a:pt x="563454" y="512375"/>
                  <a:pt x="581711" y="537776"/>
                  <a:pt x="571789" y="550079"/>
                </a:cubicBezTo>
                <a:cubicBezTo>
                  <a:pt x="561867" y="562382"/>
                  <a:pt x="525751" y="579051"/>
                  <a:pt x="507495" y="573891"/>
                </a:cubicBezTo>
                <a:cubicBezTo>
                  <a:pt x="489239" y="568732"/>
                  <a:pt x="482095" y="531822"/>
                  <a:pt x="462251" y="519122"/>
                </a:cubicBezTo>
                <a:cubicBezTo>
                  <a:pt x="442407" y="506422"/>
                  <a:pt x="408277" y="507613"/>
                  <a:pt x="388433" y="497691"/>
                </a:cubicBezTo>
                <a:cubicBezTo>
                  <a:pt x="368589" y="487769"/>
                  <a:pt x="356286" y="469910"/>
                  <a:pt x="343189" y="459591"/>
                </a:cubicBezTo>
                <a:cubicBezTo>
                  <a:pt x="330092" y="449272"/>
                  <a:pt x="320567" y="448876"/>
                  <a:pt x="309851" y="435779"/>
                </a:cubicBezTo>
                <a:cubicBezTo>
                  <a:pt x="299135" y="422682"/>
                  <a:pt x="292785" y="393313"/>
                  <a:pt x="278895" y="381010"/>
                </a:cubicBezTo>
                <a:cubicBezTo>
                  <a:pt x="265005" y="368707"/>
                  <a:pt x="243971" y="366723"/>
                  <a:pt x="226508" y="361960"/>
                </a:cubicBezTo>
                <a:cubicBezTo>
                  <a:pt x="209045" y="357197"/>
                  <a:pt x="191186" y="355213"/>
                  <a:pt x="174120" y="352435"/>
                </a:cubicBezTo>
                <a:cubicBezTo>
                  <a:pt x="157054" y="349657"/>
                  <a:pt x="147926" y="351641"/>
                  <a:pt x="124114" y="345291"/>
                </a:cubicBezTo>
                <a:cubicBezTo>
                  <a:pt x="100302" y="338941"/>
                  <a:pt x="51679" y="330994"/>
                  <a:pt x="31245" y="314335"/>
                </a:cubicBezTo>
                <a:cubicBezTo>
                  <a:pt x="10811" y="297676"/>
                  <a:pt x="4949" y="263056"/>
                  <a:pt x="1510" y="245339"/>
                </a:cubicBezTo>
                <a:cubicBezTo>
                  <a:pt x="-1929" y="227622"/>
                  <a:pt x="260" y="226279"/>
                  <a:pt x="10609" y="208033"/>
                </a:cubicBezTo>
                <a:cubicBezTo>
                  <a:pt x="20958" y="189787"/>
                  <a:pt x="44476" y="164295"/>
                  <a:pt x="63607" y="135863"/>
                </a:cubicBezTo>
                <a:cubicBezTo>
                  <a:pt x="82738" y="107431"/>
                  <a:pt x="96831" y="60070"/>
                  <a:pt x="125396" y="37438"/>
                </a:cubicBezTo>
                <a:cubicBezTo>
                  <a:pt x="153961" y="14806"/>
                  <a:pt x="195511" y="1436"/>
                  <a:pt x="234995" y="72"/>
                </a:cubicBezTo>
                <a:cubicBezTo>
                  <a:pt x="274479" y="-1292"/>
                  <a:pt x="320939" y="17093"/>
                  <a:pt x="362300" y="29256"/>
                </a:cubicBezTo>
                <a:cubicBezTo>
                  <a:pt x="403661" y="41419"/>
                  <a:pt x="489763" y="46114"/>
                  <a:pt x="522236" y="65235"/>
                </a:cubicBezTo>
                <a:cubicBezTo>
                  <a:pt x="554709" y="84356"/>
                  <a:pt x="545692" y="121862"/>
                  <a:pt x="572767" y="136167"/>
                </a:cubicBezTo>
                <a:cubicBezTo>
                  <a:pt x="599842" y="150472"/>
                  <a:pt x="665401" y="136057"/>
                  <a:pt x="684685" y="151067"/>
                </a:cubicBezTo>
                <a:close/>
              </a:path>
            </a:pathLst>
          </a:custGeom>
          <a:solidFill>
            <a:srgbClr val="934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2390017" y="2170769"/>
            <a:ext cx="76455" cy="7302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2053" name="Овал 2052"/>
          <p:cNvSpPr/>
          <p:nvPr/>
        </p:nvSpPr>
        <p:spPr>
          <a:xfrm>
            <a:off x="2076362" y="1944655"/>
            <a:ext cx="77822" cy="80865"/>
          </a:xfrm>
          <a:prstGeom prst="ellipse">
            <a:avLst/>
          </a:prstGeom>
          <a:solidFill>
            <a:srgbClr val="934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ая выноска 39"/>
          <p:cNvSpPr/>
          <p:nvPr/>
        </p:nvSpPr>
        <p:spPr>
          <a:xfrm>
            <a:off x="612304" y="3686397"/>
            <a:ext cx="1551436" cy="455773"/>
          </a:xfrm>
          <a:prstGeom prst="wedgeRectCallout">
            <a:avLst>
              <a:gd name="adj1" fmla="val 77331"/>
              <a:gd name="adj2" fmla="val -22197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Пелопоннес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868323" y="2465745"/>
            <a:ext cx="1179640" cy="415708"/>
          </a:xfrm>
          <a:prstGeom prst="wedgeRectCallout">
            <a:avLst>
              <a:gd name="adj1" fmla="val 81965"/>
              <a:gd name="adj2" fmla="val -11090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Белград 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79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7" grpId="0" animBg="1"/>
      <p:bldP spid="18" grpId="0" animBg="1"/>
      <p:bldP spid="20" grpId="0" animBg="1"/>
      <p:bldP spid="25" grpId="0" animBg="1"/>
      <p:bldP spid="15" grpId="0" animBg="1"/>
      <p:bldP spid="40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7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Расстановка сил в Европе в конце </a:t>
            </a:r>
            <a:r>
              <a:rPr lang="en-US" sz="27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XVII </a:t>
            </a:r>
            <a:r>
              <a:rPr lang="ru-RU" sz="27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века </a:t>
            </a:r>
            <a:endParaRPr lang="ru-RU" sz="27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Вхождение в антитурецкий союз </a:t>
            </a:r>
            <a:r>
              <a:rPr lang="ru-RU" sz="1400" dirty="0" smtClean="0"/>
              <a:t>почти всех соседей Османской империи</a:t>
            </a:r>
            <a:endParaRPr lang="ru-RU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Укрепление положения австрийских Габсбургов </a:t>
            </a:r>
            <a:endParaRPr lang="ru-RU" sz="1400" dirty="0" smtClean="0"/>
          </a:p>
          <a:p>
            <a:pPr algn="ctr" defTabSz="685783"/>
            <a:r>
              <a:rPr lang="ru-RU" sz="1400" dirty="0" smtClean="0"/>
              <a:t>в Европе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/>
              <a:t>Недовольство Франции, окружённой со всех сторон Габсбургами</a:t>
            </a:r>
            <a:endParaRPr lang="ru-RU" sz="1400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9473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4" y="2894043"/>
            <a:ext cx="3508686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Затяжная борьба Франции </a:t>
            </a:r>
            <a:r>
              <a:rPr lang="ru-RU" sz="1400" dirty="0" smtClean="0">
                <a:solidFill>
                  <a:prstClr val="white"/>
                </a:solidFill>
              </a:rPr>
              <a:t>со Священной </a:t>
            </a:r>
            <a:r>
              <a:rPr lang="ru-RU" sz="1400" dirty="0">
                <a:solidFill>
                  <a:prstClr val="white"/>
                </a:solidFill>
              </a:rPr>
              <a:t>Римской империей обострилась как раз в переломный период войны с Турцией. </a:t>
            </a:r>
          </a:p>
        </p:txBody>
      </p:sp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2613" y="885989"/>
            <a:ext cx="4751388" cy="341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8775" y="1301505"/>
            <a:ext cx="3508686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Борьба Франции</a:t>
            </a:r>
          </a:p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за господство</a:t>
            </a:r>
          </a:p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в 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Европе</a:t>
            </a:r>
          </a:p>
        </p:txBody>
      </p:sp>
    </p:spTree>
    <p:extLst>
      <p:ext uri="{BB962C8B-B14F-4D97-AF65-F5344CB8AC3E}">
        <p14:creationId xmlns:p14="http://schemas.microsoft.com/office/powerpoint/2010/main" val="215703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9182" y="4260025"/>
            <a:ext cx="5345635" cy="794403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be-BY" sz="28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Пуммерин</a:t>
            </a:r>
            <a:endParaRPr lang="be-BY" sz="2800" dirty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</p:txBody>
      </p:sp>
      <p:pic>
        <p:nvPicPr>
          <p:cNvPr id="3076" name="Picture 4" descr="ÐÐ°ÑÑÐ¸Ð½ÐºÐ¸ Ð¿Ð¾ Ð·Ð°Ð¿ÑÐ¾ÑÑ Ð¿ÑÐ¼Ð¼ÐµÑÐ¸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2828" y="376238"/>
            <a:ext cx="3158341" cy="38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3218688" y="2628900"/>
            <a:ext cx="2724912" cy="4572"/>
          </a:xfrm>
          <a:prstGeom prst="straightConnector1">
            <a:avLst/>
          </a:prstGeom>
          <a:ln w="31750" cap="rnd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162398" y="642310"/>
            <a:ext cx="88" cy="1986590"/>
          </a:xfrm>
          <a:prstGeom prst="straightConnector1">
            <a:avLst/>
          </a:prstGeom>
          <a:ln w="31750" cap="rnd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924293" y="2218731"/>
            <a:ext cx="1127029" cy="578959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be-BY" sz="1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&gt;3 </a:t>
            </a:r>
            <a:r>
              <a:rPr lang="be-BY" sz="1400" b="1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м</a:t>
            </a:r>
            <a:endParaRPr lang="be-BY" sz="1400" b="1" dirty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2512400" y="1128830"/>
            <a:ext cx="1730144" cy="578959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be-BY" sz="1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22 </a:t>
            </a:r>
            <a:r>
              <a:rPr lang="be-BY" sz="1400" b="1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т</a:t>
            </a:r>
            <a:endParaRPr lang="be-BY" sz="1400" b="1" dirty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1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Создание антифранцузской коалиции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76426" y="15331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Необходимость освобождения австрийских земель от французов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75200" y="15331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Вынужденное прекращение наступления австрийцев </a:t>
            </a:r>
          </a:p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против турок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57375" y="3088010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Начало создания 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антифранцузской</a:t>
            </a:r>
          </a:p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коалиции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75200" y="3088010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Возвращение</a:t>
            </a:r>
          </a:p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 османами всей </a:t>
            </a:r>
          </a:p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Сербии и Белграда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71988" y="18934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62463" y="34269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84092" y="2592055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04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8513"/>
            <a:ext cx="9143999" cy="51547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ая выноска 3"/>
          <p:cNvSpPr/>
          <p:nvPr/>
        </p:nvSpPr>
        <p:spPr>
          <a:xfrm>
            <a:off x="3673500" y="2602617"/>
            <a:ext cx="2293546" cy="632908"/>
          </a:xfrm>
          <a:prstGeom prst="wedgeRectCallout">
            <a:avLst>
              <a:gd name="adj1" fmla="val -75765"/>
              <a:gd name="adj2" fmla="val 1727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Священная Римская империя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5149236" y="1231580"/>
            <a:ext cx="1366478" cy="661074"/>
          </a:xfrm>
          <a:prstGeom prst="wedgeRectCallout">
            <a:avLst>
              <a:gd name="adj1" fmla="val -112441"/>
              <a:gd name="adj2" fmla="val -1970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noProof="0" dirty="0" smtClean="0">
                <a:solidFill>
                  <a:srgbClr val="4E361E"/>
                </a:solidFill>
                <a:latin typeface="Roboto"/>
              </a:rPr>
              <a:t>Швеция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1655862" y="4575326"/>
            <a:ext cx="1157677" cy="389005"/>
          </a:xfrm>
          <a:prstGeom prst="wedgeRectCallout">
            <a:avLst>
              <a:gd name="adj1" fmla="val -43857"/>
              <a:gd name="adj2" fmla="val -16560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Испания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459775" y="1447764"/>
            <a:ext cx="983553" cy="369063"/>
          </a:xfrm>
          <a:prstGeom prst="wedgeRectCallout">
            <a:avLst>
              <a:gd name="adj1" fmla="val 33884"/>
              <a:gd name="adj2" fmla="val 24710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Англия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3081387" y="3656314"/>
            <a:ext cx="1184226" cy="436246"/>
          </a:xfrm>
          <a:prstGeom prst="wedgeRectCallout">
            <a:avLst>
              <a:gd name="adj1" fmla="val -119226"/>
              <a:gd name="adj2" fmla="val -3671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Савойя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1266092" y="376238"/>
            <a:ext cx="1650146" cy="381620"/>
          </a:xfrm>
          <a:prstGeom prst="wedgeRectCallout">
            <a:avLst>
              <a:gd name="adj1" fmla="val 5889"/>
              <a:gd name="adj2" fmla="val 55542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 smtClean="0">
                <a:solidFill>
                  <a:srgbClr val="4E361E"/>
                </a:solidFill>
              </a:rPr>
              <a:t>Нидерланды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836917" y="865925"/>
            <a:ext cx="1212823" cy="365655"/>
          </a:xfrm>
          <a:prstGeom prst="wedgeRectCallout">
            <a:avLst>
              <a:gd name="adj1" fmla="val 31317"/>
              <a:gd name="adj2" fmla="val 59790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Франция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9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Антифранцузская коалиция в Европе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76426" y="15331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Создание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антифранцузской </a:t>
            </a: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коалиции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75200" y="15331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Неизбежность ведения войны по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всей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линии французской границы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57375" y="3088010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Подписание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мирного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договора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1697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году 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75200" y="3088010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Переход </a:t>
            </a:r>
            <a:r>
              <a:rPr lang="ru-RU" sz="1400" dirty="0" smtClean="0">
                <a:solidFill>
                  <a:srgbClr val="003BB2"/>
                </a:solidFill>
              </a:rPr>
              <a:t>лидерства</a:t>
            </a: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 </a:t>
            </a:r>
            <a:r>
              <a:rPr lang="ru-RU" sz="1400" dirty="0">
                <a:solidFill>
                  <a:srgbClr val="003BB2"/>
                </a:solidFill>
              </a:rPr>
              <a:t>к </a:t>
            </a:r>
            <a:r>
              <a:rPr lang="ru-RU" sz="1400" dirty="0" smtClean="0">
                <a:solidFill>
                  <a:srgbClr val="003BB2"/>
                </a:solidFill>
              </a:rPr>
              <a:t>союзникам уже </a:t>
            </a: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к </a:t>
            </a:r>
            <a:r>
              <a:rPr lang="ru-RU" sz="1400" dirty="0">
                <a:solidFill>
                  <a:srgbClr val="003BB2"/>
                </a:solidFill>
              </a:rPr>
              <a:t>1695 году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71988" y="18934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62463" y="34269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84092" y="2592055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8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2140863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Мирный договор 1697 года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9285" y="3946423"/>
            <a:ext cx="334072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Франция возвращала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почти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все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захваченные</a:t>
            </a: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ею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города и земли.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392613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93580" y="3946423"/>
            <a:ext cx="334072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Франция не утратила своего стремления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лидерству в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Европе.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5122" name="Picture 2" descr="http://www.france.promotour.info/symbole/images/blason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56" y="388350"/>
            <a:ext cx="2541569" cy="329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23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684312"/>
            <a:ext cx="3433737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 конце </a:t>
            </a:r>
            <a:r>
              <a:rPr lang="en-US" sz="1400" dirty="0" smtClean="0">
                <a:solidFill>
                  <a:prstClr val="white"/>
                </a:solidFill>
              </a:rPr>
              <a:t>XVII </a:t>
            </a:r>
            <a:r>
              <a:rPr lang="ru-RU" sz="1400" dirty="0" smtClean="0">
                <a:solidFill>
                  <a:prstClr val="white"/>
                </a:solidFill>
              </a:rPr>
              <a:t>века Швеция</a:t>
            </a: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господствовала в Северной</a:t>
            </a: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 Восточной Европе.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3074" name="Picture 2" descr="ÐÐ°ÑÑÐ¸Ð½ÐºÐ¸ Ð¿Ð¾ Ð·Ð°Ð¿ÑÐ¾ÑÑ ÑÐ²ÐµÐ´ÑÐºÐ¸Ð¹ ÐºÐ¾ÑÐ¾Ð»ÐµÐ²ÑÐºÐ¸Ð¹ Ð´Ð²Ð¾ÑÐµÑ 17 Ð²ÐµÐº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0811" y="999734"/>
            <a:ext cx="4734490" cy="314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8775" y="1717606"/>
            <a:ext cx="34337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</a:rPr>
              <a:t>Балтийский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вопрос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4273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Прямоугольная выноска 5"/>
          <p:cNvSpPr/>
          <p:nvPr/>
        </p:nvSpPr>
        <p:spPr>
          <a:xfrm>
            <a:off x="5254251" y="2396883"/>
            <a:ext cx="1227231" cy="628705"/>
          </a:xfrm>
          <a:prstGeom prst="wedgeRectCallout">
            <a:avLst>
              <a:gd name="adj1" fmla="val -78983"/>
              <a:gd name="adj2" fmla="val -7666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noProof="0" dirty="0" smtClean="0">
                <a:solidFill>
                  <a:srgbClr val="4E361E"/>
                </a:solidFill>
                <a:latin typeface="Roboto"/>
              </a:rPr>
              <a:t>Швеция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Блок-схема: узел 11"/>
          <p:cNvSpPr/>
          <p:nvPr/>
        </p:nvSpPr>
        <p:spPr>
          <a:xfrm>
            <a:off x="3815931" y="1885620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1649864" y="376238"/>
            <a:ext cx="1626736" cy="613637"/>
          </a:xfrm>
          <a:prstGeom prst="wedgeRectCallout">
            <a:avLst>
              <a:gd name="adj1" fmla="val 88712"/>
              <a:gd name="adj2" fmla="val 20539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Стокгольм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2463232" y="3382752"/>
            <a:ext cx="1626736" cy="613637"/>
          </a:xfrm>
          <a:prstGeom prst="wedgeRectCallout">
            <a:avLst>
              <a:gd name="adj1" fmla="val 52341"/>
              <a:gd name="adj2" fmla="val -22411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Балтийское море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42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8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1523" y="0"/>
            <a:ext cx="5832477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6158" y="1313713"/>
            <a:ext cx="2539207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Ш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ведская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армия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к концу 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XVII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века была одной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из самых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манёвренных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и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боеспособных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Европе. 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254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7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Расстановка сил в Европе</a:t>
            </a:r>
            <a:endParaRPr lang="ru-RU" sz="27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/>
              <a:t>Швеция была</a:t>
            </a:r>
          </a:p>
          <a:p>
            <a:pPr algn="ctr" defTabSz="685783"/>
            <a:r>
              <a:rPr lang="ru-RU" sz="1400" dirty="0" smtClean="0"/>
              <a:t>мощным противником</a:t>
            </a:r>
            <a:endParaRPr lang="ru-RU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/>
              <a:t>Для борьбы с ней странам Европы надо было объединиться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/>
              <a:t>Началось создание </a:t>
            </a:r>
            <a:r>
              <a:rPr lang="ru-RU" sz="1400" dirty="0" err="1" smtClean="0"/>
              <a:t>антишведского</a:t>
            </a:r>
            <a:r>
              <a:rPr lang="ru-RU" sz="1400" dirty="0" smtClean="0"/>
              <a:t> союза</a:t>
            </a:r>
          </a:p>
          <a:p>
            <a:pPr algn="ctr" defTabSz="685783"/>
            <a:r>
              <a:rPr lang="ru-RU" sz="1400" dirty="0" smtClean="0"/>
              <a:t>по инициативе России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400480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58776" y="883444"/>
            <a:ext cx="8126940" cy="3376612"/>
            <a:chOff x="358776" y="376238"/>
            <a:chExt cx="8126940" cy="337661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615267" y="1615446"/>
              <a:ext cx="4870449" cy="89819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+mj-lt"/>
                </a:rPr>
                <a:t>В </a:t>
              </a:r>
              <a:r>
                <a:rPr lang="ru-RU" sz="1800" dirty="0">
                  <a:solidFill>
                    <a:prstClr val="white"/>
                  </a:solidFill>
                  <a:latin typeface="+mj-lt"/>
                </a:rPr>
                <a:t>борьбе за </a:t>
              </a:r>
              <a:r>
                <a:rPr lang="ru-RU" sz="1800" dirty="0" smtClean="0">
                  <a:solidFill>
                    <a:prstClr val="white"/>
                  </a:solidFill>
                  <a:latin typeface="+mj-lt"/>
                </a:rPr>
                <a:t>власть 1696 года в </a:t>
              </a:r>
              <a:r>
                <a:rPr lang="ru-RU" sz="1800" dirty="0">
                  <a:solidFill>
                    <a:prstClr val="white"/>
                  </a:solidFill>
                  <a:latin typeface="+mj-lt"/>
                </a:rPr>
                <a:t>Речи Посполитой </a:t>
              </a:r>
              <a:r>
                <a:rPr lang="ru-RU" sz="1800" dirty="0" smtClean="0">
                  <a:solidFill>
                    <a:prstClr val="white"/>
                  </a:solidFill>
                  <a:latin typeface="+mj-lt"/>
                </a:rPr>
                <a:t>Россия </a:t>
              </a:r>
              <a:r>
                <a:rPr lang="ru-RU" sz="1800" dirty="0">
                  <a:solidFill>
                    <a:prstClr val="white"/>
                  </a:solidFill>
                  <a:latin typeface="+mj-lt"/>
                </a:rPr>
                <a:t>поддержала саксонского курфюрста Августа </a:t>
              </a:r>
              <a:r>
                <a:rPr lang="en-US" sz="1800" dirty="0" smtClean="0">
                  <a:solidFill>
                    <a:prstClr val="white"/>
                  </a:solidFill>
                  <a:latin typeface="+mj-lt"/>
                </a:rPr>
                <a:t>II</a:t>
              </a:r>
              <a:r>
                <a:rPr lang="ru-RU" sz="1800" dirty="0" smtClean="0">
                  <a:solidFill>
                    <a:prstClr val="white"/>
                  </a:solidFill>
                  <a:latin typeface="+mj-lt"/>
                </a:rPr>
                <a:t>.</a:t>
              </a:r>
              <a:endParaRPr lang="ru-RU" sz="1800" dirty="0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8776" y="376238"/>
              <a:ext cx="2908300" cy="3376612"/>
            </a:xfrm>
            <a:prstGeom prst="rect">
              <a:avLst/>
            </a:prstGeom>
          </p:spPr>
        </p:pic>
      </p:grpSp>
      <p:pic>
        <p:nvPicPr>
          <p:cNvPr id="11" name="Picture 2" descr="ÐÐ²Ð³ÑÑÑ II Ð¡Ð¸Ð»ÑÐ½ÑÐ¹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6" y="880781"/>
            <a:ext cx="2908299" cy="33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18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7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Создание Северного союза</a:t>
            </a:r>
            <a:endParaRPr lang="ru-RU" sz="27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/>
              <a:t>Ведение переговоров Петром </a:t>
            </a:r>
            <a:r>
              <a:rPr lang="ru-RU" sz="1400" dirty="0"/>
              <a:t>I с Августом II </a:t>
            </a:r>
            <a:endParaRPr lang="ru-RU" sz="1400" dirty="0" smtClean="0"/>
          </a:p>
          <a:p>
            <a:pPr algn="ctr" defTabSz="685783"/>
            <a:r>
              <a:rPr lang="ru-RU" sz="1400" dirty="0" smtClean="0"/>
              <a:t>и </a:t>
            </a:r>
            <a:r>
              <a:rPr lang="ru-RU" sz="1400" dirty="0"/>
              <a:t>Фредериком IV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/>
              <a:t>Подписание </a:t>
            </a:r>
            <a:r>
              <a:rPr lang="ru-RU" sz="1400" dirty="0"/>
              <a:t>соглашений </a:t>
            </a:r>
            <a:endParaRPr lang="ru-RU" sz="1400" dirty="0" smtClean="0"/>
          </a:p>
          <a:p>
            <a:pPr algn="ctr" defTabSz="685783"/>
            <a:r>
              <a:rPr lang="ru-RU" sz="1400" dirty="0" smtClean="0"/>
              <a:t>о </a:t>
            </a:r>
            <a:r>
              <a:rPr lang="ru-RU" sz="1400" dirty="0"/>
              <a:t>совместной </a:t>
            </a:r>
            <a:r>
              <a:rPr lang="ru-RU" sz="1400" dirty="0" smtClean="0"/>
              <a:t>борьбе</a:t>
            </a:r>
          </a:p>
          <a:p>
            <a:pPr algn="ctr" defTabSz="685783"/>
            <a:r>
              <a:rPr lang="ru-RU" sz="1400" dirty="0" smtClean="0"/>
              <a:t>со </a:t>
            </a:r>
            <a:r>
              <a:rPr lang="ru-RU" sz="1400" dirty="0"/>
              <a:t>шведским королём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Образование </a:t>
            </a:r>
            <a:r>
              <a:rPr lang="ru-RU" sz="1400" dirty="0" err="1" smtClean="0"/>
              <a:t>антишведского</a:t>
            </a:r>
            <a:endParaRPr lang="ru-RU" sz="1400" dirty="0" smtClean="0"/>
          </a:p>
          <a:p>
            <a:pPr algn="ctr" defTabSz="685783"/>
            <a:r>
              <a:rPr lang="ru-RU" sz="1400" dirty="0" smtClean="0"/>
              <a:t>Северного </a:t>
            </a:r>
            <a:r>
              <a:rPr lang="ru-RU" sz="1400" dirty="0"/>
              <a:t>союза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86414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42" name="Picture 18" descr="90c46cc96e95a8ca537c51a1456e181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90c46cc96e95a8ca537c51a1456e181c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0"/>
            <a:ext cx="4572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659474" y="39055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Турецкие осадные орудия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2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448" y="0"/>
            <a:ext cx="9157447" cy="5170149"/>
          </a:xfrm>
          <a:prstGeom prst="rect">
            <a:avLst/>
          </a:prstGeom>
        </p:spPr>
      </p:pic>
      <p:sp>
        <p:nvSpPr>
          <p:cNvPr id="6" name="Прямоугольная выноска 5"/>
          <p:cNvSpPr/>
          <p:nvPr/>
        </p:nvSpPr>
        <p:spPr>
          <a:xfrm>
            <a:off x="6600200" y="1484693"/>
            <a:ext cx="1227231" cy="628705"/>
          </a:xfrm>
          <a:prstGeom prst="wedgeRectCallout">
            <a:avLst>
              <a:gd name="adj1" fmla="val -14336"/>
              <a:gd name="adj2" fmla="val -3388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noProof="0" dirty="0" smtClean="0">
                <a:solidFill>
                  <a:srgbClr val="4E361E"/>
                </a:solidFill>
                <a:latin typeface="Roboto"/>
              </a:rPr>
              <a:t>Россия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Прямоугольная выноска 12"/>
          <p:cNvSpPr/>
          <p:nvPr/>
        </p:nvSpPr>
        <p:spPr>
          <a:xfrm>
            <a:off x="987525" y="2977365"/>
            <a:ext cx="1106954" cy="506336"/>
          </a:xfrm>
          <a:prstGeom prst="wedgeRectCallout">
            <a:avLst>
              <a:gd name="adj1" fmla="val 65280"/>
              <a:gd name="adj2" fmla="val -15536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Дания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620057" y="4161159"/>
            <a:ext cx="1626736" cy="613637"/>
          </a:xfrm>
          <a:prstGeom prst="wedgeRectCallout">
            <a:avLst>
              <a:gd name="adj1" fmla="val 53167"/>
              <a:gd name="adj2" fmla="val -14302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Саксония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3445630" y="241488"/>
            <a:ext cx="1074650" cy="441418"/>
          </a:xfrm>
          <a:prstGeom prst="wedgeRectCallout">
            <a:avLst>
              <a:gd name="adj1" fmla="val 7756"/>
              <a:gd name="adj2" fmla="val -646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Швеция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137470" y="4125307"/>
            <a:ext cx="1613435" cy="617721"/>
          </a:xfrm>
          <a:prstGeom prst="wedgeRectCallout">
            <a:avLst>
              <a:gd name="adj1" fmla="val 37889"/>
              <a:gd name="adj2" fmla="val -13328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Речь Посполитая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60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8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upload.wikimedia.org/wikipedia/commons/thumb/e/e3/Frederik_den_4.jpg/800px-Frederik_den_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5449" y="0"/>
            <a:ext cx="292855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upload.wikimedia.org/wikipedia/commons/0/0d/Jean-Marc_Nattier%2C_Pierre_Ier_%281717%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13903" y="0"/>
            <a:ext cx="310154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8202" name="Picture 10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358" y="1"/>
            <a:ext cx="312625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2226259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Август </a:t>
            </a: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II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,</a:t>
            </a:r>
            <a:endParaRPr lang="en-US" sz="1200" dirty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Пётр </a:t>
            </a: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I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 Фредерик </a:t>
            </a: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IV 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(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слева направо</a:t>
            </a: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0458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818" y="0"/>
            <a:ext cx="9173817" cy="5143500"/>
          </a:xfrm>
          <a:prstGeom prst="rect">
            <a:avLst/>
          </a:prstGeom>
        </p:spPr>
      </p:pic>
      <p:sp>
        <p:nvSpPr>
          <p:cNvPr id="6" name="Прямоугольная выноска 5"/>
          <p:cNvSpPr/>
          <p:nvPr/>
        </p:nvSpPr>
        <p:spPr>
          <a:xfrm>
            <a:off x="6600200" y="1484693"/>
            <a:ext cx="1227231" cy="628705"/>
          </a:xfrm>
          <a:prstGeom prst="wedgeRectCallout">
            <a:avLst>
              <a:gd name="adj1" fmla="val -14336"/>
              <a:gd name="adj2" fmla="val -3388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noProof="0" dirty="0" smtClean="0">
                <a:solidFill>
                  <a:srgbClr val="4E361E"/>
                </a:solidFill>
                <a:latin typeface="Roboto"/>
              </a:rPr>
              <a:t>Россия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Прямоугольная выноска 12"/>
          <p:cNvSpPr/>
          <p:nvPr/>
        </p:nvSpPr>
        <p:spPr>
          <a:xfrm>
            <a:off x="1358500" y="429738"/>
            <a:ext cx="1106954" cy="506336"/>
          </a:xfrm>
          <a:prstGeom prst="wedgeRectCallout">
            <a:avLst>
              <a:gd name="adj1" fmla="val 31266"/>
              <a:gd name="adj2" fmla="val 18723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Дания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1019096" y="4201001"/>
            <a:ext cx="1626736" cy="613637"/>
          </a:xfrm>
          <a:prstGeom prst="wedgeRectCallout">
            <a:avLst>
              <a:gd name="adj1" fmla="val 47057"/>
              <a:gd name="adj2" fmla="val -14788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Саксония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3137470" y="4125307"/>
            <a:ext cx="1613435" cy="617721"/>
          </a:xfrm>
          <a:prstGeom prst="wedgeRectCallout">
            <a:avLst>
              <a:gd name="adj1" fmla="val 37889"/>
              <a:gd name="adj2" fmla="val -13328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Речь Посполитая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3445630" y="241488"/>
            <a:ext cx="1074650" cy="441418"/>
          </a:xfrm>
          <a:prstGeom prst="wedgeRectCallout">
            <a:avLst>
              <a:gd name="adj1" fmla="val 7756"/>
              <a:gd name="adj2" fmla="val -646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Швеция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58775" y="1108779"/>
            <a:ext cx="1408718" cy="501360"/>
          </a:xfrm>
          <a:prstGeom prst="wedgeRectCallout">
            <a:avLst>
              <a:gd name="adj1" fmla="val 49610"/>
              <a:gd name="adj2" fmla="val 36763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Голландия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92825" y="3618971"/>
            <a:ext cx="1106954" cy="506336"/>
          </a:xfrm>
          <a:prstGeom prst="wedgeRectCallout">
            <a:avLst>
              <a:gd name="adj1" fmla="val 50121"/>
              <a:gd name="adj2" fmla="val -10328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7" dirty="0" smtClean="0">
                <a:solidFill>
                  <a:srgbClr val="4E361E"/>
                </a:solidFill>
                <a:latin typeface="Roboto"/>
              </a:rPr>
              <a:t>Англия</a:t>
            </a: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6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2140863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Европа в начале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XVIII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века 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031" y="3946423"/>
            <a:ext cx="323278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Война Франции </a:t>
            </a: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испанское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наследство.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392613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93580" y="3946423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Великая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Северная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война.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229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523" y="388864"/>
            <a:ext cx="1990427" cy="386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39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6046" y="387072"/>
            <a:ext cx="671818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Россия и Европа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конце </a:t>
            </a:r>
            <a:r>
              <a:rPr lang="en-US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XVII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века</a:t>
            </a:r>
            <a:endParaRPr lang="ru-RU" sz="2800" dirty="0">
              <a:solidFill>
                <a:srgbClr val="FFDC5A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6045" y="1144860"/>
            <a:ext cx="582190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Европейские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страны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вели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активную борьбу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против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экспансии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Османской империи.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8145" y="11746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66046" y="256666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046" y="398573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8581" y="2561797"/>
            <a:ext cx="552676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Франция пыталась занять господствующее положение среди европейских стран.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6045" y="3978735"/>
            <a:ext cx="5321717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По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инициативе России был создан союз для борьбы со Швецией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397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58776" y="883444"/>
            <a:ext cx="8137523" cy="3376612"/>
            <a:chOff x="358776" y="376238"/>
            <a:chExt cx="8137523" cy="337661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625850" y="1150447"/>
              <a:ext cx="4870449" cy="59349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+mj-lt"/>
                </a:rPr>
                <a:t>В результате пожара </a:t>
              </a:r>
              <a:r>
                <a:rPr lang="ru-RU" sz="1800" dirty="0" smtClean="0">
                  <a:solidFill>
                    <a:prstClr val="white"/>
                  </a:solidFill>
                  <a:latin typeface="+mj-lt"/>
                </a:rPr>
                <a:t>в </a:t>
              </a:r>
              <a:r>
                <a:rPr lang="ru-RU" sz="1800" dirty="0">
                  <a:solidFill>
                    <a:prstClr val="white"/>
                  </a:solidFill>
                  <a:latin typeface="+mj-lt"/>
                </a:rPr>
                <a:t>1945 году старый колокол </a:t>
              </a:r>
              <a:r>
                <a:rPr lang="ru-RU" sz="1800" dirty="0" smtClean="0">
                  <a:solidFill>
                    <a:prstClr val="white"/>
                  </a:solidFill>
                  <a:latin typeface="+mj-lt"/>
                </a:rPr>
                <a:t>разбился.</a:t>
              </a:r>
              <a:endParaRPr lang="ru-RU" sz="1800" dirty="0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8776" y="376238"/>
              <a:ext cx="2908300" cy="3376612"/>
            </a:xfrm>
            <a:prstGeom prst="rect">
              <a:avLst/>
            </a:prstGeom>
          </p:spPr>
        </p:pic>
      </p:grpSp>
      <p:pic>
        <p:nvPicPr>
          <p:cNvPr id="11" name="Picture 14" descr="ÐÐ°ÑÑÐ¸Ð½ÐºÐ¸ Ð¿Ð¾ Ð·Ð°Ð¿ÑÐ¾ÑÑ Ð¿ÑÐ¼Ð¼ÐµÑÐ¸Ð½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9636" y="883444"/>
            <a:ext cx="2941889" cy="33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625850" y="2571750"/>
            <a:ext cx="4870449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 1951 году из его осколков была изготовлена точная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копия, которую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называют Новым </a:t>
            </a:r>
            <a:r>
              <a:rPr lang="ru-RU" sz="1800" dirty="0" err="1">
                <a:solidFill>
                  <a:prstClr val="white"/>
                </a:solidFill>
                <a:latin typeface="+mj-lt"/>
              </a:rPr>
              <a:t>Пуммерином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8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upload.wikimedia.org/wikipedia/commons/b/be/Pummerin_I_Grafi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11524" y="0"/>
            <a:ext cx="58674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846231"/>
            <a:ext cx="2557462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Пуммерин стал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для австрийцев символом свободы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6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ÐÐ°ÑÑÐ¸Ð½ÐºÐ¸ Ð¿Ð¾ Ð·Ð°Ð¿ÑÐ¾ÑÑ wien ansich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2540" y="38738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Вена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конце 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XVII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века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0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2531" y="382915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2531" y="1148495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Усиление османского влияния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 Европе.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68145" y="11554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68572" y="206951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046" y="30299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1108" y="2064648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Россия и европейские страны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борьбе с Османской империей.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6046" y="3022993"/>
            <a:ext cx="400215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Борьба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Франции за господство в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Европе.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72531" y="399046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4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7197" y="4135255"/>
            <a:ext cx="3152021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Балтийский вопрос.</a:t>
            </a:r>
          </a:p>
        </p:txBody>
      </p:sp>
    </p:spTree>
    <p:extLst>
      <p:ext uri="{BB962C8B-B14F-4D97-AF65-F5344CB8AC3E}">
        <p14:creationId xmlns:p14="http://schemas.microsoft.com/office/powerpoint/2010/main" val="279829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1" grpId="0" animBg="1"/>
      <p:bldP spid="1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996</Words>
  <Application>Microsoft Office PowerPoint</Application>
  <PresentationFormat>Экран (16:9)</PresentationFormat>
  <Paragraphs>341</Paragraphs>
  <Slides>54</Slides>
  <Notes>54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0" baseType="lpstr">
      <vt:lpstr>Theano Didot</vt:lpstr>
      <vt:lpstr>Roboto</vt:lpstr>
      <vt:lpstr>Arial</vt:lpstr>
      <vt:lpstr>Calibri</vt:lpstr>
      <vt:lpstr>Merriweather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2018-05-01T09:24:42Z</dcterms:created>
  <dcterms:modified xsi:type="dcterms:W3CDTF">2018-06-29T13:08:34Z</dcterms:modified>
</cp:coreProperties>
</file>