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78"/>
  </p:notesMasterIdLst>
  <p:sldIdLst>
    <p:sldId id="295" r:id="rId3"/>
    <p:sldId id="296" r:id="rId4"/>
    <p:sldId id="298" r:id="rId5"/>
    <p:sldId id="297" r:id="rId6"/>
    <p:sldId id="338" r:id="rId7"/>
    <p:sldId id="300" r:id="rId8"/>
    <p:sldId id="339" r:id="rId9"/>
    <p:sldId id="303" r:id="rId10"/>
    <p:sldId id="344" r:id="rId11"/>
    <p:sldId id="346" r:id="rId12"/>
    <p:sldId id="308" r:id="rId13"/>
    <p:sldId id="347" r:id="rId14"/>
    <p:sldId id="348" r:id="rId15"/>
    <p:sldId id="309" r:id="rId16"/>
    <p:sldId id="323" r:id="rId17"/>
    <p:sldId id="422" r:id="rId18"/>
    <p:sldId id="351" r:id="rId19"/>
    <p:sldId id="343" r:id="rId20"/>
    <p:sldId id="354" r:id="rId21"/>
    <p:sldId id="328" r:id="rId22"/>
    <p:sldId id="361" r:id="rId23"/>
    <p:sldId id="362" r:id="rId24"/>
    <p:sldId id="312" r:id="rId25"/>
    <p:sldId id="358" r:id="rId26"/>
    <p:sldId id="365" r:id="rId27"/>
    <p:sldId id="352" r:id="rId28"/>
    <p:sldId id="332" r:id="rId29"/>
    <p:sldId id="311" r:id="rId30"/>
    <p:sldId id="366" r:id="rId31"/>
    <p:sldId id="363" r:id="rId32"/>
    <p:sldId id="321" r:id="rId33"/>
    <p:sldId id="367" r:id="rId34"/>
    <p:sldId id="364" r:id="rId35"/>
    <p:sldId id="368" r:id="rId36"/>
    <p:sldId id="316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20" r:id="rId47"/>
    <p:sldId id="380" r:id="rId48"/>
    <p:sldId id="383" r:id="rId49"/>
    <p:sldId id="277" r:id="rId50"/>
    <p:sldId id="420" r:id="rId51"/>
    <p:sldId id="325" r:id="rId52"/>
    <p:sldId id="322" r:id="rId53"/>
    <p:sldId id="384" r:id="rId54"/>
    <p:sldId id="385" r:id="rId55"/>
    <p:sldId id="387" r:id="rId56"/>
    <p:sldId id="423" r:id="rId57"/>
    <p:sldId id="390" r:id="rId58"/>
    <p:sldId id="391" r:id="rId59"/>
    <p:sldId id="395" r:id="rId60"/>
    <p:sldId id="392" r:id="rId61"/>
    <p:sldId id="396" r:id="rId62"/>
    <p:sldId id="424" r:id="rId63"/>
    <p:sldId id="397" r:id="rId64"/>
    <p:sldId id="412" r:id="rId65"/>
    <p:sldId id="398" r:id="rId66"/>
    <p:sldId id="399" r:id="rId67"/>
    <p:sldId id="401" r:id="rId68"/>
    <p:sldId id="413" r:id="rId69"/>
    <p:sldId id="402" r:id="rId70"/>
    <p:sldId id="403" r:id="rId71"/>
    <p:sldId id="416" r:id="rId72"/>
    <p:sldId id="406" r:id="rId73"/>
    <p:sldId id="407" r:id="rId74"/>
    <p:sldId id="408" r:id="rId75"/>
    <p:sldId id="418" r:id="rId76"/>
    <p:sldId id="404" r:id="rId77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79"/>
      <p:bold r:id="rId80"/>
      <p:italic r:id="rId81"/>
      <p:bold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Theano Didot" panose="020B0604020202020204" charset="0"/>
      <p:regular r:id="rId87"/>
    </p:embeddedFont>
    <p:embeddedFont>
      <p:font typeface="Roboto" panose="02000000000000000000" pitchFamily="2" charset="0"/>
      <p:regular r:id="rId88"/>
      <p:bold r:id="rId89"/>
      <p:italic r:id="rId90"/>
      <p:boldItalic r:id="rId9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FFDC5A"/>
    <a:srgbClr val="DBB43F"/>
    <a:srgbClr val="003BB2"/>
    <a:srgbClr val="E53523"/>
    <a:srgbClr val="DD4935"/>
    <a:srgbClr val="4E361E"/>
    <a:srgbClr val="6008BA"/>
    <a:srgbClr val="2E2E3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3689" autoAdjust="0"/>
  </p:normalViewPr>
  <p:slideViewPr>
    <p:cSldViewPr snapToGrid="0" showGuides="1">
      <p:cViewPr>
        <p:scale>
          <a:sx n="82" d="100"/>
          <a:sy n="82" d="100"/>
        </p:scale>
        <p:origin x="1050" y="480"/>
      </p:cViewPr>
      <p:guideLst>
        <p:guide orient="horz" pos="259"/>
        <p:guide pos="5534"/>
        <p:guide orient="horz" pos="3003"/>
        <p:guide pos="2971"/>
        <p:guide pos="2789"/>
        <p:guide pos="226"/>
        <p:guide pos="1837"/>
        <p:guide pos="2064"/>
        <p:guide pos="3696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9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3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6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8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1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70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1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9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30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6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5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65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7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66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90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54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3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58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17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86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76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37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529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19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923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2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934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15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83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0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25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35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40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85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561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74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478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4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190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071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78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130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931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930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384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938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609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54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035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987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3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776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985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678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480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1219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232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574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08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242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327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1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59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981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54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743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132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01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1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4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8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52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2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62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57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9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7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9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4.jpg"/><Relationship Id="rId7" Type="http://schemas.microsoft.com/office/2007/relationships/hdphoto" Target="../media/hdphoto2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4.jp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2227"/>
          <a:stretch/>
        </p:blipFill>
        <p:spPr>
          <a:xfrm>
            <a:off x="1944210" y="-8869"/>
            <a:ext cx="7199790" cy="5152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999276"/>
            <a:ext cx="4392613" cy="313932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Внешняя политика Российского государства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первой трети </a:t>
            </a:r>
            <a: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века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19518" y="1620932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1741405" y="2826189"/>
            <a:ext cx="951849" cy="86546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51849" h="865461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700587" y="699536"/>
                  <a:pt x="644656" y="714417"/>
                </a:cubicBezTo>
                <a:cubicBezTo>
                  <a:pt x="588725" y="729298"/>
                  <a:pt x="511755" y="722627"/>
                  <a:pt x="481480" y="742126"/>
                </a:cubicBezTo>
                <a:cubicBezTo>
                  <a:pt x="451205" y="761625"/>
                  <a:pt x="466086" y="810886"/>
                  <a:pt x="463007" y="831411"/>
                </a:cubicBezTo>
                <a:cubicBezTo>
                  <a:pt x="459928" y="851936"/>
                  <a:pt x="501492" y="867330"/>
                  <a:pt x="463007" y="865278"/>
                </a:cubicBezTo>
                <a:cubicBezTo>
                  <a:pt x="424522" y="863226"/>
                  <a:pt x="267504" y="833464"/>
                  <a:pt x="232098" y="819096"/>
                </a:cubicBezTo>
                <a:cubicBezTo>
                  <a:pt x="196692" y="804728"/>
                  <a:pt x="264939" y="780098"/>
                  <a:pt x="250571" y="779072"/>
                </a:cubicBezTo>
                <a:cubicBezTo>
                  <a:pt x="236203" y="778046"/>
                  <a:pt x="159747" y="824740"/>
                  <a:pt x="145892" y="812938"/>
                </a:cubicBezTo>
                <a:cubicBezTo>
                  <a:pt x="132037" y="801136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502023" y="1229210"/>
            <a:ext cx="294194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13386 w 2941943"/>
              <a:gd name="connsiteY115" fmla="*/ 284828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73049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99772 w 2941943"/>
              <a:gd name="connsiteY115" fmla="*/ 389525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49967 w 2941943"/>
              <a:gd name="connsiteY5" fmla="*/ 1103853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41943" h="2139439">
                <a:moveTo>
                  <a:pt x="486991" y="665177"/>
                </a:moveTo>
                <a:cubicBezTo>
                  <a:pt x="460645" y="699224"/>
                  <a:pt x="454702" y="785415"/>
                  <a:pt x="409122" y="801116"/>
                </a:cubicBezTo>
                <a:cubicBezTo>
                  <a:pt x="363542" y="816817"/>
                  <a:pt x="244459" y="737359"/>
                  <a:pt x="213513" y="759382"/>
                </a:cubicBezTo>
                <a:cubicBezTo>
                  <a:pt x="182567" y="781405"/>
                  <a:pt x="231338" y="885654"/>
                  <a:pt x="223447" y="933255"/>
                </a:cubicBezTo>
                <a:cubicBezTo>
                  <a:pt x="215556" y="980856"/>
                  <a:pt x="178415" y="1016555"/>
                  <a:pt x="166168" y="1044988"/>
                </a:cubicBezTo>
                <a:cubicBezTo>
                  <a:pt x="153921" y="1073421"/>
                  <a:pt x="142345" y="1078455"/>
                  <a:pt x="149967" y="1103853"/>
                </a:cubicBezTo>
                <a:cubicBezTo>
                  <a:pt x="157589" y="1129251"/>
                  <a:pt x="192420" y="1177389"/>
                  <a:pt x="211903" y="1197377"/>
                </a:cubicBezTo>
                <a:cubicBezTo>
                  <a:pt x="231386" y="1217365"/>
                  <a:pt x="224827" y="1252644"/>
                  <a:pt x="215623" y="1262194"/>
                </a:cubicBezTo>
                <a:cubicBezTo>
                  <a:pt x="206419" y="1271744"/>
                  <a:pt x="171623" y="1255352"/>
                  <a:pt x="156680" y="1254677"/>
                </a:cubicBezTo>
                <a:cubicBezTo>
                  <a:pt x="141737" y="1254002"/>
                  <a:pt x="135461" y="1255436"/>
                  <a:pt x="125965" y="1258146"/>
                </a:cubicBezTo>
                <a:cubicBezTo>
                  <a:pt x="116470" y="1260856"/>
                  <a:pt x="113130" y="1265595"/>
                  <a:pt x="99707" y="1270935"/>
                </a:cubicBezTo>
                <a:cubicBezTo>
                  <a:pt x="86284" y="1276275"/>
                  <a:pt x="54296" y="1278072"/>
                  <a:pt x="45424" y="1290186"/>
                </a:cubicBezTo>
                <a:cubicBezTo>
                  <a:pt x="36552" y="1302300"/>
                  <a:pt x="49674" y="1334560"/>
                  <a:pt x="46477" y="1343619"/>
                </a:cubicBezTo>
                <a:cubicBezTo>
                  <a:pt x="43280" y="1352678"/>
                  <a:pt x="35968" y="1332378"/>
                  <a:pt x="26240" y="1344538"/>
                </a:cubicBezTo>
                <a:cubicBezTo>
                  <a:pt x="16512" y="1356698"/>
                  <a:pt x="-4604" y="1380365"/>
                  <a:pt x="900" y="1406986"/>
                </a:cubicBezTo>
                <a:cubicBezTo>
                  <a:pt x="6404" y="1433607"/>
                  <a:pt x="41432" y="1471837"/>
                  <a:pt x="59266" y="1504262"/>
                </a:cubicBezTo>
                <a:cubicBezTo>
                  <a:pt x="77100" y="1536688"/>
                  <a:pt x="94124" y="1578031"/>
                  <a:pt x="107905" y="1601539"/>
                </a:cubicBezTo>
                <a:cubicBezTo>
                  <a:pt x="121686" y="1625048"/>
                  <a:pt x="134655" y="1623426"/>
                  <a:pt x="141951" y="1645313"/>
                </a:cubicBezTo>
                <a:cubicBezTo>
                  <a:pt x="149247" y="1667200"/>
                  <a:pt x="141951" y="1718271"/>
                  <a:pt x="151679" y="1732862"/>
                </a:cubicBezTo>
                <a:cubicBezTo>
                  <a:pt x="161407" y="1747453"/>
                  <a:pt x="187347" y="1720702"/>
                  <a:pt x="200317" y="1732862"/>
                </a:cubicBezTo>
                <a:cubicBezTo>
                  <a:pt x="213287" y="1745022"/>
                  <a:pt x="222204" y="1792850"/>
                  <a:pt x="229500" y="1805820"/>
                </a:cubicBezTo>
                <a:cubicBezTo>
                  <a:pt x="236796" y="1818790"/>
                  <a:pt x="227879" y="1830139"/>
                  <a:pt x="244092" y="1810684"/>
                </a:cubicBezTo>
                <a:cubicBezTo>
                  <a:pt x="260305" y="1791229"/>
                  <a:pt x="297594" y="1713407"/>
                  <a:pt x="326777" y="1689088"/>
                </a:cubicBezTo>
                <a:cubicBezTo>
                  <a:pt x="355960" y="1664769"/>
                  <a:pt x="362445" y="1659905"/>
                  <a:pt x="419190" y="1664769"/>
                </a:cubicBezTo>
                <a:cubicBezTo>
                  <a:pt x="475935" y="1669633"/>
                  <a:pt x="616175" y="1705301"/>
                  <a:pt x="667245" y="1718271"/>
                </a:cubicBezTo>
                <a:cubicBezTo>
                  <a:pt x="718315" y="1731241"/>
                  <a:pt x="721558" y="1722324"/>
                  <a:pt x="725611" y="1742590"/>
                </a:cubicBezTo>
                <a:cubicBezTo>
                  <a:pt x="729664" y="1762856"/>
                  <a:pt x="683458" y="1814737"/>
                  <a:pt x="691564" y="1839867"/>
                </a:cubicBezTo>
                <a:cubicBezTo>
                  <a:pt x="699670" y="1864997"/>
                  <a:pt x="748309" y="1890937"/>
                  <a:pt x="774249" y="1893369"/>
                </a:cubicBezTo>
                <a:cubicBezTo>
                  <a:pt x="800189" y="1895801"/>
                  <a:pt x="832616" y="1860943"/>
                  <a:pt x="847207" y="1854458"/>
                </a:cubicBezTo>
                <a:cubicBezTo>
                  <a:pt x="861799" y="1847973"/>
                  <a:pt x="866662" y="1840677"/>
                  <a:pt x="861798" y="1854458"/>
                </a:cubicBezTo>
                <a:cubicBezTo>
                  <a:pt x="856934" y="1868239"/>
                  <a:pt x="822077" y="1913634"/>
                  <a:pt x="818024" y="1937143"/>
                </a:cubicBezTo>
                <a:cubicBezTo>
                  <a:pt x="813971" y="1960652"/>
                  <a:pt x="809917" y="1988213"/>
                  <a:pt x="837479" y="1995509"/>
                </a:cubicBezTo>
                <a:cubicBezTo>
                  <a:pt x="865041" y="2002805"/>
                  <a:pt x="944483" y="1970380"/>
                  <a:pt x="983394" y="1980918"/>
                </a:cubicBezTo>
                <a:cubicBezTo>
                  <a:pt x="1022305" y="1991456"/>
                  <a:pt x="1054730" y="2040905"/>
                  <a:pt x="1070943" y="2058739"/>
                </a:cubicBezTo>
                <a:cubicBezTo>
                  <a:pt x="1087156" y="2076573"/>
                  <a:pt x="1079860" y="2075763"/>
                  <a:pt x="1080671" y="2087922"/>
                </a:cubicBezTo>
                <a:cubicBezTo>
                  <a:pt x="1081482" y="2100081"/>
                  <a:pt x="1056352" y="2124400"/>
                  <a:pt x="1075807" y="2131696"/>
                </a:cubicBezTo>
                <a:cubicBezTo>
                  <a:pt x="1095262" y="2138992"/>
                  <a:pt x="1158492" y="2144666"/>
                  <a:pt x="1197403" y="2131696"/>
                </a:cubicBezTo>
                <a:cubicBezTo>
                  <a:pt x="1236314" y="2118726"/>
                  <a:pt x="1312514" y="2073330"/>
                  <a:pt x="1309271" y="2053875"/>
                </a:cubicBezTo>
                <a:cubicBezTo>
                  <a:pt x="1306028" y="2034420"/>
                  <a:pt x="1206319" y="2029555"/>
                  <a:pt x="1177947" y="2014964"/>
                </a:cubicBezTo>
                <a:cubicBezTo>
                  <a:pt x="1149575" y="2000373"/>
                  <a:pt x="1152818" y="1977675"/>
                  <a:pt x="1139037" y="1966326"/>
                </a:cubicBezTo>
                <a:cubicBezTo>
                  <a:pt x="1125256" y="1954977"/>
                  <a:pt x="1081481" y="1976054"/>
                  <a:pt x="1095262" y="1946871"/>
                </a:cubicBezTo>
                <a:cubicBezTo>
                  <a:pt x="1109043" y="1917688"/>
                  <a:pt x="1195782" y="1826896"/>
                  <a:pt x="1221722" y="1791228"/>
                </a:cubicBezTo>
                <a:cubicBezTo>
                  <a:pt x="1247662" y="1755560"/>
                  <a:pt x="1235503" y="1749885"/>
                  <a:pt x="1250905" y="1732862"/>
                </a:cubicBezTo>
                <a:cubicBezTo>
                  <a:pt x="1266307" y="1715839"/>
                  <a:pt x="1283330" y="1688277"/>
                  <a:pt x="1314134" y="1689088"/>
                </a:cubicBezTo>
                <a:cubicBezTo>
                  <a:pt x="1344938" y="1689899"/>
                  <a:pt x="1404115" y="1729620"/>
                  <a:pt x="1435730" y="1737726"/>
                </a:cubicBezTo>
                <a:cubicBezTo>
                  <a:pt x="1467345" y="1745832"/>
                  <a:pt x="1486801" y="1731241"/>
                  <a:pt x="1503824" y="1737726"/>
                </a:cubicBezTo>
                <a:cubicBezTo>
                  <a:pt x="1520847" y="1744211"/>
                  <a:pt x="1523280" y="1774205"/>
                  <a:pt x="1537871" y="1776637"/>
                </a:cubicBezTo>
                <a:cubicBezTo>
                  <a:pt x="1552462" y="1779069"/>
                  <a:pt x="1567865" y="1749076"/>
                  <a:pt x="1591373" y="1752318"/>
                </a:cubicBezTo>
                <a:cubicBezTo>
                  <a:pt x="1614882" y="1755561"/>
                  <a:pt x="1619746" y="1837435"/>
                  <a:pt x="1678922" y="1796092"/>
                </a:cubicBezTo>
                <a:cubicBezTo>
                  <a:pt x="1738099" y="1754749"/>
                  <a:pt x="1887256" y="1586136"/>
                  <a:pt x="1946432" y="1504262"/>
                </a:cubicBezTo>
                <a:cubicBezTo>
                  <a:pt x="2005608" y="1422388"/>
                  <a:pt x="1991828" y="1364832"/>
                  <a:pt x="2033981" y="1304845"/>
                </a:cubicBezTo>
                <a:cubicBezTo>
                  <a:pt x="2076134" y="1244858"/>
                  <a:pt x="2113423" y="1185681"/>
                  <a:pt x="2199351" y="1144339"/>
                </a:cubicBezTo>
                <a:cubicBezTo>
                  <a:pt x="2285279" y="1102997"/>
                  <a:pt x="2427951" y="1102186"/>
                  <a:pt x="2549547" y="1056790"/>
                </a:cubicBezTo>
                <a:cubicBezTo>
                  <a:pt x="2671143" y="1011394"/>
                  <a:pt x="2878666" y="918170"/>
                  <a:pt x="2928926" y="871964"/>
                </a:cubicBezTo>
                <a:cubicBezTo>
                  <a:pt x="2979186" y="825758"/>
                  <a:pt x="2868939" y="807924"/>
                  <a:pt x="2851105" y="779552"/>
                </a:cubicBezTo>
                <a:cubicBezTo>
                  <a:pt x="2833271" y="751180"/>
                  <a:pt x="2840567" y="733345"/>
                  <a:pt x="2821922" y="701730"/>
                </a:cubicBezTo>
                <a:cubicBezTo>
                  <a:pt x="2803277" y="670115"/>
                  <a:pt x="2734373" y="623098"/>
                  <a:pt x="2739237" y="589862"/>
                </a:cubicBezTo>
                <a:cubicBezTo>
                  <a:pt x="2744101" y="556626"/>
                  <a:pt x="2829218" y="533928"/>
                  <a:pt x="2851105" y="502313"/>
                </a:cubicBezTo>
                <a:cubicBezTo>
                  <a:pt x="2872992" y="470698"/>
                  <a:pt x="2858401" y="433409"/>
                  <a:pt x="2870560" y="400173"/>
                </a:cubicBezTo>
                <a:cubicBezTo>
                  <a:pt x="2882719" y="366937"/>
                  <a:pt x="2941085" y="356398"/>
                  <a:pt x="2924062" y="302896"/>
                </a:cubicBezTo>
                <a:cubicBezTo>
                  <a:pt x="2907039" y="249394"/>
                  <a:pt x="2795982" y="122934"/>
                  <a:pt x="2768420" y="79160"/>
                </a:cubicBezTo>
                <a:cubicBezTo>
                  <a:pt x="2740858" y="35386"/>
                  <a:pt x="2765177" y="51599"/>
                  <a:pt x="2758692" y="40250"/>
                </a:cubicBezTo>
                <a:cubicBezTo>
                  <a:pt x="2752207" y="28901"/>
                  <a:pt x="2744101" y="15931"/>
                  <a:pt x="2729509" y="11067"/>
                </a:cubicBezTo>
                <a:cubicBezTo>
                  <a:pt x="2714917" y="6203"/>
                  <a:pt x="2696783" y="6969"/>
                  <a:pt x="2671143" y="11067"/>
                </a:cubicBezTo>
                <a:cubicBezTo>
                  <a:pt x="2645503" y="15165"/>
                  <a:pt x="2595124" y="25930"/>
                  <a:pt x="2575669" y="35658"/>
                </a:cubicBezTo>
                <a:cubicBezTo>
                  <a:pt x="2556214" y="45386"/>
                  <a:pt x="2574167" y="65958"/>
                  <a:pt x="2554411" y="69433"/>
                </a:cubicBezTo>
                <a:cubicBezTo>
                  <a:pt x="2534655" y="72908"/>
                  <a:pt x="2486039" y="55930"/>
                  <a:pt x="2457134" y="56508"/>
                </a:cubicBezTo>
                <a:cubicBezTo>
                  <a:pt x="2428229" y="57086"/>
                  <a:pt x="2398768" y="64495"/>
                  <a:pt x="2380979" y="72902"/>
                </a:cubicBezTo>
                <a:cubicBezTo>
                  <a:pt x="2363191" y="81309"/>
                  <a:pt x="2357976" y="101853"/>
                  <a:pt x="2350403" y="106949"/>
                </a:cubicBezTo>
                <a:cubicBezTo>
                  <a:pt x="2342830" y="112045"/>
                  <a:pt x="2342880" y="108921"/>
                  <a:pt x="2335539" y="103479"/>
                </a:cubicBezTo>
                <a:cubicBezTo>
                  <a:pt x="2328198" y="98037"/>
                  <a:pt x="2305545" y="91319"/>
                  <a:pt x="2306356" y="74296"/>
                </a:cubicBezTo>
                <a:cubicBezTo>
                  <a:pt x="2307167" y="57273"/>
                  <a:pt x="2365533" y="8635"/>
                  <a:pt x="2340403" y="1339"/>
                </a:cubicBezTo>
                <a:cubicBezTo>
                  <a:pt x="2315273" y="-5957"/>
                  <a:pt x="2204215" y="18363"/>
                  <a:pt x="2155577" y="30522"/>
                </a:cubicBezTo>
                <a:cubicBezTo>
                  <a:pt x="2106939" y="42681"/>
                  <a:pt x="2048573" y="74296"/>
                  <a:pt x="2048573" y="74296"/>
                </a:cubicBezTo>
                <a:cubicBezTo>
                  <a:pt x="1996692" y="94562"/>
                  <a:pt x="1882392" y="132663"/>
                  <a:pt x="1844292" y="152118"/>
                </a:cubicBezTo>
                <a:cubicBezTo>
                  <a:pt x="1806192" y="171573"/>
                  <a:pt x="1837807" y="181300"/>
                  <a:pt x="1819973" y="191028"/>
                </a:cubicBezTo>
                <a:cubicBezTo>
                  <a:pt x="1802139" y="200756"/>
                  <a:pt x="1752690" y="196703"/>
                  <a:pt x="1737288" y="210484"/>
                </a:cubicBezTo>
                <a:cubicBezTo>
                  <a:pt x="1721886" y="224265"/>
                  <a:pt x="1741341" y="255879"/>
                  <a:pt x="1727560" y="273713"/>
                </a:cubicBezTo>
                <a:cubicBezTo>
                  <a:pt x="1713779" y="291547"/>
                  <a:pt x="1672018" y="311213"/>
                  <a:pt x="1654603" y="317488"/>
                </a:cubicBezTo>
                <a:cubicBezTo>
                  <a:pt x="1637188" y="323764"/>
                  <a:pt x="1632312" y="316485"/>
                  <a:pt x="1623072" y="311366"/>
                </a:cubicBezTo>
                <a:cubicBezTo>
                  <a:pt x="1613832" y="306247"/>
                  <a:pt x="1619037" y="297104"/>
                  <a:pt x="1599162" y="286775"/>
                </a:cubicBezTo>
                <a:cubicBezTo>
                  <a:pt x="1579287" y="276446"/>
                  <a:pt x="1513229" y="262109"/>
                  <a:pt x="1503824" y="249394"/>
                </a:cubicBezTo>
                <a:cubicBezTo>
                  <a:pt x="1494419" y="236679"/>
                  <a:pt x="1514362" y="222643"/>
                  <a:pt x="1542734" y="210484"/>
                </a:cubicBezTo>
                <a:cubicBezTo>
                  <a:pt x="1571106" y="198325"/>
                  <a:pt x="1664330" y="195082"/>
                  <a:pt x="1674058" y="176437"/>
                </a:cubicBezTo>
                <a:cubicBezTo>
                  <a:pt x="1683786" y="157792"/>
                  <a:pt x="1618894" y="117079"/>
                  <a:pt x="1601100" y="98616"/>
                </a:cubicBezTo>
                <a:cubicBezTo>
                  <a:pt x="1583306" y="80153"/>
                  <a:pt x="1593232" y="71331"/>
                  <a:pt x="1567292" y="65657"/>
                </a:cubicBezTo>
                <a:cubicBezTo>
                  <a:pt x="1541352" y="59983"/>
                  <a:pt x="1480610" y="66672"/>
                  <a:pt x="1445458" y="64569"/>
                </a:cubicBezTo>
                <a:cubicBezTo>
                  <a:pt x="1410306" y="62466"/>
                  <a:pt x="1358810" y="45743"/>
                  <a:pt x="1356378" y="53039"/>
                </a:cubicBezTo>
                <a:cubicBezTo>
                  <a:pt x="1353946" y="60335"/>
                  <a:pt x="1419239" y="87777"/>
                  <a:pt x="1430866" y="108343"/>
                </a:cubicBezTo>
                <a:cubicBezTo>
                  <a:pt x="1442493" y="128909"/>
                  <a:pt x="1432623" y="149686"/>
                  <a:pt x="1426138" y="176437"/>
                </a:cubicBezTo>
                <a:cubicBezTo>
                  <a:pt x="1419653" y="203188"/>
                  <a:pt x="1386304" y="248584"/>
                  <a:pt x="1391956" y="268850"/>
                </a:cubicBezTo>
                <a:cubicBezTo>
                  <a:pt x="1397608" y="289116"/>
                  <a:pt x="1451608" y="288203"/>
                  <a:pt x="1460049" y="298033"/>
                </a:cubicBezTo>
                <a:cubicBezTo>
                  <a:pt x="1468490" y="307863"/>
                  <a:pt x="1443412" y="318100"/>
                  <a:pt x="1442601" y="327828"/>
                </a:cubicBezTo>
                <a:cubicBezTo>
                  <a:pt x="1441791" y="337556"/>
                  <a:pt x="1466592" y="346751"/>
                  <a:pt x="1455186" y="356399"/>
                </a:cubicBezTo>
                <a:cubicBezTo>
                  <a:pt x="1443780" y="366047"/>
                  <a:pt x="1406593" y="387338"/>
                  <a:pt x="1374167" y="385717"/>
                </a:cubicBezTo>
                <a:cubicBezTo>
                  <a:pt x="1341741" y="384096"/>
                  <a:pt x="1285229" y="345883"/>
                  <a:pt x="1260632" y="346671"/>
                </a:cubicBezTo>
                <a:cubicBezTo>
                  <a:pt x="1236035" y="347459"/>
                  <a:pt x="1247663" y="374232"/>
                  <a:pt x="1226586" y="390445"/>
                </a:cubicBezTo>
                <a:cubicBezTo>
                  <a:pt x="1205509" y="406658"/>
                  <a:pt x="1164018" y="422487"/>
                  <a:pt x="1134173" y="443947"/>
                </a:cubicBezTo>
                <a:cubicBezTo>
                  <a:pt x="1104328" y="465407"/>
                  <a:pt x="1050066" y="481602"/>
                  <a:pt x="1047518" y="519203"/>
                </a:cubicBezTo>
                <a:cubicBezTo>
                  <a:pt x="1044970" y="556804"/>
                  <a:pt x="1112490" y="601348"/>
                  <a:pt x="1117971" y="619770"/>
                </a:cubicBezTo>
                <a:cubicBezTo>
                  <a:pt x="1123452" y="638192"/>
                  <a:pt x="1096028" y="627161"/>
                  <a:pt x="1080403" y="629735"/>
                </a:cubicBezTo>
                <a:cubicBezTo>
                  <a:pt x="1064778" y="632309"/>
                  <a:pt x="1090451" y="644810"/>
                  <a:pt x="1050257" y="629737"/>
                </a:cubicBezTo>
                <a:cubicBezTo>
                  <a:pt x="1010064" y="614665"/>
                  <a:pt x="885298" y="558559"/>
                  <a:pt x="844267" y="549348"/>
                </a:cubicBezTo>
                <a:cubicBezTo>
                  <a:pt x="803236" y="540137"/>
                  <a:pt x="793339" y="548028"/>
                  <a:pt x="783977" y="557088"/>
                </a:cubicBezTo>
                <a:cubicBezTo>
                  <a:pt x="774615" y="566148"/>
                  <a:pt x="770783" y="591601"/>
                  <a:pt x="771620" y="603709"/>
                </a:cubicBezTo>
                <a:cubicBezTo>
                  <a:pt x="772457" y="615817"/>
                  <a:pt x="782151" y="617024"/>
                  <a:pt x="789001" y="629735"/>
                </a:cubicBezTo>
                <a:cubicBezTo>
                  <a:pt x="795851" y="642446"/>
                  <a:pt x="803237" y="673278"/>
                  <a:pt x="829195" y="679977"/>
                </a:cubicBezTo>
                <a:cubicBezTo>
                  <a:pt x="855153" y="686676"/>
                  <a:pt x="882786" y="677464"/>
                  <a:pt x="894509" y="690024"/>
                </a:cubicBezTo>
                <a:cubicBezTo>
                  <a:pt x="906232" y="713470"/>
                  <a:pt x="922980" y="699236"/>
                  <a:pt x="914606" y="710122"/>
                </a:cubicBezTo>
                <a:cubicBezTo>
                  <a:pt x="906232" y="721008"/>
                  <a:pt x="877761" y="744454"/>
                  <a:pt x="854315" y="740267"/>
                </a:cubicBezTo>
                <a:cubicBezTo>
                  <a:pt x="830869" y="736080"/>
                  <a:pt x="808260" y="740266"/>
                  <a:pt x="794025" y="730218"/>
                </a:cubicBezTo>
                <a:cubicBezTo>
                  <a:pt x="779790" y="720170"/>
                  <a:pt x="781625" y="726665"/>
                  <a:pt x="763880" y="700074"/>
                </a:cubicBezTo>
                <a:cubicBezTo>
                  <a:pt x="746135" y="673483"/>
                  <a:pt x="669134" y="626778"/>
                  <a:pt x="652387" y="590771"/>
                </a:cubicBezTo>
                <a:cubicBezTo>
                  <a:pt x="635640" y="554764"/>
                  <a:pt x="669098" y="506848"/>
                  <a:pt x="663397" y="484034"/>
                </a:cubicBezTo>
                <a:cubicBezTo>
                  <a:pt x="657696" y="461220"/>
                  <a:pt x="639958" y="463710"/>
                  <a:pt x="618179" y="443840"/>
                </a:cubicBezTo>
                <a:cubicBezTo>
                  <a:pt x="596400" y="423970"/>
                  <a:pt x="554498" y="407789"/>
                  <a:pt x="520366" y="381287"/>
                </a:cubicBezTo>
                <a:cubicBezTo>
                  <a:pt x="486234" y="354785"/>
                  <a:pt x="421652" y="256390"/>
                  <a:pt x="413386" y="284828"/>
                </a:cubicBezTo>
                <a:cubicBezTo>
                  <a:pt x="405120" y="313266"/>
                  <a:pt x="471320" y="488631"/>
                  <a:pt x="47076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1716789" y="2829133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95077 w 951849"/>
              <a:gd name="connsiteY18" fmla="*/ 48777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95077 w 951849"/>
              <a:gd name="connsiteY18" fmla="*/ 48777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87244 w 951849"/>
              <a:gd name="connsiteY18" fmla="*/ 47972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782010 w 951849"/>
              <a:gd name="connsiteY9" fmla="*/ 648037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87244 w 951849"/>
              <a:gd name="connsiteY18" fmla="*/ 47972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8579" y="661852"/>
                  <a:pt x="841698" y="674393"/>
                </a:cubicBezTo>
                <a:cubicBezTo>
                  <a:pt x="814817" y="686934"/>
                  <a:pt x="814850" y="641366"/>
                  <a:pt x="782010" y="648037"/>
                </a:cubicBezTo>
                <a:cubicBezTo>
                  <a:pt x="749170" y="654708"/>
                  <a:pt x="693948" y="697099"/>
                  <a:pt x="644656" y="714417"/>
                </a:cubicBezTo>
                <a:cubicBezTo>
                  <a:pt x="595364" y="731735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9743" y="644748"/>
                  <a:pt x="99710" y="606659"/>
                </a:cubicBezTo>
                <a:cubicBezTo>
                  <a:pt x="119677" y="568570"/>
                  <a:pt x="238308" y="516668"/>
                  <a:pt x="287244" y="479723"/>
                </a:cubicBezTo>
                <a:cubicBezTo>
                  <a:pt x="336180" y="442778"/>
                  <a:pt x="379427" y="405394"/>
                  <a:pt x="393327" y="384987"/>
                </a:cubicBezTo>
                <a:cubicBezTo>
                  <a:pt x="407227" y="364580"/>
                  <a:pt x="383147" y="378317"/>
                  <a:pt x="370643" y="357278"/>
                </a:cubicBezTo>
                <a:cubicBezTo>
                  <a:pt x="358139" y="336239"/>
                  <a:pt x="337803" y="286465"/>
                  <a:pt x="318304" y="258756"/>
                </a:cubicBezTo>
                <a:cubicBezTo>
                  <a:pt x="298805" y="231047"/>
                  <a:pt x="269139" y="197023"/>
                  <a:pt x="253650" y="191023"/>
                </a:cubicBezTo>
                <a:cubicBezTo>
                  <a:pt x="238162" y="185023"/>
                  <a:pt x="240254" y="209969"/>
                  <a:pt x="225373" y="222757"/>
                </a:cubicBezTo>
                <a:cubicBezTo>
                  <a:pt x="210492" y="235545"/>
                  <a:pt x="182743" y="259700"/>
                  <a:pt x="164365" y="267753"/>
                </a:cubicBezTo>
                <a:cubicBezTo>
                  <a:pt x="145987" y="275806"/>
                  <a:pt x="124853" y="279755"/>
                  <a:pt x="115104" y="271072"/>
                </a:cubicBezTo>
                <a:cubicBezTo>
                  <a:pt x="105355" y="262389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Российское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государство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1761703" y="3643409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1543772" y="302332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1658413" y="310108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2087670" y="4070167"/>
            <a:ext cx="744219" cy="244571"/>
          </a:xfrm>
          <a:prstGeom prst="wedgeRectCallout">
            <a:avLst>
              <a:gd name="adj1" fmla="val -83849"/>
              <a:gd name="adj2" fmla="val -20104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Киев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546772" y="2283025"/>
            <a:ext cx="862205" cy="288604"/>
          </a:xfrm>
          <a:prstGeom prst="wedgeRectCallout">
            <a:avLst>
              <a:gd name="adj1" fmla="val 72813"/>
              <a:gd name="adj2" fmla="val 22714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Полоцк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546772" y="3542930"/>
            <a:ext cx="888184" cy="279323"/>
          </a:xfrm>
          <a:prstGeom prst="wedgeRectCallout">
            <a:avLst>
              <a:gd name="adj1" fmla="val 82174"/>
              <a:gd name="adj2" fmla="val -1801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Витебск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1908980" y="310108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732067" y="4033097"/>
            <a:ext cx="1021274" cy="299679"/>
          </a:xfrm>
          <a:prstGeom prst="wedgeRectCallout">
            <a:avLst>
              <a:gd name="adj1" fmla="val 72717"/>
              <a:gd name="adj2" fmla="val -34635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Смоленск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0" name="Picture 4" descr="Картинки по запросу Софийский Собор В Полоцк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17870" r="19306" b="9721"/>
          <a:stretch/>
        </p:blipFill>
        <p:spPr bwMode="auto">
          <a:xfrm>
            <a:off x="6008914" y="411163"/>
            <a:ext cx="2776311" cy="21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 animBg="1"/>
      <p:bldP spid="33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2466689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Российское государство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9916" y="2466690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Великое княжество Литовское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9914" y="3485992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Потеря 1/3 своих земель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87405" y="386413"/>
            <a:ext cx="57692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Итоги войны 1500–1503 годов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13248" y="3475761"/>
            <a:ext cx="3120773" cy="68815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Желание ещё большего расширения на Запад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9915" y="1440091"/>
            <a:ext cx="649751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7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Недовольство сторон результатами войны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2800170"/>
            <a:ext cx="2" cy="1024786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25" idx="3"/>
          </p:cNvCxnSpPr>
          <p:nvPr/>
        </p:nvCxnSpPr>
        <p:spPr>
          <a:xfrm>
            <a:off x="7827430" y="2807351"/>
            <a:ext cx="6591" cy="1012490"/>
          </a:xfrm>
          <a:prstGeom prst="bentConnector3">
            <a:avLst>
              <a:gd name="adj1" fmla="val 35683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827429" y="1774341"/>
            <a:ext cx="1" cy="1033010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774340"/>
            <a:ext cx="1" cy="1025829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25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 descr="https://upload.wikimedia.org/wikipedia/commons/1/1a/Facial_Chronicle_-_b.18%2C_p._061_-_Ivan_III%27s_dea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864" r="9952" b="33290"/>
          <a:stretch/>
        </p:blipFill>
        <p:spPr bwMode="auto">
          <a:xfrm>
            <a:off x="2695614" y="0"/>
            <a:ext cx="37682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98296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Смерть Ивана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III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Миниатюра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1" y="2843901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 заключил антироссийский союз с Крымским ханством.</a:t>
            </a:r>
          </a:p>
        </p:txBody>
      </p:sp>
      <p:pic>
        <p:nvPicPr>
          <p:cNvPr id="17410" name="Picture 2" descr="Сигизмунд I Стары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20399" b="29545"/>
          <a:stretch/>
        </p:blipFill>
        <p:spPr bwMode="auto">
          <a:xfrm>
            <a:off x="4060372" y="763590"/>
            <a:ext cx="5083628" cy="35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72" y="1851407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1506 году </a:t>
            </a:r>
            <a:r>
              <a:rPr lang="ru-RU" sz="1400" dirty="0" smtClean="0">
                <a:solidFill>
                  <a:prstClr val="white"/>
                </a:solidFill>
              </a:rPr>
              <a:t>Сигизмунда </a:t>
            </a:r>
            <a:r>
              <a:rPr lang="ru-RU" sz="1400" dirty="0">
                <a:solidFill>
                  <a:prstClr val="white"/>
                </a:solidFill>
              </a:rPr>
              <a:t>Ягеллона избрали польским королём. </a:t>
            </a:r>
          </a:p>
        </p:txBody>
      </p:sp>
    </p:spTree>
    <p:extLst>
      <p:ext uri="{BB962C8B-B14F-4D97-AF65-F5344CB8AC3E}">
        <p14:creationId xmlns:p14="http://schemas.microsoft.com/office/powerpoint/2010/main" val="11916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8877"/>
          <a:stretch/>
        </p:blipFill>
        <p:spPr>
          <a:xfrm>
            <a:off x="0" y="0"/>
            <a:ext cx="9144000" cy="51518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Войско ВКЛ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XV–XVI </a:t>
            </a:r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веков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975135"/>
            <a:ext cx="421516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1507 году литовские и крымские войска одновременно вторглись в русские земли.</a:t>
            </a:r>
          </a:p>
        </p:txBody>
      </p:sp>
    </p:spTree>
    <p:extLst>
      <p:ext uri="{BB962C8B-B14F-4D97-AF65-F5344CB8AC3E}">
        <p14:creationId xmlns:p14="http://schemas.microsoft.com/office/powerpoint/2010/main" val="26083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57019"/>
          <a:stretch/>
        </p:blipFill>
        <p:spPr>
          <a:xfrm>
            <a:off x="4014439" y="2798956"/>
            <a:ext cx="5129561" cy="2344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2797" r="64017" b="48618"/>
          <a:stretch/>
        </p:blipFill>
        <p:spPr>
          <a:xfrm>
            <a:off x="0" y="0"/>
            <a:ext cx="4014439" cy="5140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t="7372" r="3333" b="51002"/>
          <a:stretch/>
        </p:blipFill>
        <p:spPr>
          <a:xfrm>
            <a:off x="4014439" y="0"/>
            <a:ext cx="5129561" cy="2800336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114439" y="1909545"/>
            <a:ext cx="1800000" cy="1800000"/>
          </a:xfrm>
          <a:prstGeom prst="ellipse">
            <a:avLst/>
          </a:prstGeom>
          <a:solidFill>
            <a:srgbClr val="C61648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Черниговская крепость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XVI–XVIII</a:t>
            </a:r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 веках</a:t>
            </a:r>
            <a:endParaRPr lang="ru-RU" sz="1200" dirty="0">
              <a:solidFill>
                <a:schemeClr val="bg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bg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16267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1507 году крымские татары совершили набег на южные русские территории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7" name="Picture 2" descr="Картинки по запросу крымскіе татары набегі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3620" r="3924" b="9476"/>
          <a:stretch/>
        </p:blipFill>
        <p:spPr bwMode="auto">
          <a:xfrm>
            <a:off x="4060371" y="934542"/>
            <a:ext cx="5072347" cy="32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1009" y="2081091"/>
            <a:ext cx="30219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Мятеж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князей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Глинских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ВКЛ начался мятеж </a:t>
            </a:r>
          </a:p>
          <a:p>
            <a:pPr algn="ctr"/>
            <a:r>
              <a:rPr lang="ru-RU" sz="1400" dirty="0">
                <a:solidFill>
                  <a:srgbClr val="C61648"/>
                </a:solidFill>
              </a:rPr>
              <a:t>Михаила и Василия Глинских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Князья объявили</a:t>
            </a:r>
          </a:p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переходе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 службу к Василию III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Войска Василия III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осадили </a:t>
            </a:r>
            <a:r>
              <a:rPr lang="ru-RU" sz="1400" dirty="0">
                <a:solidFill>
                  <a:srgbClr val="C61648"/>
                </a:solidFill>
              </a:rPr>
              <a:t>Оршу,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Минск и </a:t>
            </a:r>
            <a:r>
              <a:rPr lang="ru-RU" sz="1400" dirty="0">
                <a:solidFill>
                  <a:srgbClr val="C61648"/>
                </a:solidFill>
              </a:rPr>
              <a:t>Слуцк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Русские войска отступили </a:t>
            </a: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 напором литовского войска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</p:cNvCxnSpPr>
          <p:nvPr/>
        </p:nvCxnSpPr>
        <p:spPr>
          <a:xfrm rot="5400000">
            <a:off x="5845960" y="2531483"/>
            <a:ext cx="1235695" cy="206632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endCxn id="31" idx="2"/>
          </p:cNvCxnSpPr>
          <p:nvPr/>
        </p:nvCxnSpPr>
        <p:spPr>
          <a:xfrm rot="10800000">
            <a:off x="1615862" y="2946799"/>
            <a:ext cx="2075200" cy="1235699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3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19518" y="1620932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1861516" y="289539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9" name="Блок-схема: узел 38"/>
          <p:cNvSpPr/>
          <p:nvPr/>
        </p:nvSpPr>
        <p:spPr>
          <a:xfrm>
            <a:off x="2060002" y="294884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447021" y="3090219"/>
            <a:ext cx="898357" cy="341499"/>
          </a:xfrm>
          <a:prstGeom prst="wedgeRectCallout">
            <a:avLst>
              <a:gd name="adj1" fmla="val 116143"/>
              <a:gd name="adj2" fmla="val -865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Торопец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643771" y="3494787"/>
            <a:ext cx="1140629" cy="361140"/>
          </a:xfrm>
          <a:prstGeom prst="wedgeRectCallout">
            <a:avLst>
              <a:gd name="adj1" fmla="val 78715"/>
              <a:gd name="adj2" fmla="val -18347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Дорогобуш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/>
          <a:srcRect l="8032" t="6869" b="48547"/>
          <a:stretch/>
        </p:blipFill>
        <p:spPr>
          <a:xfrm>
            <a:off x="6227763" y="399209"/>
            <a:ext cx="2662238" cy="2172420"/>
          </a:xfrm>
          <a:prstGeom prst="rect">
            <a:avLst/>
          </a:prstGeom>
        </p:spPr>
      </p:pic>
      <p:sp>
        <p:nvSpPr>
          <p:cNvPr id="13" name="Полилиния 12"/>
          <p:cNvSpPr/>
          <p:nvPr/>
        </p:nvSpPr>
        <p:spPr>
          <a:xfrm>
            <a:off x="1502023" y="1229210"/>
            <a:ext cx="294194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13386 w 2941943"/>
              <a:gd name="connsiteY115" fmla="*/ 284828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73049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99772 w 2941943"/>
              <a:gd name="connsiteY115" fmla="*/ 389525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49967 w 2941943"/>
              <a:gd name="connsiteY5" fmla="*/ 1103853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41943" h="2139439">
                <a:moveTo>
                  <a:pt x="486991" y="665177"/>
                </a:moveTo>
                <a:cubicBezTo>
                  <a:pt x="460645" y="699224"/>
                  <a:pt x="454702" y="785415"/>
                  <a:pt x="409122" y="801116"/>
                </a:cubicBezTo>
                <a:cubicBezTo>
                  <a:pt x="363542" y="816817"/>
                  <a:pt x="244459" y="737359"/>
                  <a:pt x="213513" y="759382"/>
                </a:cubicBezTo>
                <a:cubicBezTo>
                  <a:pt x="182567" y="781405"/>
                  <a:pt x="231338" y="885654"/>
                  <a:pt x="223447" y="933255"/>
                </a:cubicBezTo>
                <a:cubicBezTo>
                  <a:pt x="215556" y="980856"/>
                  <a:pt x="178415" y="1016555"/>
                  <a:pt x="166168" y="1044988"/>
                </a:cubicBezTo>
                <a:cubicBezTo>
                  <a:pt x="153921" y="1073421"/>
                  <a:pt x="142345" y="1078455"/>
                  <a:pt x="149967" y="1103853"/>
                </a:cubicBezTo>
                <a:cubicBezTo>
                  <a:pt x="157589" y="1129251"/>
                  <a:pt x="192420" y="1177389"/>
                  <a:pt x="211903" y="1197377"/>
                </a:cubicBezTo>
                <a:cubicBezTo>
                  <a:pt x="231386" y="1217365"/>
                  <a:pt x="224827" y="1252644"/>
                  <a:pt x="215623" y="1262194"/>
                </a:cubicBezTo>
                <a:cubicBezTo>
                  <a:pt x="206419" y="1271744"/>
                  <a:pt x="171623" y="1255352"/>
                  <a:pt x="156680" y="1254677"/>
                </a:cubicBezTo>
                <a:cubicBezTo>
                  <a:pt x="141737" y="1254002"/>
                  <a:pt x="135461" y="1255436"/>
                  <a:pt x="125965" y="1258146"/>
                </a:cubicBezTo>
                <a:cubicBezTo>
                  <a:pt x="116470" y="1260856"/>
                  <a:pt x="113130" y="1265595"/>
                  <a:pt x="99707" y="1270935"/>
                </a:cubicBezTo>
                <a:cubicBezTo>
                  <a:pt x="86284" y="1276275"/>
                  <a:pt x="54296" y="1278072"/>
                  <a:pt x="45424" y="1290186"/>
                </a:cubicBezTo>
                <a:cubicBezTo>
                  <a:pt x="36552" y="1302300"/>
                  <a:pt x="49674" y="1334560"/>
                  <a:pt x="46477" y="1343619"/>
                </a:cubicBezTo>
                <a:cubicBezTo>
                  <a:pt x="43280" y="1352678"/>
                  <a:pt x="35968" y="1332378"/>
                  <a:pt x="26240" y="1344538"/>
                </a:cubicBezTo>
                <a:cubicBezTo>
                  <a:pt x="16512" y="1356698"/>
                  <a:pt x="-4604" y="1380365"/>
                  <a:pt x="900" y="1406986"/>
                </a:cubicBezTo>
                <a:cubicBezTo>
                  <a:pt x="6404" y="1433607"/>
                  <a:pt x="41432" y="1471837"/>
                  <a:pt x="59266" y="1504262"/>
                </a:cubicBezTo>
                <a:cubicBezTo>
                  <a:pt x="77100" y="1536688"/>
                  <a:pt x="94124" y="1578031"/>
                  <a:pt x="107905" y="1601539"/>
                </a:cubicBezTo>
                <a:cubicBezTo>
                  <a:pt x="121686" y="1625048"/>
                  <a:pt x="134655" y="1623426"/>
                  <a:pt x="141951" y="1645313"/>
                </a:cubicBezTo>
                <a:cubicBezTo>
                  <a:pt x="149247" y="1667200"/>
                  <a:pt x="141951" y="1718271"/>
                  <a:pt x="151679" y="1732862"/>
                </a:cubicBezTo>
                <a:cubicBezTo>
                  <a:pt x="161407" y="1747453"/>
                  <a:pt x="187347" y="1720702"/>
                  <a:pt x="200317" y="1732862"/>
                </a:cubicBezTo>
                <a:cubicBezTo>
                  <a:pt x="213287" y="1745022"/>
                  <a:pt x="222204" y="1792850"/>
                  <a:pt x="229500" y="1805820"/>
                </a:cubicBezTo>
                <a:cubicBezTo>
                  <a:pt x="236796" y="1818790"/>
                  <a:pt x="227879" y="1830139"/>
                  <a:pt x="244092" y="1810684"/>
                </a:cubicBezTo>
                <a:cubicBezTo>
                  <a:pt x="260305" y="1791229"/>
                  <a:pt x="297594" y="1713407"/>
                  <a:pt x="326777" y="1689088"/>
                </a:cubicBezTo>
                <a:cubicBezTo>
                  <a:pt x="355960" y="1664769"/>
                  <a:pt x="362445" y="1659905"/>
                  <a:pt x="419190" y="1664769"/>
                </a:cubicBezTo>
                <a:cubicBezTo>
                  <a:pt x="475935" y="1669633"/>
                  <a:pt x="616175" y="1705301"/>
                  <a:pt x="667245" y="1718271"/>
                </a:cubicBezTo>
                <a:cubicBezTo>
                  <a:pt x="718315" y="1731241"/>
                  <a:pt x="721558" y="1722324"/>
                  <a:pt x="725611" y="1742590"/>
                </a:cubicBezTo>
                <a:cubicBezTo>
                  <a:pt x="729664" y="1762856"/>
                  <a:pt x="683458" y="1814737"/>
                  <a:pt x="691564" y="1839867"/>
                </a:cubicBezTo>
                <a:cubicBezTo>
                  <a:pt x="699670" y="1864997"/>
                  <a:pt x="748309" y="1890937"/>
                  <a:pt x="774249" y="1893369"/>
                </a:cubicBezTo>
                <a:cubicBezTo>
                  <a:pt x="800189" y="1895801"/>
                  <a:pt x="832616" y="1860943"/>
                  <a:pt x="847207" y="1854458"/>
                </a:cubicBezTo>
                <a:cubicBezTo>
                  <a:pt x="861799" y="1847973"/>
                  <a:pt x="866662" y="1840677"/>
                  <a:pt x="861798" y="1854458"/>
                </a:cubicBezTo>
                <a:cubicBezTo>
                  <a:pt x="856934" y="1868239"/>
                  <a:pt x="822077" y="1913634"/>
                  <a:pt x="818024" y="1937143"/>
                </a:cubicBezTo>
                <a:cubicBezTo>
                  <a:pt x="813971" y="1960652"/>
                  <a:pt x="809917" y="1988213"/>
                  <a:pt x="837479" y="1995509"/>
                </a:cubicBezTo>
                <a:cubicBezTo>
                  <a:pt x="865041" y="2002805"/>
                  <a:pt x="944483" y="1970380"/>
                  <a:pt x="983394" y="1980918"/>
                </a:cubicBezTo>
                <a:cubicBezTo>
                  <a:pt x="1022305" y="1991456"/>
                  <a:pt x="1054730" y="2040905"/>
                  <a:pt x="1070943" y="2058739"/>
                </a:cubicBezTo>
                <a:cubicBezTo>
                  <a:pt x="1087156" y="2076573"/>
                  <a:pt x="1079860" y="2075763"/>
                  <a:pt x="1080671" y="2087922"/>
                </a:cubicBezTo>
                <a:cubicBezTo>
                  <a:pt x="1081482" y="2100081"/>
                  <a:pt x="1056352" y="2124400"/>
                  <a:pt x="1075807" y="2131696"/>
                </a:cubicBezTo>
                <a:cubicBezTo>
                  <a:pt x="1095262" y="2138992"/>
                  <a:pt x="1158492" y="2144666"/>
                  <a:pt x="1197403" y="2131696"/>
                </a:cubicBezTo>
                <a:cubicBezTo>
                  <a:pt x="1236314" y="2118726"/>
                  <a:pt x="1312514" y="2073330"/>
                  <a:pt x="1309271" y="2053875"/>
                </a:cubicBezTo>
                <a:cubicBezTo>
                  <a:pt x="1306028" y="2034420"/>
                  <a:pt x="1206319" y="2029555"/>
                  <a:pt x="1177947" y="2014964"/>
                </a:cubicBezTo>
                <a:cubicBezTo>
                  <a:pt x="1149575" y="2000373"/>
                  <a:pt x="1152818" y="1977675"/>
                  <a:pt x="1139037" y="1966326"/>
                </a:cubicBezTo>
                <a:cubicBezTo>
                  <a:pt x="1125256" y="1954977"/>
                  <a:pt x="1081481" y="1976054"/>
                  <a:pt x="1095262" y="1946871"/>
                </a:cubicBezTo>
                <a:cubicBezTo>
                  <a:pt x="1109043" y="1917688"/>
                  <a:pt x="1195782" y="1826896"/>
                  <a:pt x="1221722" y="1791228"/>
                </a:cubicBezTo>
                <a:cubicBezTo>
                  <a:pt x="1247662" y="1755560"/>
                  <a:pt x="1235503" y="1749885"/>
                  <a:pt x="1250905" y="1732862"/>
                </a:cubicBezTo>
                <a:cubicBezTo>
                  <a:pt x="1266307" y="1715839"/>
                  <a:pt x="1283330" y="1688277"/>
                  <a:pt x="1314134" y="1689088"/>
                </a:cubicBezTo>
                <a:cubicBezTo>
                  <a:pt x="1344938" y="1689899"/>
                  <a:pt x="1404115" y="1729620"/>
                  <a:pt x="1435730" y="1737726"/>
                </a:cubicBezTo>
                <a:cubicBezTo>
                  <a:pt x="1467345" y="1745832"/>
                  <a:pt x="1486801" y="1731241"/>
                  <a:pt x="1503824" y="1737726"/>
                </a:cubicBezTo>
                <a:cubicBezTo>
                  <a:pt x="1520847" y="1744211"/>
                  <a:pt x="1523280" y="1774205"/>
                  <a:pt x="1537871" y="1776637"/>
                </a:cubicBezTo>
                <a:cubicBezTo>
                  <a:pt x="1552462" y="1779069"/>
                  <a:pt x="1567865" y="1749076"/>
                  <a:pt x="1591373" y="1752318"/>
                </a:cubicBezTo>
                <a:cubicBezTo>
                  <a:pt x="1614882" y="1755561"/>
                  <a:pt x="1619746" y="1837435"/>
                  <a:pt x="1678922" y="1796092"/>
                </a:cubicBezTo>
                <a:cubicBezTo>
                  <a:pt x="1738099" y="1754749"/>
                  <a:pt x="1887256" y="1586136"/>
                  <a:pt x="1946432" y="1504262"/>
                </a:cubicBezTo>
                <a:cubicBezTo>
                  <a:pt x="2005608" y="1422388"/>
                  <a:pt x="1991828" y="1364832"/>
                  <a:pt x="2033981" y="1304845"/>
                </a:cubicBezTo>
                <a:cubicBezTo>
                  <a:pt x="2076134" y="1244858"/>
                  <a:pt x="2113423" y="1185681"/>
                  <a:pt x="2199351" y="1144339"/>
                </a:cubicBezTo>
                <a:cubicBezTo>
                  <a:pt x="2285279" y="1102997"/>
                  <a:pt x="2427951" y="1102186"/>
                  <a:pt x="2549547" y="1056790"/>
                </a:cubicBezTo>
                <a:cubicBezTo>
                  <a:pt x="2671143" y="1011394"/>
                  <a:pt x="2878666" y="918170"/>
                  <a:pt x="2928926" y="871964"/>
                </a:cubicBezTo>
                <a:cubicBezTo>
                  <a:pt x="2979186" y="825758"/>
                  <a:pt x="2868939" y="807924"/>
                  <a:pt x="2851105" y="779552"/>
                </a:cubicBezTo>
                <a:cubicBezTo>
                  <a:pt x="2833271" y="751180"/>
                  <a:pt x="2840567" y="733345"/>
                  <a:pt x="2821922" y="701730"/>
                </a:cubicBezTo>
                <a:cubicBezTo>
                  <a:pt x="2803277" y="670115"/>
                  <a:pt x="2734373" y="623098"/>
                  <a:pt x="2739237" y="589862"/>
                </a:cubicBezTo>
                <a:cubicBezTo>
                  <a:pt x="2744101" y="556626"/>
                  <a:pt x="2829218" y="533928"/>
                  <a:pt x="2851105" y="502313"/>
                </a:cubicBezTo>
                <a:cubicBezTo>
                  <a:pt x="2872992" y="470698"/>
                  <a:pt x="2858401" y="433409"/>
                  <a:pt x="2870560" y="400173"/>
                </a:cubicBezTo>
                <a:cubicBezTo>
                  <a:pt x="2882719" y="366937"/>
                  <a:pt x="2941085" y="356398"/>
                  <a:pt x="2924062" y="302896"/>
                </a:cubicBezTo>
                <a:cubicBezTo>
                  <a:pt x="2907039" y="249394"/>
                  <a:pt x="2795982" y="122934"/>
                  <a:pt x="2768420" y="79160"/>
                </a:cubicBezTo>
                <a:cubicBezTo>
                  <a:pt x="2740858" y="35386"/>
                  <a:pt x="2765177" y="51599"/>
                  <a:pt x="2758692" y="40250"/>
                </a:cubicBezTo>
                <a:cubicBezTo>
                  <a:pt x="2752207" y="28901"/>
                  <a:pt x="2744101" y="15931"/>
                  <a:pt x="2729509" y="11067"/>
                </a:cubicBezTo>
                <a:cubicBezTo>
                  <a:pt x="2714917" y="6203"/>
                  <a:pt x="2696783" y="6969"/>
                  <a:pt x="2671143" y="11067"/>
                </a:cubicBezTo>
                <a:cubicBezTo>
                  <a:pt x="2645503" y="15165"/>
                  <a:pt x="2595124" y="25930"/>
                  <a:pt x="2575669" y="35658"/>
                </a:cubicBezTo>
                <a:cubicBezTo>
                  <a:pt x="2556214" y="45386"/>
                  <a:pt x="2574167" y="65958"/>
                  <a:pt x="2554411" y="69433"/>
                </a:cubicBezTo>
                <a:cubicBezTo>
                  <a:pt x="2534655" y="72908"/>
                  <a:pt x="2486039" y="55930"/>
                  <a:pt x="2457134" y="56508"/>
                </a:cubicBezTo>
                <a:cubicBezTo>
                  <a:pt x="2428229" y="57086"/>
                  <a:pt x="2398768" y="64495"/>
                  <a:pt x="2380979" y="72902"/>
                </a:cubicBezTo>
                <a:cubicBezTo>
                  <a:pt x="2363191" y="81309"/>
                  <a:pt x="2357976" y="101853"/>
                  <a:pt x="2350403" y="106949"/>
                </a:cubicBezTo>
                <a:cubicBezTo>
                  <a:pt x="2342830" y="112045"/>
                  <a:pt x="2342880" y="108921"/>
                  <a:pt x="2335539" y="103479"/>
                </a:cubicBezTo>
                <a:cubicBezTo>
                  <a:pt x="2328198" y="98037"/>
                  <a:pt x="2305545" y="91319"/>
                  <a:pt x="2306356" y="74296"/>
                </a:cubicBezTo>
                <a:cubicBezTo>
                  <a:pt x="2307167" y="57273"/>
                  <a:pt x="2365533" y="8635"/>
                  <a:pt x="2340403" y="1339"/>
                </a:cubicBezTo>
                <a:cubicBezTo>
                  <a:pt x="2315273" y="-5957"/>
                  <a:pt x="2204215" y="18363"/>
                  <a:pt x="2155577" y="30522"/>
                </a:cubicBezTo>
                <a:cubicBezTo>
                  <a:pt x="2106939" y="42681"/>
                  <a:pt x="2048573" y="74296"/>
                  <a:pt x="2048573" y="74296"/>
                </a:cubicBezTo>
                <a:cubicBezTo>
                  <a:pt x="1996692" y="94562"/>
                  <a:pt x="1882392" y="132663"/>
                  <a:pt x="1844292" y="152118"/>
                </a:cubicBezTo>
                <a:cubicBezTo>
                  <a:pt x="1806192" y="171573"/>
                  <a:pt x="1837807" y="181300"/>
                  <a:pt x="1819973" y="191028"/>
                </a:cubicBezTo>
                <a:cubicBezTo>
                  <a:pt x="1802139" y="200756"/>
                  <a:pt x="1752690" y="196703"/>
                  <a:pt x="1737288" y="210484"/>
                </a:cubicBezTo>
                <a:cubicBezTo>
                  <a:pt x="1721886" y="224265"/>
                  <a:pt x="1741341" y="255879"/>
                  <a:pt x="1727560" y="273713"/>
                </a:cubicBezTo>
                <a:cubicBezTo>
                  <a:pt x="1713779" y="291547"/>
                  <a:pt x="1672018" y="311213"/>
                  <a:pt x="1654603" y="317488"/>
                </a:cubicBezTo>
                <a:cubicBezTo>
                  <a:pt x="1637188" y="323764"/>
                  <a:pt x="1632312" y="316485"/>
                  <a:pt x="1623072" y="311366"/>
                </a:cubicBezTo>
                <a:cubicBezTo>
                  <a:pt x="1613832" y="306247"/>
                  <a:pt x="1619037" y="297104"/>
                  <a:pt x="1599162" y="286775"/>
                </a:cubicBezTo>
                <a:cubicBezTo>
                  <a:pt x="1579287" y="276446"/>
                  <a:pt x="1513229" y="262109"/>
                  <a:pt x="1503824" y="249394"/>
                </a:cubicBezTo>
                <a:cubicBezTo>
                  <a:pt x="1494419" y="236679"/>
                  <a:pt x="1514362" y="222643"/>
                  <a:pt x="1542734" y="210484"/>
                </a:cubicBezTo>
                <a:cubicBezTo>
                  <a:pt x="1571106" y="198325"/>
                  <a:pt x="1664330" y="195082"/>
                  <a:pt x="1674058" y="176437"/>
                </a:cubicBezTo>
                <a:cubicBezTo>
                  <a:pt x="1683786" y="157792"/>
                  <a:pt x="1618894" y="117079"/>
                  <a:pt x="1601100" y="98616"/>
                </a:cubicBezTo>
                <a:cubicBezTo>
                  <a:pt x="1583306" y="80153"/>
                  <a:pt x="1593232" y="71331"/>
                  <a:pt x="1567292" y="65657"/>
                </a:cubicBezTo>
                <a:cubicBezTo>
                  <a:pt x="1541352" y="59983"/>
                  <a:pt x="1480610" y="66672"/>
                  <a:pt x="1445458" y="64569"/>
                </a:cubicBezTo>
                <a:cubicBezTo>
                  <a:pt x="1410306" y="62466"/>
                  <a:pt x="1358810" y="45743"/>
                  <a:pt x="1356378" y="53039"/>
                </a:cubicBezTo>
                <a:cubicBezTo>
                  <a:pt x="1353946" y="60335"/>
                  <a:pt x="1419239" y="87777"/>
                  <a:pt x="1430866" y="108343"/>
                </a:cubicBezTo>
                <a:cubicBezTo>
                  <a:pt x="1442493" y="128909"/>
                  <a:pt x="1432623" y="149686"/>
                  <a:pt x="1426138" y="176437"/>
                </a:cubicBezTo>
                <a:cubicBezTo>
                  <a:pt x="1419653" y="203188"/>
                  <a:pt x="1386304" y="248584"/>
                  <a:pt x="1391956" y="268850"/>
                </a:cubicBezTo>
                <a:cubicBezTo>
                  <a:pt x="1397608" y="289116"/>
                  <a:pt x="1451608" y="288203"/>
                  <a:pt x="1460049" y="298033"/>
                </a:cubicBezTo>
                <a:cubicBezTo>
                  <a:pt x="1468490" y="307863"/>
                  <a:pt x="1443412" y="318100"/>
                  <a:pt x="1442601" y="327828"/>
                </a:cubicBezTo>
                <a:cubicBezTo>
                  <a:pt x="1441791" y="337556"/>
                  <a:pt x="1466592" y="346751"/>
                  <a:pt x="1455186" y="356399"/>
                </a:cubicBezTo>
                <a:cubicBezTo>
                  <a:pt x="1443780" y="366047"/>
                  <a:pt x="1406593" y="387338"/>
                  <a:pt x="1374167" y="385717"/>
                </a:cubicBezTo>
                <a:cubicBezTo>
                  <a:pt x="1341741" y="384096"/>
                  <a:pt x="1285229" y="345883"/>
                  <a:pt x="1260632" y="346671"/>
                </a:cubicBezTo>
                <a:cubicBezTo>
                  <a:pt x="1236035" y="347459"/>
                  <a:pt x="1247663" y="374232"/>
                  <a:pt x="1226586" y="390445"/>
                </a:cubicBezTo>
                <a:cubicBezTo>
                  <a:pt x="1205509" y="406658"/>
                  <a:pt x="1164018" y="422487"/>
                  <a:pt x="1134173" y="443947"/>
                </a:cubicBezTo>
                <a:cubicBezTo>
                  <a:pt x="1104328" y="465407"/>
                  <a:pt x="1050066" y="481602"/>
                  <a:pt x="1047518" y="519203"/>
                </a:cubicBezTo>
                <a:cubicBezTo>
                  <a:pt x="1044970" y="556804"/>
                  <a:pt x="1112490" y="601348"/>
                  <a:pt x="1117971" y="619770"/>
                </a:cubicBezTo>
                <a:cubicBezTo>
                  <a:pt x="1123452" y="638192"/>
                  <a:pt x="1096028" y="627161"/>
                  <a:pt x="1080403" y="629735"/>
                </a:cubicBezTo>
                <a:cubicBezTo>
                  <a:pt x="1064778" y="632309"/>
                  <a:pt x="1090451" y="644810"/>
                  <a:pt x="1050257" y="629737"/>
                </a:cubicBezTo>
                <a:cubicBezTo>
                  <a:pt x="1010064" y="614665"/>
                  <a:pt x="885298" y="558559"/>
                  <a:pt x="844267" y="549348"/>
                </a:cubicBezTo>
                <a:cubicBezTo>
                  <a:pt x="803236" y="540137"/>
                  <a:pt x="793339" y="548028"/>
                  <a:pt x="783977" y="557088"/>
                </a:cubicBezTo>
                <a:cubicBezTo>
                  <a:pt x="774615" y="566148"/>
                  <a:pt x="770783" y="591601"/>
                  <a:pt x="771620" y="603709"/>
                </a:cubicBezTo>
                <a:cubicBezTo>
                  <a:pt x="772457" y="615817"/>
                  <a:pt x="782151" y="617024"/>
                  <a:pt x="789001" y="629735"/>
                </a:cubicBezTo>
                <a:cubicBezTo>
                  <a:pt x="795851" y="642446"/>
                  <a:pt x="803237" y="673278"/>
                  <a:pt x="829195" y="679977"/>
                </a:cubicBezTo>
                <a:cubicBezTo>
                  <a:pt x="855153" y="686676"/>
                  <a:pt x="882786" y="677464"/>
                  <a:pt x="894509" y="690024"/>
                </a:cubicBezTo>
                <a:cubicBezTo>
                  <a:pt x="906232" y="713470"/>
                  <a:pt x="922980" y="699236"/>
                  <a:pt x="914606" y="710122"/>
                </a:cubicBezTo>
                <a:cubicBezTo>
                  <a:pt x="906232" y="721008"/>
                  <a:pt x="877761" y="744454"/>
                  <a:pt x="854315" y="740267"/>
                </a:cubicBezTo>
                <a:cubicBezTo>
                  <a:pt x="830869" y="736080"/>
                  <a:pt x="808260" y="740266"/>
                  <a:pt x="794025" y="730218"/>
                </a:cubicBezTo>
                <a:cubicBezTo>
                  <a:pt x="779790" y="720170"/>
                  <a:pt x="781625" y="726665"/>
                  <a:pt x="763880" y="700074"/>
                </a:cubicBezTo>
                <a:cubicBezTo>
                  <a:pt x="746135" y="673483"/>
                  <a:pt x="669134" y="626778"/>
                  <a:pt x="652387" y="590771"/>
                </a:cubicBezTo>
                <a:cubicBezTo>
                  <a:pt x="635640" y="554764"/>
                  <a:pt x="669098" y="506848"/>
                  <a:pt x="663397" y="484034"/>
                </a:cubicBezTo>
                <a:cubicBezTo>
                  <a:pt x="657696" y="461220"/>
                  <a:pt x="639958" y="463710"/>
                  <a:pt x="618179" y="443840"/>
                </a:cubicBezTo>
                <a:cubicBezTo>
                  <a:pt x="596400" y="423970"/>
                  <a:pt x="554498" y="407789"/>
                  <a:pt x="520366" y="381287"/>
                </a:cubicBezTo>
                <a:cubicBezTo>
                  <a:pt x="486234" y="354785"/>
                  <a:pt x="421652" y="256390"/>
                  <a:pt x="413386" y="284828"/>
                </a:cubicBezTo>
                <a:cubicBezTo>
                  <a:pt x="405120" y="313266"/>
                  <a:pt x="471320" y="488631"/>
                  <a:pt x="47076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ая выноска 40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Российское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государство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Мирный договор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1508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1" y="1450506"/>
            <a:ext cx="3493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Литва признала все завоевания Ивана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104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2" y="2718004"/>
            <a:ext cx="32687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Земли Глинских остались в составе Литвы.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3970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70420"/>
            <a:ext cx="33729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Глинские перешли 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службу к Василию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409073"/>
            <a:ext cx="3218815" cy="43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o-crimea.ru/wp-content/uploads/2016/04/mechet-djuma-djima-evpatori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9811" r="109" b="5591"/>
          <a:stretch/>
        </p:blipFill>
        <p:spPr bwMode="auto">
          <a:xfrm>
            <a:off x="-9939" y="-9939"/>
            <a:ext cx="9153939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75503" y="41693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Мечеть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Джума-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Джами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Евпатории</a:t>
            </a:r>
          </a:p>
        </p:txBody>
      </p:sp>
    </p:spTree>
    <p:extLst>
      <p:ext uri="{BB962C8B-B14F-4D97-AF65-F5344CB8AC3E}">
        <p14:creationId xmlns:p14="http://schemas.microsoft.com/office/powerpoint/2010/main" val="30502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1862" y="1427260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be-BY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</a:t>
            </a:r>
            <a:r>
              <a:rPr lang="ru-RU" sz="2800" dirty="0" err="1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ойна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 1512–1522 годов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Попытка Елены Ивановны бежать в Россию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Её арест по распоряжению Сигизмунда </a:t>
            </a:r>
            <a:r>
              <a:rPr lang="en-US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Один из поводов начать войну </a:t>
            </a:r>
            <a:r>
              <a:rPr lang="en-US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c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Литвой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1" y="2213284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1512 году Великое </a:t>
            </a:r>
            <a:r>
              <a:rPr lang="ru-RU" sz="1400" dirty="0">
                <a:solidFill>
                  <a:prstClr val="white"/>
                </a:solidFill>
              </a:rPr>
              <a:t>княжество Литовское </a:t>
            </a: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Крымское ханство заключили антироссийский договор.</a:t>
            </a:r>
          </a:p>
        </p:txBody>
      </p:sp>
      <p:pic>
        <p:nvPicPr>
          <p:cNvPr id="9" name="Picture 4" descr="Картинки по запросу крымское ханство 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62" y="2213284"/>
            <a:ext cx="2330048" cy="23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r="42006"/>
          <a:stretch/>
        </p:blipFill>
        <p:spPr>
          <a:xfrm>
            <a:off x="4716463" y="411163"/>
            <a:ext cx="2020448" cy="2276475"/>
          </a:xfrm>
          <a:prstGeom prst="flowChartOffpage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317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S. V. Ivanov. At the guarding border of the Moscow state. (190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b="9649"/>
          <a:stretch/>
        </p:blipFill>
        <p:spPr bwMode="auto">
          <a:xfrm>
            <a:off x="-1" y="0"/>
            <a:ext cx="9148138" cy="51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2963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сторожевой границе Московского государства.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8/8b/S._V._Ivanov._Campaign_of_Muscovites._XVI_century._%281903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7295"/>
          <a:stretch/>
        </p:blipFill>
        <p:spPr bwMode="auto">
          <a:xfrm>
            <a:off x="-19455" y="0"/>
            <a:ext cx="91634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964251"/>
            <a:ext cx="32766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1512 </a:t>
            </a:r>
            <a:r>
              <a:rPr lang="ru-RU" sz="1400" dirty="0" smtClean="0">
                <a:solidFill>
                  <a:schemeClr val="bg1"/>
                </a:solidFill>
              </a:rPr>
              <a:t>году Василий </a:t>
            </a: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 объявил </a:t>
            </a:r>
            <a:r>
              <a:rPr lang="ru-RU" sz="1400" dirty="0">
                <a:solidFill>
                  <a:schemeClr val="bg1"/>
                </a:solidFill>
              </a:rPr>
              <a:t>Сигизмунду </a:t>
            </a:r>
            <a:r>
              <a:rPr lang="ru-RU" sz="1400" dirty="0" smtClean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войну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2963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Иванов.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Поход войска Московской Руси.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1858" b="15356"/>
          <a:stretch/>
        </p:blipFill>
        <p:spPr bwMode="auto">
          <a:xfrm>
            <a:off x="-22860" y="-226060"/>
            <a:ext cx="9166860" cy="536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Смоленская крепость.</a:t>
            </a:r>
          </a:p>
          <a:p>
            <a:pPr algn="ctr"/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Макет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975133"/>
            <a:ext cx="29162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Василий </a:t>
            </a: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лично возглавил поход на Смоленск. 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Осада Смоленска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московскими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войсками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1514 году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6" name="Picture 2" descr="115.                                    , 15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1711" r="2217" b="10689"/>
          <a:stretch/>
        </p:blipFill>
        <p:spPr bwMode="auto">
          <a:xfrm>
            <a:off x="2366763" y="-16280"/>
            <a:ext cx="4410473" cy="5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32520" y="1616598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502023" y="1229210"/>
            <a:ext cx="294194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941943" h="2139439">
                <a:moveTo>
                  <a:pt x="486991" y="665177"/>
                </a:moveTo>
                <a:cubicBezTo>
                  <a:pt x="460645" y="699224"/>
                  <a:pt x="454702" y="785415"/>
                  <a:pt x="409122" y="801116"/>
                </a:cubicBezTo>
                <a:cubicBezTo>
                  <a:pt x="363542" y="816817"/>
                  <a:pt x="244459" y="737359"/>
                  <a:pt x="213513" y="759382"/>
                </a:cubicBezTo>
                <a:cubicBezTo>
                  <a:pt x="182567" y="781405"/>
                  <a:pt x="231338" y="885654"/>
                  <a:pt x="223447" y="933255"/>
                </a:cubicBezTo>
                <a:cubicBezTo>
                  <a:pt x="215556" y="980856"/>
                  <a:pt x="180561" y="1015482"/>
                  <a:pt x="166168" y="1044988"/>
                </a:cubicBezTo>
                <a:cubicBezTo>
                  <a:pt x="151775" y="1074494"/>
                  <a:pt x="134832" y="1082747"/>
                  <a:pt x="137088" y="1110292"/>
                </a:cubicBezTo>
                <a:cubicBezTo>
                  <a:pt x="139344" y="1137837"/>
                  <a:pt x="160223" y="1190268"/>
                  <a:pt x="179706" y="1210256"/>
                </a:cubicBezTo>
                <a:cubicBezTo>
                  <a:pt x="199189" y="1230244"/>
                  <a:pt x="219461" y="1254791"/>
                  <a:pt x="215623" y="1262194"/>
                </a:cubicBezTo>
                <a:cubicBezTo>
                  <a:pt x="211785" y="1269598"/>
                  <a:pt x="171623" y="1255352"/>
                  <a:pt x="156680" y="1254677"/>
                </a:cubicBezTo>
                <a:cubicBezTo>
                  <a:pt x="141737" y="1254002"/>
                  <a:pt x="135461" y="1255436"/>
                  <a:pt x="125965" y="1258146"/>
                </a:cubicBezTo>
                <a:cubicBezTo>
                  <a:pt x="116470" y="1260856"/>
                  <a:pt x="113130" y="1265595"/>
                  <a:pt x="99707" y="1270935"/>
                </a:cubicBezTo>
                <a:cubicBezTo>
                  <a:pt x="86284" y="1276275"/>
                  <a:pt x="54296" y="1278072"/>
                  <a:pt x="45424" y="1290186"/>
                </a:cubicBezTo>
                <a:cubicBezTo>
                  <a:pt x="36552" y="1302300"/>
                  <a:pt x="49674" y="1334560"/>
                  <a:pt x="46477" y="1343619"/>
                </a:cubicBezTo>
                <a:cubicBezTo>
                  <a:pt x="43280" y="1352678"/>
                  <a:pt x="35968" y="1332378"/>
                  <a:pt x="26240" y="1344538"/>
                </a:cubicBezTo>
                <a:cubicBezTo>
                  <a:pt x="16512" y="1356698"/>
                  <a:pt x="-4604" y="1380365"/>
                  <a:pt x="900" y="1406986"/>
                </a:cubicBezTo>
                <a:cubicBezTo>
                  <a:pt x="6404" y="1433607"/>
                  <a:pt x="41432" y="1471837"/>
                  <a:pt x="59266" y="1504262"/>
                </a:cubicBezTo>
                <a:cubicBezTo>
                  <a:pt x="77100" y="1536688"/>
                  <a:pt x="94124" y="1578031"/>
                  <a:pt x="107905" y="1601539"/>
                </a:cubicBezTo>
                <a:cubicBezTo>
                  <a:pt x="121686" y="1625048"/>
                  <a:pt x="134655" y="1623426"/>
                  <a:pt x="141951" y="1645313"/>
                </a:cubicBezTo>
                <a:cubicBezTo>
                  <a:pt x="149247" y="1667200"/>
                  <a:pt x="141951" y="1718271"/>
                  <a:pt x="151679" y="1732862"/>
                </a:cubicBezTo>
                <a:cubicBezTo>
                  <a:pt x="161407" y="1747453"/>
                  <a:pt x="187347" y="1720702"/>
                  <a:pt x="200317" y="1732862"/>
                </a:cubicBezTo>
                <a:cubicBezTo>
                  <a:pt x="213287" y="1745022"/>
                  <a:pt x="222204" y="1792850"/>
                  <a:pt x="229500" y="1805820"/>
                </a:cubicBezTo>
                <a:cubicBezTo>
                  <a:pt x="236796" y="1818790"/>
                  <a:pt x="227879" y="1830139"/>
                  <a:pt x="244092" y="1810684"/>
                </a:cubicBezTo>
                <a:cubicBezTo>
                  <a:pt x="260305" y="1791229"/>
                  <a:pt x="297594" y="1713407"/>
                  <a:pt x="326777" y="1689088"/>
                </a:cubicBezTo>
                <a:cubicBezTo>
                  <a:pt x="355960" y="1664769"/>
                  <a:pt x="362445" y="1659905"/>
                  <a:pt x="419190" y="1664769"/>
                </a:cubicBezTo>
                <a:cubicBezTo>
                  <a:pt x="475935" y="1669633"/>
                  <a:pt x="616175" y="1705301"/>
                  <a:pt x="667245" y="1718271"/>
                </a:cubicBezTo>
                <a:cubicBezTo>
                  <a:pt x="718315" y="1731241"/>
                  <a:pt x="721558" y="1722324"/>
                  <a:pt x="725611" y="1742590"/>
                </a:cubicBezTo>
                <a:cubicBezTo>
                  <a:pt x="729664" y="1762856"/>
                  <a:pt x="683458" y="1814737"/>
                  <a:pt x="691564" y="1839867"/>
                </a:cubicBezTo>
                <a:cubicBezTo>
                  <a:pt x="699670" y="1864997"/>
                  <a:pt x="748309" y="1890937"/>
                  <a:pt x="774249" y="1893369"/>
                </a:cubicBezTo>
                <a:cubicBezTo>
                  <a:pt x="800189" y="1895801"/>
                  <a:pt x="832616" y="1860943"/>
                  <a:pt x="847207" y="1854458"/>
                </a:cubicBezTo>
                <a:cubicBezTo>
                  <a:pt x="861799" y="1847973"/>
                  <a:pt x="866662" y="1840677"/>
                  <a:pt x="861798" y="1854458"/>
                </a:cubicBezTo>
                <a:cubicBezTo>
                  <a:pt x="856934" y="1868239"/>
                  <a:pt x="822077" y="1913634"/>
                  <a:pt x="818024" y="1937143"/>
                </a:cubicBezTo>
                <a:cubicBezTo>
                  <a:pt x="813971" y="1960652"/>
                  <a:pt x="809917" y="1988213"/>
                  <a:pt x="837479" y="1995509"/>
                </a:cubicBezTo>
                <a:cubicBezTo>
                  <a:pt x="865041" y="2002805"/>
                  <a:pt x="944483" y="1970380"/>
                  <a:pt x="983394" y="1980918"/>
                </a:cubicBezTo>
                <a:cubicBezTo>
                  <a:pt x="1022305" y="1991456"/>
                  <a:pt x="1054730" y="2040905"/>
                  <a:pt x="1070943" y="2058739"/>
                </a:cubicBezTo>
                <a:cubicBezTo>
                  <a:pt x="1087156" y="2076573"/>
                  <a:pt x="1079860" y="2075763"/>
                  <a:pt x="1080671" y="2087922"/>
                </a:cubicBezTo>
                <a:cubicBezTo>
                  <a:pt x="1081482" y="2100081"/>
                  <a:pt x="1056352" y="2124400"/>
                  <a:pt x="1075807" y="2131696"/>
                </a:cubicBezTo>
                <a:cubicBezTo>
                  <a:pt x="1095262" y="2138992"/>
                  <a:pt x="1158492" y="2144666"/>
                  <a:pt x="1197403" y="2131696"/>
                </a:cubicBezTo>
                <a:cubicBezTo>
                  <a:pt x="1236314" y="2118726"/>
                  <a:pt x="1312514" y="2073330"/>
                  <a:pt x="1309271" y="2053875"/>
                </a:cubicBezTo>
                <a:cubicBezTo>
                  <a:pt x="1306028" y="2034420"/>
                  <a:pt x="1206319" y="2029555"/>
                  <a:pt x="1177947" y="2014964"/>
                </a:cubicBezTo>
                <a:cubicBezTo>
                  <a:pt x="1149575" y="2000373"/>
                  <a:pt x="1152818" y="1977675"/>
                  <a:pt x="1139037" y="1966326"/>
                </a:cubicBezTo>
                <a:cubicBezTo>
                  <a:pt x="1125256" y="1954977"/>
                  <a:pt x="1081481" y="1976054"/>
                  <a:pt x="1095262" y="1946871"/>
                </a:cubicBezTo>
                <a:cubicBezTo>
                  <a:pt x="1109043" y="1917688"/>
                  <a:pt x="1195782" y="1826896"/>
                  <a:pt x="1221722" y="1791228"/>
                </a:cubicBezTo>
                <a:cubicBezTo>
                  <a:pt x="1247662" y="1755560"/>
                  <a:pt x="1235503" y="1749885"/>
                  <a:pt x="1250905" y="1732862"/>
                </a:cubicBezTo>
                <a:cubicBezTo>
                  <a:pt x="1266307" y="1715839"/>
                  <a:pt x="1283330" y="1688277"/>
                  <a:pt x="1314134" y="1689088"/>
                </a:cubicBezTo>
                <a:cubicBezTo>
                  <a:pt x="1344938" y="1689899"/>
                  <a:pt x="1404115" y="1729620"/>
                  <a:pt x="1435730" y="1737726"/>
                </a:cubicBezTo>
                <a:cubicBezTo>
                  <a:pt x="1467345" y="1745832"/>
                  <a:pt x="1486801" y="1731241"/>
                  <a:pt x="1503824" y="1737726"/>
                </a:cubicBezTo>
                <a:cubicBezTo>
                  <a:pt x="1520847" y="1744211"/>
                  <a:pt x="1523280" y="1774205"/>
                  <a:pt x="1537871" y="1776637"/>
                </a:cubicBezTo>
                <a:cubicBezTo>
                  <a:pt x="1552462" y="1779069"/>
                  <a:pt x="1567865" y="1749076"/>
                  <a:pt x="1591373" y="1752318"/>
                </a:cubicBezTo>
                <a:cubicBezTo>
                  <a:pt x="1614882" y="1755561"/>
                  <a:pt x="1619746" y="1837435"/>
                  <a:pt x="1678922" y="1796092"/>
                </a:cubicBezTo>
                <a:cubicBezTo>
                  <a:pt x="1738099" y="1754749"/>
                  <a:pt x="1887256" y="1586136"/>
                  <a:pt x="1946432" y="1504262"/>
                </a:cubicBezTo>
                <a:cubicBezTo>
                  <a:pt x="2005608" y="1422388"/>
                  <a:pt x="1991828" y="1364832"/>
                  <a:pt x="2033981" y="1304845"/>
                </a:cubicBezTo>
                <a:cubicBezTo>
                  <a:pt x="2076134" y="1244858"/>
                  <a:pt x="2113423" y="1185681"/>
                  <a:pt x="2199351" y="1144339"/>
                </a:cubicBezTo>
                <a:cubicBezTo>
                  <a:pt x="2285279" y="1102997"/>
                  <a:pt x="2427951" y="1102186"/>
                  <a:pt x="2549547" y="1056790"/>
                </a:cubicBezTo>
                <a:cubicBezTo>
                  <a:pt x="2671143" y="1011394"/>
                  <a:pt x="2878666" y="918170"/>
                  <a:pt x="2928926" y="871964"/>
                </a:cubicBezTo>
                <a:cubicBezTo>
                  <a:pt x="2979186" y="825758"/>
                  <a:pt x="2868939" y="807924"/>
                  <a:pt x="2851105" y="779552"/>
                </a:cubicBezTo>
                <a:cubicBezTo>
                  <a:pt x="2833271" y="751180"/>
                  <a:pt x="2840567" y="733345"/>
                  <a:pt x="2821922" y="701730"/>
                </a:cubicBezTo>
                <a:cubicBezTo>
                  <a:pt x="2803277" y="670115"/>
                  <a:pt x="2734373" y="623098"/>
                  <a:pt x="2739237" y="589862"/>
                </a:cubicBezTo>
                <a:cubicBezTo>
                  <a:pt x="2744101" y="556626"/>
                  <a:pt x="2829218" y="533928"/>
                  <a:pt x="2851105" y="502313"/>
                </a:cubicBezTo>
                <a:cubicBezTo>
                  <a:pt x="2872992" y="470698"/>
                  <a:pt x="2858401" y="433409"/>
                  <a:pt x="2870560" y="400173"/>
                </a:cubicBezTo>
                <a:cubicBezTo>
                  <a:pt x="2882719" y="366937"/>
                  <a:pt x="2941085" y="356398"/>
                  <a:pt x="2924062" y="302896"/>
                </a:cubicBezTo>
                <a:cubicBezTo>
                  <a:pt x="2907039" y="249394"/>
                  <a:pt x="2795982" y="122934"/>
                  <a:pt x="2768420" y="79160"/>
                </a:cubicBezTo>
                <a:cubicBezTo>
                  <a:pt x="2740858" y="35386"/>
                  <a:pt x="2765177" y="51599"/>
                  <a:pt x="2758692" y="40250"/>
                </a:cubicBezTo>
                <a:cubicBezTo>
                  <a:pt x="2752207" y="28901"/>
                  <a:pt x="2744101" y="15931"/>
                  <a:pt x="2729509" y="11067"/>
                </a:cubicBezTo>
                <a:cubicBezTo>
                  <a:pt x="2714917" y="6203"/>
                  <a:pt x="2696783" y="6969"/>
                  <a:pt x="2671143" y="11067"/>
                </a:cubicBezTo>
                <a:cubicBezTo>
                  <a:pt x="2645503" y="15165"/>
                  <a:pt x="2595124" y="25930"/>
                  <a:pt x="2575669" y="35658"/>
                </a:cubicBezTo>
                <a:cubicBezTo>
                  <a:pt x="2556214" y="45386"/>
                  <a:pt x="2574167" y="65958"/>
                  <a:pt x="2554411" y="69433"/>
                </a:cubicBezTo>
                <a:cubicBezTo>
                  <a:pt x="2534655" y="72908"/>
                  <a:pt x="2486039" y="55930"/>
                  <a:pt x="2457134" y="56508"/>
                </a:cubicBezTo>
                <a:cubicBezTo>
                  <a:pt x="2428229" y="57086"/>
                  <a:pt x="2398768" y="64495"/>
                  <a:pt x="2380979" y="72902"/>
                </a:cubicBezTo>
                <a:cubicBezTo>
                  <a:pt x="2363191" y="81309"/>
                  <a:pt x="2357976" y="101853"/>
                  <a:pt x="2350403" y="106949"/>
                </a:cubicBezTo>
                <a:cubicBezTo>
                  <a:pt x="2342830" y="112045"/>
                  <a:pt x="2342880" y="108921"/>
                  <a:pt x="2335539" y="103479"/>
                </a:cubicBezTo>
                <a:cubicBezTo>
                  <a:pt x="2328198" y="98037"/>
                  <a:pt x="2305545" y="91319"/>
                  <a:pt x="2306356" y="74296"/>
                </a:cubicBezTo>
                <a:cubicBezTo>
                  <a:pt x="2307167" y="57273"/>
                  <a:pt x="2365533" y="8635"/>
                  <a:pt x="2340403" y="1339"/>
                </a:cubicBezTo>
                <a:cubicBezTo>
                  <a:pt x="2315273" y="-5957"/>
                  <a:pt x="2204215" y="18363"/>
                  <a:pt x="2155577" y="30522"/>
                </a:cubicBezTo>
                <a:cubicBezTo>
                  <a:pt x="2106939" y="42681"/>
                  <a:pt x="2048573" y="74296"/>
                  <a:pt x="2048573" y="74296"/>
                </a:cubicBezTo>
                <a:cubicBezTo>
                  <a:pt x="1996692" y="94562"/>
                  <a:pt x="1882392" y="132663"/>
                  <a:pt x="1844292" y="152118"/>
                </a:cubicBezTo>
                <a:cubicBezTo>
                  <a:pt x="1806192" y="171573"/>
                  <a:pt x="1837807" y="181300"/>
                  <a:pt x="1819973" y="191028"/>
                </a:cubicBezTo>
                <a:cubicBezTo>
                  <a:pt x="1802139" y="200756"/>
                  <a:pt x="1752690" y="196703"/>
                  <a:pt x="1737288" y="210484"/>
                </a:cubicBezTo>
                <a:cubicBezTo>
                  <a:pt x="1721886" y="224265"/>
                  <a:pt x="1741341" y="255879"/>
                  <a:pt x="1727560" y="273713"/>
                </a:cubicBezTo>
                <a:cubicBezTo>
                  <a:pt x="1713779" y="291547"/>
                  <a:pt x="1672018" y="311213"/>
                  <a:pt x="1654603" y="317488"/>
                </a:cubicBezTo>
                <a:cubicBezTo>
                  <a:pt x="1637188" y="323764"/>
                  <a:pt x="1632312" y="316485"/>
                  <a:pt x="1623072" y="311366"/>
                </a:cubicBezTo>
                <a:cubicBezTo>
                  <a:pt x="1613832" y="306247"/>
                  <a:pt x="1619037" y="297104"/>
                  <a:pt x="1599162" y="286775"/>
                </a:cubicBezTo>
                <a:cubicBezTo>
                  <a:pt x="1579287" y="276446"/>
                  <a:pt x="1513229" y="262109"/>
                  <a:pt x="1503824" y="249394"/>
                </a:cubicBezTo>
                <a:cubicBezTo>
                  <a:pt x="1494419" y="236679"/>
                  <a:pt x="1514362" y="222643"/>
                  <a:pt x="1542734" y="210484"/>
                </a:cubicBezTo>
                <a:cubicBezTo>
                  <a:pt x="1571106" y="198325"/>
                  <a:pt x="1664330" y="195082"/>
                  <a:pt x="1674058" y="176437"/>
                </a:cubicBezTo>
                <a:cubicBezTo>
                  <a:pt x="1683786" y="157792"/>
                  <a:pt x="1618894" y="117079"/>
                  <a:pt x="1601100" y="98616"/>
                </a:cubicBezTo>
                <a:cubicBezTo>
                  <a:pt x="1583306" y="80153"/>
                  <a:pt x="1593232" y="71331"/>
                  <a:pt x="1567292" y="65657"/>
                </a:cubicBezTo>
                <a:cubicBezTo>
                  <a:pt x="1541352" y="59983"/>
                  <a:pt x="1480610" y="66672"/>
                  <a:pt x="1445458" y="64569"/>
                </a:cubicBezTo>
                <a:cubicBezTo>
                  <a:pt x="1410306" y="62466"/>
                  <a:pt x="1358810" y="45743"/>
                  <a:pt x="1356378" y="53039"/>
                </a:cubicBezTo>
                <a:cubicBezTo>
                  <a:pt x="1353946" y="60335"/>
                  <a:pt x="1419239" y="87777"/>
                  <a:pt x="1430866" y="108343"/>
                </a:cubicBezTo>
                <a:cubicBezTo>
                  <a:pt x="1442493" y="128909"/>
                  <a:pt x="1432623" y="149686"/>
                  <a:pt x="1426138" y="176437"/>
                </a:cubicBezTo>
                <a:cubicBezTo>
                  <a:pt x="1419653" y="203188"/>
                  <a:pt x="1386304" y="248584"/>
                  <a:pt x="1391956" y="268850"/>
                </a:cubicBezTo>
                <a:cubicBezTo>
                  <a:pt x="1397608" y="289116"/>
                  <a:pt x="1451608" y="288203"/>
                  <a:pt x="1460049" y="298033"/>
                </a:cubicBezTo>
                <a:cubicBezTo>
                  <a:pt x="1468490" y="307863"/>
                  <a:pt x="1443412" y="318100"/>
                  <a:pt x="1442601" y="327828"/>
                </a:cubicBezTo>
                <a:cubicBezTo>
                  <a:pt x="1441791" y="337556"/>
                  <a:pt x="1466592" y="346751"/>
                  <a:pt x="1455186" y="356399"/>
                </a:cubicBezTo>
                <a:cubicBezTo>
                  <a:pt x="1443780" y="366047"/>
                  <a:pt x="1406593" y="387338"/>
                  <a:pt x="1374167" y="385717"/>
                </a:cubicBezTo>
                <a:cubicBezTo>
                  <a:pt x="1341741" y="384096"/>
                  <a:pt x="1285229" y="345883"/>
                  <a:pt x="1260632" y="346671"/>
                </a:cubicBezTo>
                <a:cubicBezTo>
                  <a:pt x="1236035" y="347459"/>
                  <a:pt x="1247663" y="374232"/>
                  <a:pt x="1226586" y="390445"/>
                </a:cubicBezTo>
                <a:cubicBezTo>
                  <a:pt x="1205509" y="406658"/>
                  <a:pt x="1164018" y="422487"/>
                  <a:pt x="1134173" y="443947"/>
                </a:cubicBezTo>
                <a:cubicBezTo>
                  <a:pt x="1104328" y="465407"/>
                  <a:pt x="1050066" y="481602"/>
                  <a:pt x="1047518" y="519203"/>
                </a:cubicBezTo>
                <a:cubicBezTo>
                  <a:pt x="1044970" y="556804"/>
                  <a:pt x="1112490" y="601348"/>
                  <a:pt x="1117971" y="619770"/>
                </a:cubicBezTo>
                <a:cubicBezTo>
                  <a:pt x="1123452" y="638192"/>
                  <a:pt x="1096028" y="627161"/>
                  <a:pt x="1080403" y="629735"/>
                </a:cubicBezTo>
                <a:cubicBezTo>
                  <a:pt x="1064778" y="632309"/>
                  <a:pt x="1090451" y="644810"/>
                  <a:pt x="1050257" y="629737"/>
                </a:cubicBezTo>
                <a:cubicBezTo>
                  <a:pt x="1010064" y="614665"/>
                  <a:pt x="885298" y="558559"/>
                  <a:pt x="844267" y="549348"/>
                </a:cubicBezTo>
                <a:cubicBezTo>
                  <a:pt x="803236" y="540137"/>
                  <a:pt x="793188" y="559397"/>
                  <a:pt x="783977" y="569445"/>
                </a:cubicBezTo>
                <a:cubicBezTo>
                  <a:pt x="774766" y="579493"/>
                  <a:pt x="783977" y="615500"/>
                  <a:pt x="789001" y="629735"/>
                </a:cubicBezTo>
                <a:cubicBezTo>
                  <a:pt x="794025" y="643970"/>
                  <a:pt x="803237" y="673278"/>
                  <a:pt x="829195" y="679977"/>
                </a:cubicBezTo>
                <a:cubicBezTo>
                  <a:pt x="855153" y="686676"/>
                  <a:pt x="882786" y="677464"/>
                  <a:pt x="894509" y="690024"/>
                </a:cubicBezTo>
                <a:cubicBezTo>
                  <a:pt x="906232" y="713470"/>
                  <a:pt x="922980" y="699236"/>
                  <a:pt x="914606" y="710122"/>
                </a:cubicBezTo>
                <a:cubicBezTo>
                  <a:pt x="906232" y="721008"/>
                  <a:pt x="877761" y="744454"/>
                  <a:pt x="854315" y="740267"/>
                </a:cubicBezTo>
                <a:cubicBezTo>
                  <a:pt x="830869" y="736080"/>
                  <a:pt x="808260" y="740266"/>
                  <a:pt x="794025" y="730218"/>
                </a:cubicBezTo>
                <a:cubicBezTo>
                  <a:pt x="779790" y="720170"/>
                  <a:pt x="781625" y="726665"/>
                  <a:pt x="763880" y="700074"/>
                </a:cubicBezTo>
                <a:cubicBezTo>
                  <a:pt x="746135" y="673483"/>
                  <a:pt x="669134" y="626778"/>
                  <a:pt x="652387" y="590771"/>
                </a:cubicBezTo>
                <a:cubicBezTo>
                  <a:pt x="635640" y="554764"/>
                  <a:pt x="669098" y="506848"/>
                  <a:pt x="663397" y="484034"/>
                </a:cubicBezTo>
                <a:cubicBezTo>
                  <a:pt x="657696" y="461220"/>
                  <a:pt x="647807" y="477192"/>
                  <a:pt x="618179" y="443840"/>
                </a:cubicBezTo>
                <a:cubicBezTo>
                  <a:pt x="588551" y="410488"/>
                  <a:pt x="475025" y="270935"/>
                  <a:pt x="450457" y="288947"/>
                </a:cubicBezTo>
                <a:cubicBezTo>
                  <a:pt x="425889" y="306959"/>
                  <a:pt x="471320" y="488631"/>
                  <a:pt x="47076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1925835" y="307233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714703" y="3726806"/>
            <a:ext cx="1074864" cy="335378"/>
          </a:xfrm>
          <a:prstGeom prst="wedgeRectCallout">
            <a:avLst>
              <a:gd name="adj1" fmla="val 68881"/>
              <a:gd name="adj2" fmla="val -22734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400" dirty="0" smtClean="0">
                <a:solidFill>
                  <a:srgbClr val="4E361E"/>
                </a:solidFill>
                <a:latin typeface="Roboto"/>
              </a:rPr>
              <a:t>Смоленск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Российское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государство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7414" name="Picture 6" descr="https://upload.wikimedia.org/wikipedia/commons/f/f9/Vasiliy3_titularn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6238"/>
            <a:ext cx="2260541" cy="28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олилиния 22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23281"/>
            <a:ext cx="4727256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 smtClean="0">
                <a:solidFill>
                  <a:schemeClr val="bg1"/>
                </a:solidFill>
                <a:latin typeface="+mj-lt"/>
              </a:rPr>
              <a:t>Капитуляция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491503"/>
            <a:ext cx="4857750" cy="1244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прекращение военных действий одной из противоборствующих сторон и сдача победителю на условиях, им предъявленных.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Picture 2" descr="Картинки по запросу БЕЛЫЙ ФЛАГ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4" y="1853910"/>
            <a:ext cx="1495885" cy="144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Autor nieznany (malarz z kręgu Lukasa Cranacha Starszego), Bitwa pod Orszą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1002" r="1479"/>
          <a:stretch/>
        </p:blipFill>
        <p:spPr bwMode="auto">
          <a:xfrm>
            <a:off x="-28135" y="0"/>
            <a:ext cx="92002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975135"/>
            <a:ext cx="439261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сентябре 1514 </a:t>
            </a:r>
            <a:r>
              <a:rPr lang="ru-RU" sz="1400" dirty="0" smtClean="0">
                <a:solidFill>
                  <a:schemeClr val="bg1"/>
                </a:solidFill>
              </a:rPr>
              <a:t>года </a:t>
            </a:r>
            <a:r>
              <a:rPr lang="ru-RU" sz="1400" dirty="0">
                <a:solidFill>
                  <a:schemeClr val="bg1"/>
                </a:solidFill>
              </a:rPr>
              <a:t>польско-литовская армия </a:t>
            </a:r>
            <a:r>
              <a:rPr lang="ru-RU" sz="1400" dirty="0" smtClean="0">
                <a:solidFill>
                  <a:schemeClr val="bg1"/>
                </a:solidFill>
              </a:rPr>
              <a:t>разбила </a:t>
            </a:r>
            <a:r>
              <a:rPr lang="ru-RU" sz="1400" dirty="0">
                <a:solidFill>
                  <a:schemeClr val="bg1"/>
                </a:solidFill>
              </a:rPr>
              <a:t>русское войско под </a:t>
            </a:r>
            <a:r>
              <a:rPr lang="ru-RU" sz="1400" dirty="0" smtClean="0">
                <a:solidFill>
                  <a:schemeClr val="bg1"/>
                </a:solidFill>
              </a:rPr>
              <a:t>Оршей.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82963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Битва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под Оршей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1" y="2213284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Отряды Острожского </a:t>
            </a:r>
            <a:r>
              <a:rPr lang="ru-RU" sz="1400" dirty="0">
                <a:solidFill>
                  <a:prstClr val="white"/>
                </a:solidFill>
              </a:rPr>
              <a:t>попытались вернуть Смоленск, но эта попытка провалилась.</a:t>
            </a:r>
          </a:p>
        </p:txBody>
      </p:sp>
      <p:pic>
        <p:nvPicPr>
          <p:cNvPr id="14338" name="Picture 2" descr="Konstanty Iwanowicz Ostrogski 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64554"/>
          <a:stretch/>
        </p:blipFill>
        <p:spPr bwMode="auto">
          <a:xfrm>
            <a:off x="4064000" y="696170"/>
            <a:ext cx="5080001" cy="37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Картинки по запросу Мечет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r="1"/>
          <a:stretch/>
        </p:blipFill>
        <p:spPr bwMode="auto">
          <a:xfrm>
            <a:off x="4276578" y="0"/>
            <a:ext cx="486742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rimea-media.ru/Dostop/West/Dzuma/7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287" r="22614" b="237"/>
          <a:stretch/>
        </p:blipFill>
        <p:spPr bwMode="auto">
          <a:xfrm>
            <a:off x="0" y="-1"/>
            <a:ext cx="427657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2514" y="41858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Мечеть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Джума-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Джами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Интерьер.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Евпатория</a:t>
            </a:r>
          </a:p>
        </p:txBody>
      </p:sp>
    </p:spTree>
    <p:extLst>
      <p:ext uri="{BB962C8B-B14F-4D97-AF65-F5344CB8AC3E}">
        <p14:creationId xmlns:p14="http://schemas.microsoft.com/office/powerpoint/2010/main" val="34856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Русское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осадное орудие XVI века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8194" name="Picture 2" descr="https://upload.wikimedia.org/wikipedia/commons/c/c8/%D0%A0%D1%83%D1%81%D1%81%D0%BA%D0%BE%D0%B5_%D0%BE%D1%81%D0%B0%D0%B4%D0%BD%D0%BE%D0%B5_%D0%BE%D1%80%D1%83%D0%B4%D0%B8%D0%B5_XVI_%D0%B2%D0%B5%D0%BA%D0%B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1846" r="1898" b="8537"/>
          <a:stretch/>
        </p:blipFill>
        <p:spPr bwMode="auto">
          <a:xfrm>
            <a:off x="2569892" y="-14068"/>
            <a:ext cx="4000286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Портре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0499" r="2875" b="56615"/>
          <a:stretch/>
        </p:blipFill>
        <p:spPr bwMode="auto">
          <a:xfrm>
            <a:off x="0" y="10885"/>
            <a:ext cx="9144000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Сигизмунд Герберштейн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русском одеянии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975134"/>
            <a:ext cx="41021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Посредником </a:t>
            </a:r>
            <a:r>
              <a:rPr lang="ru-RU" sz="1400" dirty="0">
                <a:solidFill>
                  <a:schemeClr val="bg1"/>
                </a:solidFill>
              </a:rPr>
              <a:t>в </a:t>
            </a:r>
            <a:r>
              <a:rPr lang="ru-RU" sz="1400" dirty="0" smtClean="0">
                <a:solidFill>
                  <a:schemeClr val="bg1"/>
                </a:solidFill>
              </a:rPr>
              <a:t>мирных переговорах </a:t>
            </a:r>
            <a:r>
              <a:rPr lang="ru-RU" sz="1400" dirty="0">
                <a:solidFill>
                  <a:schemeClr val="bg1"/>
                </a:solidFill>
              </a:rPr>
              <a:t>выступал посол </a:t>
            </a:r>
            <a:r>
              <a:rPr lang="ru-RU" sz="1400" dirty="0" smtClean="0">
                <a:solidFill>
                  <a:schemeClr val="bg1"/>
                </a:solidFill>
              </a:rPr>
              <a:t>Сигизмунд </a:t>
            </a:r>
            <a:r>
              <a:rPr lang="ru-RU" sz="1400" dirty="0">
                <a:solidFill>
                  <a:schemeClr val="bg1"/>
                </a:solidFill>
              </a:rPr>
              <a:t>Герберштейн. </a:t>
            </a:r>
          </a:p>
        </p:txBody>
      </p:sp>
    </p:spTree>
    <p:extLst>
      <p:ext uri="{BB962C8B-B14F-4D97-AF65-F5344CB8AC3E}">
        <p14:creationId xmlns:p14="http://schemas.microsoft.com/office/powerpoint/2010/main" val="2476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1" y="2360245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Переговоры закончились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для </a:t>
            </a:r>
            <a:r>
              <a:rPr lang="ru-RU" sz="1400" dirty="0">
                <a:solidFill>
                  <a:prstClr val="white"/>
                </a:solidFill>
              </a:rPr>
              <a:t>Литвы провалом.</a:t>
            </a:r>
          </a:p>
        </p:txBody>
      </p:sp>
      <p:pic>
        <p:nvPicPr>
          <p:cNvPr id="16386" name="Picture 2" descr="https://upload.wikimedia.org/wikipedia/commons/9/92/%D0%92%D0%B0%D1%81%D0%B8%D0%BB%D0%B8%D0%B9_III_%D0%B2%D1%81%D1%82%D1%80%D0%B5%D1%87%D0%B0%D0%B5%D1%82_%D0%BF%D0%BE%D1%81%D0%BB%D0%BE%D0%B2_%D0%9A%D0%B0%D1%80%D0%BB%D0%B0_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451" r="1209" b="4529"/>
          <a:stretch/>
        </p:blipFill>
        <p:spPr bwMode="auto">
          <a:xfrm>
            <a:off x="4080638" y="848570"/>
            <a:ext cx="5063361" cy="341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Василий I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512" r="2708" b="51928"/>
          <a:stretch/>
        </p:blipFill>
        <p:spPr bwMode="auto">
          <a:xfrm>
            <a:off x="0" y="-11431"/>
            <a:ext cx="91440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Теве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Василий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III.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Французская гравюра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986016"/>
            <a:ext cx="27813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Василий </a:t>
            </a: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не соглашался вернуть Смоленск.</a:t>
            </a:r>
          </a:p>
        </p:txBody>
      </p:sp>
    </p:spTree>
    <p:extLst>
      <p:ext uri="{BB962C8B-B14F-4D97-AF65-F5344CB8AC3E}">
        <p14:creationId xmlns:p14="http://schemas.microsoft.com/office/powerpoint/2010/main" val="27095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1862" y="1427260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Перемирие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1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522 года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Угроза со стороны крымских татар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Прекращение войны </a:t>
            </a:r>
          </a:p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Литвой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Заключение русско-литовского перемирия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7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838325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Русско-литовское перемирие 1522 года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632360"/>
            <a:ext cx="403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Сигизмунд I оставил Российскому государству смоленские земли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1388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1388" y="3632360"/>
            <a:ext cx="403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Василий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больше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претендовал на Киев,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Полоцк 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Витебск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Картинки по запросу печать великого князя литовског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25231"/>
            <a:ext cx="2917824" cy="2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9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thumb/3/3a/Baltics-1525.png/800px-Baltics-15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3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860">
            <a:off x="734264" y="2512125"/>
            <a:ext cx="992866" cy="7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32520" y="1616598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939303" y="2499899"/>
            <a:ext cx="695889" cy="486798"/>
          </a:xfrm>
          <a:custGeom>
            <a:avLst/>
            <a:gdLst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75916 w 700639"/>
              <a:gd name="connsiteY23" fmla="*/ 317774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96629 w 700639"/>
              <a:gd name="connsiteY26" fmla="*/ 257417 h 486811"/>
              <a:gd name="connsiteX27" fmla="*/ 302665 w 700639"/>
              <a:gd name="connsiteY27" fmla="*/ 188007 h 486811"/>
              <a:gd name="connsiteX28" fmla="*/ 263433 w 700639"/>
              <a:gd name="connsiteY28" fmla="*/ 200079 h 486811"/>
              <a:gd name="connsiteX29" fmla="*/ 212130 w 700639"/>
              <a:gd name="connsiteY29" fmla="*/ 145758 h 486811"/>
              <a:gd name="connsiteX30" fmla="*/ 218166 w 700639"/>
              <a:gd name="connsiteY30" fmla="*/ 91437 h 486811"/>
              <a:gd name="connsiteX31" fmla="*/ 290593 w 700639"/>
              <a:gd name="connsiteY31" fmla="*/ 61259 h 486811"/>
              <a:gd name="connsiteX32" fmla="*/ 369057 w 700639"/>
              <a:gd name="connsiteY32" fmla="*/ 52205 h 486811"/>
              <a:gd name="connsiteX33" fmla="*/ 438467 w 700639"/>
              <a:gd name="connsiteY33" fmla="*/ 31081 h 486811"/>
              <a:gd name="connsiteX34" fmla="*/ 480716 w 700639"/>
              <a:gd name="connsiteY34" fmla="*/ 43152 h 486811"/>
              <a:gd name="connsiteX35" fmla="*/ 529001 w 700639"/>
              <a:gd name="connsiteY35" fmla="*/ 55223 h 486811"/>
              <a:gd name="connsiteX36" fmla="*/ 580304 w 700639"/>
              <a:gd name="connsiteY36" fmla="*/ 55223 h 486811"/>
              <a:gd name="connsiteX37" fmla="*/ 694981 w 700639"/>
              <a:gd name="connsiteY37" fmla="*/ 902 h 486811"/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91006 w 700639"/>
              <a:gd name="connsiteY23" fmla="*/ 314756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96629 w 700639"/>
              <a:gd name="connsiteY26" fmla="*/ 257417 h 486811"/>
              <a:gd name="connsiteX27" fmla="*/ 302665 w 700639"/>
              <a:gd name="connsiteY27" fmla="*/ 188007 h 486811"/>
              <a:gd name="connsiteX28" fmla="*/ 263433 w 700639"/>
              <a:gd name="connsiteY28" fmla="*/ 200079 h 486811"/>
              <a:gd name="connsiteX29" fmla="*/ 212130 w 700639"/>
              <a:gd name="connsiteY29" fmla="*/ 145758 h 486811"/>
              <a:gd name="connsiteX30" fmla="*/ 218166 w 700639"/>
              <a:gd name="connsiteY30" fmla="*/ 91437 h 486811"/>
              <a:gd name="connsiteX31" fmla="*/ 290593 w 700639"/>
              <a:gd name="connsiteY31" fmla="*/ 61259 h 486811"/>
              <a:gd name="connsiteX32" fmla="*/ 369057 w 700639"/>
              <a:gd name="connsiteY32" fmla="*/ 52205 h 486811"/>
              <a:gd name="connsiteX33" fmla="*/ 438467 w 700639"/>
              <a:gd name="connsiteY33" fmla="*/ 31081 h 486811"/>
              <a:gd name="connsiteX34" fmla="*/ 480716 w 700639"/>
              <a:gd name="connsiteY34" fmla="*/ 43152 h 486811"/>
              <a:gd name="connsiteX35" fmla="*/ 529001 w 700639"/>
              <a:gd name="connsiteY35" fmla="*/ 55223 h 486811"/>
              <a:gd name="connsiteX36" fmla="*/ 580304 w 700639"/>
              <a:gd name="connsiteY36" fmla="*/ 55223 h 486811"/>
              <a:gd name="connsiteX37" fmla="*/ 694981 w 700639"/>
              <a:gd name="connsiteY37" fmla="*/ 902 h 486811"/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91006 w 700639"/>
              <a:gd name="connsiteY23" fmla="*/ 314756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87664 w 700639"/>
              <a:gd name="connsiteY26" fmla="*/ 282547 h 486811"/>
              <a:gd name="connsiteX27" fmla="*/ 296629 w 700639"/>
              <a:gd name="connsiteY27" fmla="*/ 257417 h 486811"/>
              <a:gd name="connsiteX28" fmla="*/ 302665 w 700639"/>
              <a:gd name="connsiteY28" fmla="*/ 188007 h 486811"/>
              <a:gd name="connsiteX29" fmla="*/ 263433 w 700639"/>
              <a:gd name="connsiteY29" fmla="*/ 200079 h 486811"/>
              <a:gd name="connsiteX30" fmla="*/ 212130 w 700639"/>
              <a:gd name="connsiteY30" fmla="*/ 145758 h 486811"/>
              <a:gd name="connsiteX31" fmla="*/ 218166 w 700639"/>
              <a:gd name="connsiteY31" fmla="*/ 91437 h 486811"/>
              <a:gd name="connsiteX32" fmla="*/ 290593 w 700639"/>
              <a:gd name="connsiteY32" fmla="*/ 61259 h 486811"/>
              <a:gd name="connsiteX33" fmla="*/ 369057 w 700639"/>
              <a:gd name="connsiteY33" fmla="*/ 52205 h 486811"/>
              <a:gd name="connsiteX34" fmla="*/ 438467 w 700639"/>
              <a:gd name="connsiteY34" fmla="*/ 31081 h 486811"/>
              <a:gd name="connsiteX35" fmla="*/ 480716 w 700639"/>
              <a:gd name="connsiteY35" fmla="*/ 43152 h 486811"/>
              <a:gd name="connsiteX36" fmla="*/ 529001 w 700639"/>
              <a:gd name="connsiteY36" fmla="*/ 55223 h 486811"/>
              <a:gd name="connsiteX37" fmla="*/ 580304 w 700639"/>
              <a:gd name="connsiteY37" fmla="*/ 55223 h 486811"/>
              <a:gd name="connsiteX38" fmla="*/ 694981 w 700639"/>
              <a:gd name="connsiteY38" fmla="*/ 902 h 486811"/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91006 w 700639"/>
              <a:gd name="connsiteY23" fmla="*/ 314756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87664 w 700639"/>
              <a:gd name="connsiteY26" fmla="*/ 282547 h 486811"/>
              <a:gd name="connsiteX27" fmla="*/ 296629 w 700639"/>
              <a:gd name="connsiteY27" fmla="*/ 257417 h 486811"/>
              <a:gd name="connsiteX28" fmla="*/ 302665 w 700639"/>
              <a:gd name="connsiteY28" fmla="*/ 188007 h 486811"/>
              <a:gd name="connsiteX29" fmla="*/ 266451 w 700639"/>
              <a:gd name="connsiteY29" fmla="*/ 209132 h 486811"/>
              <a:gd name="connsiteX30" fmla="*/ 212130 w 700639"/>
              <a:gd name="connsiteY30" fmla="*/ 145758 h 486811"/>
              <a:gd name="connsiteX31" fmla="*/ 218166 w 700639"/>
              <a:gd name="connsiteY31" fmla="*/ 91437 h 486811"/>
              <a:gd name="connsiteX32" fmla="*/ 290593 w 700639"/>
              <a:gd name="connsiteY32" fmla="*/ 61259 h 486811"/>
              <a:gd name="connsiteX33" fmla="*/ 369057 w 700639"/>
              <a:gd name="connsiteY33" fmla="*/ 52205 h 486811"/>
              <a:gd name="connsiteX34" fmla="*/ 438467 w 700639"/>
              <a:gd name="connsiteY34" fmla="*/ 31081 h 486811"/>
              <a:gd name="connsiteX35" fmla="*/ 480716 w 700639"/>
              <a:gd name="connsiteY35" fmla="*/ 43152 h 486811"/>
              <a:gd name="connsiteX36" fmla="*/ 529001 w 700639"/>
              <a:gd name="connsiteY36" fmla="*/ 55223 h 486811"/>
              <a:gd name="connsiteX37" fmla="*/ 580304 w 700639"/>
              <a:gd name="connsiteY37" fmla="*/ 55223 h 486811"/>
              <a:gd name="connsiteX38" fmla="*/ 694981 w 700639"/>
              <a:gd name="connsiteY38" fmla="*/ 902 h 486811"/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91006 w 700639"/>
              <a:gd name="connsiteY23" fmla="*/ 314756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87664 w 700639"/>
              <a:gd name="connsiteY26" fmla="*/ 282547 h 486811"/>
              <a:gd name="connsiteX27" fmla="*/ 296629 w 700639"/>
              <a:gd name="connsiteY27" fmla="*/ 257417 h 486811"/>
              <a:gd name="connsiteX28" fmla="*/ 302665 w 700639"/>
              <a:gd name="connsiteY28" fmla="*/ 188007 h 486811"/>
              <a:gd name="connsiteX29" fmla="*/ 266451 w 700639"/>
              <a:gd name="connsiteY29" fmla="*/ 209132 h 486811"/>
              <a:gd name="connsiteX30" fmla="*/ 212130 w 700639"/>
              <a:gd name="connsiteY30" fmla="*/ 145758 h 486811"/>
              <a:gd name="connsiteX31" fmla="*/ 218166 w 700639"/>
              <a:gd name="connsiteY31" fmla="*/ 91437 h 486811"/>
              <a:gd name="connsiteX32" fmla="*/ 290593 w 700639"/>
              <a:gd name="connsiteY32" fmla="*/ 61259 h 486811"/>
              <a:gd name="connsiteX33" fmla="*/ 338967 w 700639"/>
              <a:gd name="connsiteY33" fmla="*/ 38103 h 486811"/>
              <a:gd name="connsiteX34" fmla="*/ 369057 w 700639"/>
              <a:gd name="connsiteY34" fmla="*/ 52205 h 486811"/>
              <a:gd name="connsiteX35" fmla="*/ 438467 w 700639"/>
              <a:gd name="connsiteY35" fmla="*/ 31081 h 486811"/>
              <a:gd name="connsiteX36" fmla="*/ 480716 w 700639"/>
              <a:gd name="connsiteY36" fmla="*/ 43152 h 486811"/>
              <a:gd name="connsiteX37" fmla="*/ 529001 w 700639"/>
              <a:gd name="connsiteY37" fmla="*/ 55223 h 486811"/>
              <a:gd name="connsiteX38" fmla="*/ 580304 w 700639"/>
              <a:gd name="connsiteY38" fmla="*/ 55223 h 486811"/>
              <a:gd name="connsiteX39" fmla="*/ 694981 w 700639"/>
              <a:gd name="connsiteY39" fmla="*/ 902 h 486811"/>
              <a:gd name="connsiteX0" fmla="*/ 694981 w 700639"/>
              <a:gd name="connsiteY0" fmla="*/ 902 h 486811"/>
              <a:gd name="connsiteX1" fmla="*/ 676874 w 700639"/>
              <a:gd name="connsiteY1" fmla="*/ 106526 h 486811"/>
              <a:gd name="connsiteX2" fmla="*/ 622554 w 700639"/>
              <a:gd name="connsiteY2" fmla="*/ 233275 h 486811"/>
              <a:gd name="connsiteX3" fmla="*/ 601429 w 700639"/>
              <a:gd name="connsiteY3" fmla="*/ 269489 h 486811"/>
              <a:gd name="connsiteX4" fmla="*/ 622554 w 700639"/>
              <a:gd name="connsiteY4" fmla="*/ 378130 h 486811"/>
              <a:gd name="connsiteX5" fmla="*/ 607465 w 700639"/>
              <a:gd name="connsiteY5" fmla="*/ 423397 h 486811"/>
              <a:gd name="connsiteX6" fmla="*/ 571251 w 700639"/>
              <a:gd name="connsiteY6" fmla="*/ 483754 h 486811"/>
              <a:gd name="connsiteX7" fmla="*/ 538055 w 700639"/>
              <a:gd name="connsiteY7" fmla="*/ 468665 h 486811"/>
              <a:gd name="connsiteX8" fmla="*/ 532019 w 700639"/>
              <a:gd name="connsiteY8" fmla="*/ 486772 h 486811"/>
              <a:gd name="connsiteX9" fmla="*/ 435449 w 700639"/>
              <a:gd name="connsiteY9" fmla="*/ 462629 h 486811"/>
              <a:gd name="connsiteX10" fmla="*/ 350950 w 700639"/>
              <a:gd name="connsiteY10" fmla="*/ 405291 h 486811"/>
              <a:gd name="connsiteX11" fmla="*/ 317754 w 700639"/>
              <a:gd name="connsiteY11" fmla="*/ 432451 h 486811"/>
              <a:gd name="connsiteX12" fmla="*/ 215148 w 700639"/>
              <a:gd name="connsiteY12" fmla="*/ 411326 h 486811"/>
              <a:gd name="connsiteX13" fmla="*/ 181952 w 700639"/>
              <a:gd name="connsiteY13" fmla="*/ 435469 h 486811"/>
              <a:gd name="connsiteX14" fmla="*/ 127631 w 700639"/>
              <a:gd name="connsiteY14" fmla="*/ 414344 h 486811"/>
              <a:gd name="connsiteX15" fmla="*/ 73310 w 700639"/>
              <a:gd name="connsiteY15" fmla="*/ 462629 h 486811"/>
              <a:gd name="connsiteX16" fmla="*/ 12954 w 700639"/>
              <a:gd name="connsiteY16" fmla="*/ 477718 h 486811"/>
              <a:gd name="connsiteX17" fmla="*/ 882 w 700639"/>
              <a:gd name="connsiteY17" fmla="*/ 417362 h 486811"/>
              <a:gd name="connsiteX18" fmla="*/ 28043 w 700639"/>
              <a:gd name="connsiteY18" fmla="*/ 357005 h 486811"/>
              <a:gd name="connsiteX19" fmla="*/ 40114 w 700639"/>
              <a:gd name="connsiteY19" fmla="*/ 347952 h 486811"/>
              <a:gd name="connsiteX20" fmla="*/ 40114 w 700639"/>
              <a:gd name="connsiteY20" fmla="*/ 332863 h 486811"/>
              <a:gd name="connsiteX21" fmla="*/ 64257 w 700639"/>
              <a:gd name="connsiteY21" fmla="*/ 287596 h 486811"/>
              <a:gd name="connsiteX22" fmla="*/ 130649 w 700639"/>
              <a:gd name="connsiteY22" fmla="*/ 272506 h 486811"/>
              <a:gd name="connsiteX23" fmla="*/ 191006 w 700639"/>
              <a:gd name="connsiteY23" fmla="*/ 314756 h 486811"/>
              <a:gd name="connsiteX24" fmla="*/ 227219 w 700639"/>
              <a:gd name="connsiteY24" fmla="*/ 363041 h 486811"/>
              <a:gd name="connsiteX25" fmla="*/ 302665 w 700639"/>
              <a:gd name="connsiteY25" fmla="*/ 323809 h 486811"/>
              <a:gd name="connsiteX26" fmla="*/ 287664 w 700639"/>
              <a:gd name="connsiteY26" fmla="*/ 282547 h 486811"/>
              <a:gd name="connsiteX27" fmla="*/ 296629 w 700639"/>
              <a:gd name="connsiteY27" fmla="*/ 257417 h 486811"/>
              <a:gd name="connsiteX28" fmla="*/ 302665 w 700639"/>
              <a:gd name="connsiteY28" fmla="*/ 188007 h 486811"/>
              <a:gd name="connsiteX29" fmla="*/ 266451 w 700639"/>
              <a:gd name="connsiteY29" fmla="*/ 209132 h 486811"/>
              <a:gd name="connsiteX30" fmla="*/ 212130 w 700639"/>
              <a:gd name="connsiteY30" fmla="*/ 145758 h 486811"/>
              <a:gd name="connsiteX31" fmla="*/ 218166 w 700639"/>
              <a:gd name="connsiteY31" fmla="*/ 91437 h 486811"/>
              <a:gd name="connsiteX32" fmla="*/ 290593 w 700639"/>
              <a:gd name="connsiteY32" fmla="*/ 61259 h 486811"/>
              <a:gd name="connsiteX33" fmla="*/ 338967 w 700639"/>
              <a:gd name="connsiteY33" fmla="*/ 38103 h 486811"/>
              <a:gd name="connsiteX34" fmla="*/ 369057 w 700639"/>
              <a:gd name="connsiteY34" fmla="*/ 52205 h 486811"/>
              <a:gd name="connsiteX35" fmla="*/ 408377 w 700639"/>
              <a:gd name="connsiteY35" fmla="*/ 32067 h 486811"/>
              <a:gd name="connsiteX36" fmla="*/ 438467 w 700639"/>
              <a:gd name="connsiteY36" fmla="*/ 31081 h 486811"/>
              <a:gd name="connsiteX37" fmla="*/ 480716 w 700639"/>
              <a:gd name="connsiteY37" fmla="*/ 43152 h 486811"/>
              <a:gd name="connsiteX38" fmla="*/ 529001 w 700639"/>
              <a:gd name="connsiteY38" fmla="*/ 55223 h 486811"/>
              <a:gd name="connsiteX39" fmla="*/ 580304 w 700639"/>
              <a:gd name="connsiteY39" fmla="*/ 55223 h 486811"/>
              <a:gd name="connsiteX40" fmla="*/ 694981 w 700639"/>
              <a:gd name="connsiteY40" fmla="*/ 902 h 486811"/>
              <a:gd name="connsiteX0" fmla="*/ 694981 w 700639"/>
              <a:gd name="connsiteY0" fmla="*/ 889 h 486798"/>
              <a:gd name="connsiteX1" fmla="*/ 676874 w 700639"/>
              <a:gd name="connsiteY1" fmla="*/ 106513 h 486798"/>
              <a:gd name="connsiteX2" fmla="*/ 622554 w 700639"/>
              <a:gd name="connsiteY2" fmla="*/ 233262 h 486798"/>
              <a:gd name="connsiteX3" fmla="*/ 601429 w 700639"/>
              <a:gd name="connsiteY3" fmla="*/ 269476 h 486798"/>
              <a:gd name="connsiteX4" fmla="*/ 622554 w 700639"/>
              <a:gd name="connsiteY4" fmla="*/ 378117 h 486798"/>
              <a:gd name="connsiteX5" fmla="*/ 607465 w 700639"/>
              <a:gd name="connsiteY5" fmla="*/ 423384 h 486798"/>
              <a:gd name="connsiteX6" fmla="*/ 571251 w 700639"/>
              <a:gd name="connsiteY6" fmla="*/ 483741 h 486798"/>
              <a:gd name="connsiteX7" fmla="*/ 538055 w 700639"/>
              <a:gd name="connsiteY7" fmla="*/ 468652 h 486798"/>
              <a:gd name="connsiteX8" fmla="*/ 532019 w 700639"/>
              <a:gd name="connsiteY8" fmla="*/ 486759 h 486798"/>
              <a:gd name="connsiteX9" fmla="*/ 435449 w 700639"/>
              <a:gd name="connsiteY9" fmla="*/ 462616 h 486798"/>
              <a:gd name="connsiteX10" fmla="*/ 350950 w 700639"/>
              <a:gd name="connsiteY10" fmla="*/ 405278 h 486798"/>
              <a:gd name="connsiteX11" fmla="*/ 317754 w 700639"/>
              <a:gd name="connsiteY11" fmla="*/ 432438 h 486798"/>
              <a:gd name="connsiteX12" fmla="*/ 215148 w 700639"/>
              <a:gd name="connsiteY12" fmla="*/ 411313 h 486798"/>
              <a:gd name="connsiteX13" fmla="*/ 181952 w 700639"/>
              <a:gd name="connsiteY13" fmla="*/ 435456 h 486798"/>
              <a:gd name="connsiteX14" fmla="*/ 127631 w 700639"/>
              <a:gd name="connsiteY14" fmla="*/ 414331 h 486798"/>
              <a:gd name="connsiteX15" fmla="*/ 73310 w 700639"/>
              <a:gd name="connsiteY15" fmla="*/ 462616 h 486798"/>
              <a:gd name="connsiteX16" fmla="*/ 12954 w 700639"/>
              <a:gd name="connsiteY16" fmla="*/ 477705 h 486798"/>
              <a:gd name="connsiteX17" fmla="*/ 882 w 700639"/>
              <a:gd name="connsiteY17" fmla="*/ 417349 h 486798"/>
              <a:gd name="connsiteX18" fmla="*/ 28043 w 700639"/>
              <a:gd name="connsiteY18" fmla="*/ 356992 h 486798"/>
              <a:gd name="connsiteX19" fmla="*/ 40114 w 700639"/>
              <a:gd name="connsiteY19" fmla="*/ 347939 h 486798"/>
              <a:gd name="connsiteX20" fmla="*/ 40114 w 700639"/>
              <a:gd name="connsiteY20" fmla="*/ 332850 h 486798"/>
              <a:gd name="connsiteX21" fmla="*/ 64257 w 700639"/>
              <a:gd name="connsiteY21" fmla="*/ 287583 h 486798"/>
              <a:gd name="connsiteX22" fmla="*/ 130649 w 700639"/>
              <a:gd name="connsiteY22" fmla="*/ 272493 h 486798"/>
              <a:gd name="connsiteX23" fmla="*/ 191006 w 700639"/>
              <a:gd name="connsiteY23" fmla="*/ 314743 h 486798"/>
              <a:gd name="connsiteX24" fmla="*/ 227219 w 700639"/>
              <a:gd name="connsiteY24" fmla="*/ 363028 h 486798"/>
              <a:gd name="connsiteX25" fmla="*/ 302665 w 700639"/>
              <a:gd name="connsiteY25" fmla="*/ 323796 h 486798"/>
              <a:gd name="connsiteX26" fmla="*/ 287664 w 700639"/>
              <a:gd name="connsiteY26" fmla="*/ 282534 h 486798"/>
              <a:gd name="connsiteX27" fmla="*/ 296629 w 700639"/>
              <a:gd name="connsiteY27" fmla="*/ 257404 h 486798"/>
              <a:gd name="connsiteX28" fmla="*/ 302665 w 700639"/>
              <a:gd name="connsiteY28" fmla="*/ 187994 h 486798"/>
              <a:gd name="connsiteX29" fmla="*/ 266451 w 700639"/>
              <a:gd name="connsiteY29" fmla="*/ 209119 h 486798"/>
              <a:gd name="connsiteX30" fmla="*/ 212130 w 700639"/>
              <a:gd name="connsiteY30" fmla="*/ 145745 h 486798"/>
              <a:gd name="connsiteX31" fmla="*/ 218166 w 700639"/>
              <a:gd name="connsiteY31" fmla="*/ 91424 h 486798"/>
              <a:gd name="connsiteX32" fmla="*/ 290593 w 700639"/>
              <a:gd name="connsiteY32" fmla="*/ 61246 h 486798"/>
              <a:gd name="connsiteX33" fmla="*/ 338967 w 700639"/>
              <a:gd name="connsiteY33" fmla="*/ 38090 h 486798"/>
              <a:gd name="connsiteX34" fmla="*/ 369057 w 700639"/>
              <a:gd name="connsiteY34" fmla="*/ 52192 h 486798"/>
              <a:gd name="connsiteX35" fmla="*/ 408377 w 700639"/>
              <a:gd name="connsiteY35" fmla="*/ 32054 h 486798"/>
              <a:gd name="connsiteX36" fmla="*/ 438467 w 700639"/>
              <a:gd name="connsiteY36" fmla="*/ 31068 h 486798"/>
              <a:gd name="connsiteX37" fmla="*/ 480716 w 700639"/>
              <a:gd name="connsiteY37" fmla="*/ 43139 h 486798"/>
              <a:gd name="connsiteX38" fmla="*/ 535037 w 700639"/>
              <a:gd name="connsiteY38" fmla="*/ 43139 h 486798"/>
              <a:gd name="connsiteX39" fmla="*/ 580304 w 700639"/>
              <a:gd name="connsiteY39" fmla="*/ 55210 h 486798"/>
              <a:gd name="connsiteX40" fmla="*/ 694981 w 700639"/>
              <a:gd name="connsiteY40" fmla="*/ 889 h 486798"/>
              <a:gd name="connsiteX0" fmla="*/ 694981 w 700639"/>
              <a:gd name="connsiteY0" fmla="*/ 889 h 486798"/>
              <a:gd name="connsiteX1" fmla="*/ 676874 w 700639"/>
              <a:gd name="connsiteY1" fmla="*/ 106513 h 486798"/>
              <a:gd name="connsiteX2" fmla="*/ 622554 w 700639"/>
              <a:gd name="connsiteY2" fmla="*/ 233262 h 486798"/>
              <a:gd name="connsiteX3" fmla="*/ 601429 w 700639"/>
              <a:gd name="connsiteY3" fmla="*/ 269476 h 486798"/>
              <a:gd name="connsiteX4" fmla="*/ 622554 w 700639"/>
              <a:gd name="connsiteY4" fmla="*/ 378117 h 486798"/>
              <a:gd name="connsiteX5" fmla="*/ 607465 w 700639"/>
              <a:gd name="connsiteY5" fmla="*/ 423384 h 486798"/>
              <a:gd name="connsiteX6" fmla="*/ 571251 w 700639"/>
              <a:gd name="connsiteY6" fmla="*/ 483741 h 486798"/>
              <a:gd name="connsiteX7" fmla="*/ 538055 w 700639"/>
              <a:gd name="connsiteY7" fmla="*/ 468652 h 486798"/>
              <a:gd name="connsiteX8" fmla="*/ 532019 w 700639"/>
              <a:gd name="connsiteY8" fmla="*/ 486759 h 486798"/>
              <a:gd name="connsiteX9" fmla="*/ 435449 w 700639"/>
              <a:gd name="connsiteY9" fmla="*/ 462616 h 486798"/>
              <a:gd name="connsiteX10" fmla="*/ 350950 w 700639"/>
              <a:gd name="connsiteY10" fmla="*/ 405278 h 486798"/>
              <a:gd name="connsiteX11" fmla="*/ 317754 w 700639"/>
              <a:gd name="connsiteY11" fmla="*/ 432438 h 486798"/>
              <a:gd name="connsiteX12" fmla="*/ 215148 w 700639"/>
              <a:gd name="connsiteY12" fmla="*/ 411313 h 486798"/>
              <a:gd name="connsiteX13" fmla="*/ 181952 w 700639"/>
              <a:gd name="connsiteY13" fmla="*/ 435456 h 486798"/>
              <a:gd name="connsiteX14" fmla="*/ 127631 w 700639"/>
              <a:gd name="connsiteY14" fmla="*/ 414331 h 486798"/>
              <a:gd name="connsiteX15" fmla="*/ 73310 w 700639"/>
              <a:gd name="connsiteY15" fmla="*/ 462616 h 486798"/>
              <a:gd name="connsiteX16" fmla="*/ 12954 w 700639"/>
              <a:gd name="connsiteY16" fmla="*/ 477705 h 486798"/>
              <a:gd name="connsiteX17" fmla="*/ 882 w 700639"/>
              <a:gd name="connsiteY17" fmla="*/ 417349 h 486798"/>
              <a:gd name="connsiteX18" fmla="*/ 28043 w 700639"/>
              <a:gd name="connsiteY18" fmla="*/ 356992 h 486798"/>
              <a:gd name="connsiteX19" fmla="*/ 40114 w 700639"/>
              <a:gd name="connsiteY19" fmla="*/ 347939 h 486798"/>
              <a:gd name="connsiteX20" fmla="*/ 40114 w 700639"/>
              <a:gd name="connsiteY20" fmla="*/ 332850 h 486798"/>
              <a:gd name="connsiteX21" fmla="*/ 64257 w 700639"/>
              <a:gd name="connsiteY21" fmla="*/ 287583 h 486798"/>
              <a:gd name="connsiteX22" fmla="*/ 130649 w 700639"/>
              <a:gd name="connsiteY22" fmla="*/ 272493 h 486798"/>
              <a:gd name="connsiteX23" fmla="*/ 191006 w 700639"/>
              <a:gd name="connsiteY23" fmla="*/ 314743 h 486798"/>
              <a:gd name="connsiteX24" fmla="*/ 227219 w 700639"/>
              <a:gd name="connsiteY24" fmla="*/ 363028 h 486798"/>
              <a:gd name="connsiteX25" fmla="*/ 302665 w 700639"/>
              <a:gd name="connsiteY25" fmla="*/ 323796 h 486798"/>
              <a:gd name="connsiteX26" fmla="*/ 287664 w 700639"/>
              <a:gd name="connsiteY26" fmla="*/ 282534 h 486798"/>
              <a:gd name="connsiteX27" fmla="*/ 296629 w 700639"/>
              <a:gd name="connsiteY27" fmla="*/ 257404 h 486798"/>
              <a:gd name="connsiteX28" fmla="*/ 302665 w 700639"/>
              <a:gd name="connsiteY28" fmla="*/ 187994 h 486798"/>
              <a:gd name="connsiteX29" fmla="*/ 266451 w 700639"/>
              <a:gd name="connsiteY29" fmla="*/ 209119 h 486798"/>
              <a:gd name="connsiteX30" fmla="*/ 212130 w 700639"/>
              <a:gd name="connsiteY30" fmla="*/ 145745 h 486798"/>
              <a:gd name="connsiteX31" fmla="*/ 218166 w 700639"/>
              <a:gd name="connsiteY31" fmla="*/ 91424 h 486798"/>
              <a:gd name="connsiteX32" fmla="*/ 290593 w 700639"/>
              <a:gd name="connsiteY32" fmla="*/ 61246 h 486798"/>
              <a:gd name="connsiteX33" fmla="*/ 338967 w 700639"/>
              <a:gd name="connsiteY33" fmla="*/ 38090 h 486798"/>
              <a:gd name="connsiteX34" fmla="*/ 372075 w 700639"/>
              <a:gd name="connsiteY34" fmla="*/ 37103 h 486798"/>
              <a:gd name="connsiteX35" fmla="*/ 408377 w 700639"/>
              <a:gd name="connsiteY35" fmla="*/ 32054 h 486798"/>
              <a:gd name="connsiteX36" fmla="*/ 438467 w 700639"/>
              <a:gd name="connsiteY36" fmla="*/ 31068 h 486798"/>
              <a:gd name="connsiteX37" fmla="*/ 480716 w 700639"/>
              <a:gd name="connsiteY37" fmla="*/ 43139 h 486798"/>
              <a:gd name="connsiteX38" fmla="*/ 535037 w 700639"/>
              <a:gd name="connsiteY38" fmla="*/ 43139 h 486798"/>
              <a:gd name="connsiteX39" fmla="*/ 580304 w 700639"/>
              <a:gd name="connsiteY39" fmla="*/ 55210 h 486798"/>
              <a:gd name="connsiteX40" fmla="*/ 694981 w 700639"/>
              <a:gd name="connsiteY40" fmla="*/ 889 h 486798"/>
              <a:gd name="connsiteX0" fmla="*/ 694981 w 700639"/>
              <a:gd name="connsiteY0" fmla="*/ 889 h 486798"/>
              <a:gd name="connsiteX1" fmla="*/ 676874 w 700639"/>
              <a:gd name="connsiteY1" fmla="*/ 106513 h 486798"/>
              <a:gd name="connsiteX2" fmla="*/ 622554 w 700639"/>
              <a:gd name="connsiteY2" fmla="*/ 233262 h 486798"/>
              <a:gd name="connsiteX3" fmla="*/ 601429 w 700639"/>
              <a:gd name="connsiteY3" fmla="*/ 269476 h 486798"/>
              <a:gd name="connsiteX4" fmla="*/ 622554 w 700639"/>
              <a:gd name="connsiteY4" fmla="*/ 378117 h 486798"/>
              <a:gd name="connsiteX5" fmla="*/ 607465 w 700639"/>
              <a:gd name="connsiteY5" fmla="*/ 423384 h 486798"/>
              <a:gd name="connsiteX6" fmla="*/ 571251 w 700639"/>
              <a:gd name="connsiteY6" fmla="*/ 483741 h 486798"/>
              <a:gd name="connsiteX7" fmla="*/ 538055 w 700639"/>
              <a:gd name="connsiteY7" fmla="*/ 468652 h 486798"/>
              <a:gd name="connsiteX8" fmla="*/ 532019 w 700639"/>
              <a:gd name="connsiteY8" fmla="*/ 486759 h 486798"/>
              <a:gd name="connsiteX9" fmla="*/ 435449 w 700639"/>
              <a:gd name="connsiteY9" fmla="*/ 462616 h 486798"/>
              <a:gd name="connsiteX10" fmla="*/ 350950 w 700639"/>
              <a:gd name="connsiteY10" fmla="*/ 405278 h 486798"/>
              <a:gd name="connsiteX11" fmla="*/ 317754 w 700639"/>
              <a:gd name="connsiteY11" fmla="*/ 432438 h 486798"/>
              <a:gd name="connsiteX12" fmla="*/ 215148 w 700639"/>
              <a:gd name="connsiteY12" fmla="*/ 411313 h 486798"/>
              <a:gd name="connsiteX13" fmla="*/ 181952 w 700639"/>
              <a:gd name="connsiteY13" fmla="*/ 435456 h 486798"/>
              <a:gd name="connsiteX14" fmla="*/ 127631 w 700639"/>
              <a:gd name="connsiteY14" fmla="*/ 414331 h 486798"/>
              <a:gd name="connsiteX15" fmla="*/ 73310 w 700639"/>
              <a:gd name="connsiteY15" fmla="*/ 462616 h 486798"/>
              <a:gd name="connsiteX16" fmla="*/ 12954 w 700639"/>
              <a:gd name="connsiteY16" fmla="*/ 477705 h 486798"/>
              <a:gd name="connsiteX17" fmla="*/ 882 w 700639"/>
              <a:gd name="connsiteY17" fmla="*/ 417349 h 486798"/>
              <a:gd name="connsiteX18" fmla="*/ 28043 w 700639"/>
              <a:gd name="connsiteY18" fmla="*/ 356992 h 486798"/>
              <a:gd name="connsiteX19" fmla="*/ 40114 w 700639"/>
              <a:gd name="connsiteY19" fmla="*/ 347939 h 486798"/>
              <a:gd name="connsiteX20" fmla="*/ 40114 w 700639"/>
              <a:gd name="connsiteY20" fmla="*/ 332850 h 486798"/>
              <a:gd name="connsiteX21" fmla="*/ 64257 w 700639"/>
              <a:gd name="connsiteY21" fmla="*/ 287583 h 486798"/>
              <a:gd name="connsiteX22" fmla="*/ 130649 w 700639"/>
              <a:gd name="connsiteY22" fmla="*/ 272493 h 486798"/>
              <a:gd name="connsiteX23" fmla="*/ 191006 w 700639"/>
              <a:gd name="connsiteY23" fmla="*/ 314743 h 486798"/>
              <a:gd name="connsiteX24" fmla="*/ 227219 w 700639"/>
              <a:gd name="connsiteY24" fmla="*/ 363028 h 486798"/>
              <a:gd name="connsiteX25" fmla="*/ 302665 w 700639"/>
              <a:gd name="connsiteY25" fmla="*/ 323796 h 486798"/>
              <a:gd name="connsiteX26" fmla="*/ 287664 w 700639"/>
              <a:gd name="connsiteY26" fmla="*/ 282534 h 486798"/>
              <a:gd name="connsiteX27" fmla="*/ 296629 w 700639"/>
              <a:gd name="connsiteY27" fmla="*/ 257404 h 486798"/>
              <a:gd name="connsiteX28" fmla="*/ 302665 w 700639"/>
              <a:gd name="connsiteY28" fmla="*/ 187994 h 486798"/>
              <a:gd name="connsiteX29" fmla="*/ 266451 w 700639"/>
              <a:gd name="connsiteY29" fmla="*/ 209119 h 486798"/>
              <a:gd name="connsiteX30" fmla="*/ 212130 w 700639"/>
              <a:gd name="connsiteY30" fmla="*/ 145745 h 486798"/>
              <a:gd name="connsiteX31" fmla="*/ 218166 w 700639"/>
              <a:gd name="connsiteY31" fmla="*/ 91424 h 486798"/>
              <a:gd name="connsiteX32" fmla="*/ 281540 w 700639"/>
              <a:gd name="connsiteY32" fmla="*/ 49175 h 486798"/>
              <a:gd name="connsiteX33" fmla="*/ 338967 w 700639"/>
              <a:gd name="connsiteY33" fmla="*/ 38090 h 486798"/>
              <a:gd name="connsiteX34" fmla="*/ 372075 w 700639"/>
              <a:gd name="connsiteY34" fmla="*/ 37103 h 486798"/>
              <a:gd name="connsiteX35" fmla="*/ 408377 w 700639"/>
              <a:gd name="connsiteY35" fmla="*/ 32054 h 486798"/>
              <a:gd name="connsiteX36" fmla="*/ 438467 w 700639"/>
              <a:gd name="connsiteY36" fmla="*/ 31068 h 486798"/>
              <a:gd name="connsiteX37" fmla="*/ 480716 w 700639"/>
              <a:gd name="connsiteY37" fmla="*/ 43139 h 486798"/>
              <a:gd name="connsiteX38" fmla="*/ 535037 w 700639"/>
              <a:gd name="connsiteY38" fmla="*/ 43139 h 486798"/>
              <a:gd name="connsiteX39" fmla="*/ 580304 w 700639"/>
              <a:gd name="connsiteY39" fmla="*/ 55210 h 486798"/>
              <a:gd name="connsiteX40" fmla="*/ 694981 w 700639"/>
              <a:gd name="connsiteY40" fmla="*/ 889 h 486798"/>
              <a:gd name="connsiteX0" fmla="*/ 694108 w 699766"/>
              <a:gd name="connsiteY0" fmla="*/ 889 h 486798"/>
              <a:gd name="connsiteX1" fmla="*/ 676001 w 699766"/>
              <a:gd name="connsiteY1" fmla="*/ 106513 h 486798"/>
              <a:gd name="connsiteX2" fmla="*/ 621681 w 699766"/>
              <a:gd name="connsiteY2" fmla="*/ 233262 h 486798"/>
              <a:gd name="connsiteX3" fmla="*/ 600556 w 699766"/>
              <a:gd name="connsiteY3" fmla="*/ 269476 h 486798"/>
              <a:gd name="connsiteX4" fmla="*/ 621681 w 699766"/>
              <a:gd name="connsiteY4" fmla="*/ 378117 h 486798"/>
              <a:gd name="connsiteX5" fmla="*/ 606592 w 699766"/>
              <a:gd name="connsiteY5" fmla="*/ 423384 h 486798"/>
              <a:gd name="connsiteX6" fmla="*/ 570378 w 699766"/>
              <a:gd name="connsiteY6" fmla="*/ 483741 h 486798"/>
              <a:gd name="connsiteX7" fmla="*/ 537182 w 699766"/>
              <a:gd name="connsiteY7" fmla="*/ 468652 h 486798"/>
              <a:gd name="connsiteX8" fmla="*/ 531146 w 699766"/>
              <a:gd name="connsiteY8" fmla="*/ 486759 h 486798"/>
              <a:gd name="connsiteX9" fmla="*/ 434576 w 699766"/>
              <a:gd name="connsiteY9" fmla="*/ 462616 h 486798"/>
              <a:gd name="connsiteX10" fmla="*/ 350077 w 699766"/>
              <a:gd name="connsiteY10" fmla="*/ 405278 h 486798"/>
              <a:gd name="connsiteX11" fmla="*/ 316881 w 699766"/>
              <a:gd name="connsiteY11" fmla="*/ 432438 h 486798"/>
              <a:gd name="connsiteX12" fmla="*/ 214275 w 699766"/>
              <a:gd name="connsiteY12" fmla="*/ 411313 h 486798"/>
              <a:gd name="connsiteX13" fmla="*/ 181079 w 699766"/>
              <a:gd name="connsiteY13" fmla="*/ 435456 h 486798"/>
              <a:gd name="connsiteX14" fmla="*/ 126758 w 699766"/>
              <a:gd name="connsiteY14" fmla="*/ 414331 h 486798"/>
              <a:gd name="connsiteX15" fmla="*/ 72437 w 699766"/>
              <a:gd name="connsiteY15" fmla="*/ 462616 h 486798"/>
              <a:gd name="connsiteX16" fmla="*/ 30188 w 699766"/>
              <a:gd name="connsiteY16" fmla="*/ 471669 h 486798"/>
              <a:gd name="connsiteX17" fmla="*/ 9 w 699766"/>
              <a:gd name="connsiteY17" fmla="*/ 417349 h 486798"/>
              <a:gd name="connsiteX18" fmla="*/ 27170 w 699766"/>
              <a:gd name="connsiteY18" fmla="*/ 356992 h 486798"/>
              <a:gd name="connsiteX19" fmla="*/ 39241 w 699766"/>
              <a:gd name="connsiteY19" fmla="*/ 347939 h 486798"/>
              <a:gd name="connsiteX20" fmla="*/ 39241 w 699766"/>
              <a:gd name="connsiteY20" fmla="*/ 332850 h 486798"/>
              <a:gd name="connsiteX21" fmla="*/ 63384 w 699766"/>
              <a:gd name="connsiteY21" fmla="*/ 287583 h 486798"/>
              <a:gd name="connsiteX22" fmla="*/ 129776 w 699766"/>
              <a:gd name="connsiteY22" fmla="*/ 272493 h 486798"/>
              <a:gd name="connsiteX23" fmla="*/ 190133 w 699766"/>
              <a:gd name="connsiteY23" fmla="*/ 314743 h 486798"/>
              <a:gd name="connsiteX24" fmla="*/ 226346 w 699766"/>
              <a:gd name="connsiteY24" fmla="*/ 363028 h 486798"/>
              <a:gd name="connsiteX25" fmla="*/ 301792 w 699766"/>
              <a:gd name="connsiteY25" fmla="*/ 323796 h 486798"/>
              <a:gd name="connsiteX26" fmla="*/ 286791 w 699766"/>
              <a:gd name="connsiteY26" fmla="*/ 282534 h 486798"/>
              <a:gd name="connsiteX27" fmla="*/ 295756 w 699766"/>
              <a:gd name="connsiteY27" fmla="*/ 257404 h 486798"/>
              <a:gd name="connsiteX28" fmla="*/ 301792 w 699766"/>
              <a:gd name="connsiteY28" fmla="*/ 187994 h 486798"/>
              <a:gd name="connsiteX29" fmla="*/ 265578 w 699766"/>
              <a:gd name="connsiteY29" fmla="*/ 209119 h 486798"/>
              <a:gd name="connsiteX30" fmla="*/ 211257 w 699766"/>
              <a:gd name="connsiteY30" fmla="*/ 145745 h 486798"/>
              <a:gd name="connsiteX31" fmla="*/ 217293 w 699766"/>
              <a:gd name="connsiteY31" fmla="*/ 91424 h 486798"/>
              <a:gd name="connsiteX32" fmla="*/ 280667 w 699766"/>
              <a:gd name="connsiteY32" fmla="*/ 49175 h 486798"/>
              <a:gd name="connsiteX33" fmla="*/ 338094 w 699766"/>
              <a:gd name="connsiteY33" fmla="*/ 38090 h 486798"/>
              <a:gd name="connsiteX34" fmla="*/ 371202 w 699766"/>
              <a:gd name="connsiteY34" fmla="*/ 37103 h 486798"/>
              <a:gd name="connsiteX35" fmla="*/ 407504 w 699766"/>
              <a:gd name="connsiteY35" fmla="*/ 32054 h 486798"/>
              <a:gd name="connsiteX36" fmla="*/ 437594 w 699766"/>
              <a:gd name="connsiteY36" fmla="*/ 31068 h 486798"/>
              <a:gd name="connsiteX37" fmla="*/ 479843 w 699766"/>
              <a:gd name="connsiteY37" fmla="*/ 43139 h 486798"/>
              <a:gd name="connsiteX38" fmla="*/ 534164 w 699766"/>
              <a:gd name="connsiteY38" fmla="*/ 43139 h 486798"/>
              <a:gd name="connsiteX39" fmla="*/ 579431 w 699766"/>
              <a:gd name="connsiteY39" fmla="*/ 55210 h 486798"/>
              <a:gd name="connsiteX40" fmla="*/ 694108 w 699766"/>
              <a:gd name="connsiteY40" fmla="*/ 889 h 486798"/>
              <a:gd name="connsiteX0" fmla="*/ 694108 w 699766"/>
              <a:gd name="connsiteY0" fmla="*/ 889 h 486798"/>
              <a:gd name="connsiteX1" fmla="*/ 676001 w 699766"/>
              <a:gd name="connsiteY1" fmla="*/ 106513 h 486798"/>
              <a:gd name="connsiteX2" fmla="*/ 621681 w 699766"/>
              <a:gd name="connsiteY2" fmla="*/ 233262 h 486798"/>
              <a:gd name="connsiteX3" fmla="*/ 600556 w 699766"/>
              <a:gd name="connsiteY3" fmla="*/ 269476 h 486798"/>
              <a:gd name="connsiteX4" fmla="*/ 621681 w 699766"/>
              <a:gd name="connsiteY4" fmla="*/ 378117 h 486798"/>
              <a:gd name="connsiteX5" fmla="*/ 606592 w 699766"/>
              <a:gd name="connsiteY5" fmla="*/ 423384 h 486798"/>
              <a:gd name="connsiteX6" fmla="*/ 570378 w 699766"/>
              <a:gd name="connsiteY6" fmla="*/ 483741 h 486798"/>
              <a:gd name="connsiteX7" fmla="*/ 537182 w 699766"/>
              <a:gd name="connsiteY7" fmla="*/ 468652 h 486798"/>
              <a:gd name="connsiteX8" fmla="*/ 531146 w 699766"/>
              <a:gd name="connsiteY8" fmla="*/ 486759 h 486798"/>
              <a:gd name="connsiteX9" fmla="*/ 434576 w 699766"/>
              <a:gd name="connsiteY9" fmla="*/ 462616 h 486798"/>
              <a:gd name="connsiteX10" fmla="*/ 350077 w 699766"/>
              <a:gd name="connsiteY10" fmla="*/ 405278 h 486798"/>
              <a:gd name="connsiteX11" fmla="*/ 316881 w 699766"/>
              <a:gd name="connsiteY11" fmla="*/ 432438 h 486798"/>
              <a:gd name="connsiteX12" fmla="*/ 214275 w 699766"/>
              <a:gd name="connsiteY12" fmla="*/ 411313 h 486798"/>
              <a:gd name="connsiteX13" fmla="*/ 181079 w 699766"/>
              <a:gd name="connsiteY13" fmla="*/ 435456 h 486798"/>
              <a:gd name="connsiteX14" fmla="*/ 126758 w 699766"/>
              <a:gd name="connsiteY14" fmla="*/ 414331 h 486798"/>
              <a:gd name="connsiteX15" fmla="*/ 72437 w 699766"/>
              <a:gd name="connsiteY15" fmla="*/ 462616 h 486798"/>
              <a:gd name="connsiteX16" fmla="*/ 30188 w 699766"/>
              <a:gd name="connsiteY16" fmla="*/ 471669 h 486798"/>
              <a:gd name="connsiteX17" fmla="*/ 9 w 699766"/>
              <a:gd name="connsiteY17" fmla="*/ 417349 h 486798"/>
              <a:gd name="connsiteX18" fmla="*/ 27170 w 699766"/>
              <a:gd name="connsiteY18" fmla="*/ 356992 h 486798"/>
              <a:gd name="connsiteX19" fmla="*/ 39241 w 699766"/>
              <a:gd name="connsiteY19" fmla="*/ 332850 h 486798"/>
              <a:gd name="connsiteX20" fmla="*/ 63384 w 699766"/>
              <a:gd name="connsiteY20" fmla="*/ 287583 h 486798"/>
              <a:gd name="connsiteX21" fmla="*/ 129776 w 699766"/>
              <a:gd name="connsiteY21" fmla="*/ 272493 h 486798"/>
              <a:gd name="connsiteX22" fmla="*/ 190133 w 699766"/>
              <a:gd name="connsiteY22" fmla="*/ 314743 h 486798"/>
              <a:gd name="connsiteX23" fmla="*/ 226346 w 699766"/>
              <a:gd name="connsiteY23" fmla="*/ 363028 h 486798"/>
              <a:gd name="connsiteX24" fmla="*/ 301792 w 699766"/>
              <a:gd name="connsiteY24" fmla="*/ 323796 h 486798"/>
              <a:gd name="connsiteX25" fmla="*/ 286791 w 699766"/>
              <a:gd name="connsiteY25" fmla="*/ 282534 h 486798"/>
              <a:gd name="connsiteX26" fmla="*/ 295756 w 699766"/>
              <a:gd name="connsiteY26" fmla="*/ 257404 h 486798"/>
              <a:gd name="connsiteX27" fmla="*/ 301792 w 699766"/>
              <a:gd name="connsiteY27" fmla="*/ 187994 h 486798"/>
              <a:gd name="connsiteX28" fmla="*/ 265578 w 699766"/>
              <a:gd name="connsiteY28" fmla="*/ 209119 h 486798"/>
              <a:gd name="connsiteX29" fmla="*/ 211257 w 699766"/>
              <a:gd name="connsiteY29" fmla="*/ 145745 h 486798"/>
              <a:gd name="connsiteX30" fmla="*/ 217293 w 699766"/>
              <a:gd name="connsiteY30" fmla="*/ 91424 h 486798"/>
              <a:gd name="connsiteX31" fmla="*/ 280667 w 699766"/>
              <a:gd name="connsiteY31" fmla="*/ 49175 h 486798"/>
              <a:gd name="connsiteX32" fmla="*/ 338094 w 699766"/>
              <a:gd name="connsiteY32" fmla="*/ 38090 h 486798"/>
              <a:gd name="connsiteX33" fmla="*/ 371202 w 699766"/>
              <a:gd name="connsiteY33" fmla="*/ 37103 h 486798"/>
              <a:gd name="connsiteX34" fmla="*/ 407504 w 699766"/>
              <a:gd name="connsiteY34" fmla="*/ 32054 h 486798"/>
              <a:gd name="connsiteX35" fmla="*/ 437594 w 699766"/>
              <a:gd name="connsiteY35" fmla="*/ 31068 h 486798"/>
              <a:gd name="connsiteX36" fmla="*/ 479843 w 699766"/>
              <a:gd name="connsiteY36" fmla="*/ 43139 h 486798"/>
              <a:gd name="connsiteX37" fmla="*/ 534164 w 699766"/>
              <a:gd name="connsiteY37" fmla="*/ 43139 h 486798"/>
              <a:gd name="connsiteX38" fmla="*/ 579431 w 699766"/>
              <a:gd name="connsiteY38" fmla="*/ 55210 h 486798"/>
              <a:gd name="connsiteX39" fmla="*/ 694108 w 699766"/>
              <a:gd name="connsiteY39" fmla="*/ 889 h 486798"/>
              <a:gd name="connsiteX0" fmla="*/ 694181 w 699839"/>
              <a:gd name="connsiteY0" fmla="*/ 889 h 486798"/>
              <a:gd name="connsiteX1" fmla="*/ 676074 w 699839"/>
              <a:gd name="connsiteY1" fmla="*/ 106513 h 486798"/>
              <a:gd name="connsiteX2" fmla="*/ 621754 w 699839"/>
              <a:gd name="connsiteY2" fmla="*/ 233262 h 486798"/>
              <a:gd name="connsiteX3" fmla="*/ 600629 w 699839"/>
              <a:gd name="connsiteY3" fmla="*/ 269476 h 486798"/>
              <a:gd name="connsiteX4" fmla="*/ 621754 w 699839"/>
              <a:gd name="connsiteY4" fmla="*/ 378117 h 486798"/>
              <a:gd name="connsiteX5" fmla="*/ 606665 w 699839"/>
              <a:gd name="connsiteY5" fmla="*/ 423384 h 486798"/>
              <a:gd name="connsiteX6" fmla="*/ 570451 w 699839"/>
              <a:gd name="connsiteY6" fmla="*/ 483741 h 486798"/>
              <a:gd name="connsiteX7" fmla="*/ 537255 w 699839"/>
              <a:gd name="connsiteY7" fmla="*/ 468652 h 486798"/>
              <a:gd name="connsiteX8" fmla="*/ 531219 w 699839"/>
              <a:gd name="connsiteY8" fmla="*/ 486759 h 486798"/>
              <a:gd name="connsiteX9" fmla="*/ 434649 w 699839"/>
              <a:gd name="connsiteY9" fmla="*/ 462616 h 486798"/>
              <a:gd name="connsiteX10" fmla="*/ 350150 w 699839"/>
              <a:gd name="connsiteY10" fmla="*/ 405278 h 486798"/>
              <a:gd name="connsiteX11" fmla="*/ 316954 w 699839"/>
              <a:gd name="connsiteY11" fmla="*/ 432438 h 486798"/>
              <a:gd name="connsiteX12" fmla="*/ 214348 w 699839"/>
              <a:gd name="connsiteY12" fmla="*/ 411313 h 486798"/>
              <a:gd name="connsiteX13" fmla="*/ 181152 w 699839"/>
              <a:gd name="connsiteY13" fmla="*/ 435456 h 486798"/>
              <a:gd name="connsiteX14" fmla="*/ 126831 w 699839"/>
              <a:gd name="connsiteY14" fmla="*/ 414331 h 486798"/>
              <a:gd name="connsiteX15" fmla="*/ 72510 w 699839"/>
              <a:gd name="connsiteY15" fmla="*/ 462616 h 486798"/>
              <a:gd name="connsiteX16" fmla="*/ 30261 w 699839"/>
              <a:gd name="connsiteY16" fmla="*/ 471669 h 486798"/>
              <a:gd name="connsiteX17" fmla="*/ 82 w 699839"/>
              <a:gd name="connsiteY17" fmla="*/ 417349 h 486798"/>
              <a:gd name="connsiteX18" fmla="*/ 39314 w 699839"/>
              <a:gd name="connsiteY18" fmla="*/ 332850 h 486798"/>
              <a:gd name="connsiteX19" fmla="*/ 63457 w 699839"/>
              <a:gd name="connsiteY19" fmla="*/ 287583 h 486798"/>
              <a:gd name="connsiteX20" fmla="*/ 129849 w 699839"/>
              <a:gd name="connsiteY20" fmla="*/ 272493 h 486798"/>
              <a:gd name="connsiteX21" fmla="*/ 190206 w 699839"/>
              <a:gd name="connsiteY21" fmla="*/ 314743 h 486798"/>
              <a:gd name="connsiteX22" fmla="*/ 226419 w 699839"/>
              <a:gd name="connsiteY22" fmla="*/ 363028 h 486798"/>
              <a:gd name="connsiteX23" fmla="*/ 301865 w 699839"/>
              <a:gd name="connsiteY23" fmla="*/ 323796 h 486798"/>
              <a:gd name="connsiteX24" fmla="*/ 286864 w 699839"/>
              <a:gd name="connsiteY24" fmla="*/ 282534 h 486798"/>
              <a:gd name="connsiteX25" fmla="*/ 295829 w 699839"/>
              <a:gd name="connsiteY25" fmla="*/ 257404 h 486798"/>
              <a:gd name="connsiteX26" fmla="*/ 301865 w 699839"/>
              <a:gd name="connsiteY26" fmla="*/ 187994 h 486798"/>
              <a:gd name="connsiteX27" fmla="*/ 265651 w 699839"/>
              <a:gd name="connsiteY27" fmla="*/ 209119 h 486798"/>
              <a:gd name="connsiteX28" fmla="*/ 211330 w 699839"/>
              <a:gd name="connsiteY28" fmla="*/ 145745 h 486798"/>
              <a:gd name="connsiteX29" fmla="*/ 217366 w 699839"/>
              <a:gd name="connsiteY29" fmla="*/ 91424 h 486798"/>
              <a:gd name="connsiteX30" fmla="*/ 280740 w 699839"/>
              <a:gd name="connsiteY30" fmla="*/ 49175 h 486798"/>
              <a:gd name="connsiteX31" fmla="*/ 338167 w 699839"/>
              <a:gd name="connsiteY31" fmla="*/ 38090 h 486798"/>
              <a:gd name="connsiteX32" fmla="*/ 371275 w 699839"/>
              <a:gd name="connsiteY32" fmla="*/ 37103 h 486798"/>
              <a:gd name="connsiteX33" fmla="*/ 407577 w 699839"/>
              <a:gd name="connsiteY33" fmla="*/ 32054 h 486798"/>
              <a:gd name="connsiteX34" fmla="*/ 437667 w 699839"/>
              <a:gd name="connsiteY34" fmla="*/ 31068 h 486798"/>
              <a:gd name="connsiteX35" fmla="*/ 479916 w 699839"/>
              <a:gd name="connsiteY35" fmla="*/ 43139 h 486798"/>
              <a:gd name="connsiteX36" fmla="*/ 534237 w 699839"/>
              <a:gd name="connsiteY36" fmla="*/ 43139 h 486798"/>
              <a:gd name="connsiteX37" fmla="*/ 579504 w 699839"/>
              <a:gd name="connsiteY37" fmla="*/ 55210 h 486798"/>
              <a:gd name="connsiteX38" fmla="*/ 694181 w 699839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1488 w 701478"/>
              <a:gd name="connsiteY20" fmla="*/ 272493 h 486798"/>
              <a:gd name="connsiteX21" fmla="*/ 191845 w 701478"/>
              <a:gd name="connsiteY21" fmla="*/ 314743 h 486798"/>
              <a:gd name="connsiteX22" fmla="*/ 228058 w 701478"/>
              <a:gd name="connsiteY22" fmla="*/ 363028 h 486798"/>
              <a:gd name="connsiteX23" fmla="*/ 303504 w 701478"/>
              <a:gd name="connsiteY23" fmla="*/ 323796 h 486798"/>
              <a:gd name="connsiteX24" fmla="*/ 288503 w 701478"/>
              <a:gd name="connsiteY24" fmla="*/ 282534 h 486798"/>
              <a:gd name="connsiteX25" fmla="*/ 297468 w 701478"/>
              <a:gd name="connsiteY25" fmla="*/ 257404 h 486798"/>
              <a:gd name="connsiteX26" fmla="*/ 303504 w 701478"/>
              <a:gd name="connsiteY26" fmla="*/ 187994 h 486798"/>
              <a:gd name="connsiteX27" fmla="*/ 267290 w 701478"/>
              <a:gd name="connsiteY27" fmla="*/ 209119 h 486798"/>
              <a:gd name="connsiteX28" fmla="*/ 212969 w 701478"/>
              <a:gd name="connsiteY28" fmla="*/ 145745 h 486798"/>
              <a:gd name="connsiteX29" fmla="*/ 219005 w 701478"/>
              <a:gd name="connsiteY29" fmla="*/ 91424 h 486798"/>
              <a:gd name="connsiteX30" fmla="*/ 282379 w 701478"/>
              <a:gd name="connsiteY30" fmla="*/ 49175 h 486798"/>
              <a:gd name="connsiteX31" fmla="*/ 339806 w 701478"/>
              <a:gd name="connsiteY31" fmla="*/ 38090 h 486798"/>
              <a:gd name="connsiteX32" fmla="*/ 372914 w 701478"/>
              <a:gd name="connsiteY32" fmla="*/ 37103 h 486798"/>
              <a:gd name="connsiteX33" fmla="*/ 409216 w 701478"/>
              <a:gd name="connsiteY33" fmla="*/ 32054 h 486798"/>
              <a:gd name="connsiteX34" fmla="*/ 439306 w 701478"/>
              <a:gd name="connsiteY34" fmla="*/ 31068 h 486798"/>
              <a:gd name="connsiteX35" fmla="*/ 481555 w 701478"/>
              <a:gd name="connsiteY35" fmla="*/ 43139 h 486798"/>
              <a:gd name="connsiteX36" fmla="*/ 535876 w 701478"/>
              <a:gd name="connsiteY36" fmla="*/ 43139 h 486798"/>
              <a:gd name="connsiteX37" fmla="*/ 581143 w 701478"/>
              <a:gd name="connsiteY37" fmla="*/ 55210 h 486798"/>
              <a:gd name="connsiteX38" fmla="*/ 695820 w 701478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91845 w 701478"/>
              <a:gd name="connsiteY21" fmla="*/ 314743 h 486798"/>
              <a:gd name="connsiteX22" fmla="*/ 228058 w 701478"/>
              <a:gd name="connsiteY22" fmla="*/ 363028 h 486798"/>
              <a:gd name="connsiteX23" fmla="*/ 303504 w 701478"/>
              <a:gd name="connsiteY23" fmla="*/ 323796 h 486798"/>
              <a:gd name="connsiteX24" fmla="*/ 288503 w 701478"/>
              <a:gd name="connsiteY24" fmla="*/ 282534 h 486798"/>
              <a:gd name="connsiteX25" fmla="*/ 297468 w 701478"/>
              <a:gd name="connsiteY25" fmla="*/ 257404 h 486798"/>
              <a:gd name="connsiteX26" fmla="*/ 303504 w 701478"/>
              <a:gd name="connsiteY26" fmla="*/ 187994 h 486798"/>
              <a:gd name="connsiteX27" fmla="*/ 267290 w 701478"/>
              <a:gd name="connsiteY27" fmla="*/ 209119 h 486798"/>
              <a:gd name="connsiteX28" fmla="*/ 212969 w 701478"/>
              <a:gd name="connsiteY28" fmla="*/ 145745 h 486798"/>
              <a:gd name="connsiteX29" fmla="*/ 219005 w 701478"/>
              <a:gd name="connsiteY29" fmla="*/ 91424 h 486798"/>
              <a:gd name="connsiteX30" fmla="*/ 282379 w 701478"/>
              <a:gd name="connsiteY30" fmla="*/ 49175 h 486798"/>
              <a:gd name="connsiteX31" fmla="*/ 339806 w 701478"/>
              <a:gd name="connsiteY31" fmla="*/ 38090 h 486798"/>
              <a:gd name="connsiteX32" fmla="*/ 372914 w 701478"/>
              <a:gd name="connsiteY32" fmla="*/ 37103 h 486798"/>
              <a:gd name="connsiteX33" fmla="*/ 409216 w 701478"/>
              <a:gd name="connsiteY33" fmla="*/ 32054 h 486798"/>
              <a:gd name="connsiteX34" fmla="*/ 439306 w 701478"/>
              <a:gd name="connsiteY34" fmla="*/ 31068 h 486798"/>
              <a:gd name="connsiteX35" fmla="*/ 481555 w 701478"/>
              <a:gd name="connsiteY35" fmla="*/ 43139 h 486798"/>
              <a:gd name="connsiteX36" fmla="*/ 535876 w 701478"/>
              <a:gd name="connsiteY36" fmla="*/ 43139 h 486798"/>
              <a:gd name="connsiteX37" fmla="*/ 581143 w 701478"/>
              <a:gd name="connsiteY37" fmla="*/ 55210 h 486798"/>
              <a:gd name="connsiteX38" fmla="*/ 695820 w 701478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85810 w 701478"/>
              <a:gd name="connsiteY21" fmla="*/ 317760 h 486798"/>
              <a:gd name="connsiteX22" fmla="*/ 228058 w 701478"/>
              <a:gd name="connsiteY22" fmla="*/ 363028 h 486798"/>
              <a:gd name="connsiteX23" fmla="*/ 303504 w 701478"/>
              <a:gd name="connsiteY23" fmla="*/ 323796 h 486798"/>
              <a:gd name="connsiteX24" fmla="*/ 288503 w 701478"/>
              <a:gd name="connsiteY24" fmla="*/ 282534 h 486798"/>
              <a:gd name="connsiteX25" fmla="*/ 297468 w 701478"/>
              <a:gd name="connsiteY25" fmla="*/ 257404 h 486798"/>
              <a:gd name="connsiteX26" fmla="*/ 303504 w 701478"/>
              <a:gd name="connsiteY26" fmla="*/ 187994 h 486798"/>
              <a:gd name="connsiteX27" fmla="*/ 267290 w 701478"/>
              <a:gd name="connsiteY27" fmla="*/ 209119 h 486798"/>
              <a:gd name="connsiteX28" fmla="*/ 212969 w 701478"/>
              <a:gd name="connsiteY28" fmla="*/ 145745 h 486798"/>
              <a:gd name="connsiteX29" fmla="*/ 219005 w 701478"/>
              <a:gd name="connsiteY29" fmla="*/ 91424 h 486798"/>
              <a:gd name="connsiteX30" fmla="*/ 282379 w 701478"/>
              <a:gd name="connsiteY30" fmla="*/ 49175 h 486798"/>
              <a:gd name="connsiteX31" fmla="*/ 339806 w 701478"/>
              <a:gd name="connsiteY31" fmla="*/ 38090 h 486798"/>
              <a:gd name="connsiteX32" fmla="*/ 372914 w 701478"/>
              <a:gd name="connsiteY32" fmla="*/ 37103 h 486798"/>
              <a:gd name="connsiteX33" fmla="*/ 409216 w 701478"/>
              <a:gd name="connsiteY33" fmla="*/ 32054 h 486798"/>
              <a:gd name="connsiteX34" fmla="*/ 439306 w 701478"/>
              <a:gd name="connsiteY34" fmla="*/ 31068 h 486798"/>
              <a:gd name="connsiteX35" fmla="*/ 481555 w 701478"/>
              <a:gd name="connsiteY35" fmla="*/ 43139 h 486798"/>
              <a:gd name="connsiteX36" fmla="*/ 535876 w 701478"/>
              <a:gd name="connsiteY36" fmla="*/ 43139 h 486798"/>
              <a:gd name="connsiteX37" fmla="*/ 581143 w 701478"/>
              <a:gd name="connsiteY37" fmla="*/ 55210 h 486798"/>
              <a:gd name="connsiteX38" fmla="*/ 695820 w 701478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88828 w 701478"/>
              <a:gd name="connsiteY21" fmla="*/ 317760 h 486798"/>
              <a:gd name="connsiteX22" fmla="*/ 228058 w 701478"/>
              <a:gd name="connsiteY22" fmla="*/ 363028 h 486798"/>
              <a:gd name="connsiteX23" fmla="*/ 303504 w 701478"/>
              <a:gd name="connsiteY23" fmla="*/ 323796 h 486798"/>
              <a:gd name="connsiteX24" fmla="*/ 288503 w 701478"/>
              <a:gd name="connsiteY24" fmla="*/ 282534 h 486798"/>
              <a:gd name="connsiteX25" fmla="*/ 297468 w 701478"/>
              <a:gd name="connsiteY25" fmla="*/ 257404 h 486798"/>
              <a:gd name="connsiteX26" fmla="*/ 303504 w 701478"/>
              <a:gd name="connsiteY26" fmla="*/ 187994 h 486798"/>
              <a:gd name="connsiteX27" fmla="*/ 267290 w 701478"/>
              <a:gd name="connsiteY27" fmla="*/ 209119 h 486798"/>
              <a:gd name="connsiteX28" fmla="*/ 212969 w 701478"/>
              <a:gd name="connsiteY28" fmla="*/ 145745 h 486798"/>
              <a:gd name="connsiteX29" fmla="*/ 219005 w 701478"/>
              <a:gd name="connsiteY29" fmla="*/ 91424 h 486798"/>
              <a:gd name="connsiteX30" fmla="*/ 282379 w 701478"/>
              <a:gd name="connsiteY30" fmla="*/ 49175 h 486798"/>
              <a:gd name="connsiteX31" fmla="*/ 339806 w 701478"/>
              <a:gd name="connsiteY31" fmla="*/ 38090 h 486798"/>
              <a:gd name="connsiteX32" fmla="*/ 372914 w 701478"/>
              <a:gd name="connsiteY32" fmla="*/ 37103 h 486798"/>
              <a:gd name="connsiteX33" fmla="*/ 409216 w 701478"/>
              <a:gd name="connsiteY33" fmla="*/ 32054 h 486798"/>
              <a:gd name="connsiteX34" fmla="*/ 439306 w 701478"/>
              <a:gd name="connsiteY34" fmla="*/ 31068 h 486798"/>
              <a:gd name="connsiteX35" fmla="*/ 481555 w 701478"/>
              <a:gd name="connsiteY35" fmla="*/ 43139 h 486798"/>
              <a:gd name="connsiteX36" fmla="*/ 535876 w 701478"/>
              <a:gd name="connsiteY36" fmla="*/ 43139 h 486798"/>
              <a:gd name="connsiteX37" fmla="*/ 581143 w 701478"/>
              <a:gd name="connsiteY37" fmla="*/ 55210 h 486798"/>
              <a:gd name="connsiteX38" fmla="*/ 695820 w 701478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88828 w 701478"/>
              <a:gd name="connsiteY21" fmla="*/ 317760 h 486798"/>
              <a:gd name="connsiteX22" fmla="*/ 228058 w 701478"/>
              <a:gd name="connsiteY22" fmla="*/ 350957 h 486798"/>
              <a:gd name="connsiteX23" fmla="*/ 303504 w 701478"/>
              <a:gd name="connsiteY23" fmla="*/ 323796 h 486798"/>
              <a:gd name="connsiteX24" fmla="*/ 288503 w 701478"/>
              <a:gd name="connsiteY24" fmla="*/ 282534 h 486798"/>
              <a:gd name="connsiteX25" fmla="*/ 297468 w 701478"/>
              <a:gd name="connsiteY25" fmla="*/ 257404 h 486798"/>
              <a:gd name="connsiteX26" fmla="*/ 303504 w 701478"/>
              <a:gd name="connsiteY26" fmla="*/ 187994 h 486798"/>
              <a:gd name="connsiteX27" fmla="*/ 267290 w 701478"/>
              <a:gd name="connsiteY27" fmla="*/ 209119 h 486798"/>
              <a:gd name="connsiteX28" fmla="*/ 212969 w 701478"/>
              <a:gd name="connsiteY28" fmla="*/ 145745 h 486798"/>
              <a:gd name="connsiteX29" fmla="*/ 219005 w 701478"/>
              <a:gd name="connsiteY29" fmla="*/ 91424 h 486798"/>
              <a:gd name="connsiteX30" fmla="*/ 282379 w 701478"/>
              <a:gd name="connsiteY30" fmla="*/ 49175 h 486798"/>
              <a:gd name="connsiteX31" fmla="*/ 339806 w 701478"/>
              <a:gd name="connsiteY31" fmla="*/ 38090 h 486798"/>
              <a:gd name="connsiteX32" fmla="*/ 372914 w 701478"/>
              <a:gd name="connsiteY32" fmla="*/ 37103 h 486798"/>
              <a:gd name="connsiteX33" fmla="*/ 409216 w 701478"/>
              <a:gd name="connsiteY33" fmla="*/ 32054 h 486798"/>
              <a:gd name="connsiteX34" fmla="*/ 439306 w 701478"/>
              <a:gd name="connsiteY34" fmla="*/ 31068 h 486798"/>
              <a:gd name="connsiteX35" fmla="*/ 481555 w 701478"/>
              <a:gd name="connsiteY35" fmla="*/ 43139 h 486798"/>
              <a:gd name="connsiteX36" fmla="*/ 535876 w 701478"/>
              <a:gd name="connsiteY36" fmla="*/ 43139 h 486798"/>
              <a:gd name="connsiteX37" fmla="*/ 581143 w 701478"/>
              <a:gd name="connsiteY37" fmla="*/ 55210 h 486798"/>
              <a:gd name="connsiteX38" fmla="*/ 695820 w 701478"/>
              <a:gd name="connsiteY38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73826 w 701478"/>
              <a:gd name="connsiteY21" fmla="*/ 294604 h 486798"/>
              <a:gd name="connsiteX22" fmla="*/ 188828 w 701478"/>
              <a:gd name="connsiteY22" fmla="*/ 317760 h 486798"/>
              <a:gd name="connsiteX23" fmla="*/ 228058 w 701478"/>
              <a:gd name="connsiteY23" fmla="*/ 350957 h 486798"/>
              <a:gd name="connsiteX24" fmla="*/ 303504 w 701478"/>
              <a:gd name="connsiteY24" fmla="*/ 323796 h 486798"/>
              <a:gd name="connsiteX25" fmla="*/ 288503 w 701478"/>
              <a:gd name="connsiteY25" fmla="*/ 282534 h 486798"/>
              <a:gd name="connsiteX26" fmla="*/ 297468 w 701478"/>
              <a:gd name="connsiteY26" fmla="*/ 257404 h 486798"/>
              <a:gd name="connsiteX27" fmla="*/ 303504 w 701478"/>
              <a:gd name="connsiteY27" fmla="*/ 187994 h 486798"/>
              <a:gd name="connsiteX28" fmla="*/ 267290 w 701478"/>
              <a:gd name="connsiteY28" fmla="*/ 209119 h 486798"/>
              <a:gd name="connsiteX29" fmla="*/ 212969 w 701478"/>
              <a:gd name="connsiteY29" fmla="*/ 145745 h 486798"/>
              <a:gd name="connsiteX30" fmla="*/ 219005 w 701478"/>
              <a:gd name="connsiteY30" fmla="*/ 91424 h 486798"/>
              <a:gd name="connsiteX31" fmla="*/ 282379 w 701478"/>
              <a:gd name="connsiteY31" fmla="*/ 49175 h 486798"/>
              <a:gd name="connsiteX32" fmla="*/ 339806 w 701478"/>
              <a:gd name="connsiteY32" fmla="*/ 38090 h 486798"/>
              <a:gd name="connsiteX33" fmla="*/ 372914 w 701478"/>
              <a:gd name="connsiteY33" fmla="*/ 37103 h 486798"/>
              <a:gd name="connsiteX34" fmla="*/ 409216 w 701478"/>
              <a:gd name="connsiteY34" fmla="*/ 32054 h 486798"/>
              <a:gd name="connsiteX35" fmla="*/ 439306 w 701478"/>
              <a:gd name="connsiteY35" fmla="*/ 31068 h 486798"/>
              <a:gd name="connsiteX36" fmla="*/ 481555 w 701478"/>
              <a:gd name="connsiteY36" fmla="*/ 43139 h 486798"/>
              <a:gd name="connsiteX37" fmla="*/ 535876 w 701478"/>
              <a:gd name="connsiteY37" fmla="*/ 43139 h 486798"/>
              <a:gd name="connsiteX38" fmla="*/ 581143 w 701478"/>
              <a:gd name="connsiteY38" fmla="*/ 55210 h 486798"/>
              <a:gd name="connsiteX39" fmla="*/ 695820 w 701478"/>
              <a:gd name="connsiteY39" fmla="*/ 889 h 486798"/>
              <a:gd name="connsiteX0" fmla="*/ 695820 w 701478"/>
              <a:gd name="connsiteY0" fmla="*/ 889 h 486798"/>
              <a:gd name="connsiteX1" fmla="*/ 677713 w 701478"/>
              <a:gd name="connsiteY1" fmla="*/ 106513 h 486798"/>
              <a:gd name="connsiteX2" fmla="*/ 623393 w 701478"/>
              <a:gd name="connsiteY2" fmla="*/ 233262 h 486798"/>
              <a:gd name="connsiteX3" fmla="*/ 602268 w 701478"/>
              <a:gd name="connsiteY3" fmla="*/ 269476 h 486798"/>
              <a:gd name="connsiteX4" fmla="*/ 623393 w 701478"/>
              <a:gd name="connsiteY4" fmla="*/ 378117 h 486798"/>
              <a:gd name="connsiteX5" fmla="*/ 608304 w 701478"/>
              <a:gd name="connsiteY5" fmla="*/ 423384 h 486798"/>
              <a:gd name="connsiteX6" fmla="*/ 572090 w 701478"/>
              <a:gd name="connsiteY6" fmla="*/ 483741 h 486798"/>
              <a:gd name="connsiteX7" fmla="*/ 538894 w 701478"/>
              <a:gd name="connsiteY7" fmla="*/ 468652 h 486798"/>
              <a:gd name="connsiteX8" fmla="*/ 532858 w 701478"/>
              <a:gd name="connsiteY8" fmla="*/ 486759 h 486798"/>
              <a:gd name="connsiteX9" fmla="*/ 436288 w 701478"/>
              <a:gd name="connsiteY9" fmla="*/ 462616 h 486798"/>
              <a:gd name="connsiteX10" fmla="*/ 351789 w 701478"/>
              <a:gd name="connsiteY10" fmla="*/ 405278 h 486798"/>
              <a:gd name="connsiteX11" fmla="*/ 318593 w 701478"/>
              <a:gd name="connsiteY11" fmla="*/ 432438 h 486798"/>
              <a:gd name="connsiteX12" fmla="*/ 215987 w 701478"/>
              <a:gd name="connsiteY12" fmla="*/ 411313 h 486798"/>
              <a:gd name="connsiteX13" fmla="*/ 182791 w 701478"/>
              <a:gd name="connsiteY13" fmla="*/ 435456 h 486798"/>
              <a:gd name="connsiteX14" fmla="*/ 128470 w 701478"/>
              <a:gd name="connsiteY14" fmla="*/ 414331 h 486798"/>
              <a:gd name="connsiteX15" fmla="*/ 74149 w 701478"/>
              <a:gd name="connsiteY15" fmla="*/ 462616 h 486798"/>
              <a:gd name="connsiteX16" fmla="*/ 13793 w 701478"/>
              <a:gd name="connsiteY16" fmla="*/ 468652 h 486798"/>
              <a:gd name="connsiteX17" fmla="*/ 1721 w 701478"/>
              <a:gd name="connsiteY17" fmla="*/ 417349 h 486798"/>
              <a:gd name="connsiteX18" fmla="*/ 40953 w 701478"/>
              <a:gd name="connsiteY18" fmla="*/ 332850 h 486798"/>
              <a:gd name="connsiteX19" fmla="*/ 65096 w 701478"/>
              <a:gd name="connsiteY19" fmla="*/ 287583 h 486798"/>
              <a:gd name="connsiteX20" fmla="*/ 137523 w 701478"/>
              <a:gd name="connsiteY20" fmla="*/ 263439 h 486798"/>
              <a:gd name="connsiteX21" fmla="*/ 173826 w 701478"/>
              <a:gd name="connsiteY21" fmla="*/ 294604 h 486798"/>
              <a:gd name="connsiteX22" fmla="*/ 191845 w 701478"/>
              <a:gd name="connsiteY22" fmla="*/ 311724 h 486798"/>
              <a:gd name="connsiteX23" fmla="*/ 228058 w 701478"/>
              <a:gd name="connsiteY23" fmla="*/ 350957 h 486798"/>
              <a:gd name="connsiteX24" fmla="*/ 303504 w 701478"/>
              <a:gd name="connsiteY24" fmla="*/ 323796 h 486798"/>
              <a:gd name="connsiteX25" fmla="*/ 288503 w 701478"/>
              <a:gd name="connsiteY25" fmla="*/ 282534 h 486798"/>
              <a:gd name="connsiteX26" fmla="*/ 297468 w 701478"/>
              <a:gd name="connsiteY26" fmla="*/ 257404 h 486798"/>
              <a:gd name="connsiteX27" fmla="*/ 303504 w 701478"/>
              <a:gd name="connsiteY27" fmla="*/ 187994 h 486798"/>
              <a:gd name="connsiteX28" fmla="*/ 267290 w 701478"/>
              <a:gd name="connsiteY28" fmla="*/ 209119 h 486798"/>
              <a:gd name="connsiteX29" fmla="*/ 212969 w 701478"/>
              <a:gd name="connsiteY29" fmla="*/ 145745 h 486798"/>
              <a:gd name="connsiteX30" fmla="*/ 219005 w 701478"/>
              <a:gd name="connsiteY30" fmla="*/ 91424 h 486798"/>
              <a:gd name="connsiteX31" fmla="*/ 282379 w 701478"/>
              <a:gd name="connsiteY31" fmla="*/ 49175 h 486798"/>
              <a:gd name="connsiteX32" fmla="*/ 339806 w 701478"/>
              <a:gd name="connsiteY32" fmla="*/ 38090 h 486798"/>
              <a:gd name="connsiteX33" fmla="*/ 372914 w 701478"/>
              <a:gd name="connsiteY33" fmla="*/ 37103 h 486798"/>
              <a:gd name="connsiteX34" fmla="*/ 409216 w 701478"/>
              <a:gd name="connsiteY34" fmla="*/ 32054 h 486798"/>
              <a:gd name="connsiteX35" fmla="*/ 439306 w 701478"/>
              <a:gd name="connsiteY35" fmla="*/ 31068 h 486798"/>
              <a:gd name="connsiteX36" fmla="*/ 481555 w 701478"/>
              <a:gd name="connsiteY36" fmla="*/ 43139 h 486798"/>
              <a:gd name="connsiteX37" fmla="*/ 535876 w 701478"/>
              <a:gd name="connsiteY37" fmla="*/ 43139 h 486798"/>
              <a:gd name="connsiteX38" fmla="*/ 581143 w 701478"/>
              <a:gd name="connsiteY38" fmla="*/ 55210 h 486798"/>
              <a:gd name="connsiteX39" fmla="*/ 695820 w 701478"/>
              <a:gd name="connsiteY39" fmla="*/ 889 h 486798"/>
              <a:gd name="connsiteX0" fmla="*/ 694262 w 699920"/>
              <a:gd name="connsiteY0" fmla="*/ 889 h 486798"/>
              <a:gd name="connsiteX1" fmla="*/ 676155 w 699920"/>
              <a:gd name="connsiteY1" fmla="*/ 106513 h 486798"/>
              <a:gd name="connsiteX2" fmla="*/ 621835 w 699920"/>
              <a:gd name="connsiteY2" fmla="*/ 233262 h 486798"/>
              <a:gd name="connsiteX3" fmla="*/ 600710 w 699920"/>
              <a:gd name="connsiteY3" fmla="*/ 269476 h 486798"/>
              <a:gd name="connsiteX4" fmla="*/ 621835 w 699920"/>
              <a:gd name="connsiteY4" fmla="*/ 378117 h 486798"/>
              <a:gd name="connsiteX5" fmla="*/ 606746 w 699920"/>
              <a:gd name="connsiteY5" fmla="*/ 423384 h 486798"/>
              <a:gd name="connsiteX6" fmla="*/ 570532 w 699920"/>
              <a:gd name="connsiteY6" fmla="*/ 483741 h 486798"/>
              <a:gd name="connsiteX7" fmla="*/ 537336 w 699920"/>
              <a:gd name="connsiteY7" fmla="*/ 468652 h 486798"/>
              <a:gd name="connsiteX8" fmla="*/ 531300 w 699920"/>
              <a:gd name="connsiteY8" fmla="*/ 486759 h 486798"/>
              <a:gd name="connsiteX9" fmla="*/ 434730 w 699920"/>
              <a:gd name="connsiteY9" fmla="*/ 462616 h 486798"/>
              <a:gd name="connsiteX10" fmla="*/ 350231 w 699920"/>
              <a:gd name="connsiteY10" fmla="*/ 405278 h 486798"/>
              <a:gd name="connsiteX11" fmla="*/ 317035 w 699920"/>
              <a:gd name="connsiteY11" fmla="*/ 432438 h 486798"/>
              <a:gd name="connsiteX12" fmla="*/ 214429 w 699920"/>
              <a:gd name="connsiteY12" fmla="*/ 411313 h 486798"/>
              <a:gd name="connsiteX13" fmla="*/ 181233 w 699920"/>
              <a:gd name="connsiteY13" fmla="*/ 435456 h 486798"/>
              <a:gd name="connsiteX14" fmla="*/ 126912 w 699920"/>
              <a:gd name="connsiteY14" fmla="*/ 414331 h 486798"/>
              <a:gd name="connsiteX15" fmla="*/ 72591 w 699920"/>
              <a:gd name="connsiteY15" fmla="*/ 462616 h 486798"/>
              <a:gd name="connsiteX16" fmla="*/ 27324 w 699920"/>
              <a:gd name="connsiteY16" fmla="*/ 471669 h 486798"/>
              <a:gd name="connsiteX17" fmla="*/ 163 w 699920"/>
              <a:gd name="connsiteY17" fmla="*/ 417349 h 486798"/>
              <a:gd name="connsiteX18" fmla="*/ 39395 w 699920"/>
              <a:gd name="connsiteY18" fmla="*/ 332850 h 486798"/>
              <a:gd name="connsiteX19" fmla="*/ 63538 w 699920"/>
              <a:gd name="connsiteY19" fmla="*/ 287583 h 486798"/>
              <a:gd name="connsiteX20" fmla="*/ 135965 w 699920"/>
              <a:gd name="connsiteY20" fmla="*/ 263439 h 486798"/>
              <a:gd name="connsiteX21" fmla="*/ 172268 w 699920"/>
              <a:gd name="connsiteY21" fmla="*/ 294604 h 486798"/>
              <a:gd name="connsiteX22" fmla="*/ 190287 w 699920"/>
              <a:gd name="connsiteY22" fmla="*/ 311724 h 486798"/>
              <a:gd name="connsiteX23" fmla="*/ 226500 w 699920"/>
              <a:gd name="connsiteY23" fmla="*/ 350957 h 486798"/>
              <a:gd name="connsiteX24" fmla="*/ 301946 w 699920"/>
              <a:gd name="connsiteY24" fmla="*/ 323796 h 486798"/>
              <a:gd name="connsiteX25" fmla="*/ 286945 w 699920"/>
              <a:gd name="connsiteY25" fmla="*/ 282534 h 486798"/>
              <a:gd name="connsiteX26" fmla="*/ 295910 w 699920"/>
              <a:gd name="connsiteY26" fmla="*/ 257404 h 486798"/>
              <a:gd name="connsiteX27" fmla="*/ 301946 w 699920"/>
              <a:gd name="connsiteY27" fmla="*/ 187994 h 486798"/>
              <a:gd name="connsiteX28" fmla="*/ 265732 w 699920"/>
              <a:gd name="connsiteY28" fmla="*/ 209119 h 486798"/>
              <a:gd name="connsiteX29" fmla="*/ 211411 w 699920"/>
              <a:gd name="connsiteY29" fmla="*/ 145745 h 486798"/>
              <a:gd name="connsiteX30" fmla="*/ 217447 w 699920"/>
              <a:gd name="connsiteY30" fmla="*/ 91424 h 486798"/>
              <a:gd name="connsiteX31" fmla="*/ 280821 w 699920"/>
              <a:gd name="connsiteY31" fmla="*/ 49175 h 486798"/>
              <a:gd name="connsiteX32" fmla="*/ 338248 w 699920"/>
              <a:gd name="connsiteY32" fmla="*/ 38090 h 486798"/>
              <a:gd name="connsiteX33" fmla="*/ 371356 w 699920"/>
              <a:gd name="connsiteY33" fmla="*/ 37103 h 486798"/>
              <a:gd name="connsiteX34" fmla="*/ 407658 w 699920"/>
              <a:gd name="connsiteY34" fmla="*/ 32054 h 486798"/>
              <a:gd name="connsiteX35" fmla="*/ 437748 w 699920"/>
              <a:gd name="connsiteY35" fmla="*/ 31068 h 486798"/>
              <a:gd name="connsiteX36" fmla="*/ 479997 w 699920"/>
              <a:gd name="connsiteY36" fmla="*/ 43139 h 486798"/>
              <a:gd name="connsiteX37" fmla="*/ 534318 w 699920"/>
              <a:gd name="connsiteY37" fmla="*/ 43139 h 486798"/>
              <a:gd name="connsiteX38" fmla="*/ 579585 w 699920"/>
              <a:gd name="connsiteY38" fmla="*/ 55210 h 486798"/>
              <a:gd name="connsiteX39" fmla="*/ 694262 w 699920"/>
              <a:gd name="connsiteY39" fmla="*/ 889 h 486798"/>
              <a:gd name="connsiteX0" fmla="*/ 685316 w 690974"/>
              <a:gd name="connsiteY0" fmla="*/ 889 h 486798"/>
              <a:gd name="connsiteX1" fmla="*/ 667209 w 690974"/>
              <a:gd name="connsiteY1" fmla="*/ 106513 h 486798"/>
              <a:gd name="connsiteX2" fmla="*/ 612889 w 690974"/>
              <a:gd name="connsiteY2" fmla="*/ 233262 h 486798"/>
              <a:gd name="connsiteX3" fmla="*/ 591764 w 690974"/>
              <a:gd name="connsiteY3" fmla="*/ 269476 h 486798"/>
              <a:gd name="connsiteX4" fmla="*/ 612889 w 690974"/>
              <a:gd name="connsiteY4" fmla="*/ 378117 h 486798"/>
              <a:gd name="connsiteX5" fmla="*/ 597800 w 690974"/>
              <a:gd name="connsiteY5" fmla="*/ 423384 h 486798"/>
              <a:gd name="connsiteX6" fmla="*/ 561586 w 690974"/>
              <a:gd name="connsiteY6" fmla="*/ 483741 h 486798"/>
              <a:gd name="connsiteX7" fmla="*/ 528390 w 690974"/>
              <a:gd name="connsiteY7" fmla="*/ 468652 h 486798"/>
              <a:gd name="connsiteX8" fmla="*/ 522354 w 690974"/>
              <a:gd name="connsiteY8" fmla="*/ 486759 h 486798"/>
              <a:gd name="connsiteX9" fmla="*/ 425784 w 690974"/>
              <a:gd name="connsiteY9" fmla="*/ 462616 h 486798"/>
              <a:gd name="connsiteX10" fmla="*/ 341285 w 690974"/>
              <a:gd name="connsiteY10" fmla="*/ 405278 h 486798"/>
              <a:gd name="connsiteX11" fmla="*/ 308089 w 690974"/>
              <a:gd name="connsiteY11" fmla="*/ 432438 h 486798"/>
              <a:gd name="connsiteX12" fmla="*/ 205483 w 690974"/>
              <a:gd name="connsiteY12" fmla="*/ 411313 h 486798"/>
              <a:gd name="connsiteX13" fmla="*/ 172287 w 690974"/>
              <a:gd name="connsiteY13" fmla="*/ 435456 h 486798"/>
              <a:gd name="connsiteX14" fmla="*/ 117966 w 690974"/>
              <a:gd name="connsiteY14" fmla="*/ 414331 h 486798"/>
              <a:gd name="connsiteX15" fmla="*/ 63645 w 690974"/>
              <a:gd name="connsiteY15" fmla="*/ 462616 h 486798"/>
              <a:gd name="connsiteX16" fmla="*/ 18378 w 690974"/>
              <a:gd name="connsiteY16" fmla="*/ 471669 h 486798"/>
              <a:gd name="connsiteX17" fmla="*/ 270 w 690974"/>
              <a:gd name="connsiteY17" fmla="*/ 450545 h 486798"/>
              <a:gd name="connsiteX18" fmla="*/ 30449 w 690974"/>
              <a:gd name="connsiteY18" fmla="*/ 332850 h 486798"/>
              <a:gd name="connsiteX19" fmla="*/ 54592 w 690974"/>
              <a:gd name="connsiteY19" fmla="*/ 287583 h 486798"/>
              <a:gd name="connsiteX20" fmla="*/ 127019 w 690974"/>
              <a:gd name="connsiteY20" fmla="*/ 263439 h 486798"/>
              <a:gd name="connsiteX21" fmla="*/ 163322 w 690974"/>
              <a:gd name="connsiteY21" fmla="*/ 294604 h 486798"/>
              <a:gd name="connsiteX22" fmla="*/ 181341 w 690974"/>
              <a:gd name="connsiteY22" fmla="*/ 311724 h 486798"/>
              <a:gd name="connsiteX23" fmla="*/ 217554 w 690974"/>
              <a:gd name="connsiteY23" fmla="*/ 350957 h 486798"/>
              <a:gd name="connsiteX24" fmla="*/ 293000 w 690974"/>
              <a:gd name="connsiteY24" fmla="*/ 323796 h 486798"/>
              <a:gd name="connsiteX25" fmla="*/ 277999 w 690974"/>
              <a:gd name="connsiteY25" fmla="*/ 282534 h 486798"/>
              <a:gd name="connsiteX26" fmla="*/ 286964 w 690974"/>
              <a:gd name="connsiteY26" fmla="*/ 257404 h 486798"/>
              <a:gd name="connsiteX27" fmla="*/ 293000 w 690974"/>
              <a:gd name="connsiteY27" fmla="*/ 187994 h 486798"/>
              <a:gd name="connsiteX28" fmla="*/ 256786 w 690974"/>
              <a:gd name="connsiteY28" fmla="*/ 209119 h 486798"/>
              <a:gd name="connsiteX29" fmla="*/ 202465 w 690974"/>
              <a:gd name="connsiteY29" fmla="*/ 145745 h 486798"/>
              <a:gd name="connsiteX30" fmla="*/ 208501 w 690974"/>
              <a:gd name="connsiteY30" fmla="*/ 91424 h 486798"/>
              <a:gd name="connsiteX31" fmla="*/ 271875 w 690974"/>
              <a:gd name="connsiteY31" fmla="*/ 49175 h 486798"/>
              <a:gd name="connsiteX32" fmla="*/ 329302 w 690974"/>
              <a:gd name="connsiteY32" fmla="*/ 38090 h 486798"/>
              <a:gd name="connsiteX33" fmla="*/ 362410 w 690974"/>
              <a:gd name="connsiteY33" fmla="*/ 37103 h 486798"/>
              <a:gd name="connsiteX34" fmla="*/ 398712 w 690974"/>
              <a:gd name="connsiteY34" fmla="*/ 32054 h 486798"/>
              <a:gd name="connsiteX35" fmla="*/ 428802 w 690974"/>
              <a:gd name="connsiteY35" fmla="*/ 31068 h 486798"/>
              <a:gd name="connsiteX36" fmla="*/ 471051 w 690974"/>
              <a:gd name="connsiteY36" fmla="*/ 43139 h 486798"/>
              <a:gd name="connsiteX37" fmla="*/ 525372 w 690974"/>
              <a:gd name="connsiteY37" fmla="*/ 43139 h 486798"/>
              <a:gd name="connsiteX38" fmla="*/ 570639 w 690974"/>
              <a:gd name="connsiteY38" fmla="*/ 55210 h 486798"/>
              <a:gd name="connsiteX39" fmla="*/ 685316 w 690974"/>
              <a:gd name="connsiteY39" fmla="*/ 889 h 486798"/>
              <a:gd name="connsiteX0" fmla="*/ 685292 w 690950"/>
              <a:gd name="connsiteY0" fmla="*/ 889 h 486798"/>
              <a:gd name="connsiteX1" fmla="*/ 667185 w 690950"/>
              <a:gd name="connsiteY1" fmla="*/ 106513 h 486798"/>
              <a:gd name="connsiteX2" fmla="*/ 612865 w 690950"/>
              <a:gd name="connsiteY2" fmla="*/ 233262 h 486798"/>
              <a:gd name="connsiteX3" fmla="*/ 591740 w 690950"/>
              <a:gd name="connsiteY3" fmla="*/ 269476 h 486798"/>
              <a:gd name="connsiteX4" fmla="*/ 612865 w 690950"/>
              <a:gd name="connsiteY4" fmla="*/ 378117 h 486798"/>
              <a:gd name="connsiteX5" fmla="*/ 597776 w 690950"/>
              <a:gd name="connsiteY5" fmla="*/ 423384 h 486798"/>
              <a:gd name="connsiteX6" fmla="*/ 561562 w 690950"/>
              <a:gd name="connsiteY6" fmla="*/ 483741 h 486798"/>
              <a:gd name="connsiteX7" fmla="*/ 528366 w 690950"/>
              <a:gd name="connsiteY7" fmla="*/ 468652 h 486798"/>
              <a:gd name="connsiteX8" fmla="*/ 522330 w 690950"/>
              <a:gd name="connsiteY8" fmla="*/ 486759 h 486798"/>
              <a:gd name="connsiteX9" fmla="*/ 425760 w 690950"/>
              <a:gd name="connsiteY9" fmla="*/ 462616 h 486798"/>
              <a:gd name="connsiteX10" fmla="*/ 341261 w 690950"/>
              <a:gd name="connsiteY10" fmla="*/ 405278 h 486798"/>
              <a:gd name="connsiteX11" fmla="*/ 308065 w 690950"/>
              <a:gd name="connsiteY11" fmla="*/ 432438 h 486798"/>
              <a:gd name="connsiteX12" fmla="*/ 205459 w 690950"/>
              <a:gd name="connsiteY12" fmla="*/ 411313 h 486798"/>
              <a:gd name="connsiteX13" fmla="*/ 172263 w 690950"/>
              <a:gd name="connsiteY13" fmla="*/ 435456 h 486798"/>
              <a:gd name="connsiteX14" fmla="*/ 117942 w 690950"/>
              <a:gd name="connsiteY14" fmla="*/ 414331 h 486798"/>
              <a:gd name="connsiteX15" fmla="*/ 63621 w 690950"/>
              <a:gd name="connsiteY15" fmla="*/ 462616 h 486798"/>
              <a:gd name="connsiteX16" fmla="*/ 18354 w 690950"/>
              <a:gd name="connsiteY16" fmla="*/ 471669 h 486798"/>
              <a:gd name="connsiteX17" fmla="*/ 246 w 690950"/>
              <a:gd name="connsiteY17" fmla="*/ 450545 h 486798"/>
              <a:gd name="connsiteX18" fmla="*/ 9389 w 690950"/>
              <a:gd name="connsiteY18" fmla="*/ 382121 h 486798"/>
              <a:gd name="connsiteX19" fmla="*/ 30425 w 690950"/>
              <a:gd name="connsiteY19" fmla="*/ 332850 h 486798"/>
              <a:gd name="connsiteX20" fmla="*/ 54568 w 690950"/>
              <a:gd name="connsiteY20" fmla="*/ 287583 h 486798"/>
              <a:gd name="connsiteX21" fmla="*/ 126995 w 690950"/>
              <a:gd name="connsiteY21" fmla="*/ 263439 h 486798"/>
              <a:gd name="connsiteX22" fmla="*/ 163298 w 690950"/>
              <a:gd name="connsiteY22" fmla="*/ 294604 h 486798"/>
              <a:gd name="connsiteX23" fmla="*/ 181317 w 690950"/>
              <a:gd name="connsiteY23" fmla="*/ 311724 h 486798"/>
              <a:gd name="connsiteX24" fmla="*/ 217530 w 690950"/>
              <a:gd name="connsiteY24" fmla="*/ 350957 h 486798"/>
              <a:gd name="connsiteX25" fmla="*/ 292976 w 690950"/>
              <a:gd name="connsiteY25" fmla="*/ 323796 h 486798"/>
              <a:gd name="connsiteX26" fmla="*/ 277975 w 690950"/>
              <a:gd name="connsiteY26" fmla="*/ 282534 h 486798"/>
              <a:gd name="connsiteX27" fmla="*/ 286940 w 690950"/>
              <a:gd name="connsiteY27" fmla="*/ 257404 h 486798"/>
              <a:gd name="connsiteX28" fmla="*/ 292976 w 690950"/>
              <a:gd name="connsiteY28" fmla="*/ 187994 h 486798"/>
              <a:gd name="connsiteX29" fmla="*/ 256762 w 690950"/>
              <a:gd name="connsiteY29" fmla="*/ 209119 h 486798"/>
              <a:gd name="connsiteX30" fmla="*/ 202441 w 690950"/>
              <a:gd name="connsiteY30" fmla="*/ 145745 h 486798"/>
              <a:gd name="connsiteX31" fmla="*/ 208477 w 690950"/>
              <a:gd name="connsiteY31" fmla="*/ 91424 h 486798"/>
              <a:gd name="connsiteX32" fmla="*/ 271851 w 690950"/>
              <a:gd name="connsiteY32" fmla="*/ 49175 h 486798"/>
              <a:gd name="connsiteX33" fmla="*/ 329278 w 690950"/>
              <a:gd name="connsiteY33" fmla="*/ 38090 h 486798"/>
              <a:gd name="connsiteX34" fmla="*/ 362386 w 690950"/>
              <a:gd name="connsiteY34" fmla="*/ 37103 h 486798"/>
              <a:gd name="connsiteX35" fmla="*/ 398688 w 690950"/>
              <a:gd name="connsiteY35" fmla="*/ 32054 h 486798"/>
              <a:gd name="connsiteX36" fmla="*/ 428778 w 690950"/>
              <a:gd name="connsiteY36" fmla="*/ 31068 h 486798"/>
              <a:gd name="connsiteX37" fmla="*/ 471027 w 690950"/>
              <a:gd name="connsiteY37" fmla="*/ 43139 h 486798"/>
              <a:gd name="connsiteX38" fmla="*/ 525348 w 690950"/>
              <a:gd name="connsiteY38" fmla="*/ 43139 h 486798"/>
              <a:gd name="connsiteX39" fmla="*/ 570615 w 690950"/>
              <a:gd name="connsiteY39" fmla="*/ 55210 h 486798"/>
              <a:gd name="connsiteX40" fmla="*/ 685292 w 690950"/>
              <a:gd name="connsiteY40" fmla="*/ 889 h 486798"/>
              <a:gd name="connsiteX0" fmla="*/ 690231 w 695889"/>
              <a:gd name="connsiteY0" fmla="*/ 889 h 486798"/>
              <a:gd name="connsiteX1" fmla="*/ 672124 w 695889"/>
              <a:gd name="connsiteY1" fmla="*/ 106513 h 486798"/>
              <a:gd name="connsiteX2" fmla="*/ 617804 w 695889"/>
              <a:gd name="connsiteY2" fmla="*/ 233262 h 486798"/>
              <a:gd name="connsiteX3" fmla="*/ 596679 w 695889"/>
              <a:gd name="connsiteY3" fmla="*/ 269476 h 486798"/>
              <a:gd name="connsiteX4" fmla="*/ 617804 w 695889"/>
              <a:gd name="connsiteY4" fmla="*/ 378117 h 486798"/>
              <a:gd name="connsiteX5" fmla="*/ 602715 w 695889"/>
              <a:gd name="connsiteY5" fmla="*/ 423384 h 486798"/>
              <a:gd name="connsiteX6" fmla="*/ 566501 w 695889"/>
              <a:gd name="connsiteY6" fmla="*/ 483741 h 486798"/>
              <a:gd name="connsiteX7" fmla="*/ 533305 w 695889"/>
              <a:gd name="connsiteY7" fmla="*/ 468652 h 486798"/>
              <a:gd name="connsiteX8" fmla="*/ 527269 w 695889"/>
              <a:gd name="connsiteY8" fmla="*/ 486759 h 486798"/>
              <a:gd name="connsiteX9" fmla="*/ 430699 w 695889"/>
              <a:gd name="connsiteY9" fmla="*/ 462616 h 486798"/>
              <a:gd name="connsiteX10" fmla="*/ 346200 w 695889"/>
              <a:gd name="connsiteY10" fmla="*/ 405278 h 486798"/>
              <a:gd name="connsiteX11" fmla="*/ 313004 w 695889"/>
              <a:gd name="connsiteY11" fmla="*/ 432438 h 486798"/>
              <a:gd name="connsiteX12" fmla="*/ 210398 w 695889"/>
              <a:gd name="connsiteY12" fmla="*/ 411313 h 486798"/>
              <a:gd name="connsiteX13" fmla="*/ 177202 w 695889"/>
              <a:gd name="connsiteY13" fmla="*/ 435456 h 486798"/>
              <a:gd name="connsiteX14" fmla="*/ 122881 w 695889"/>
              <a:gd name="connsiteY14" fmla="*/ 414331 h 486798"/>
              <a:gd name="connsiteX15" fmla="*/ 68560 w 695889"/>
              <a:gd name="connsiteY15" fmla="*/ 462616 h 486798"/>
              <a:gd name="connsiteX16" fmla="*/ 23293 w 695889"/>
              <a:gd name="connsiteY16" fmla="*/ 471669 h 486798"/>
              <a:gd name="connsiteX17" fmla="*/ 5185 w 695889"/>
              <a:gd name="connsiteY17" fmla="*/ 450545 h 486798"/>
              <a:gd name="connsiteX18" fmla="*/ 2257 w 695889"/>
              <a:gd name="connsiteY18" fmla="*/ 382121 h 486798"/>
              <a:gd name="connsiteX19" fmla="*/ 35364 w 695889"/>
              <a:gd name="connsiteY19" fmla="*/ 332850 h 486798"/>
              <a:gd name="connsiteX20" fmla="*/ 59507 w 695889"/>
              <a:gd name="connsiteY20" fmla="*/ 287583 h 486798"/>
              <a:gd name="connsiteX21" fmla="*/ 131934 w 695889"/>
              <a:gd name="connsiteY21" fmla="*/ 263439 h 486798"/>
              <a:gd name="connsiteX22" fmla="*/ 168237 w 695889"/>
              <a:gd name="connsiteY22" fmla="*/ 294604 h 486798"/>
              <a:gd name="connsiteX23" fmla="*/ 186256 w 695889"/>
              <a:gd name="connsiteY23" fmla="*/ 311724 h 486798"/>
              <a:gd name="connsiteX24" fmla="*/ 222469 w 695889"/>
              <a:gd name="connsiteY24" fmla="*/ 350957 h 486798"/>
              <a:gd name="connsiteX25" fmla="*/ 297915 w 695889"/>
              <a:gd name="connsiteY25" fmla="*/ 323796 h 486798"/>
              <a:gd name="connsiteX26" fmla="*/ 282914 w 695889"/>
              <a:gd name="connsiteY26" fmla="*/ 282534 h 486798"/>
              <a:gd name="connsiteX27" fmla="*/ 291879 w 695889"/>
              <a:gd name="connsiteY27" fmla="*/ 257404 h 486798"/>
              <a:gd name="connsiteX28" fmla="*/ 297915 w 695889"/>
              <a:gd name="connsiteY28" fmla="*/ 187994 h 486798"/>
              <a:gd name="connsiteX29" fmla="*/ 261701 w 695889"/>
              <a:gd name="connsiteY29" fmla="*/ 209119 h 486798"/>
              <a:gd name="connsiteX30" fmla="*/ 207380 w 695889"/>
              <a:gd name="connsiteY30" fmla="*/ 145745 h 486798"/>
              <a:gd name="connsiteX31" fmla="*/ 213416 w 695889"/>
              <a:gd name="connsiteY31" fmla="*/ 91424 h 486798"/>
              <a:gd name="connsiteX32" fmla="*/ 276790 w 695889"/>
              <a:gd name="connsiteY32" fmla="*/ 49175 h 486798"/>
              <a:gd name="connsiteX33" fmla="*/ 334217 w 695889"/>
              <a:gd name="connsiteY33" fmla="*/ 38090 h 486798"/>
              <a:gd name="connsiteX34" fmla="*/ 367325 w 695889"/>
              <a:gd name="connsiteY34" fmla="*/ 37103 h 486798"/>
              <a:gd name="connsiteX35" fmla="*/ 403627 w 695889"/>
              <a:gd name="connsiteY35" fmla="*/ 32054 h 486798"/>
              <a:gd name="connsiteX36" fmla="*/ 433717 w 695889"/>
              <a:gd name="connsiteY36" fmla="*/ 31068 h 486798"/>
              <a:gd name="connsiteX37" fmla="*/ 475966 w 695889"/>
              <a:gd name="connsiteY37" fmla="*/ 43139 h 486798"/>
              <a:gd name="connsiteX38" fmla="*/ 530287 w 695889"/>
              <a:gd name="connsiteY38" fmla="*/ 43139 h 486798"/>
              <a:gd name="connsiteX39" fmla="*/ 575554 w 695889"/>
              <a:gd name="connsiteY39" fmla="*/ 55210 h 486798"/>
              <a:gd name="connsiteX40" fmla="*/ 690231 w 695889"/>
              <a:gd name="connsiteY40" fmla="*/ 889 h 486798"/>
              <a:gd name="connsiteX0" fmla="*/ 690231 w 695889"/>
              <a:gd name="connsiteY0" fmla="*/ 889 h 486798"/>
              <a:gd name="connsiteX1" fmla="*/ 672124 w 695889"/>
              <a:gd name="connsiteY1" fmla="*/ 106513 h 486798"/>
              <a:gd name="connsiteX2" fmla="*/ 617804 w 695889"/>
              <a:gd name="connsiteY2" fmla="*/ 233262 h 486798"/>
              <a:gd name="connsiteX3" fmla="*/ 596679 w 695889"/>
              <a:gd name="connsiteY3" fmla="*/ 269476 h 486798"/>
              <a:gd name="connsiteX4" fmla="*/ 617804 w 695889"/>
              <a:gd name="connsiteY4" fmla="*/ 378117 h 486798"/>
              <a:gd name="connsiteX5" fmla="*/ 602715 w 695889"/>
              <a:gd name="connsiteY5" fmla="*/ 423384 h 486798"/>
              <a:gd name="connsiteX6" fmla="*/ 566501 w 695889"/>
              <a:gd name="connsiteY6" fmla="*/ 483741 h 486798"/>
              <a:gd name="connsiteX7" fmla="*/ 533305 w 695889"/>
              <a:gd name="connsiteY7" fmla="*/ 468652 h 486798"/>
              <a:gd name="connsiteX8" fmla="*/ 527269 w 695889"/>
              <a:gd name="connsiteY8" fmla="*/ 486759 h 486798"/>
              <a:gd name="connsiteX9" fmla="*/ 430699 w 695889"/>
              <a:gd name="connsiteY9" fmla="*/ 462616 h 486798"/>
              <a:gd name="connsiteX10" fmla="*/ 346200 w 695889"/>
              <a:gd name="connsiteY10" fmla="*/ 405278 h 486798"/>
              <a:gd name="connsiteX11" fmla="*/ 313004 w 695889"/>
              <a:gd name="connsiteY11" fmla="*/ 432438 h 486798"/>
              <a:gd name="connsiteX12" fmla="*/ 210398 w 695889"/>
              <a:gd name="connsiteY12" fmla="*/ 411313 h 486798"/>
              <a:gd name="connsiteX13" fmla="*/ 177202 w 695889"/>
              <a:gd name="connsiteY13" fmla="*/ 435456 h 486798"/>
              <a:gd name="connsiteX14" fmla="*/ 122881 w 695889"/>
              <a:gd name="connsiteY14" fmla="*/ 414331 h 486798"/>
              <a:gd name="connsiteX15" fmla="*/ 68560 w 695889"/>
              <a:gd name="connsiteY15" fmla="*/ 462616 h 486798"/>
              <a:gd name="connsiteX16" fmla="*/ 23293 w 695889"/>
              <a:gd name="connsiteY16" fmla="*/ 471669 h 486798"/>
              <a:gd name="connsiteX17" fmla="*/ 5185 w 695889"/>
              <a:gd name="connsiteY17" fmla="*/ 453563 h 486798"/>
              <a:gd name="connsiteX18" fmla="*/ 2257 w 695889"/>
              <a:gd name="connsiteY18" fmla="*/ 382121 h 486798"/>
              <a:gd name="connsiteX19" fmla="*/ 35364 w 695889"/>
              <a:gd name="connsiteY19" fmla="*/ 332850 h 486798"/>
              <a:gd name="connsiteX20" fmla="*/ 59507 w 695889"/>
              <a:gd name="connsiteY20" fmla="*/ 287583 h 486798"/>
              <a:gd name="connsiteX21" fmla="*/ 131934 w 695889"/>
              <a:gd name="connsiteY21" fmla="*/ 263439 h 486798"/>
              <a:gd name="connsiteX22" fmla="*/ 168237 w 695889"/>
              <a:gd name="connsiteY22" fmla="*/ 294604 h 486798"/>
              <a:gd name="connsiteX23" fmla="*/ 186256 w 695889"/>
              <a:gd name="connsiteY23" fmla="*/ 311724 h 486798"/>
              <a:gd name="connsiteX24" fmla="*/ 222469 w 695889"/>
              <a:gd name="connsiteY24" fmla="*/ 350957 h 486798"/>
              <a:gd name="connsiteX25" fmla="*/ 297915 w 695889"/>
              <a:gd name="connsiteY25" fmla="*/ 323796 h 486798"/>
              <a:gd name="connsiteX26" fmla="*/ 282914 w 695889"/>
              <a:gd name="connsiteY26" fmla="*/ 282534 h 486798"/>
              <a:gd name="connsiteX27" fmla="*/ 291879 w 695889"/>
              <a:gd name="connsiteY27" fmla="*/ 257404 h 486798"/>
              <a:gd name="connsiteX28" fmla="*/ 297915 w 695889"/>
              <a:gd name="connsiteY28" fmla="*/ 187994 h 486798"/>
              <a:gd name="connsiteX29" fmla="*/ 261701 w 695889"/>
              <a:gd name="connsiteY29" fmla="*/ 209119 h 486798"/>
              <a:gd name="connsiteX30" fmla="*/ 207380 w 695889"/>
              <a:gd name="connsiteY30" fmla="*/ 145745 h 486798"/>
              <a:gd name="connsiteX31" fmla="*/ 213416 w 695889"/>
              <a:gd name="connsiteY31" fmla="*/ 91424 h 486798"/>
              <a:gd name="connsiteX32" fmla="*/ 276790 w 695889"/>
              <a:gd name="connsiteY32" fmla="*/ 49175 h 486798"/>
              <a:gd name="connsiteX33" fmla="*/ 334217 w 695889"/>
              <a:gd name="connsiteY33" fmla="*/ 38090 h 486798"/>
              <a:gd name="connsiteX34" fmla="*/ 367325 w 695889"/>
              <a:gd name="connsiteY34" fmla="*/ 37103 h 486798"/>
              <a:gd name="connsiteX35" fmla="*/ 403627 w 695889"/>
              <a:gd name="connsiteY35" fmla="*/ 32054 h 486798"/>
              <a:gd name="connsiteX36" fmla="*/ 433717 w 695889"/>
              <a:gd name="connsiteY36" fmla="*/ 31068 h 486798"/>
              <a:gd name="connsiteX37" fmla="*/ 475966 w 695889"/>
              <a:gd name="connsiteY37" fmla="*/ 43139 h 486798"/>
              <a:gd name="connsiteX38" fmla="*/ 530287 w 695889"/>
              <a:gd name="connsiteY38" fmla="*/ 43139 h 486798"/>
              <a:gd name="connsiteX39" fmla="*/ 575554 w 695889"/>
              <a:gd name="connsiteY39" fmla="*/ 55210 h 486798"/>
              <a:gd name="connsiteX40" fmla="*/ 690231 w 695889"/>
              <a:gd name="connsiteY40" fmla="*/ 889 h 48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95889" h="486798">
                <a:moveTo>
                  <a:pt x="690231" y="889"/>
                </a:moveTo>
                <a:cubicBezTo>
                  <a:pt x="706326" y="9440"/>
                  <a:pt x="684195" y="67784"/>
                  <a:pt x="672124" y="106513"/>
                </a:cubicBezTo>
                <a:cubicBezTo>
                  <a:pt x="660053" y="145242"/>
                  <a:pt x="630378" y="206102"/>
                  <a:pt x="617804" y="233262"/>
                </a:cubicBezTo>
                <a:cubicBezTo>
                  <a:pt x="605230" y="260422"/>
                  <a:pt x="596679" y="245334"/>
                  <a:pt x="596679" y="269476"/>
                </a:cubicBezTo>
                <a:cubicBezTo>
                  <a:pt x="596679" y="293618"/>
                  <a:pt x="616798" y="352466"/>
                  <a:pt x="617804" y="378117"/>
                </a:cubicBezTo>
                <a:cubicBezTo>
                  <a:pt x="618810" y="403768"/>
                  <a:pt x="611265" y="405780"/>
                  <a:pt x="602715" y="423384"/>
                </a:cubicBezTo>
                <a:cubicBezTo>
                  <a:pt x="594165" y="440988"/>
                  <a:pt x="578069" y="476196"/>
                  <a:pt x="566501" y="483741"/>
                </a:cubicBezTo>
                <a:cubicBezTo>
                  <a:pt x="554933" y="491286"/>
                  <a:pt x="539844" y="468149"/>
                  <a:pt x="533305" y="468652"/>
                </a:cubicBezTo>
                <a:cubicBezTo>
                  <a:pt x="526766" y="469155"/>
                  <a:pt x="544370" y="487765"/>
                  <a:pt x="527269" y="486759"/>
                </a:cubicBezTo>
                <a:cubicBezTo>
                  <a:pt x="510168" y="485753"/>
                  <a:pt x="460877" y="476196"/>
                  <a:pt x="430699" y="462616"/>
                </a:cubicBezTo>
                <a:cubicBezTo>
                  <a:pt x="400521" y="449036"/>
                  <a:pt x="365816" y="410308"/>
                  <a:pt x="346200" y="405278"/>
                </a:cubicBezTo>
                <a:cubicBezTo>
                  <a:pt x="326584" y="400248"/>
                  <a:pt x="335638" y="431432"/>
                  <a:pt x="313004" y="432438"/>
                </a:cubicBezTo>
                <a:cubicBezTo>
                  <a:pt x="290370" y="433444"/>
                  <a:pt x="233032" y="410810"/>
                  <a:pt x="210398" y="411313"/>
                </a:cubicBezTo>
                <a:cubicBezTo>
                  <a:pt x="187764" y="411816"/>
                  <a:pt x="191788" y="434953"/>
                  <a:pt x="177202" y="435456"/>
                </a:cubicBezTo>
                <a:cubicBezTo>
                  <a:pt x="162616" y="435959"/>
                  <a:pt x="140988" y="409804"/>
                  <a:pt x="122881" y="414331"/>
                </a:cubicBezTo>
                <a:cubicBezTo>
                  <a:pt x="104774" y="418858"/>
                  <a:pt x="85158" y="453060"/>
                  <a:pt x="68560" y="462616"/>
                </a:cubicBezTo>
                <a:cubicBezTo>
                  <a:pt x="51962" y="472172"/>
                  <a:pt x="33856" y="473178"/>
                  <a:pt x="23293" y="471669"/>
                </a:cubicBezTo>
                <a:cubicBezTo>
                  <a:pt x="12731" y="470160"/>
                  <a:pt x="8691" y="468487"/>
                  <a:pt x="5185" y="453563"/>
                </a:cubicBezTo>
                <a:cubicBezTo>
                  <a:pt x="1679" y="438639"/>
                  <a:pt x="-2773" y="401737"/>
                  <a:pt x="2257" y="382121"/>
                </a:cubicBezTo>
                <a:cubicBezTo>
                  <a:pt x="7287" y="362505"/>
                  <a:pt x="25822" y="348606"/>
                  <a:pt x="35364" y="332850"/>
                </a:cubicBezTo>
                <a:cubicBezTo>
                  <a:pt x="44906" y="317094"/>
                  <a:pt x="43412" y="299151"/>
                  <a:pt x="59507" y="287583"/>
                </a:cubicBezTo>
                <a:cubicBezTo>
                  <a:pt x="75602" y="276015"/>
                  <a:pt x="113812" y="262269"/>
                  <a:pt x="131934" y="263439"/>
                </a:cubicBezTo>
                <a:cubicBezTo>
                  <a:pt x="150056" y="264609"/>
                  <a:pt x="159686" y="285551"/>
                  <a:pt x="168237" y="294604"/>
                </a:cubicBezTo>
                <a:cubicBezTo>
                  <a:pt x="176788" y="303657"/>
                  <a:pt x="177217" y="302332"/>
                  <a:pt x="186256" y="311724"/>
                </a:cubicBezTo>
                <a:cubicBezTo>
                  <a:pt x="195295" y="321116"/>
                  <a:pt x="203859" y="348945"/>
                  <a:pt x="222469" y="350957"/>
                </a:cubicBezTo>
                <a:cubicBezTo>
                  <a:pt x="241079" y="352969"/>
                  <a:pt x="287841" y="335200"/>
                  <a:pt x="297915" y="323796"/>
                </a:cubicBezTo>
                <a:cubicBezTo>
                  <a:pt x="307989" y="312392"/>
                  <a:pt x="283920" y="293599"/>
                  <a:pt x="282914" y="282534"/>
                </a:cubicBezTo>
                <a:cubicBezTo>
                  <a:pt x="281908" y="271469"/>
                  <a:pt x="289379" y="273161"/>
                  <a:pt x="291879" y="257404"/>
                </a:cubicBezTo>
                <a:cubicBezTo>
                  <a:pt x="294379" y="241647"/>
                  <a:pt x="302945" y="196042"/>
                  <a:pt x="297915" y="187994"/>
                </a:cubicBezTo>
                <a:cubicBezTo>
                  <a:pt x="292885" y="179946"/>
                  <a:pt x="276790" y="216161"/>
                  <a:pt x="261701" y="209119"/>
                </a:cubicBezTo>
                <a:cubicBezTo>
                  <a:pt x="246612" y="202078"/>
                  <a:pt x="215428" y="165361"/>
                  <a:pt x="207380" y="145745"/>
                </a:cubicBezTo>
                <a:cubicBezTo>
                  <a:pt x="199332" y="126129"/>
                  <a:pt x="201848" y="107519"/>
                  <a:pt x="213416" y="91424"/>
                </a:cubicBezTo>
                <a:cubicBezTo>
                  <a:pt x="224984" y="75329"/>
                  <a:pt x="256657" y="58064"/>
                  <a:pt x="276790" y="49175"/>
                </a:cubicBezTo>
                <a:cubicBezTo>
                  <a:pt x="296923" y="40286"/>
                  <a:pt x="321140" y="39599"/>
                  <a:pt x="334217" y="38090"/>
                </a:cubicBezTo>
                <a:cubicBezTo>
                  <a:pt x="347294" y="36581"/>
                  <a:pt x="355757" y="38109"/>
                  <a:pt x="367325" y="37103"/>
                </a:cubicBezTo>
                <a:cubicBezTo>
                  <a:pt x="378893" y="36097"/>
                  <a:pt x="392059" y="35575"/>
                  <a:pt x="403627" y="32054"/>
                </a:cubicBezTo>
                <a:cubicBezTo>
                  <a:pt x="415195" y="28533"/>
                  <a:pt x="421661" y="29221"/>
                  <a:pt x="433717" y="31068"/>
                </a:cubicBezTo>
                <a:cubicBezTo>
                  <a:pt x="445773" y="32915"/>
                  <a:pt x="459871" y="41127"/>
                  <a:pt x="475966" y="43139"/>
                </a:cubicBezTo>
                <a:cubicBezTo>
                  <a:pt x="492061" y="45151"/>
                  <a:pt x="513689" y="41127"/>
                  <a:pt x="530287" y="43139"/>
                </a:cubicBezTo>
                <a:cubicBezTo>
                  <a:pt x="546885" y="45151"/>
                  <a:pt x="548897" y="62252"/>
                  <a:pt x="575554" y="55210"/>
                </a:cubicBezTo>
                <a:cubicBezTo>
                  <a:pt x="602211" y="48168"/>
                  <a:pt x="674136" y="-7662"/>
                  <a:pt x="690231" y="889"/>
                </a:cubicBezTo>
                <a:close/>
              </a:path>
            </a:pathLst>
          </a:custGeom>
          <a:solidFill>
            <a:srgbClr val="E53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92653" y="3751083"/>
            <a:ext cx="1233211" cy="507939"/>
          </a:xfrm>
          <a:prstGeom prst="wedgeRectCallout">
            <a:avLst>
              <a:gd name="adj1" fmla="val 21726"/>
              <a:gd name="adj2" fmla="val -2381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Ливонский орден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18436" name="Picture 4" descr="LivonianOrder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06" y="439356"/>
            <a:ext cx="2437719" cy="238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41943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1501–1503 </a:t>
            </a:r>
            <a:r>
              <a:rPr lang="ru-RU" sz="1400" dirty="0" smtClean="0">
                <a:solidFill>
                  <a:prstClr val="white"/>
                </a:solidFill>
              </a:rPr>
              <a:t>годах разгорелась </a:t>
            </a:r>
            <a:r>
              <a:rPr lang="ru-RU" sz="1400" dirty="0">
                <a:solidFill>
                  <a:prstClr val="white"/>
                </a:solidFill>
              </a:rPr>
              <a:t>Русско-ливонская война. </a:t>
            </a:r>
          </a:p>
        </p:txBody>
      </p:sp>
      <p:pic>
        <p:nvPicPr>
          <p:cNvPr id="6" name="Picture 2" descr="https://upload.wikimedia.org/wikipedia/commons/8/85/LivoniaKnigh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8"/>
          <a:stretch/>
        </p:blipFill>
        <p:spPr bwMode="auto">
          <a:xfrm>
            <a:off x="4033157" y="801514"/>
            <a:ext cx="5110843" cy="35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1862" y="1427260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Война 1501–1503 годов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Литовцы и ганзейские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купцы стали союзниками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Ливонского ордена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Они организовали торговую блокаду России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Россию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 запрещён ввоз цветных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металлов </a:t>
            </a:r>
          </a:p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серебра из Европы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2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476" b="45300"/>
          <a:stretch/>
        </p:blipFill>
        <p:spPr>
          <a:xfrm>
            <a:off x="0" y="-43543"/>
            <a:ext cx="9151938" cy="5203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Зиттов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Портрет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Кристиана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II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, короля Дании, Норвегии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Швеции.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1515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975134"/>
            <a:ext cx="27813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Союзником России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на </a:t>
            </a:r>
            <a:r>
              <a:rPr lang="ru-RU" sz="1400" dirty="0">
                <a:solidFill>
                  <a:schemeClr val="bg1"/>
                </a:solidFill>
              </a:rPr>
              <a:t>Балтике стала </a:t>
            </a:r>
            <a:r>
              <a:rPr lang="ru-RU" sz="1400" dirty="0" smtClean="0">
                <a:solidFill>
                  <a:schemeClr val="bg1"/>
                </a:solidFill>
              </a:rPr>
              <a:t>Дания.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tatic.tonkosti.ru/images/3/35/%D0%92%D0%B8%D0%B4_%D0%BD%D0%B0_%D0%BC%D0%B5%D1%87%D0%B5%D1%82%D1%8C_%D0%94%D0%B6%D1%83%D0%BC%D0%B0-%D0%94%D0%B6%D0%B0%D0%BC%D0%B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 b="362"/>
          <a:stretch/>
        </p:blipFill>
        <p:spPr bwMode="auto">
          <a:xfrm>
            <a:off x="4372736" y="-19878"/>
            <a:ext cx="4771264" cy="516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евпатория мечеть джума джами интерье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36415" b="17197"/>
          <a:stretch/>
        </p:blipFill>
        <p:spPr bwMode="auto">
          <a:xfrm>
            <a:off x="0" y="-19878"/>
            <a:ext cx="4567957" cy="51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" y="3972066"/>
            <a:ext cx="389206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Джума-</a:t>
            </a:r>
            <a:r>
              <a:rPr lang="ru-RU" sz="1400" dirty="0" err="1">
                <a:solidFill>
                  <a:schemeClr val="bg1"/>
                </a:solidFill>
              </a:rPr>
              <a:t>Джами</a:t>
            </a:r>
            <a:r>
              <a:rPr lang="ru-RU" sz="1400" dirty="0">
                <a:solidFill>
                  <a:schemeClr val="bg1"/>
                </a:solidFill>
              </a:rPr>
              <a:t> считается выдающимся образцом </a:t>
            </a:r>
            <a:r>
              <a:rPr lang="ru-RU" sz="1400" dirty="0" smtClean="0">
                <a:solidFill>
                  <a:schemeClr val="bg1"/>
                </a:solidFill>
              </a:rPr>
              <a:t>архитектуры XVI </a:t>
            </a:r>
            <a:r>
              <a:rPr lang="ru-RU" sz="1400" dirty="0">
                <a:solidFill>
                  <a:schemeClr val="bg1"/>
                </a:solidFill>
              </a:rPr>
              <a:t>века.</a:t>
            </a:r>
          </a:p>
        </p:txBody>
      </p:sp>
      <p:sp>
        <p:nvSpPr>
          <p:cNvPr id="7" name="Овал 6"/>
          <p:cNvSpPr/>
          <p:nvPr/>
        </p:nvSpPr>
        <p:spPr>
          <a:xfrm>
            <a:off x="3681454" y="41693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Вид на мечеть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Джума-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Джами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Евпатории</a:t>
            </a:r>
          </a:p>
        </p:txBody>
      </p:sp>
    </p:spTree>
    <p:extLst>
      <p:ext uri="{BB962C8B-B14F-4D97-AF65-F5344CB8AC3E}">
        <p14:creationId xmlns:p14="http://schemas.microsoft.com/office/powerpoint/2010/main" val="29693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2060291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9916" y="2060292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Дания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9914" y="3079594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Датские купцы получили торговые привилегии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3514" y="386413"/>
            <a:ext cx="565699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Российско-датские договоры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13248" y="3069363"/>
            <a:ext cx="3120773" cy="68815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Обязывалась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помогать датчанам в войне со Швецией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033693"/>
            <a:ext cx="649751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7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1493–1516 годах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заключено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три договора</a:t>
            </a: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2393772"/>
            <a:ext cx="2" cy="1024786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25" idx="3"/>
          </p:cNvCxnSpPr>
          <p:nvPr/>
        </p:nvCxnSpPr>
        <p:spPr>
          <a:xfrm>
            <a:off x="7827430" y="2400953"/>
            <a:ext cx="6591" cy="1012490"/>
          </a:xfrm>
          <a:prstGeom prst="bentConnector3">
            <a:avLst>
              <a:gd name="adj1" fmla="val 35683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827429" y="1367943"/>
            <a:ext cx="1" cy="1033010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367942"/>
            <a:ext cx="1" cy="1025829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0069" y="4087657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Могли строить в Новгороде </a:t>
            </a: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Ивангороде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дворы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церкви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4" name="Соединительная линия уступом 13"/>
          <p:cNvCxnSpPr>
            <a:endCxn id="13" idx="1"/>
          </p:cNvCxnSpPr>
          <p:nvPr/>
        </p:nvCxnSpPr>
        <p:spPr>
          <a:xfrm>
            <a:off x="1329451" y="3420677"/>
            <a:ext cx="1700618" cy="1005944"/>
          </a:xfrm>
          <a:prstGeom prst="bentConnector3">
            <a:avLst>
              <a:gd name="adj1" fmla="val -1331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25" grpId="0" animBg="1"/>
      <p:bldP spid="3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2" y="1580794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1514 </a:t>
            </a:r>
            <a:r>
              <a:rPr lang="ru-RU" sz="1400" dirty="0" smtClean="0">
                <a:solidFill>
                  <a:prstClr val="white"/>
                </a:solidFill>
              </a:rPr>
              <a:t>году Ганзейский союз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Россия подписали </a:t>
            </a:r>
            <a:r>
              <a:rPr lang="ru-RU" sz="1400" dirty="0">
                <a:solidFill>
                  <a:prstClr val="white"/>
                </a:solidFill>
              </a:rPr>
              <a:t>новое соглашение. </a:t>
            </a:r>
          </a:p>
        </p:txBody>
      </p:sp>
      <p:pic>
        <p:nvPicPr>
          <p:cNvPr id="24578" name="Picture 2" descr="Картинки по запросу hanseatene i ber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"/>
          <a:stretch/>
        </p:blipFill>
        <p:spPr bwMode="auto">
          <a:xfrm>
            <a:off x="4055165" y="857850"/>
            <a:ext cx="5088835" cy="343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8772" y="2835022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Ганзейские купцы теперь могли торговать в Новгороде и Москве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b="15862"/>
          <a:stretch/>
        </p:blipFill>
        <p:spPr>
          <a:xfrm>
            <a:off x="-1" y="-44448"/>
            <a:ext cx="9165515" cy="51866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Успенская церковь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Тарту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420499"/>
            <a:ext cx="367911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Русским </a:t>
            </a:r>
            <a:r>
              <a:rPr lang="ru-RU" sz="1400" dirty="0">
                <a:solidFill>
                  <a:schemeClr val="bg1"/>
                </a:solidFill>
              </a:rPr>
              <a:t>возвращались их кварталы и </a:t>
            </a:r>
            <a:r>
              <a:rPr lang="ru-RU" sz="1400" dirty="0" smtClean="0">
                <a:solidFill>
                  <a:schemeClr val="bg1"/>
                </a:solidFill>
              </a:rPr>
              <a:t>церкви в </a:t>
            </a:r>
            <a:r>
              <a:rPr lang="ru-RU" sz="1400" dirty="0">
                <a:solidFill>
                  <a:schemeClr val="bg1"/>
                </a:solidFill>
              </a:rPr>
              <a:t>городах </a:t>
            </a:r>
            <a:r>
              <a:rPr lang="ru-RU" sz="1400" dirty="0" smtClean="0">
                <a:solidFill>
                  <a:schemeClr val="bg1"/>
                </a:solidFill>
              </a:rPr>
              <a:t>Ливонии.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Изабелла Ягеллон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49408"/>
          <a:stretch/>
        </p:blipFill>
        <p:spPr bwMode="auto">
          <a:xfrm>
            <a:off x="0" y="-15498"/>
            <a:ext cx="9144000" cy="51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Л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Кранах Младший.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Изабелла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Ягеллонка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, королева Венгрии.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1565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3978955"/>
            <a:ext cx="431861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Польше, Литве, Венгрии, Чехии и Хорватии правили короли из династии Ягеллонов.</a:t>
            </a:r>
          </a:p>
        </p:txBody>
      </p:sp>
    </p:spTree>
    <p:extLst>
      <p:ext uri="{BB962C8B-B14F-4D97-AF65-F5344CB8AC3E}">
        <p14:creationId xmlns:p14="http://schemas.microsoft.com/office/powerpoint/2010/main" val="32853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424916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Священной Римской империи </a:t>
            </a:r>
            <a:r>
              <a:rPr lang="ru-RU" sz="1400" dirty="0" smtClean="0">
                <a:solidFill>
                  <a:prstClr val="white"/>
                </a:solidFill>
              </a:rPr>
              <a:t>правила династия </a:t>
            </a:r>
            <a:r>
              <a:rPr lang="ru-RU" sz="1400" dirty="0">
                <a:solidFill>
                  <a:prstClr val="white"/>
                </a:solidFill>
              </a:rPr>
              <a:t>Габсбургов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3254614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Габсбурги соперничали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Ягеллонами и надеялись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поддержку </a:t>
            </a: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российской стороны.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1" y="1317252"/>
            <a:ext cx="2624148" cy="3422326"/>
          </a:xfrm>
          <a:prstGeom prst="rect">
            <a:avLst/>
          </a:prstGeom>
        </p:spPr>
      </p:pic>
      <p:pic>
        <p:nvPicPr>
          <p:cNvPr id="27656" name="Picture 8" descr="POL COA Jagiellonowie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91" y="411702"/>
            <a:ext cx="2255876" cy="27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76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4473" y="1883799"/>
            <a:ext cx="44550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Договор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о «…любви, братстве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 дружбе»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1514 </a:t>
            </a:r>
            <a:r>
              <a:rPr lang="ru-RU" sz="1400" dirty="0" smtClean="0">
                <a:solidFill>
                  <a:srgbClr val="C61648"/>
                </a:solidFill>
              </a:rPr>
              <a:t>году Москва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 Священная Римская империя заключили договор</a:t>
            </a:r>
            <a:endParaRPr lang="ru-RU" sz="1400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Максимилиан 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0" b="42875"/>
          <a:stretch/>
        </p:blipFill>
        <p:spPr bwMode="auto">
          <a:xfrm>
            <a:off x="0" y="-18288"/>
            <a:ext cx="9144000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Дюрер.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Максимилиан I.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1519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3975135"/>
            <a:ext cx="526791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Римского императора Максимилиана 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 на </a:t>
            </a:r>
            <a:r>
              <a:rPr lang="ru-RU" sz="1400" dirty="0">
                <a:solidFill>
                  <a:schemeClr val="bg1"/>
                </a:solidFill>
              </a:rPr>
              <a:t>переговорах представлял посол Георг </a:t>
            </a:r>
            <a:r>
              <a:rPr lang="ru-RU" sz="1400" dirty="0" err="1">
                <a:solidFill>
                  <a:schemeClr val="bg1"/>
                </a:solidFill>
              </a:rPr>
              <a:t>Шнитценпаумер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3672" y="1883799"/>
            <a:ext cx="4456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Договор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о «…любви, братстве</a:t>
            </a:r>
          </a:p>
          <a:p>
            <a:pPr algn="ctr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 дружбе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»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1514 </a:t>
            </a:r>
            <a:r>
              <a:rPr lang="ru-RU" sz="1400" dirty="0" smtClean="0">
                <a:solidFill>
                  <a:srgbClr val="C61648"/>
                </a:solidFill>
              </a:rPr>
              <a:t>году Москва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 Священная Римская империя заключили договор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7763" y="1378886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Они обязывались оказывать друг другу помощь в случае войны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Сигизмундом 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81569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Василий III должен был помочь Максимилиану I вернуть земли Тевтонского ордена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Император признавал права России на Киев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другие земли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1748735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договоре Василий III назывался кайзером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775" y="2794074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Российский государь признавался равным императору Священной Римской империи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53292"/>
            <a:ext cx="1655763" cy="52559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7" idx="2"/>
            <a:endCxn id="28" idx="3"/>
          </p:cNvCxnSpPr>
          <p:nvPr/>
        </p:nvCxnSpPr>
        <p:spPr>
          <a:xfrm rot="5400000">
            <a:off x="6449646" y="3135165"/>
            <a:ext cx="41269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2" idx="2"/>
          </p:cNvCxnSpPr>
          <p:nvPr/>
        </p:nvCxnSpPr>
        <p:spPr>
          <a:xfrm rot="10800000">
            <a:off x="1627982" y="3748182"/>
            <a:ext cx="1648619" cy="43430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2" idx="0"/>
            <a:endCxn id="31" idx="2"/>
          </p:cNvCxnSpPr>
          <p:nvPr/>
        </p:nvCxnSpPr>
        <p:spPr>
          <a:xfrm flipV="1">
            <a:off x="1627981" y="2271955"/>
            <a:ext cx="0" cy="522119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6" idx="2"/>
            <a:endCxn id="27" idx="0"/>
          </p:cNvCxnSpPr>
          <p:nvPr/>
        </p:nvCxnSpPr>
        <p:spPr>
          <a:xfrm>
            <a:off x="7496969" y="2332993"/>
            <a:ext cx="0" cy="482698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кесар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4777" b="24868"/>
          <a:stretch/>
        </p:blipFill>
        <p:spPr bwMode="auto">
          <a:xfrm>
            <a:off x="0" y="0"/>
            <a:ext cx="9144000" cy="51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Слова </a:t>
            </a:r>
            <a:r>
              <a:rPr lang="ru-RU" sz="1800" dirty="0">
                <a:solidFill>
                  <a:schemeClr val="bg1"/>
                </a:solidFill>
              </a:rPr>
              <a:t>«кайзер»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и </a:t>
            </a:r>
            <a:r>
              <a:rPr lang="ru-RU" sz="1800" dirty="0">
                <a:solidFill>
                  <a:schemeClr val="bg1"/>
                </a:solidFill>
              </a:rPr>
              <a:t>«царь» происходят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от </a:t>
            </a:r>
            <a:r>
              <a:rPr lang="ru-RU" sz="1800" dirty="0">
                <a:solidFill>
                  <a:schemeClr val="bg1"/>
                </a:solidFill>
              </a:rPr>
              <a:t>одного и того же латинского слова «цезарь» (кесарь</a:t>
            </a:r>
            <a:r>
              <a:rPr lang="ru-RU" sz="1800" dirty="0" smtClean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4087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ussian embassy (1576, engraving) page 3 (Zurich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1468" r="9971" b="40872"/>
          <a:stretch/>
        </p:blipFill>
        <p:spPr bwMode="auto">
          <a:xfrm>
            <a:off x="-22034" y="-22034"/>
            <a:ext cx="9199086" cy="51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Договор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с Максимилианом </a:t>
            </a:r>
            <a:r>
              <a:rPr lang="en-US" sz="1800" dirty="0" smtClean="0">
                <a:solidFill>
                  <a:schemeClr val="bg1"/>
                </a:solidFill>
              </a:rPr>
              <a:t>I </a:t>
            </a:r>
            <a:r>
              <a:rPr lang="ru-RU" sz="1800" dirty="0" smtClean="0">
                <a:solidFill>
                  <a:schemeClr val="bg1"/>
                </a:solidFill>
              </a:rPr>
              <a:t>был </a:t>
            </a:r>
            <a:r>
              <a:rPr lang="ru-RU" sz="1800" dirty="0">
                <a:solidFill>
                  <a:schemeClr val="bg1"/>
                </a:solidFill>
              </a:rPr>
              <a:t>бесспорным успехом русской дипломатии. 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ukrmap.su/images/wh8a/Maps/b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154">
            <a:off x="1331388" y="-1986457"/>
            <a:ext cx="6373403" cy="47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0" y="-19878"/>
            <a:ext cx="9183757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172" name="Picture 4" descr="Картинки по запросу крымское ханство гер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73" y="397061"/>
            <a:ext cx="1989551" cy="198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илиния 11"/>
          <p:cNvSpPr/>
          <p:nvPr/>
        </p:nvSpPr>
        <p:spPr>
          <a:xfrm>
            <a:off x="2644632" y="-24317"/>
            <a:ext cx="2677336" cy="2344675"/>
          </a:xfrm>
          <a:custGeom>
            <a:avLst/>
            <a:gdLst>
              <a:gd name="connsiteX0" fmla="*/ 240219 w 2637637"/>
              <a:gd name="connsiteY0" fmla="*/ 76840 h 2404408"/>
              <a:gd name="connsiteX1" fmla="*/ 178746 w 2637637"/>
              <a:gd name="connsiteY1" fmla="*/ 169048 h 2404408"/>
              <a:gd name="connsiteX2" fmla="*/ 217166 w 2637637"/>
              <a:gd name="connsiteY2" fmla="*/ 391885 h 2404408"/>
              <a:gd name="connsiteX3" fmla="*/ 270955 w 2637637"/>
              <a:gd name="connsiteY3" fmla="*/ 461042 h 2404408"/>
              <a:gd name="connsiteX4" fmla="*/ 148010 w 2637637"/>
              <a:gd name="connsiteY4" fmla="*/ 445674 h 2404408"/>
              <a:gd name="connsiteX5" fmla="*/ 2013 w 2637637"/>
              <a:gd name="connsiteY5" fmla="*/ 514830 h 2404408"/>
              <a:gd name="connsiteX6" fmla="*/ 63486 w 2637637"/>
              <a:gd name="connsiteY6" fmla="*/ 607038 h 2404408"/>
              <a:gd name="connsiteX7" fmla="*/ 71170 w 2637637"/>
              <a:gd name="connsiteY7" fmla="*/ 706931 h 2404408"/>
              <a:gd name="connsiteX8" fmla="*/ 71170 w 2637637"/>
              <a:gd name="connsiteY8" fmla="*/ 852927 h 2404408"/>
              <a:gd name="connsiteX9" fmla="*/ 163378 w 2637637"/>
              <a:gd name="connsiteY9" fmla="*/ 1060396 h 2404408"/>
              <a:gd name="connsiteX10" fmla="*/ 247903 w 2637637"/>
              <a:gd name="connsiteY10" fmla="*/ 983556 h 2404408"/>
              <a:gd name="connsiteX11" fmla="*/ 363163 w 2637637"/>
              <a:gd name="connsiteY11" fmla="*/ 1083448 h 2404408"/>
              <a:gd name="connsiteX12" fmla="*/ 486108 w 2637637"/>
              <a:gd name="connsiteY12" fmla="*/ 1021976 h 2404408"/>
              <a:gd name="connsiteX13" fmla="*/ 432319 w 2637637"/>
              <a:gd name="connsiteY13" fmla="*/ 1206393 h 2404408"/>
              <a:gd name="connsiteX14" fmla="*/ 501476 w 2637637"/>
              <a:gd name="connsiteY14" fmla="*/ 1275549 h 2404408"/>
              <a:gd name="connsiteX15" fmla="*/ 463055 w 2637637"/>
              <a:gd name="connsiteY15" fmla="*/ 1275549 h 2404408"/>
              <a:gd name="connsiteX16" fmla="*/ 486108 w 2637637"/>
              <a:gd name="connsiteY16" fmla="*/ 1352390 h 2404408"/>
              <a:gd name="connsiteX17" fmla="*/ 555264 w 2637637"/>
              <a:gd name="connsiteY17" fmla="*/ 1321653 h 2404408"/>
              <a:gd name="connsiteX18" fmla="*/ 647472 w 2637637"/>
              <a:gd name="connsiteY18" fmla="*/ 1475334 h 2404408"/>
              <a:gd name="connsiteX19" fmla="*/ 570632 w 2637637"/>
              <a:gd name="connsiteY19" fmla="*/ 1552174 h 2404408"/>
              <a:gd name="connsiteX20" fmla="*/ 509160 w 2637637"/>
              <a:gd name="connsiteY20" fmla="*/ 1536806 h 2404408"/>
              <a:gd name="connsiteX21" fmla="*/ 463055 w 2637637"/>
              <a:gd name="connsiteY21" fmla="*/ 1629015 h 2404408"/>
              <a:gd name="connsiteX22" fmla="*/ 555264 w 2637637"/>
              <a:gd name="connsiteY22" fmla="*/ 1629015 h 2404408"/>
              <a:gd name="connsiteX23" fmla="*/ 578316 w 2637637"/>
              <a:gd name="connsiteY23" fmla="*/ 1613647 h 2404408"/>
              <a:gd name="connsiteX24" fmla="*/ 609052 w 2637637"/>
              <a:gd name="connsiteY24" fmla="*/ 1736591 h 2404408"/>
              <a:gd name="connsiteX25" fmla="*/ 516844 w 2637637"/>
              <a:gd name="connsiteY25" fmla="*/ 1736591 h 2404408"/>
              <a:gd name="connsiteX26" fmla="*/ 501476 w 2637637"/>
              <a:gd name="connsiteY26" fmla="*/ 1859536 h 2404408"/>
              <a:gd name="connsiteX27" fmla="*/ 593684 w 2637637"/>
              <a:gd name="connsiteY27" fmla="*/ 1836484 h 2404408"/>
              <a:gd name="connsiteX28" fmla="*/ 747365 w 2637637"/>
              <a:gd name="connsiteY28" fmla="*/ 1813432 h 2404408"/>
              <a:gd name="connsiteX29" fmla="*/ 1000938 w 2637637"/>
              <a:gd name="connsiteY29" fmla="*/ 1997848 h 2404408"/>
              <a:gd name="connsiteX30" fmla="*/ 1139250 w 2637637"/>
              <a:gd name="connsiteY30" fmla="*/ 1982480 h 2404408"/>
              <a:gd name="connsiteX31" fmla="*/ 1254511 w 2637637"/>
              <a:gd name="connsiteY31" fmla="*/ 2236053 h 2404408"/>
              <a:gd name="connsiteX32" fmla="*/ 1193039 w 2637637"/>
              <a:gd name="connsiteY32" fmla="*/ 2389734 h 2404408"/>
              <a:gd name="connsiteX33" fmla="*/ 1308299 w 2637637"/>
              <a:gd name="connsiteY33" fmla="*/ 1867220 h 2404408"/>
              <a:gd name="connsiteX34" fmla="*/ 1062410 w 2637637"/>
              <a:gd name="connsiteY34" fmla="*/ 1621331 h 2404408"/>
              <a:gd name="connsiteX35" fmla="*/ 1239143 w 2637637"/>
              <a:gd name="connsiteY35" fmla="*/ 1544490 h 2404408"/>
              <a:gd name="connsiteX36" fmla="*/ 1277563 w 2637637"/>
              <a:gd name="connsiteY36" fmla="*/ 1367758 h 2404408"/>
              <a:gd name="connsiteX37" fmla="*/ 1154619 w 2637637"/>
              <a:gd name="connsiteY37" fmla="*/ 1229445 h 2404408"/>
              <a:gd name="connsiteX38" fmla="*/ 1185355 w 2637637"/>
              <a:gd name="connsiteY38" fmla="*/ 1068080 h 2404408"/>
              <a:gd name="connsiteX39" fmla="*/ 1377455 w 2637637"/>
              <a:gd name="connsiteY39" fmla="*/ 1144921 h 2404408"/>
              <a:gd name="connsiteX40" fmla="*/ 1677133 w 2637637"/>
              <a:gd name="connsiteY40" fmla="*/ 1091132 h 2404408"/>
              <a:gd name="connsiteX41" fmla="*/ 1876918 w 2637637"/>
              <a:gd name="connsiteY41" fmla="*/ 991240 h 2404408"/>
              <a:gd name="connsiteX42" fmla="*/ 1792393 w 2637637"/>
              <a:gd name="connsiteY42" fmla="*/ 722299 h 2404408"/>
              <a:gd name="connsiteX43" fmla="*/ 1684817 w 2637637"/>
              <a:gd name="connsiteY43" fmla="*/ 599354 h 2404408"/>
              <a:gd name="connsiteX44" fmla="*/ 1923022 w 2637637"/>
              <a:gd name="connsiteY44" fmla="*/ 345781 h 2404408"/>
              <a:gd name="connsiteX45" fmla="*/ 2514692 w 2637637"/>
              <a:gd name="connsiteY45" fmla="*/ 76840 h 2404408"/>
              <a:gd name="connsiteX46" fmla="*/ 2637637 w 2637637"/>
              <a:gd name="connsiteY46" fmla="*/ 0 h 2404408"/>
              <a:gd name="connsiteX47" fmla="*/ 240219 w 2637637"/>
              <a:gd name="connsiteY47" fmla="*/ 76840 h 2404408"/>
              <a:gd name="connsiteX0" fmla="*/ 240219 w 2637637"/>
              <a:gd name="connsiteY0" fmla="*/ 76840 h 2390472"/>
              <a:gd name="connsiteX1" fmla="*/ 178746 w 2637637"/>
              <a:gd name="connsiteY1" fmla="*/ 169048 h 2390472"/>
              <a:gd name="connsiteX2" fmla="*/ 217166 w 2637637"/>
              <a:gd name="connsiteY2" fmla="*/ 391885 h 2390472"/>
              <a:gd name="connsiteX3" fmla="*/ 270955 w 2637637"/>
              <a:gd name="connsiteY3" fmla="*/ 461042 h 2390472"/>
              <a:gd name="connsiteX4" fmla="*/ 148010 w 2637637"/>
              <a:gd name="connsiteY4" fmla="*/ 445674 h 2390472"/>
              <a:gd name="connsiteX5" fmla="*/ 2013 w 2637637"/>
              <a:gd name="connsiteY5" fmla="*/ 514830 h 2390472"/>
              <a:gd name="connsiteX6" fmla="*/ 63486 w 2637637"/>
              <a:gd name="connsiteY6" fmla="*/ 607038 h 2390472"/>
              <a:gd name="connsiteX7" fmla="*/ 71170 w 2637637"/>
              <a:gd name="connsiteY7" fmla="*/ 706931 h 2390472"/>
              <a:gd name="connsiteX8" fmla="*/ 71170 w 2637637"/>
              <a:gd name="connsiteY8" fmla="*/ 852927 h 2390472"/>
              <a:gd name="connsiteX9" fmla="*/ 163378 w 2637637"/>
              <a:gd name="connsiteY9" fmla="*/ 1060396 h 2390472"/>
              <a:gd name="connsiteX10" fmla="*/ 247903 w 2637637"/>
              <a:gd name="connsiteY10" fmla="*/ 983556 h 2390472"/>
              <a:gd name="connsiteX11" fmla="*/ 363163 w 2637637"/>
              <a:gd name="connsiteY11" fmla="*/ 1083448 h 2390472"/>
              <a:gd name="connsiteX12" fmla="*/ 486108 w 2637637"/>
              <a:gd name="connsiteY12" fmla="*/ 1021976 h 2390472"/>
              <a:gd name="connsiteX13" fmla="*/ 432319 w 2637637"/>
              <a:gd name="connsiteY13" fmla="*/ 1206393 h 2390472"/>
              <a:gd name="connsiteX14" fmla="*/ 501476 w 2637637"/>
              <a:gd name="connsiteY14" fmla="*/ 1275549 h 2390472"/>
              <a:gd name="connsiteX15" fmla="*/ 463055 w 2637637"/>
              <a:gd name="connsiteY15" fmla="*/ 1275549 h 2390472"/>
              <a:gd name="connsiteX16" fmla="*/ 486108 w 2637637"/>
              <a:gd name="connsiteY16" fmla="*/ 1352390 h 2390472"/>
              <a:gd name="connsiteX17" fmla="*/ 555264 w 2637637"/>
              <a:gd name="connsiteY17" fmla="*/ 1321653 h 2390472"/>
              <a:gd name="connsiteX18" fmla="*/ 647472 w 2637637"/>
              <a:gd name="connsiteY18" fmla="*/ 1475334 h 2390472"/>
              <a:gd name="connsiteX19" fmla="*/ 570632 w 2637637"/>
              <a:gd name="connsiteY19" fmla="*/ 1552174 h 2390472"/>
              <a:gd name="connsiteX20" fmla="*/ 509160 w 2637637"/>
              <a:gd name="connsiteY20" fmla="*/ 1536806 h 2390472"/>
              <a:gd name="connsiteX21" fmla="*/ 463055 w 2637637"/>
              <a:gd name="connsiteY21" fmla="*/ 1629015 h 2390472"/>
              <a:gd name="connsiteX22" fmla="*/ 555264 w 2637637"/>
              <a:gd name="connsiteY22" fmla="*/ 1629015 h 2390472"/>
              <a:gd name="connsiteX23" fmla="*/ 578316 w 2637637"/>
              <a:gd name="connsiteY23" fmla="*/ 1613647 h 2390472"/>
              <a:gd name="connsiteX24" fmla="*/ 609052 w 2637637"/>
              <a:gd name="connsiteY24" fmla="*/ 1736591 h 2390472"/>
              <a:gd name="connsiteX25" fmla="*/ 516844 w 2637637"/>
              <a:gd name="connsiteY25" fmla="*/ 1736591 h 2390472"/>
              <a:gd name="connsiteX26" fmla="*/ 501476 w 2637637"/>
              <a:gd name="connsiteY26" fmla="*/ 1859536 h 2390472"/>
              <a:gd name="connsiteX27" fmla="*/ 593684 w 2637637"/>
              <a:gd name="connsiteY27" fmla="*/ 1836484 h 2390472"/>
              <a:gd name="connsiteX28" fmla="*/ 747365 w 2637637"/>
              <a:gd name="connsiteY28" fmla="*/ 1813432 h 2390472"/>
              <a:gd name="connsiteX29" fmla="*/ 1000938 w 2637637"/>
              <a:gd name="connsiteY29" fmla="*/ 1997848 h 2390472"/>
              <a:gd name="connsiteX30" fmla="*/ 1139250 w 2637637"/>
              <a:gd name="connsiteY30" fmla="*/ 1982480 h 2390472"/>
              <a:gd name="connsiteX31" fmla="*/ 1193039 w 2637637"/>
              <a:gd name="connsiteY31" fmla="*/ 2389734 h 2390472"/>
              <a:gd name="connsiteX32" fmla="*/ 1308299 w 2637637"/>
              <a:gd name="connsiteY32" fmla="*/ 1867220 h 2390472"/>
              <a:gd name="connsiteX33" fmla="*/ 1062410 w 2637637"/>
              <a:gd name="connsiteY33" fmla="*/ 1621331 h 2390472"/>
              <a:gd name="connsiteX34" fmla="*/ 1239143 w 2637637"/>
              <a:gd name="connsiteY34" fmla="*/ 1544490 h 2390472"/>
              <a:gd name="connsiteX35" fmla="*/ 1277563 w 2637637"/>
              <a:gd name="connsiteY35" fmla="*/ 1367758 h 2390472"/>
              <a:gd name="connsiteX36" fmla="*/ 1154619 w 2637637"/>
              <a:gd name="connsiteY36" fmla="*/ 1229445 h 2390472"/>
              <a:gd name="connsiteX37" fmla="*/ 1185355 w 2637637"/>
              <a:gd name="connsiteY37" fmla="*/ 1068080 h 2390472"/>
              <a:gd name="connsiteX38" fmla="*/ 1377455 w 2637637"/>
              <a:gd name="connsiteY38" fmla="*/ 1144921 h 2390472"/>
              <a:gd name="connsiteX39" fmla="*/ 1677133 w 2637637"/>
              <a:gd name="connsiteY39" fmla="*/ 1091132 h 2390472"/>
              <a:gd name="connsiteX40" fmla="*/ 1876918 w 2637637"/>
              <a:gd name="connsiteY40" fmla="*/ 991240 h 2390472"/>
              <a:gd name="connsiteX41" fmla="*/ 1792393 w 2637637"/>
              <a:gd name="connsiteY41" fmla="*/ 722299 h 2390472"/>
              <a:gd name="connsiteX42" fmla="*/ 1684817 w 2637637"/>
              <a:gd name="connsiteY42" fmla="*/ 599354 h 2390472"/>
              <a:gd name="connsiteX43" fmla="*/ 1923022 w 2637637"/>
              <a:gd name="connsiteY43" fmla="*/ 345781 h 2390472"/>
              <a:gd name="connsiteX44" fmla="*/ 2514692 w 2637637"/>
              <a:gd name="connsiteY44" fmla="*/ 76840 h 2390472"/>
              <a:gd name="connsiteX45" fmla="*/ 2637637 w 2637637"/>
              <a:gd name="connsiteY45" fmla="*/ 0 h 2390472"/>
              <a:gd name="connsiteX46" fmla="*/ 240219 w 2637637"/>
              <a:gd name="connsiteY46" fmla="*/ 76840 h 2390472"/>
              <a:gd name="connsiteX0" fmla="*/ 240219 w 2637637"/>
              <a:gd name="connsiteY0" fmla="*/ 76840 h 2391151"/>
              <a:gd name="connsiteX1" fmla="*/ 178746 w 2637637"/>
              <a:gd name="connsiteY1" fmla="*/ 169048 h 2391151"/>
              <a:gd name="connsiteX2" fmla="*/ 217166 w 2637637"/>
              <a:gd name="connsiteY2" fmla="*/ 391885 h 2391151"/>
              <a:gd name="connsiteX3" fmla="*/ 270955 w 2637637"/>
              <a:gd name="connsiteY3" fmla="*/ 461042 h 2391151"/>
              <a:gd name="connsiteX4" fmla="*/ 148010 w 2637637"/>
              <a:gd name="connsiteY4" fmla="*/ 445674 h 2391151"/>
              <a:gd name="connsiteX5" fmla="*/ 2013 w 2637637"/>
              <a:gd name="connsiteY5" fmla="*/ 514830 h 2391151"/>
              <a:gd name="connsiteX6" fmla="*/ 63486 w 2637637"/>
              <a:gd name="connsiteY6" fmla="*/ 607038 h 2391151"/>
              <a:gd name="connsiteX7" fmla="*/ 71170 w 2637637"/>
              <a:gd name="connsiteY7" fmla="*/ 706931 h 2391151"/>
              <a:gd name="connsiteX8" fmla="*/ 71170 w 2637637"/>
              <a:gd name="connsiteY8" fmla="*/ 852927 h 2391151"/>
              <a:gd name="connsiteX9" fmla="*/ 163378 w 2637637"/>
              <a:gd name="connsiteY9" fmla="*/ 1060396 h 2391151"/>
              <a:gd name="connsiteX10" fmla="*/ 247903 w 2637637"/>
              <a:gd name="connsiteY10" fmla="*/ 983556 h 2391151"/>
              <a:gd name="connsiteX11" fmla="*/ 363163 w 2637637"/>
              <a:gd name="connsiteY11" fmla="*/ 1083448 h 2391151"/>
              <a:gd name="connsiteX12" fmla="*/ 486108 w 2637637"/>
              <a:gd name="connsiteY12" fmla="*/ 1021976 h 2391151"/>
              <a:gd name="connsiteX13" fmla="*/ 432319 w 2637637"/>
              <a:gd name="connsiteY13" fmla="*/ 1206393 h 2391151"/>
              <a:gd name="connsiteX14" fmla="*/ 501476 w 2637637"/>
              <a:gd name="connsiteY14" fmla="*/ 1275549 h 2391151"/>
              <a:gd name="connsiteX15" fmla="*/ 463055 w 2637637"/>
              <a:gd name="connsiteY15" fmla="*/ 1275549 h 2391151"/>
              <a:gd name="connsiteX16" fmla="*/ 486108 w 2637637"/>
              <a:gd name="connsiteY16" fmla="*/ 1352390 h 2391151"/>
              <a:gd name="connsiteX17" fmla="*/ 555264 w 2637637"/>
              <a:gd name="connsiteY17" fmla="*/ 1321653 h 2391151"/>
              <a:gd name="connsiteX18" fmla="*/ 647472 w 2637637"/>
              <a:gd name="connsiteY18" fmla="*/ 1475334 h 2391151"/>
              <a:gd name="connsiteX19" fmla="*/ 570632 w 2637637"/>
              <a:gd name="connsiteY19" fmla="*/ 1552174 h 2391151"/>
              <a:gd name="connsiteX20" fmla="*/ 509160 w 2637637"/>
              <a:gd name="connsiteY20" fmla="*/ 1536806 h 2391151"/>
              <a:gd name="connsiteX21" fmla="*/ 463055 w 2637637"/>
              <a:gd name="connsiteY21" fmla="*/ 1629015 h 2391151"/>
              <a:gd name="connsiteX22" fmla="*/ 555264 w 2637637"/>
              <a:gd name="connsiteY22" fmla="*/ 1629015 h 2391151"/>
              <a:gd name="connsiteX23" fmla="*/ 578316 w 2637637"/>
              <a:gd name="connsiteY23" fmla="*/ 1613647 h 2391151"/>
              <a:gd name="connsiteX24" fmla="*/ 609052 w 2637637"/>
              <a:gd name="connsiteY24" fmla="*/ 1736591 h 2391151"/>
              <a:gd name="connsiteX25" fmla="*/ 516844 w 2637637"/>
              <a:gd name="connsiteY25" fmla="*/ 1736591 h 2391151"/>
              <a:gd name="connsiteX26" fmla="*/ 501476 w 2637637"/>
              <a:gd name="connsiteY26" fmla="*/ 1859536 h 2391151"/>
              <a:gd name="connsiteX27" fmla="*/ 593684 w 2637637"/>
              <a:gd name="connsiteY27" fmla="*/ 1836484 h 2391151"/>
              <a:gd name="connsiteX28" fmla="*/ 747365 w 2637637"/>
              <a:gd name="connsiteY28" fmla="*/ 1813432 h 2391151"/>
              <a:gd name="connsiteX29" fmla="*/ 1000938 w 2637637"/>
              <a:gd name="connsiteY29" fmla="*/ 1997848 h 2391151"/>
              <a:gd name="connsiteX30" fmla="*/ 1031674 w 2637637"/>
              <a:gd name="connsiteY30" fmla="*/ 2020900 h 2391151"/>
              <a:gd name="connsiteX31" fmla="*/ 1193039 w 2637637"/>
              <a:gd name="connsiteY31" fmla="*/ 2389734 h 2391151"/>
              <a:gd name="connsiteX32" fmla="*/ 1308299 w 2637637"/>
              <a:gd name="connsiteY32" fmla="*/ 1867220 h 2391151"/>
              <a:gd name="connsiteX33" fmla="*/ 1062410 w 2637637"/>
              <a:gd name="connsiteY33" fmla="*/ 1621331 h 2391151"/>
              <a:gd name="connsiteX34" fmla="*/ 1239143 w 2637637"/>
              <a:gd name="connsiteY34" fmla="*/ 1544490 h 2391151"/>
              <a:gd name="connsiteX35" fmla="*/ 1277563 w 2637637"/>
              <a:gd name="connsiteY35" fmla="*/ 1367758 h 2391151"/>
              <a:gd name="connsiteX36" fmla="*/ 1154619 w 2637637"/>
              <a:gd name="connsiteY36" fmla="*/ 1229445 h 2391151"/>
              <a:gd name="connsiteX37" fmla="*/ 1185355 w 2637637"/>
              <a:gd name="connsiteY37" fmla="*/ 1068080 h 2391151"/>
              <a:gd name="connsiteX38" fmla="*/ 1377455 w 2637637"/>
              <a:gd name="connsiteY38" fmla="*/ 1144921 h 2391151"/>
              <a:gd name="connsiteX39" fmla="*/ 1677133 w 2637637"/>
              <a:gd name="connsiteY39" fmla="*/ 1091132 h 2391151"/>
              <a:gd name="connsiteX40" fmla="*/ 1876918 w 2637637"/>
              <a:gd name="connsiteY40" fmla="*/ 991240 h 2391151"/>
              <a:gd name="connsiteX41" fmla="*/ 1792393 w 2637637"/>
              <a:gd name="connsiteY41" fmla="*/ 722299 h 2391151"/>
              <a:gd name="connsiteX42" fmla="*/ 1684817 w 2637637"/>
              <a:gd name="connsiteY42" fmla="*/ 599354 h 2391151"/>
              <a:gd name="connsiteX43" fmla="*/ 1923022 w 2637637"/>
              <a:gd name="connsiteY43" fmla="*/ 345781 h 2391151"/>
              <a:gd name="connsiteX44" fmla="*/ 2514692 w 2637637"/>
              <a:gd name="connsiteY44" fmla="*/ 76840 h 2391151"/>
              <a:gd name="connsiteX45" fmla="*/ 2637637 w 2637637"/>
              <a:gd name="connsiteY45" fmla="*/ 0 h 2391151"/>
              <a:gd name="connsiteX46" fmla="*/ 240219 w 2637637"/>
              <a:gd name="connsiteY46" fmla="*/ 76840 h 2391151"/>
              <a:gd name="connsiteX0" fmla="*/ 240219 w 2637637"/>
              <a:gd name="connsiteY0" fmla="*/ 76840 h 2390907"/>
              <a:gd name="connsiteX1" fmla="*/ 178746 w 2637637"/>
              <a:gd name="connsiteY1" fmla="*/ 169048 h 2390907"/>
              <a:gd name="connsiteX2" fmla="*/ 217166 w 2637637"/>
              <a:gd name="connsiteY2" fmla="*/ 391885 h 2390907"/>
              <a:gd name="connsiteX3" fmla="*/ 270955 w 2637637"/>
              <a:gd name="connsiteY3" fmla="*/ 461042 h 2390907"/>
              <a:gd name="connsiteX4" fmla="*/ 148010 w 2637637"/>
              <a:gd name="connsiteY4" fmla="*/ 445674 h 2390907"/>
              <a:gd name="connsiteX5" fmla="*/ 2013 w 2637637"/>
              <a:gd name="connsiteY5" fmla="*/ 514830 h 2390907"/>
              <a:gd name="connsiteX6" fmla="*/ 63486 w 2637637"/>
              <a:gd name="connsiteY6" fmla="*/ 607038 h 2390907"/>
              <a:gd name="connsiteX7" fmla="*/ 71170 w 2637637"/>
              <a:gd name="connsiteY7" fmla="*/ 706931 h 2390907"/>
              <a:gd name="connsiteX8" fmla="*/ 71170 w 2637637"/>
              <a:gd name="connsiteY8" fmla="*/ 852927 h 2390907"/>
              <a:gd name="connsiteX9" fmla="*/ 163378 w 2637637"/>
              <a:gd name="connsiteY9" fmla="*/ 1060396 h 2390907"/>
              <a:gd name="connsiteX10" fmla="*/ 247903 w 2637637"/>
              <a:gd name="connsiteY10" fmla="*/ 983556 h 2390907"/>
              <a:gd name="connsiteX11" fmla="*/ 363163 w 2637637"/>
              <a:gd name="connsiteY11" fmla="*/ 1083448 h 2390907"/>
              <a:gd name="connsiteX12" fmla="*/ 486108 w 2637637"/>
              <a:gd name="connsiteY12" fmla="*/ 1021976 h 2390907"/>
              <a:gd name="connsiteX13" fmla="*/ 432319 w 2637637"/>
              <a:gd name="connsiteY13" fmla="*/ 1206393 h 2390907"/>
              <a:gd name="connsiteX14" fmla="*/ 501476 w 2637637"/>
              <a:gd name="connsiteY14" fmla="*/ 1275549 h 2390907"/>
              <a:gd name="connsiteX15" fmla="*/ 463055 w 2637637"/>
              <a:gd name="connsiteY15" fmla="*/ 1275549 h 2390907"/>
              <a:gd name="connsiteX16" fmla="*/ 486108 w 2637637"/>
              <a:gd name="connsiteY16" fmla="*/ 1352390 h 2390907"/>
              <a:gd name="connsiteX17" fmla="*/ 555264 w 2637637"/>
              <a:gd name="connsiteY17" fmla="*/ 1321653 h 2390907"/>
              <a:gd name="connsiteX18" fmla="*/ 647472 w 2637637"/>
              <a:gd name="connsiteY18" fmla="*/ 1475334 h 2390907"/>
              <a:gd name="connsiteX19" fmla="*/ 570632 w 2637637"/>
              <a:gd name="connsiteY19" fmla="*/ 1552174 h 2390907"/>
              <a:gd name="connsiteX20" fmla="*/ 509160 w 2637637"/>
              <a:gd name="connsiteY20" fmla="*/ 1536806 h 2390907"/>
              <a:gd name="connsiteX21" fmla="*/ 463055 w 2637637"/>
              <a:gd name="connsiteY21" fmla="*/ 1629015 h 2390907"/>
              <a:gd name="connsiteX22" fmla="*/ 555264 w 2637637"/>
              <a:gd name="connsiteY22" fmla="*/ 1629015 h 2390907"/>
              <a:gd name="connsiteX23" fmla="*/ 578316 w 2637637"/>
              <a:gd name="connsiteY23" fmla="*/ 1613647 h 2390907"/>
              <a:gd name="connsiteX24" fmla="*/ 609052 w 2637637"/>
              <a:gd name="connsiteY24" fmla="*/ 1736591 h 2390907"/>
              <a:gd name="connsiteX25" fmla="*/ 516844 w 2637637"/>
              <a:gd name="connsiteY25" fmla="*/ 1736591 h 2390907"/>
              <a:gd name="connsiteX26" fmla="*/ 501476 w 2637637"/>
              <a:gd name="connsiteY26" fmla="*/ 1859536 h 2390907"/>
              <a:gd name="connsiteX27" fmla="*/ 593684 w 2637637"/>
              <a:gd name="connsiteY27" fmla="*/ 1836484 h 2390907"/>
              <a:gd name="connsiteX28" fmla="*/ 747365 w 2637637"/>
              <a:gd name="connsiteY28" fmla="*/ 1813432 h 2390907"/>
              <a:gd name="connsiteX29" fmla="*/ 1000938 w 2637637"/>
              <a:gd name="connsiteY29" fmla="*/ 1997848 h 2390907"/>
              <a:gd name="connsiteX30" fmla="*/ 1031674 w 2637637"/>
              <a:gd name="connsiteY30" fmla="*/ 2020900 h 2390907"/>
              <a:gd name="connsiteX31" fmla="*/ 1193039 w 2637637"/>
              <a:gd name="connsiteY31" fmla="*/ 2389734 h 2390907"/>
              <a:gd name="connsiteX32" fmla="*/ 1169987 w 2637637"/>
              <a:gd name="connsiteY32" fmla="*/ 2128477 h 2390907"/>
              <a:gd name="connsiteX33" fmla="*/ 1308299 w 2637637"/>
              <a:gd name="connsiteY33" fmla="*/ 1867220 h 2390907"/>
              <a:gd name="connsiteX34" fmla="*/ 1062410 w 2637637"/>
              <a:gd name="connsiteY34" fmla="*/ 1621331 h 2390907"/>
              <a:gd name="connsiteX35" fmla="*/ 1239143 w 2637637"/>
              <a:gd name="connsiteY35" fmla="*/ 1544490 h 2390907"/>
              <a:gd name="connsiteX36" fmla="*/ 1277563 w 2637637"/>
              <a:gd name="connsiteY36" fmla="*/ 1367758 h 2390907"/>
              <a:gd name="connsiteX37" fmla="*/ 1154619 w 2637637"/>
              <a:gd name="connsiteY37" fmla="*/ 1229445 h 2390907"/>
              <a:gd name="connsiteX38" fmla="*/ 1185355 w 2637637"/>
              <a:gd name="connsiteY38" fmla="*/ 1068080 h 2390907"/>
              <a:gd name="connsiteX39" fmla="*/ 1377455 w 2637637"/>
              <a:gd name="connsiteY39" fmla="*/ 1144921 h 2390907"/>
              <a:gd name="connsiteX40" fmla="*/ 1677133 w 2637637"/>
              <a:gd name="connsiteY40" fmla="*/ 1091132 h 2390907"/>
              <a:gd name="connsiteX41" fmla="*/ 1876918 w 2637637"/>
              <a:gd name="connsiteY41" fmla="*/ 991240 h 2390907"/>
              <a:gd name="connsiteX42" fmla="*/ 1792393 w 2637637"/>
              <a:gd name="connsiteY42" fmla="*/ 722299 h 2390907"/>
              <a:gd name="connsiteX43" fmla="*/ 1684817 w 2637637"/>
              <a:gd name="connsiteY43" fmla="*/ 599354 h 2390907"/>
              <a:gd name="connsiteX44" fmla="*/ 1923022 w 2637637"/>
              <a:gd name="connsiteY44" fmla="*/ 345781 h 2390907"/>
              <a:gd name="connsiteX45" fmla="*/ 2514692 w 2637637"/>
              <a:gd name="connsiteY45" fmla="*/ 76840 h 2390907"/>
              <a:gd name="connsiteX46" fmla="*/ 2637637 w 2637637"/>
              <a:gd name="connsiteY46" fmla="*/ 0 h 2390907"/>
              <a:gd name="connsiteX47" fmla="*/ 240219 w 2637637"/>
              <a:gd name="connsiteY47" fmla="*/ 76840 h 2390907"/>
              <a:gd name="connsiteX0" fmla="*/ 240219 w 2637637"/>
              <a:gd name="connsiteY0" fmla="*/ 76840 h 2360376"/>
              <a:gd name="connsiteX1" fmla="*/ 178746 w 2637637"/>
              <a:gd name="connsiteY1" fmla="*/ 169048 h 2360376"/>
              <a:gd name="connsiteX2" fmla="*/ 217166 w 2637637"/>
              <a:gd name="connsiteY2" fmla="*/ 391885 h 2360376"/>
              <a:gd name="connsiteX3" fmla="*/ 270955 w 2637637"/>
              <a:gd name="connsiteY3" fmla="*/ 461042 h 2360376"/>
              <a:gd name="connsiteX4" fmla="*/ 148010 w 2637637"/>
              <a:gd name="connsiteY4" fmla="*/ 445674 h 2360376"/>
              <a:gd name="connsiteX5" fmla="*/ 2013 w 2637637"/>
              <a:gd name="connsiteY5" fmla="*/ 514830 h 2360376"/>
              <a:gd name="connsiteX6" fmla="*/ 63486 w 2637637"/>
              <a:gd name="connsiteY6" fmla="*/ 607038 h 2360376"/>
              <a:gd name="connsiteX7" fmla="*/ 71170 w 2637637"/>
              <a:gd name="connsiteY7" fmla="*/ 706931 h 2360376"/>
              <a:gd name="connsiteX8" fmla="*/ 71170 w 2637637"/>
              <a:gd name="connsiteY8" fmla="*/ 852927 h 2360376"/>
              <a:gd name="connsiteX9" fmla="*/ 163378 w 2637637"/>
              <a:gd name="connsiteY9" fmla="*/ 1060396 h 2360376"/>
              <a:gd name="connsiteX10" fmla="*/ 247903 w 2637637"/>
              <a:gd name="connsiteY10" fmla="*/ 983556 h 2360376"/>
              <a:gd name="connsiteX11" fmla="*/ 363163 w 2637637"/>
              <a:gd name="connsiteY11" fmla="*/ 1083448 h 2360376"/>
              <a:gd name="connsiteX12" fmla="*/ 486108 w 2637637"/>
              <a:gd name="connsiteY12" fmla="*/ 1021976 h 2360376"/>
              <a:gd name="connsiteX13" fmla="*/ 432319 w 2637637"/>
              <a:gd name="connsiteY13" fmla="*/ 1206393 h 2360376"/>
              <a:gd name="connsiteX14" fmla="*/ 501476 w 2637637"/>
              <a:gd name="connsiteY14" fmla="*/ 1275549 h 2360376"/>
              <a:gd name="connsiteX15" fmla="*/ 463055 w 2637637"/>
              <a:gd name="connsiteY15" fmla="*/ 1275549 h 2360376"/>
              <a:gd name="connsiteX16" fmla="*/ 486108 w 2637637"/>
              <a:gd name="connsiteY16" fmla="*/ 1352390 h 2360376"/>
              <a:gd name="connsiteX17" fmla="*/ 555264 w 2637637"/>
              <a:gd name="connsiteY17" fmla="*/ 1321653 h 2360376"/>
              <a:gd name="connsiteX18" fmla="*/ 647472 w 2637637"/>
              <a:gd name="connsiteY18" fmla="*/ 1475334 h 2360376"/>
              <a:gd name="connsiteX19" fmla="*/ 570632 w 2637637"/>
              <a:gd name="connsiteY19" fmla="*/ 1552174 h 2360376"/>
              <a:gd name="connsiteX20" fmla="*/ 509160 w 2637637"/>
              <a:gd name="connsiteY20" fmla="*/ 1536806 h 2360376"/>
              <a:gd name="connsiteX21" fmla="*/ 463055 w 2637637"/>
              <a:gd name="connsiteY21" fmla="*/ 1629015 h 2360376"/>
              <a:gd name="connsiteX22" fmla="*/ 555264 w 2637637"/>
              <a:gd name="connsiteY22" fmla="*/ 1629015 h 2360376"/>
              <a:gd name="connsiteX23" fmla="*/ 578316 w 2637637"/>
              <a:gd name="connsiteY23" fmla="*/ 1613647 h 2360376"/>
              <a:gd name="connsiteX24" fmla="*/ 609052 w 2637637"/>
              <a:gd name="connsiteY24" fmla="*/ 1736591 h 2360376"/>
              <a:gd name="connsiteX25" fmla="*/ 516844 w 2637637"/>
              <a:gd name="connsiteY25" fmla="*/ 1736591 h 2360376"/>
              <a:gd name="connsiteX26" fmla="*/ 501476 w 2637637"/>
              <a:gd name="connsiteY26" fmla="*/ 1859536 h 2360376"/>
              <a:gd name="connsiteX27" fmla="*/ 593684 w 2637637"/>
              <a:gd name="connsiteY27" fmla="*/ 1836484 h 2360376"/>
              <a:gd name="connsiteX28" fmla="*/ 747365 w 2637637"/>
              <a:gd name="connsiteY28" fmla="*/ 1813432 h 2360376"/>
              <a:gd name="connsiteX29" fmla="*/ 1000938 w 2637637"/>
              <a:gd name="connsiteY29" fmla="*/ 1997848 h 2360376"/>
              <a:gd name="connsiteX30" fmla="*/ 1031674 w 2637637"/>
              <a:gd name="connsiteY30" fmla="*/ 2020900 h 2360376"/>
              <a:gd name="connsiteX31" fmla="*/ 1108514 w 2637637"/>
              <a:gd name="connsiteY31" fmla="*/ 2358998 h 2360376"/>
              <a:gd name="connsiteX32" fmla="*/ 1169987 w 2637637"/>
              <a:gd name="connsiteY32" fmla="*/ 2128477 h 2360376"/>
              <a:gd name="connsiteX33" fmla="*/ 1308299 w 2637637"/>
              <a:gd name="connsiteY33" fmla="*/ 1867220 h 2360376"/>
              <a:gd name="connsiteX34" fmla="*/ 1062410 w 2637637"/>
              <a:gd name="connsiteY34" fmla="*/ 1621331 h 2360376"/>
              <a:gd name="connsiteX35" fmla="*/ 1239143 w 2637637"/>
              <a:gd name="connsiteY35" fmla="*/ 1544490 h 2360376"/>
              <a:gd name="connsiteX36" fmla="*/ 1277563 w 2637637"/>
              <a:gd name="connsiteY36" fmla="*/ 1367758 h 2360376"/>
              <a:gd name="connsiteX37" fmla="*/ 1154619 w 2637637"/>
              <a:gd name="connsiteY37" fmla="*/ 1229445 h 2360376"/>
              <a:gd name="connsiteX38" fmla="*/ 1185355 w 2637637"/>
              <a:gd name="connsiteY38" fmla="*/ 1068080 h 2360376"/>
              <a:gd name="connsiteX39" fmla="*/ 1377455 w 2637637"/>
              <a:gd name="connsiteY39" fmla="*/ 1144921 h 2360376"/>
              <a:gd name="connsiteX40" fmla="*/ 1677133 w 2637637"/>
              <a:gd name="connsiteY40" fmla="*/ 1091132 h 2360376"/>
              <a:gd name="connsiteX41" fmla="*/ 1876918 w 2637637"/>
              <a:gd name="connsiteY41" fmla="*/ 991240 h 2360376"/>
              <a:gd name="connsiteX42" fmla="*/ 1792393 w 2637637"/>
              <a:gd name="connsiteY42" fmla="*/ 722299 h 2360376"/>
              <a:gd name="connsiteX43" fmla="*/ 1684817 w 2637637"/>
              <a:gd name="connsiteY43" fmla="*/ 599354 h 2360376"/>
              <a:gd name="connsiteX44" fmla="*/ 1923022 w 2637637"/>
              <a:gd name="connsiteY44" fmla="*/ 345781 h 2360376"/>
              <a:gd name="connsiteX45" fmla="*/ 2514692 w 2637637"/>
              <a:gd name="connsiteY45" fmla="*/ 76840 h 2360376"/>
              <a:gd name="connsiteX46" fmla="*/ 2637637 w 2637637"/>
              <a:gd name="connsiteY46" fmla="*/ 0 h 2360376"/>
              <a:gd name="connsiteX47" fmla="*/ 240219 w 2637637"/>
              <a:gd name="connsiteY47" fmla="*/ 76840 h 2360376"/>
              <a:gd name="connsiteX0" fmla="*/ 240219 w 2637637"/>
              <a:gd name="connsiteY0" fmla="*/ 76840 h 2360376"/>
              <a:gd name="connsiteX1" fmla="*/ 178746 w 2637637"/>
              <a:gd name="connsiteY1" fmla="*/ 169048 h 2360376"/>
              <a:gd name="connsiteX2" fmla="*/ 217166 w 2637637"/>
              <a:gd name="connsiteY2" fmla="*/ 391885 h 2360376"/>
              <a:gd name="connsiteX3" fmla="*/ 270955 w 2637637"/>
              <a:gd name="connsiteY3" fmla="*/ 461042 h 2360376"/>
              <a:gd name="connsiteX4" fmla="*/ 148010 w 2637637"/>
              <a:gd name="connsiteY4" fmla="*/ 445674 h 2360376"/>
              <a:gd name="connsiteX5" fmla="*/ 2013 w 2637637"/>
              <a:gd name="connsiteY5" fmla="*/ 514830 h 2360376"/>
              <a:gd name="connsiteX6" fmla="*/ 63486 w 2637637"/>
              <a:gd name="connsiteY6" fmla="*/ 607038 h 2360376"/>
              <a:gd name="connsiteX7" fmla="*/ 71170 w 2637637"/>
              <a:gd name="connsiteY7" fmla="*/ 706931 h 2360376"/>
              <a:gd name="connsiteX8" fmla="*/ 71170 w 2637637"/>
              <a:gd name="connsiteY8" fmla="*/ 852927 h 2360376"/>
              <a:gd name="connsiteX9" fmla="*/ 163378 w 2637637"/>
              <a:gd name="connsiteY9" fmla="*/ 1060396 h 2360376"/>
              <a:gd name="connsiteX10" fmla="*/ 247903 w 2637637"/>
              <a:gd name="connsiteY10" fmla="*/ 983556 h 2360376"/>
              <a:gd name="connsiteX11" fmla="*/ 363163 w 2637637"/>
              <a:gd name="connsiteY11" fmla="*/ 1083448 h 2360376"/>
              <a:gd name="connsiteX12" fmla="*/ 486108 w 2637637"/>
              <a:gd name="connsiteY12" fmla="*/ 1021976 h 2360376"/>
              <a:gd name="connsiteX13" fmla="*/ 432319 w 2637637"/>
              <a:gd name="connsiteY13" fmla="*/ 1206393 h 2360376"/>
              <a:gd name="connsiteX14" fmla="*/ 501476 w 2637637"/>
              <a:gd name="connsiteY14" fmla="*/ 1275549 h 2360376"/>
              <a:gd name="connsiteX15" fmla="*/ 486108 w 2637637"/>
              <a:gd name="connsiteY15" fmla="*/ 1352390 h 2360376"/>
              <a:gd name="connsiteX16" fmla="*/ 555264 w 2637637"/>
              <a:gd name="connsiteY16" fmla="*/ 1321653 h 2360376"/>
              <a:gd name="connsiteX17" fmla="*/ 647472 w 2637637"/>
              <a:gd name="connsiteY17" fmla="*/ 1475334 h 2360376"/>
              <a:gd name="connsiteX18" fmla="*/ 570632 w 2637637"/>
              <a:gd name="connsiteY18" fmla="*/ 1552174 h 2360376"/>
              <a:gd name="connsiteX19" fmla="*/ 509160 w 2637637"/>
              <a:gd name="connsiteY19" fmla="*/ 1536806 h 2360376"/>
              <a:gd name="connsiteX20" fmla="*/ 463055 w 2637637"/>
              <a:gd name="connsiteY20" fmla="*/ 1629015 h 2360376"/>
              <a:gd name="connsiteX21" fmla="*/ 555264 w 2637637"/>
              <a:gd name="connsiteY21" fmla="*/ 1629015 h 2360376"/>
              <a:gd name="connsiteX22" fmla="*/ 578316 w 2637637"/>
              <a:gd name="connsiteY22" fmla="*/ 1613647 h 2360376"/>
              <a:gd name="connsiteX23" fmla="*/ 609052 w 2637637"/>
              <a:gd name="connsiteY23" fmla="*/ 1736591 h 2360376"/>
              <a:gd name="connsiteX24" fmla="*/ 516844 w 2637637"/>
              <a:gd name="connsiteY24" fmla="*/ 1736591 h 2360376"/>
              <a:gd name="connsiteX25" fmla="*/ 501476 w 2637637"/>
              <a:gd name="connsiteY25" fmla="*/ 1859536 h 2360376"/>
              <a:gd name="connsiteX26" fmla="*/ 593684 w 2637637"/>
              <a:gd name="connsiteY26" fmla="*/ 1836484 h 2360376"/>
              <a:gd name="connsiteX27" fmla="*/ 747365 w 2637637"/>
              <a:gd name="connsiteY27" fmla="*/ 1813432 h 2360376"/>
              <a:gd name="connsiteX28" fmla="*/ 1000938 w 2637637"/>
              <a:gd name="connsiteY28" fmla="*/ 1997848 h 2360376"/>
              <a:gd name="connsiteX29" fmla="*/ 1031674 w 2637637"/>
              <a:gd name="connsiteY29" fmla="*/ 2020900 h 2360376"/>
              <a:gd name="connsiteX30" fmla="*/ 1108514 w 2637637"/>
              <a:gd name="connsiteY30" fmla="*/ 2358998 h 2360376"/>
              <a:gd name="connsiteX31" fmla="*/ 1169987 w 2637637"/>
              <a:gd name="connsiteY31" fmla="*/ 2128477 h 2360376"/>
              <a:gd name="connsiteX32" fmla="*/ 1308299 w 2637637"/>
              <a:gd name="connsiteY32" fmla="*/ 1867220 h 2360376"/>
              <a:gd name="connsiteX33" fmla="*/ 1062410 w 2637637"/>
              <a:gd name="connsiteY33" fmla="*/ 1621331 h 2360376"/>
              <a:gd name="connsiteX34" fmla="*/ 1239143 w 2637637"/>
              <a:gd name="connsiteY34" fmla="*/ 1544490 h 2360376"/>
              <a:gd name="connsiteX35" fmla="*/ 1277563 w 2637637"/>
              <a:gd name="connsiteY35" fmla="*/ 1367758 h 2360376"/>
              <a:gd name="connsiteX36" fmla="*/ 1154619 w 2637637"/>
              <a:gd name="connsiteY36" fmla="*/ 1229445 h 2360376"/>
              <a:gd name="connsiteX37" fmla="*/ 1185355 w 2637637"/>
              <a:gd name="connsiteY37" fmla="*/ 1068080 h 2360376"/>
              <a:gd name="connsiteX38" fmla="*/ 1377455 w 2637637"/>
              <a:gd name="connsiteY38" fmla="*/ 1144921 h 2360376"/>
              <a:gd name="connsiteX39" fmla="*/ 1677133 w 2637637"/>
              <a:gd name="connsiteY39" fmla="*/ 1091132 h 2360376"/>
              <a:gd name="connsiteX40" fmla="*/ 1876918 w 2637637"/>
              <a:gd name="connsiteY40" fmla="*/ 991240 h 2360376"/>
              <a:gd name="connsiteX41" fmla="*/ 1792393 w 2637637"/>
              <a:gd name="connsiteY41" fmla="*/ 722299 h 2360376"/>
              <a:gd name="connsiteX42" fmla="*/ 1684817 w 2637637"/>
              <a:gd name="connsiteY42" fmla="*/ 599354 h 2360376"/>
              <a:gd name="connsiteX43" fmla="*/ 1923022 w 2637637"/>
              <a:gd name="connsiteY43" fmla="*/ 345781 h 2360376"/>
              <a:gd name="connsiteX44" fmla="*/ 2514692 w 2637637"/>
              <a:gd name="connsiteY44" fmla="*/ 76840 h 2360376"/>
              <a:gd name="connsiteX45" fmla="*/ 2637637 w 2637637"/>
              <a:gd name="connsiteY45" fmla="*/ 0 h 2360376"/>
              <a:gd name="connsiteX46" fmla="*/ 240219 w 2637637"/>
              <a:gd name="connsiteY46" fmla="*/ 76840 h 2360376"/>
              <a:gd name="connsiteX0" fmla="*/ 240219 w 2637637"/>
              <a:gd name="connsiteY0" fmla="*/ 76840 h 2360376"/>
              <a:gd name="connsiteX1" fmla="*/ 178746 w 2637637"/>
              <a:gd name="connsiteY1" fmla="*/ 169048 h 2360376"/>
              <a:gd name="connsiteX2" fmla="*/ 217166 w 2637637"/>
              <a:gd name="connsiteY2" fmla="*/ 391885 h 2360376"/>
              <a:gd name="connsiteX3" fmla="*/ 270955 w 2637637"/>
              <a:gd name="connsiteY3" fmla="*/ 461042 h 2360376"/>
              <a:gd name="connsiteX4" fmla="*/ 148010 w 2637637"/>
              <a:gd name="connsiteY4" fmla="*/ 445674 h 2360376"/>
              <a:gd name="connsiteX5" fmla="*/ 2013 w 2637637"/>
              <a:gd name="connsiteY5" fmla="*/ 514830 h 2360376"/>
              <a:gd name="connsiteX6" fmla="*/ 63486 w 2637637"/>
              <a:gd name="connsiteY6" fmla="*/ 607038 h 2360376"/>
              <a:gd name="connsiteX7" fmla="*/ 71170 w 2637637"/>
              <a:gd name="connsiteY7" fmla="*/ 706931 h 2360376"/>
              <a:gd name="connsiteX8" fmla="*/ 71170 w 2637637"/>
              <a:gd name="connsiteY8" fmla="*/ 852927 h 2360376"/>
              <a:gd name="connsiteX9" fmla="*/ 163378 w 2637637"/>
              <a:gd name="connsiteY9" fmla="*/ 1060396 h 2360376"/>
              <a:gd name="connsiteX10" fmla="*/ 247903 w 2637637"/>
              <a:gd name="connsiteY10" fmla="*/ 983556 h 2360376"/>
              <a:gd name="connsiteX11" fmla="*/ 363163 w 2637637"/>
              <a:gd name="connsiteY11" fmla="*/ 1083448 h 2360376"/>
              <a:gd name="connsiteX12" fmla="*/ 486108 w 2637637"/>
              <a:gd name="connsiteY12" fmla="*/ 1021976 h 2360376"/>
              <a:gd name="connsiteX13" fmla="*/ 432319 w 2637637"/>
              <a:gd name="connsiteY13" fmla="*/ 1206393 h 2360376"/>
              <a:gd name="connsiteX14" fmla="*/ 501476 w 2637637"/>
              <a:gd name="connsiteY14" fmla="*/ 1275549 h 2360376"/>
              <a:gd name="connsiteX15" fmla="*/ 555264 w 2637637"/>
              <a:gd name="connsiteY15" fmla="*/ 1321653 h 2360376"/>
              <a:gd name="connsiteX16" fmla="*/ 647472 w 2637637"/>
              <a:gd name="connsiteY16" fmla="*/ 1475334 h 2360376"/>
              <a:gd name="connsiteX17" fmla="*/ 570632 w 2637637"/>
              <a:gd name="connsiteY17" fmla="*/ 1552174 h 2360376"/>
              <a:gd name="connsiteX18" fmla="*/ 509160 w 2637637"/>
              <a:gd name="connsiteY18" fmla="*/ 1536806 h 2360376"/>
              <a:gd name="connsiteX19" fmla="*/ 463055 w 2637637"/>
              <a:gd name="connsiteY19" fmla="*/ 1629015 h 2360376"/>
              <a:gd name="connsiteX20" fmla="*/ 555264 w 2637637"/>
              <a:gd name="connsiteY20" fmla="*/ 1629015 h 2360376"/>
              <a:gd name="connsiteX21" fmla="*/ 578316 w 2637637"/>
              <a:gd name="connsiteY21" fmla="*/ 1613647 h 2360376"/>
              <a:gd name="connsiteX22" fmla="*/ 609052 w 2637637"/>
              <a:gd name="connsiteY22" fmla="*/ 1736591 h 2360376"/>
              <a:gd name="connsiteX23" fmla="*/ 516844 w 2637637"/>
              <a:gd name="connsiteY23" fmla="*/ 1736591 h 2360376"/>
              <a:gd name="connsiteX24" fmla="*/ 501476 w 2637637"/>
              <a:gd name="connsiteY24" fmla="*/ 1859536 h 2360376"/>
              <a:gd name="connsiteX25" fmla="*/ 593684 w 2637637"/>
              <a:gd name="connsiteY25" fmla="*/ 1836484 h 2360376"/>
              <a:gd name="connsiteX26" fmla="*/ 747365 w 2637637"/>
              <a:gd name="connsiteY26" fmla="*/ 1813432 h 2360376"/>
              <a:gd name="connsiteX27" fmla="*/ 1000938 w 2637637"/>
              <a:gd name="connsiteY27" fmla="*/ 1997848 h 2360376"/>
              <a:gd name="connsiteX28" fmla="*/ 1031674 w 2637637"/>
              <a:gd name="connsiteY28" fmla="*/ 2020900 h 2360376"/>
              <a:gd name="connsiteX29" fmla="*/ 1108514 w 2637637"/>
              <a:gd name="connsiteY29" fmla="*/ 2358998 h 2360376"/>
              <a:gd name="connsiteX30" fmla="*/ 1169987 w 2637637"/>
              <a:gd name="connsiteY30" fmla="*/ 2128477 h 2360376"/>
              <a:gd name="connsiteX31" fmla="*/ 1308299 w 2637637"/>
              <a:gd name="connsiteY31" fmla="*/ 1867220 h 2360376"/>
              <a:gd name="connsiteX32" fmla="*/ 1062410 w 2637637"/>
              <a:gd name="connsiteY32" fmla="*/ 1621331 h 2360376"/>
              <a:gd name="connsiteX33" fmla="*/ 1239143 w 2637637"/>
              <a:gd name="connsiteY33" fmla="*/ 1544490 h 2360376"/>
              <a:gd name="connsiteX34" fmla="*/ 1277563 w 2637637"/>
              <a:gd name="connsiteY34" fmla="*/ 1367758 h 2360376"/>
              <a:gd name="connsiteX35" fmla="*/ 1154619 w 2637637"/>
              <a:gd name="connsiteY35" fmla="*/ 1229445 h 2360376"/>
              <a:gd name="connsiteX36" fmla="*/ 1185355 w 2637637"/>
              <a:gd name="connsiteY36" fmla="*/ 1068080 h 2360376"/>
              <a:gd name="connsiteX37" fmla="*/ 1377455 w 2637637"/>
              <a:gd name="connsiteY37" fmla="*/ 1144921 h 2360376"/>
              <a:gd name="connsiteX38" fmla="*/ 1677133 w 2637637"/>
              <a:gd name="connsiteY38" fmla="*/ 1091132 h 2360376"/>
              <a:gd name="connsiteX39" fmla="*/ 1876918 w 2637637"/>
              <a:gd name="connsiteY39" fmla="*/ 991240 h 2360376"/>
              <a:gd name="connsiteX40" fmla="*/ 1792393 w 2637637"/>
              <a:gd name="connsiteY40" fmla="*/ 722299 h 2360376"/>
              <a:gd name="connsiteX41" fmla="*/ 1684817 w 2637637"/>
              <a:gd name="connsiteY41" fmla="*/ 599354 h 2360376"/>
              <a:gd name="connsiteX42" fmla="*/ 1923022 w 2637637"/>
              <a:gd name="connsiteY42" fmla="*/ 345781 h 2360376"/>
              <a:gd name="connsiteX43" fmla="*/ 2514692 w 2637637"/>
              <a:gd name="connsiteY43" fmla="*/ 76840 h 2360376"/>
              <a:gd name="connsiteX44" fmla="*/ 2637637 w 2637637"/>
              <a:gd name="connsiteY44" fmla="*/ 0 h 2360376"/>
              <a:gd name="connsiteX45" fmla="*/ 240219 w 2637637"/>
              <a:gd name="connsiteY45" fmla="*/ 76840 h 2360376"/>
              <a:gd name="connsiteX0" fmla="*/ 240219 w 2637637"/>
              <a:gd name="connsiteY0" fmla="*/ 76840 h 2375890"/>
              <a:gd name="connsiteX1" fmla="*/ 178746 w 2637637"/>
              <a:gd name="connsiteY1" fmla="*/ 169048 h 2375890"/>
              <a:gd name="connsiteX2" fmla="*/ 217166 w 2637637"/>
              <a:gd name="connsiteY2" fmla="*/ 391885 h 2375890"/>
              <a:gd name="connsiteX3" fmla="*/ 270955 w 2637637"/>
              <a:gd name="connsiteY3" fmla="*/ 461042 h 2375890"/>
              <a:gd name="connsiteX4" fmla="*/ 148010 w 2637637"/>
              <a:gd name="connsiteY4" fmla="*/ 445674 h 2375890"/>
              <a:gd name="connsiteX5" fmla="*/ 2013 w 2637637"/>
              <a:gd name="connsiteY5" fmla="*/ 514830 h 2375890"/>
              <a:gd name="connsiteX6" fmla="*/ 63486 w 2637637"/>
              <a:gd name="connsiteY6" fmla="*/ 607038 h 2375890"/>
              <a:gd name="connsiteX7" fmla="*/ 71170 w 2637637"/>
              <a:gd name="connsiteY7" fmla="*/ 706931 h 2375890"/>
              <a:gd name="connsiteX8" fmla="*/ 71170 w 2637637"/>
              <a:gd name="connsiteY8" fmla="*/ 852927 h 2375890"/>
              <a:gd name="connsiteX9" fmla="*/ 163378 w 2637637"/>
              <a:gd name="connsiteY9" fmla="*/ 1060396 h 2375890"/>
              <a:gd name="connsiteX10" fmla="*/ 247903 w 2637637"/>
              <a:gd name="connsiteY10" fmla="*/ 983556 h 2375890"/>
              <a:gd name="connsiteX11" fmla="*/ 363163 w 2637637"/>
              <a:gd name="connsiteY11" fmla="*/ 1083448 h 2375890"/>
              <a:gd name="connsiteX12" fmla="*/ 486108 w 2637637"/>
              <a:gd name="connsiteY12" fmla="*/ 1021976 h 2375890"/>
              <a:gd name="connsiteX13" fmla="*/ 432319 w 2637637"/>
              <a:gd name="connsiteY13" fmla="*/ 1206393 h 2375890"/>
              <a:gd name="connsiteX14" fmla="*/ 501476 w 2637637"/>
              <a:gd name="connsiteY14" fmla="*/ 1275549 h 2375890"/>
              <a:gd name="connsiteX15" fmla="*/ 555264 w 2637637"/>
              <a:gd name="connsiteY15" fmla="*/ 1321653 h 2375890"/>
              <a:gd name="connsiteX16" fmla="*/ 647472 w 2637637"/>
              <a:gd name="connsiteY16" fmla="*/ 1475334 h 2375890"/>
              <a:gd name="connsiteX17" fmla="*/ 570632 w 2637637"/>
              <a:gd name="connsiteY17" fmla="*/ 1552174 h 2375890"/>
              <a:gd name="connsiteX18" fmla="*/ 509160 w 2637637"/>
              <a:gd name="connsiteY18" fmla="*/ 1536806 h 2375890"/>
              <a:gd name="connsiteX19" fmla="*/ 463055 w 2637637"/>
              <a:gd name="connsiteY19" fmla="*/ 1629015 h 2375890"/>
              <a:gd name="connsiteX20" fmla="*/ 555264 w 2637637"/>
              <a:gd name="connsiteY20" fmla="*/ 1629015 h 2375890"/>
              <a:gd name="connsiteX21" fmla="*/ 578316 w 2637637"/>
              <a:gd name="connsiteY21" fmla="*/ 1613647 h 2375890"/>
              <a:gd name="connsiteX22" fmla="*/ 609052 w 2637637"/>
              <a:gd name="connsiteY22" fmla="*/ 1736591 h 2375890"/>
              <a:gd name="connsiteX23" fmla="*/ 516844 w 2637637"/>
              <a:gd name="connsiteY23" fmla="*/ 1736591 h 2375890"/>
              <a:gd name="connsiteX24" fmla="*/ 501476 w 2637637"/>
              <a:gd name="connsiteY24" fmla="*/ 1859536 h 2375890"/>
              <a:gd name="connsiteX25" fmla="*/ 593684 w 2637637"/>
              <a:gd name="connsiteY25" fmla="*/ 1836484 h 2375890"/>
              <a:gd name="connsiteX26" fmla="*/ 747365 w 2637637"/>
              <a:gd name="connsiteY26" fmla="*/ 1813432 h 2375890"/>
              <a:gd name="connsiteX27" fmla="*/ 1000938 w 2637637"/>
              <a:gd name="connsiteY27" fmla="*/ 1997848 h 2375890"/>
              <a:gd name="connsiteX28" fmla="*/ 1031674 w 2637637"/>
              <a:gd name="connsiteY28" fmla="*/ 2020900 h 2375890"/>
              <a:gd name="connsiteX29" fmla="*/ 1108514 w 2637637"/>
              <a:gd name="connsiteY29" fmla="*/ 2358998 h 2375890"/>
              <a:gd name="connsiteX30" fmla="*/ 1157804 w 2637637"/>
              <a:gd name="connsiteY30" fmla="*/ 2304772 h 2375890"/>
              <a:gd name="connsiteX31" fmla="*/ 1169987 w 2637637"/>
              <a:gd name="connsiteY31" fmla="*/ 2128477 h 2375890"/>
              <a:gd name="connsiteX32" fmla="*/ 1308299 w 2637637"/>
              <a:gd name="connsiteY32" fmla="*/ 1867220 h 2375890"/>
              <a:gd name="connsiteX33" fmla="*/ 1062410 w 2637637"/>
              <a:gd name="connsiteY33" fmla="*/ 1621331 h 2375890"/>
              <a:gd name="connsiteX34" fmla="*/ 1239143 w 2637637"/>
              <a:gd name="connsiteY34" fmla="*/ 1544490 h 2375890"/>
              <a:gd name="connsiteX35" fmla="*/ 1277563 w 2637637"/>
              <a:gd name="connsiteY35" fmla="*/ 1367758 h 2375890"/>
              <a:gd name="connsiteX36" fmla="*/ 1154619 w 2637637"/>
              <a:gd name="connsiteY36" fmla="*/ 1229445 h 2375890"/>
              <a:gd name="connsiteX37" fmla="*/ 1185355 w 2637637"/>
              <a:gd name="connsiteY37" fmla="*/ 1068080 h 2375890"/>
              <a:gd name="connsiteX38" fmla="*/ 1377455 w 2637637"/>
              <a:gd name="connsiteY38" fmla="*/ 1144921 h 2375890"/>
              <a:gd name="connsiteX39" fmla="*/ 1677133 w 2637637"/>
              <a:gd name="connsiteY39" fmla="*/ 1091132 h 2375890"/>
              <a:gd name="connsiteX40" fmla="*/ 1876918 w 2637637"/>
              <a:gd name="connsiteY40" fmla="*/ 991240 h 2375890"/>
              <a:gd name="connsiteX41" fmla="*/ 1792393 w 2637637"/>
              <a:gd name="connsiteY41" fmla="*/ 722299 h 2375890"/>
              <a:gd name="connsiteX42" fmla="*/ 1684817 w 2637637"/>
              <a:gd name="connsiteY42" fmla="*/ 599354 h 2375890"/>
              <a:gd name="connsiteX43" fmla="*/ 1923022 w 2637637"/>
              <a:gd name="connsiteY43" fmla="*/ 345781 h 2375890"/>
              <a:gd name="connsiteX44" fmla="*/ 2514692 w 2637637"/>
              <a:gd name="connsiteY44" fmla="*/ 76840 h 2375890"/>
              <a:gd name="connsiteX45" fmla="*/ 2637637 w 2637637"/>
              <a:gd name="connsiteY45" fmla="*/ 0 h 2375890"/>
              <a:gd name="connsiteX46" fmla="*/ 240219 w 2637637"/>
              <a:gd name="connsiteY46" fmla="*/ 76840 h 2375890"/>
              <a:gd name="connsiteX0" fmla="*/ 240219 w 2637637"/>
              <a:gd name="connsiteY0" fmla="*/ 76840 h 2343801"/>
              <a:gd name="connsiteX1" fmla="*/ 178746 w 2637637"/>
              <a:gd name="connsiteY1" fmla="*/ 169048 h 2343801"/>
              <a:gd name="connsiteX2" fmla="*/ 217166 w 2637637"/>
              <a:gd name="connsiteY2" fmla="*/ 391885 h 2343801"/>
              <a:gd name="connsiteX3" fmla="*/ 270955 w 2637637"/>
              <a:gd name="connsiteY3" fmla="*/ 461042 h 2343801"/>
              <a:gd name="connsiteX4" fmla="*/ 148010 w 2637637"/>
              <a:gd name="connsiteY4" fmla="*/ 445674 h 2343801"/>
              <a:gd name="connsiteX5" fmla="*/ 2013 w 2637637"/>
              <a:gd name="connsiteY5" fmla="*/ 514830 h 2343801"/>
              <a:gd name="connsiteX6" fmla="*/ 63486 w 2637637"/>
              <a:gd name="connsiteY6" fmla="*/ 607038 h 2343801"/>
              <a:gd name="connsiteX7" fmla="*/ 71170 w 2637637"/>
              <a:gd name="connsiteY7" fmla="*/ 706931 h 2343801"/>
              <a:gd name="connsiteX8" fmla="*/ 71170 w 2637637"/>
              <a:gd name="connsiteY8" fmla="*/ 852927 h 2343801"/>
              <a:gd name="connsiteX9" fmla="*/ 163378 w 2637637"/>
              <a:gd name="connsiteY9" fmla="*/ 1060396 h 2343801"/>
              <a:gd name="connsiteX10" fmla="*/ 247903 w 2637637"/>
              <a:gd name="connsiteY10" fmla="*/ 983556 h 2343801"/>
              <a:gd name="connsiteX11" fmla="*/ 363163 w 2637637"/>
              <a:gd name="connsiteY11" fmla="*/ 1083448 h 2343801"/>
              <a:gd name="connsiteX12" fmla="*/ 486108 w 2637637"/>
              <a:gd name="connsiteY12" fmla="*/ 1021976 h 2343801"/>
              <a:gd name="connsiteX13" fmla="*/ 432319 w 2637637"/>
              <a:gd name="connsiteY13" fmla="*/ 1206393 h 2343801"/>
              <a:gd name="connsiteX14" fmla="*/ 501476 w 2637637"/>
              <a:gd name="connsiteY14" fmla="*/ 1275549 h 2343801"/>
              <a:gd name="connsiteX15" fmla="*/ 555264 w 2637637"/>
              <a:gd name="connsiteY15" fmla="*/ 1321653 h 2343801"/>
              <a:gd name="connsiteX16" fmla="*/ 647472 w 2637637"/>
              <a:gd name="connsiteY16" fmla="*/ 1475334 h 2343801"/>
              <a:gd name="connsiteX17" fmla="*/ 570632 w 2637637"/>
              <a:gd name="connsiteY17" fmla="*/ 1552174 h 2343801"/>
              <a:gd name="connsiteX18" fmla="*/ 509160 w 2637637"/>
              <a:gd name="connsiteY18" fmla="*/ 1536806 h 2343801"/>
              <a:gd name="connsiteX19" fmla="*/ 463055 w 2637637"/>
              <a:gd name="connsiteY19" fmla="*/ 1629015 h 2343801"/>
              <a:gd name="connsiteX20" fmla="*/ 555264 w 2637637"/>
              <a:gd name="connsiteY20" fmla="*/ 1629015 h 2343801"/>
              <a:gd name="connsiteX21" fmla="*/ 578316 w 2637637"/>
              <a:gd name="connsiteY21" fmla="*/ 1613647 h 2343801"/>
              <a:gd name="connsiteX22" fmla="*/ 609052 w 2637637"/>
              <a:gd name="connsiteY22" fmla="*/ 1736591 h 2343801"/>
              <a:gd name="connsiteX23" fmla="*/ 516844 w 2637637"/>
              <a:gd name="connsiteY23" fmla="*/ 1736591 h 2343801"/>
              <a:gd name="connsiteX24" fmla="*/ 501476 w 2637637"/>
              <a:gd name="connsiteY24" fmla="*/ 1859536 h 2343801"/>
              <a:gd name="connsiteX25" fmla="*/ 593684 w 2637637"/>
              <a:gd name="connsiteY25" fmla="*/ 1836484 h 2343801"/>
              <a:gd name="connsiteX26" fmla="*/ 747365 w 2637637"/>
              <a:gd name="connsiteY26" fmla="*/ 1813432 h 2343801"/>
              <a:gd name="connsiteX27" fmla="*/ 1000938 w 2637637"/>
              <a:gd name="connsiteY27" fmla="*/ 1997848 h 2343801"/>
              <a:gd name="connsiteX28" fmla="*/ 1031674 w 2637637"/>
              <a:gd name="connsiteY28" fmla="*/ 2020900 h 2343801"/>
              <a:gd name="connsiteX29" fmla="*/ 1103776 w 2637637"/>
              <a:gd name="connsiteY29" fmla="*/ 2316358 h 2343801"/>
              <a:gd name="connsiteX30" fmla="*/ 1157804 w 2637637"/>
              <a:gd name="connsiteY30" fmla="*/ 2304772 h 2343801"/>
              <a:gd name="connsiteX31" fmla="*/ 1169987 w 2637637"/>
              <a:gd name="connsiteY31" fmla="*/ 2128477 h 2343801"/>
              <a:gd name="connsiteX32" fmla="*/ 1308299 w 2637637"/>
              <a:gd name="connsiteY32" fmla="*/ 1867220 h 2343801"/>
              <a:gd name="connsiteX33" fmla="*/ 1062410 w 2637637"/>
              <a:gd name="connsiteY33" fmla="*/ 1621331 h 2343801"/>
              <a:gd name="connsiteX34" fmla="*/ 1239143 w 2637637"/>
              <a:gd name="connsiteY34" fmla="*/ 1544490 h 2343801"/>
              <a:gd name="connsiteX35" fmla="*/ 1277563 w 2637637"/>
              <a:gd name="connsiteY35" fmla="*/ 1367758 h 2343801"/>
              <a:gd name="connsiteX36" fmla="*/ 1154619 w 2637637"/>
              <a:gd name="connsiteY36" fmla="*/ 1229445 h 2343801"/>
              <a:gd name="connsiteX37" fmla="*/ 1185355 w 2637637"/>
              <a:gd name="connsiteY37" fmla="*/ 1068080 h 2343801"/>
              <a:gd name="connsiteX38" fmla="*/ 1377455 w 2637637"/>
              <a:gd name="connsiteY38" fmla="*/ 1144921 h 2343801"/>
              <a:gd name="connsiteX39" fmla="*/ 1677133 w 2637637"/>
              <a:gd name="connsiteY39" fmla="*/ 1091132 h 2343801"/>
              <a:gd name="connsiteX40" fmla="*/ 1876918 w 2637637"/>
              <a:gd name="connsiteY40" fmla="*/ 991240 h 2343801"/>
              <a:gd name="connsiteX41" fmla="*/ 1792393 w 2637637"/>
              <a:gd name="connsiteY41" fmla="*/ 722299 h 2343801"/>
              <a:gd name="connsiteX42" fmla="*/ 1684817 w 2637637"/>
              <a:gd name="connsiteY42" fmla="*/ 599354 h 2343801"/>
              <a:gd name="connsiteX43" fmla="*/ 1923022 w 2637637"/>
              <a:gd name="connsiteY43" fmla="*/ 345781 h 2343801"/>
              <a:gd name="connsiteX44" fmla="*/ 2514692 w 2637637"/>
              <a:gd name="connsiteY44" fmla="*/ 76840 h 2343801"/>
              <a:gd name="connsiteX45" fmla="*/ 2637637 w 2637637"/>
              <a:gd name="connsiteY45" fmla="*/ 0 h 2343801"/>
              <a:gd name="connsiteX46" fmla="*/ 240219 w 2637637"/>
              <a:gd name="connsiteY46" fmla="*/ 76840 h 2343801"/>
              <a:gd name="connsiteX0" fmla="*/ 240219 w 2637637"/>
              <a:gd name="connsiteY0" fmla="*/ 76840 h 2380868"/>
              <a:gd name="connsiteX1" fmla="*/ 178746 w 2637637"/>
              <a:gd name="connsiteY1" fmla="*/ 169048 h 2380868"/>
              <a:gd name="connsiteX2" fmla="*/ 217166 w 2637637"/>
              <a:gd name="connsiteY2" fmla="*/ 391885 h 2380868"/>
              <a:gd name="connsiteX3" fmla="*/ 270955 w 2637637"/>
              <a:gd name="connsiteY3" fmla="*/ 461042 h 2380868"/>
              <a:gd name="connsiteX4" fmla="*/ 148010 w 2637637"/>
              <a:gd name="connsiteY4" fmla="*/ 445674 h 2380868"/>
              <a:gd name="connsiteX5" fmla="*/ 2013 w 2637637"/>
              <a:gd name="connsiteY5" fmla="*/ 514830 h 2380868"/>
              <a:gd name="connsiteX6" fmla="*/ 63486 w 2637637"/>
              <a:gd name="connsiteY6" fmla="*/ 607038 h 2380868"/>
              <a:gd name="connsiteX7" fmla="*/ 71170 w 2637637"/>
              <a:gd name="connsiteY7" fmla="*/ 706931 h 2380868"/>
              <a:gd name="connsiteX8" fmla="*/ 71170 w 2637637"/>
              <a:gd name="connsiteY8" fmla="*/ 852927 h 2380868"/>
              <a:gd name="connsiteX9" fmla="*/ 163378 w 2637637"/>
              <a:gd name="connsiteY9" fmla="*/ 1060396 h 2380868"/>
              <a:gd name="connsiteX10" fmla="*/ 247903 w 2637637"/>
              <a:gd name="connsiteY10" fmla="*/ 983556 h 2380868"/>
              <a:gd name="connsiteX11" fmla="*/ 363163 w 2637637"/>
              <a:gd name="connsiteY11" fmla="*/ 1083448 h 2380868"/>
              <a:gd name="connsiteX12" fmla="*/ 486108 w 2637637"/>
              <a:gd name="connsiteY12" fmla="*/ 1021976 h 2380868"/>
              <a:gd name="connsiteX13" fmla="*/ 432319 w 2637637"/>
              <a:gd name="connsiteY13" fmla="*/ 1206393 h 2380868"/>
              <a:gd name="connsiteX14" fmla="*/ 501476 w 2637637"/>
              <a:gd name="connsiteY14" fmla="*/ 1275549 h 2380868"/>
              <a:gd name="connsiteX15" fmla="*/ 555264 w 2637637"/>
              <a:gd name="connsiteY15" fmla="*/ 1321653 h 2380868"/>
              <a:gd name="connsiteX16" fmla="*/ 647472 w 2637637"/>
              <a:gd name="connsiteY16" fmla="*/ 1475334 h 2380868"/>
              <a:gd name="connsiteX17" fmla="*/ 570632 w 2637637"/>
              <a:gd name="connsiteY17" fmla="*/ 1552174 h 2380868"/>
              <a:gd name="connsiteX18" fmla="*/ 509160 w 2637637"/>
              <a:gd name="connsiteY18" fmla="*/ 1536806 h 2380868"/>
              <a:gd name="connsiteX19" fmla="*/ 463055 w 2637637"/>
              <a:gd name="connsiteY19" fmla="*/ 1629015 h 2380868"/>
              <a:gd name="connsiteX20" fmla="*/ 555264 w 2637637"/>
              <a:gd name="connsiteY20" fmla="*/ 1629015 h 2380868"/>
              <a:gd name="connsiteX21" fmla="*/ 578316 w 2637637"/>
              <a:gd name="connsiteY21" fmla="*/ 1613647 h 2380868"/>
              <a:gd name="connsiteX22" fmla="*/ 609052 w 2637637"/>
              <a:gd name="connsiteY22" fmla="*/ 1736591 h 2380868"/>
              <a:gd name="connsiteX23" fmla="*/ 516844 w 2637637"/>
              <a:gd name="connsiteY23" fmla="*/ 1736591 h 2380868"/>
              <a:gd name="connsiteX24" fmla="*/ 501476 w 2637637"/>
              <a:gd name="connsiteY24" fmla="*/ 1859536 h 2380868"/>
              <a:gd name="connsiteX25" fmla="*/ 593684 w 2637637"/>
              <a:gd name="connsiteY25" fmla="*/ 1836484 h 2380868"/>
              <a:gd name="connsiteX26" fmla="*/ 747365 w 2637637"/>
              <a:gd name="connsiteY26" fmla="*/ 1813432 h 2380868"/>
              <a:gd name="connsiteX27" fmla="*/ 1000938 w 2637637"/>
              <a:gd name="connsiteY27" fmla="*/ 1997848 h 2380868"/>
              <a:gd name="connsiteX28" fmla="*/ 1031674 w 2637637"/>
              <a:gd name="connsiteY28" fmla="*/ 2020900 h 2380868"/>
              <a:gd name="connsiteX29" fmla="*/ 1103776 w 2637637"/>
              <a:gd name="connsiteY29" fmla="*/ 2316358 h 2380868"/>
              <a:gd name="connsiteX30" fmla="*/ 1124639 w 2637637"/>
              <a:gd name="connsiteY30" fmla="*/ 2380578 h 2380868"/>
              <a:gd name="connsiteX31" fmla="*/ 1157804 w 2637637"/>
              <a:gd name="connsiteY31" fmla="*/ 2304772 h 2380868"/>
              <a:gd name="connsiteX32" fmla="*/ 1169987 w 2637637"/>
              <a:gd name="connsiteY32" fmla="*/ 2128477 h 2380868"/>
              <a:gd name="connsiteX33" fmla="*/ 1308299 w 2637637"/>
              <a:gd name="connsiteY33" fmla="*/ 1867220 h 2380868"/>
              <a:gd name="connsiteX34" fmla="*/ 1062410 w 2637637"/>
              <a:gd name="connsiteY34" fmla="*/ 1621331 h 2380868"/>
              <a:gd name="connsiteX35" fmla="*/ 1239143 w 2637637"/>
              <a:gd name="connsiteY35" fmla="*/ 1544490 h 2380868"/>
              <a:gd name="connsiteX36" fmla="*/ 1277563 w 2637637"/>
              <a:gd name="connsiteY36" fmla="*/ 1367758 h 2380868"/>
              <a:gd name="connsiteX37" fmla="*/ 1154619 w 2637637"/>
              <a:gd name="connsiteY37" fmla="*/ 1229445 h 2380868"/>
              <a:gd name="connsiteX38" fmla="*/ 1185355 w 2637637"/>
              <a:gd name="connsiteY38" fmla="*/ 1068080 h 2380868"/>
              <a:gd name="connsiteX39" fmla="*/ 1377455 w 2637637"/>
              <a:gd name="connsiteY39" fmla="*/ 1144921 h 2380868"/>
              <a:gd name="connsiteX40" fmla="*/ 1677133 w 2637637"/>
              <a:gd name="connsiteY40" fmla="*/ 1091132 h 2380868"/>
              <a:gd name="connsiteX41" fmla="*/ 1876918 w 2637637"/>
              <a:gd name="connsiteY41" fmla="*/ 991240 h 2380868"/>
              <a:gd name="connsiteX42" fmla="*/ 1792393 w 2637637"/>
              <a:gd name="connsiteY42" fmla="*/ 722299 h 2380868"/>
              <a:gd name="connsiteX43" fmla="*/ 1684817 w 2637637"/>
              <a:gd name="connsiteY43" fmla="*/ 599354 h 2380868"/>
              <a:gd name="connsiteX44" fmla="*/ 1923022 w 2637637"/>
              <a:gd name="connsiteY44" fmla="*/ 345781 h 2380868"/>
              <a:gd name="connsiteX45" fmla="*/ 2514692 w 2637637"/>
              <a:gd name="connsiteY45" fmla="*/ 76840 h 2380868"/>
              <a:gd name="connsiteX46" fmla="*/ 2637637 w 2637637"/>
              <a:gd name="connsiteY46" fmla="*/ 0 h 2380868"/>
              <a:gd name="connsiteX47" fmla="*/ 240219 w 2637637"/>
              <a:gd name="connsiteY47" fmla="*/ 76840 h 2380868"/>
              <a:gd name="connsiteX0" fmla="*/ 240219 w 2637637"/>
              <a:gd name="connsiteY0" fmla="*/ 76840 h 2381381"/>
              <a:gd name="connsiteX1" fmla="*/ 178746 w 2637637"/>
              <a:gd name="connsiteY1" fmla="*/ 169048 h 2381381"/>
              <a:gd name="connsiteX2" fmla="*/ 217166 w 2637637"/>
              <a:gd name="connsiteY2" fmla="*/ 391885 h 2381381"/>
              <a:gd name="connsiteX3" fmla="*/ 270955 w 2637637"/>
              <a:gd name="connsiteY3" fmla="*/ 461042 h 2381381"/>
              <a:gd name="connsiteX4" fmla="*/ 148010 w 2637637"/>
              <a:gd name="connsiteY4" fmla="*/ 445674 h 2381381"/>
              <a:gd name="connsiteX5" fmla="*/ 2013 w 2637637"/>
              <a:gd name="connsiteY5" fmla="*/ 514830 h 2381381"/>
              <a:gd name="connsiteX6" fmla="*/ 63486 w 2637637"/>
              <a:gd name="connsiteY6" fmla="*/ 607038 h 2381381"/>
              <a:gd name="connsiteX7" fmla="*/ 71170 w 2637637"/>
              <a:gd name="connsiteY7" fmla="*/ 706931 h 2381381"/>
              <a:gd name="connsiteX8" fmla="*/ 71170 w 2637637"/>
              <a:gd name="connsiteY8" fmla="*/ 852927 h 2381381"/>
              <a:gd name="connsiteX9" fmla="*/ 163378 w 2637637"/>
              <a:gd name="connsiteY9" fmla="*/ 1060396 h 2381381"/>
              <a:gd name="connsiteX10" fmla="*/ 247903 w 2637637"/>
              <a:gd name="connsiteY10" fmla="*/ 983556 h 2381381"/>
              <a:gd name="connsiteX11" fmla="*/ 363163 w 2637637"/>
              <a:gd name="connsiteY11" fmla="*/ 1083448 h 2381381"/>
              <a:gd name="connsiteX12" fmla="*/ 486108 w 2637637"/>
              <a:gd name="connsiteY12" fmla="*/ 1021976 h 2381381"/>
              <a:gd name="connsiteX13" fmla="*/ 432319 w 2637637"/>
              <a:gd name="connsiteY13" fmla="*/ 1206393 h 2381381"/>
              <a:gd name="connsiteX14" fmla="*/ 501476 w 2637637"/>
              <a:gd name="connsiteY14" fmla="*/ 1275549 h 2381381"/>
              <a:gd name="connsiteX15" fmla="*/ 555264 w 2637637"/>
              <a:gd name="connsiteY15" fmla="*/ 1321653 h 2381381"/>
              <a:gd name="connsiteX16" fmla="*/ 647472 w 2637637"/>
              <a:gd name="connsiteY16" fmla="*/ 1475334 h 2381381"/>
              <a:gd name="connsiteX17" fmla="*/ 570632 w 2637637"/>
              <a:gd name="connsiteY17" fmla="*/ 1552174 h 2381381"/>
              <a:gd name="connsiteX18" fmla="*/ 509160 w 2637637"/>
              <a:gd name="connsiteY18" fmla="*/ 1536806 h 2381381"/>
              <a:gd name="connsiteX19" fmla="*/ 463055 w 2637637"/>
              <a:gd name="connsiteY19" fmla="*/ 1629015 h 2381381"/>
              <a:gd name="connsiteX20" fmla="*/ 555264 w 2637637"/>
              <a:gd name="connsiteY20" fmla="*/ 1629015 h 2381381"/>
              <a:gd name="connsiteX21" fmla="*/ 578316 w 2637637"/>
              <a:gd name="connsiteY21" fmla="*/ 1613647 h 2381381"/>
              <a:gd name="connsiteX22" fmla="*/ 609052 w 2637637"/>
              <a:gd name="connsiteY22" fmla="*/ 1736591 h 2381381"/>
              <a:gd name="connsiteX23" fmla="*/ 516844 w 2637637"/>
              <a:gd name="connsiteY23" fmla="*/ 1736591 h 2381381"/>
              <a:gd name="connsiteX24" fmla="*/ 501476 w 2637637"/>
              <a:gd name="connsiteY24" fmla="*/ 1859536 h 2381381"/>
              <a:gd name="connsiteX25" fmla="*/ 593684 w 2637637"/>
              <a:gd name="connsiteY25" fmla="*/ 1836484 h 2381381"/>
              <a:gd name="connsiteX26" fmla="*/ 747365 w 2637637"/>
              <a:gd name="connsiteY26" fmla="*/ 1813432 h 2381381"/>
              <a:gd name="connsiteX27" fmla="*/ 1000938 w 2637637"/>
              <a:gd name="connsiteY27" fmla="*/ 1997848 h 2381381"/>
              <a:gd name="connsiteX28" fmla="*/ 1031674 w 2637637"/>
              <a:gd name="connsiteY28" fmla="*/ 2020900 h 2381381"/>
              <a:gd name="connsiteX29" fmla="*/ 1080087 w 2637637"/>
              <a:gd name="connsiteY29" fmla="*/ 2325834 h 2381381"/>
              <a:gd name="connsiteX30" fmla="*/ 1124639 w 2637637"/>
              <a:gd name="connsiteY30" fmla="*/ 2380578 h 2381381"/>
              <a:gd name="connsiteX31" fmla="*/ 1157804 w 2637637"/>
              <a:gd name="connsiteY31" fmla="*/ 2304772 h 2381381"/>
              <a:gd name="connsiteX32" fmla="*/ 1169987 w 2637637"/>
              <a:gd name="connsiteY32" fmla="*/ 2128477 h 2381381"/>
              <a:gd name="connsiteX33" fmla="*/ 1308299 w 2637637"/>
              <a:gd name="connsiteY33" fmla="*/ 1867220 h 2381381"/>
              <a:gd name="connsiteX34" fmla="*/ 1062410 w 2637637"/>
              <a:gd name="connsiteY34" fmla="*/ 1621331 h 2381381"/>
              <a:gd name="connsiteX35" fmla="*/ 1239143 w 2637637"/>
              <a:gd name="connsiteY35" fmla="*/ 1544490 h 2381381"/>
              <a:gd name="connsiteX36" fmla="*/ 1277563 w 2637637"/>
              <a:gd name="connsiteY36" fmla="*/ 1367758 h 2381381"/>
              <a:gd name="connsiteX37" fmla="*/ 1154619 w 2637637"/>
              <a:gd name="connsiteY37" fmla="*/ 1229445 h 2381381"/>
              <a:gd name="connsiteX38" fmla="*/ 1185355 w 2637637"/>
              <a:gd name="connsiteY38" fmla="*/ 1068080 h 2381381"/>
              <a:gd name="connsiteX39" fmla="*/ 1377455 w 2637637"/>
              <a:gd name="connsiteY39" fmla="*/ 1144921 h 2381381"/>
              <a:gd name="connsiteX40" fmla="*/ 1677133 w 2637637"/>
              <a:gd name="connsiteY40" fmla="*/ 1091132 h 2381381"/>
              <a:gd name="connsiteX41" fmla="*/ 1876918 w 2637637"/>
              <a:gd name="connsiteY41" fmla="*/ 991240 h 2381381"/>
              <a:gd name="connsiteX42" fmla="*/ 1792393 w 2637637"/>
              <a:gd name="connsiteY42" fmla="*/ 722299 h 2381381"/>
              <a:gd name="connsiteX43" fmla="*/ 1684817 w 2637637"/>
              <a:gd name="connsiteY43" fmla="*/ 599354 h 2381381"/>
              <a:gd name="connsiteX44" fmla="*/ 1923022 w 2637637"/>
              <a:gd name="connsiteY44" fmla="*/ 345781 h 2381381"/>
              <a:gd name="connsiteX45" fmla="*/ 2514692 w 2637637"/>
              <a:gd name="connsiteY45" fmla="*/ 76840 h 2381381"/>
              <a:gd name="connsiteX46" fmla="*/ 2637637 w 2637637"/>
              <a:gd name="connsiteY46" fmla="*/ 0 h 2381381"/>
              <a:gd name="connsiteX47" fmla="*/ 240219 w 2637637"/>
              <a:gd name="connsiteY47" fmla="*/ 76840 h 2381381"/>
              <a:gd name="connsiteX0" fmla="*/ 238340 w 2635758"/>
              <a:gd name="connsiteY0" fmla="*/ 76840 h 2381381"/>
              <a:gd name="connsiteX1" fmla="*/ 176867 w 2635758"/>
              <a:gd name="connsiteY1" fmla="*/ 169048 h 2381381"/>
              <a:gd name="connsiteX2" fmla="*/ 215287 w 2635758"/>
              <a:gd name="connsiteY2" fmla="*/ 391885 h 2381381"/>
              <a:gd name="connsiteX3" fmla="*/ 269076 w 2635758"/>
              <a:gd name="connsiteY3" fmla="*/ 461042 h 2381381"/>
              <a:gd name="connsiteX4" fmla="*/ 146131 w 2635758"/>
              <a:gd name="connsiteY4" fmla="*/ 445674 h 2381381"/>
              <a:gd name="connsiteX5" fmla="*/ 80439 w 2635758"/>
              <a:gd name="connsiteY5" fmla="*/ 513874 h 2381381"/>
              <a:gd name="connsiteX6" fmla="*/ 134 w 2635758"/>
              <a:gd name="connsiteY6" fmla="*/ 514830 h 2381381"/>
              <a:gd name="connsiteX7" fmla="*/ 61607 w 2635758"/>
              <a:gd name="connsiteY7" fmla="*/ 607038 h 2381381"/>
              <a:gd name="connsiteX8" fmla="*/ 69291 w 2635758"/>
              <a:gd name="connsiteY8" fmla="*/ 706931 h 2381381"/>
              <a:gd name="connsiteX9" fmla="*/ 69291 w 2635758"/>
              <a:gd name="connsiteY9" fmla="*/ 852927 h 2381381"/>
              <a:gd name="connsiteX10" fmla="*/ 161499 w 2635758"/>
              <a:gd name="connsiteY10" fmla="*/ 1060396 h 2381381"/>
              <a:gd name="connsiteX11" fmla="*/ 246024 w 2635758"/>
              <a:gd name="connsiteY11" fmla="*/ 983556 h 2381381"/>
              <a:gd name="connsiteX12" fmla="*/ 361284 w 2635758"/>
              <a:gd name="connsiteY12" fmla="*/ 1083448 h 2381381"/>
              <a:gd name="connsiteX13" fmla="*/ 484229 w 2635758"/>
              <a:gd name="connsiteY13" fmla="*/ 1021976 h 2381381"/>
              <a:gd name="connsiteX14" fmla="*/ 430440 w 2635758"/>
              <a:gd name="connsiteY14" fmla="*/ 1206393 h 2381381"/>
              <a:gd name="connsiteX15" fmla="*/ 499597 w 2635758"/>
              <a:gd name="connsiteY15" fmla="*/ 1275549 h 2381381"/>
              <a:gd name="connsiteX16" fmla="*/ 553385 w 2635758"/>
              <a:gd name="connsiteY16" fmla="*/ 1321653 h 2381381"/>
              <a:gd name="connsiteX17" fmla="*/ 645593 w 2635758"/>
              <a:gd name="connsiteY17" fmla="*/ 1475334 h 2381381"/>
              <a:gd name="connsiteX18" fmla="*/ 568753 w 2635758"/>
              <a:gd name="connsiteY18" fmla="*/ 1552174 h 2381381"/>
              <a:gd name="connsiteX19" fmla="*/ 507281 w 2635758"/>
              <a:gd name="connsiteY19" fmla="*/ 1536806 h 2381381"/>
              <a:gd name="connsiteX20" fmla="*/ 461176 w 2635758"/>
              <a:gd name="connsiteY20" fmla="*/ 1629015 h 2381381"/>
              <a:gd name="connsiteX21" fmla="*/ 553385 w 2635758"/>
              <a:gd name="connsiteY21" fmla="*/ 1629015 h 2381381"/>
              <a:gd name="connsiteX22" fmla="*/ 576437 w 2635758"/>
              <a:gd name="connsiteY22" fmla="*/ 1613647 h 2381381"/>
              <a:gd name="connsiteX23" fmla="*/ 607173 w 2635758"/>
              <a:gd name="connsiteY23" fmla="*/ 1736591 h 2381381"/>
              <a:gd name="connsiteX24" fmla="*/ 514965 w 2635758"/>
              <a:gd name="connsiteY24" fmla="*/ 1736591 h 2381381"/>
              <a:gd name="connsiteX25" fmla="*/ 499597 w 2635758"/>
              <a:gd name="connsiteY25" fmla="*/ 1859536 h 2381381"/>
              <a:gd name="connsiteX26" fmla="*/ 591805 w 2635758"/>
              <a:gd name="connsiteY26" fmla="*/ 1836484 h 2381381"/>
              <a:gd name="connsiteX27" fmla="*/ 745486 w 2635758"/>
              <a:gd name="connsiteY27" fmla="*/ 1813432 h 2381381"/>
              <a:gd name="connsiteX28" fmla="*/ 999059 w 2635758"/>
              <a:gd name="connsiteY28" fmla="*/ 1997848 h 2381381"/>
              <a:gd name="connsiteX29" fmla="*/ 1029795 w 2635758"/>
              <a:gd name="connsiteY29" fmla="*/ 2020900 h 2381381"/>
              <a:gd name="connsiteX30" fmla="*/ 1078208 w 2635758"/>
              <a:gd name="connsiteY30" fmla="*/ 2325834 h 2381381"/>
              <a:gd name="connsiteX31" fmla="*/ 1122760 w 2635758"/>
              <a:gd name="connsiteY31" fmla="*/ 2380578 h 2381381"/>
              <a:gd name="connsiteX32" fmla="*/ 1155925 w 2635758"/>
              <a:gd name="connsiteY32" fmla="*/ 2304772 h 2381381"/>
              <a:gd name="connsiteX33" fmla="*/ 1168108 w 2635758"/>
              <a:gd name="connsiteY33" fmla="*/ 2128477 h 2381381"/>
              <a:gd name="connsiteX34" fmla="*/ 1306420 w 2635758"/>
              <a:gd name="connsiteY34" fmla="*/ 1867220 h 2381381"/>
              <a:gd name="connsiteX35" fmla="*/ 1060531 w 2635758"/>
              <a:gd name="connsiteY35" fmla="*/ 1621331 h 2381381"/>
              <a:gd name="connsiteX36" fmla="*/ 1237264 w 2635758"/>
              <a:gd name="connsiteY36" fmla="*/ 1544490 h 2381381"/>
              <a:gd name="connsiteX37" fmla="*/ 1275684 w 2635758"/>
              <a:gd name="connsiteY37" fmla="*/ 1367758 h 2381381"/>
              <a:gd name="connsiteX38" fmla="*/ 1152740 w 2635758"/>
              <a:gd name="connsiteY38" fmla="*/ 1229445 h 2381381"/>
              <a:gd name="connsiteX39" fmla="*/ 1183476 w 2635758"/>
              <a:gd name="connsiteY39" fmla="*/ 1068080 h 2381381"/>
              <a:gd name="connsiteX40" fmla="*/ 1375576 w 2635758"/>
              <a:gd name="connsiteY40" fmla="*/ 1144921 h 2381381"/>
              <a:gd name="connsiteX41" fmla="*/ 1675254 w 2635758"/>
              <a:gd name="connsiteY41" fmla="*/ 1091132 h 2381381"/>
              <a:gd name="connsiteX42" fmla="*/ 1875039 w 2635758"/>
              <a:gd name="connsiteY42" fmla="*/ 991240 h 2381381"/>
              <a:gd name="connsiteX43" fmla="*/ 1790514 w 2635758"/>
              <a:gd name="connsiteY43" fmla="*/ 722299 h 2381381"/>
              <a:gd name="connsiteX44" fmla="*/ 1682938 w 2635758"/>
              <a:gd name="connsiteY44" fmla="*/ 599354 h 2381381"/>
              <a:gd name="connsiteX45" fmla="*/ 1921143 w 2635758"/>
              <a:gd name="connsiteY45" fmla="*/ 345781 h 2381381"/>
              <a:gd name="connsiteX46" fmla="*/ 2512813 w 2635758"/>
              <a:gd name="connsiteY46" fmla="*/ 76840 h 2381381"/>
              <a:gd name="connsiteX47" fmla="*/ 2635758 w 2635758"/>
              <a:gd name="connsiteY47" fmla="*/ 0 h 2381381"/>
              <a:gd name="connsiteX48" fmla="*/ 238340 w 2635758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186960 w 2607431"/>
              <a:gd name="connsiteY2" fmla="*/ 391885 h 2381381"/>
              <a:gd name="connsiteX3" fmla="*/ 240749 w 2607431"/>
              <a:gd name="connsiteY3" fmla="*/ 461042 h 2381381"/>
              <a:gd name="connsiteX4" fmla="*/ 117804 w 2607431"/>
              <a:gd name="connsiteY4" fmla="*/ 445674 h 2381381"/>
              <a:gd name="connsiteX5" fmla="*/ 52112 w 2607431"/>
              <a:gd name="connsiteY5" fmla="*/ 513874 h 2381381"/>
              <a:gd name="connsiteX6" fmla="*/ 234 w 2607431"/>
              <a:gd name="connsiteY6" fmla="*/ 538520 h 2381381"/>
              <a:gd name="connsiteX7" fmla="*/ 33280 w 2607431"/>
              <a:gd name="connsiteY7" fmla="*/ 607038 h 2381381"/>
              <a:gd name="connsiteX8" fmla="*/ 40964 w 2607431"/>
              <a:gd name="connsiteY8" fmla="*/ 706931 h 2381381"/>
              <a:gd name="connsiteX9" fmla="*/ 40964 w 2607431"/>
              <a:gd name="connsiteY9" fmla="*/ 852927 h 2381381"/>
              <a:gd name="connsiteX10" fmla="*/ 133172 w 2607431"/>
              <a:gd name="connsiteY10" fmla="*/ 1060396 h 2381381"/>
              <a:gd name="connsiteX11" fmla="*/ 217697 w 2607431"/>
              <a:gd name="connsiteY11" fmla="*/ 983556 h 2381381"/>
              <a:gd name="connsiteX12" fmla="*/ 332957 w 2607431"/>
              <a:gd name="connsiteY12" fmla="*/ 1083448 h 2381381"/>
              <a:gd name="connsiteX13" fmla="*/ 455902 w 2607431"/>
              <a:gd name="connsiteY13" fmla="*/ 1021976 h 2381381"/>
              <a:gd name="connsiteX14" fmla="*/ 402113 w 2607431"/>
              <a:gd name="connsiteY14" fmla="*/ 1206393 h 2381381"/>
              <a:gd name="connsiteX15" fmla="*/ 471270 w 2607431"/>
              <a:gd name="connsiteY15" fmla="*/ 1275549 h 2381381"/>
              <a:gd name="connsiteX16" fmla="*/ 525058 w 2607431"/>
              <a:gd name="connsiteY16" fmla="*/ 1321653 h 2381381"/>
              <a:gd name="connsiteX17" fmla="*/ 617266 w 2607431"/>
              <a:gd name="connsiteY17" fmla="*/ 1475334 h 2381381"/>
              <a:gd name="connsiteX18" fmla="*/ 540426 w 2607431"/>
              <a:gd name="connsiteY18" fmla="*/ 1552174 h 2381381"/>
              <a:gd name="connsiteX19" fmla="*/ 478954 w 2607431"/>
              <a:gd name="connsiteY19" fmla="*/ 1536806 h 2381381"/>
              <a:gd name="connsiteX20" fmla="*/ 432849 w 2607431"/>
              <a:gd name="connsiteY20" fmla="*/ 1629015 h 2381381"/>
              <a:gd name="connsiteX21" fmla="*/ 525058 w 2607431"/>
              <a:gd name="connsiteY21" fmla="*/ 1629015 h 2381381"/>
              <a:gd name="connsiteX22" fmla="*/ 548110 w 2607431"/>
              <a:gd name="connsiteY22" fmla="*/ 1613647 h 2381381"/>
              <a:gd name="connsiteX23" fmla="*/ 578846 w 2607431"/>
              <a:gd name="connsiteY23" fmla="*/ 1736591 h 2381381"/>
              <a:gd name="connsiteX24" fmla="*/ 486638 w 2607431"/>
              <a:gd name="connsiteY24" fmla="*/ 1736591 h 2381381"/>
              <a:gd name="connsiteX25" fmla="*/ 471270 w 2607431"/>
              <a:gd name="connsiteY25" fmla="*/ 1859536 h 2381381"/>
              <a:gd name="connsiteX26" fmla="*/ 563478 w 2607431"/>
              <a:gd name="connsiteY26" fmla="*/ 1836484 h 2381381"/>
              <a:gd name="connsiteX27" fmla="*/ 717159 w 2607431"/>
              <a:gd name="connsiteY27" fmla="*/ 1813432 h 2381381"/>
              <a:gd name="connsiteX28" fmla="*/ 970732 w 2607431"/>
              <a:gd name="connsiteY28" fmla="*/ 1997848 h 2381381"/>
              <a:gd name="connsiteX29" fmla="*/ 1001468 w 2607431"/>
              <a:gd name="connsiteY29" fmla="*/ 2020900 h 2381381"/>
              <a:gd name="connsiteX30" fmla="*/ 1049881 w 2607431"/>
              <a:gd name="connsiteY30" fmla="*/ 2325834 h 2381381"/>
              <a:gd name="connsiteX31" fmla="*/ 1094433 w 2607431"/>
              <a:gd name="connsiteY31" fmla="*/ 2380578 h 2381381"/>
              <a:gd name="connsiteX32" fmla="*/ 1127598 w 2607431"/>
              <a:gd name="connsiteY32" fmla="*/ 2304772 h 2381381"/>
              <a:gd name="connsiteX33" fmla="*/ 1139781 w 2607431"/>
              <a:gd name="connsiteY33" fmla="*/ 2128477 h 2381381"/>
              <a:gd name="connsiteX34" fmla="*/ 1278093 w 2607431"/>
              <a:gd name="connsiteY34" fmla="*/ 1867220 h 2381381"/>
              <a:gd name="connsiteX35" fmla="*/ 1032204 w 2607431"/>
              <a:gd name="connsiteY35" fmla="*/ 1621331 h 2381381"/>
              <a:gd name="connsiteX36" fmla="*/ 1208937 w 2607431"/>
              <a:gd name="connsiteY36" fmla="*/ 1544490 h 2381381"/>
              <a:gd name="connsiteX37" fmla="*/ 1247357 w 2607431"/>
              <a:gd name="connsiteY37" fmla="*/ 1367758 h 2381381"/>
              <a:gd name="connsiteX38" fmla="*/ 1124413 w 2607431"/>
              <a:gd name="connsiteY38" fmla="*/ 1229445 h 2381381"/>
              <a:gd name="connsiteX39" fmla="*/ 1155149 w 2607431"/>
              <a:gd name="connsiteY39" fmla="*/ 1068080 h 2381381"/>
              <a:gd name="connsiteX40" fmla="*/ 1347249 w 2607431"/>
              <a:gd name="connsiteY40" fmla="*/ 1144921 h 2381381"/>
              <a:gd name="connsiteX41" fmla="*/ 1646927 w 2607431"/>
              <a:gd name="connsiteY41" fmla="*/ 1091132 h 2381381"/>
              <a:gd name="connsiteX42" fmla="*/ 1846712 w 2607431"/>
              <a:gd name="connsiteY42" fmla="*/ 991240 h 2381381"/>
              <a:gd name="connsiteX43" fmla="*/ 1762187 w 2607431"/>
              <a:gd name="connsiteY43" fmla="*/ 722299 h 2381381"/>
              <a:gd name="connsiteX44" fmla="*/ 1654611 w 2607431"/>
              <a:gd name="connsiteY44" fmla="*/ 599354 h 2381381"/>
              <a:gd name="connsiteX45" fmla="*/ 1892816 w 2607431"/>
              <a:gd name="connsiteY45" fmla="*/ 345781 h 2381381"/>
              <a:gd name="connsiteX46" fmla="*/ 2484486 w 2607431"/>
              <a:gd name="connsiteY46" fmla="*/ 76840 h 2381381"/>
              <a:gd name="connsiteX47" fmla="*/ 2607431 w 2607431"/>
              <a:gd name="connsiteY47" fmla="*/ 0 h 2381381"/>
              <a:gd name="connsiteX48" fmla="*/ 210013 w 2607431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20125 w 2607431"/>
              <a:gd name="connsiteY2" fmla="*/ 391885 h 2381381"/>
              <a:gd name="connsiteX3" fmla="*/ 240749 w 2607431"/>
              <a:gd name="connsiteY3" fmla="*/ 461042 h 2381381"/>
              <a:gd name="connsiteX4" fmla="*/ 117804 w 2607431"/>
              <a:gd name="connsiteY4" fmla="*/ 445674 h 2381381"/>
              <a:gd name="connsiteX5" fmla="*/ 52112 w 2607431"/>
              <a:gd name="connsiteY5" fmla="*/ 513874 h 2381381"/>
              <a:gd name="connsiteX6" fmla="*/ 234 w 2607431"/>
              <a:gd name="connsiteY6" fmla="*/ 538520 h 2381381"/>
              <a:gd name="connsiteX7" fmla="*/ 33280 w 2607431"/>
              <a:gd name="connsiteY7" fmla="*/ 607038 h 2381381"/>
              <a:gd name="connsiteX8" fmla="*/ 40964 w 2607431"/>
              <a:gd name="connsiteY8" fmla="*/ 706931 h 2381381"/>
              <a:gd name="connsiteX9" fmla="*/ 40964 w 2607431"/>
              <a:gd name="connsiteY9" fmla="*/ 852927 h 2381381"/>
              <a:gd name="connsiteX10" fmla="*/ 133172 w 2607431"/>
              <a:gd name="connsiteY10" fmla="*/ 1060396 h 2381381"/>
              <a:gd name="connsiteX11" fmla="*/ 217697 w 2607431"/>
              <a:gd name="connsiteY11" fmla="*/ 983556 h 2381381"/>
              <a:gd name="connsiteX12" fmla="*/ 332957 w 2607431"/>
              <a:gd name="connsiteY12" fmla="*/ 1083448 h 2381381"/>
              <a:gd name="connsiteX13" fmla="*/ 455902 w 2607431"/>
              <a:gd name="connsiteY13" fmla="*/ 1021976 h 2381381"/>
              <a:gd name="connsiteX14" fmla="*/ 402113 w 2607431"/>
              <a:gd name="connsiteY14" fmla="*/ 1206393 h 2381381"/>
              <a:gd name="connsiteX15" fmla="*/ 471270 w 2607431"/>
              <a:gd name="connsiteY15" fmla="*/ 1275549 h 2381381"/>
              <a:gd name="connsiteX16" fmla="*/ 525058 w 2607431"/>
              <a:gd name="connsiteY16" fmla="*/ 1321653 h 2381381"/>
              <a:gd name="connsiteX17" fmla="*/ 617266 w 2607431"/>
              <a:gd name="connsiteY17" fmla="*/ 1475334 h 2381381"/>
              <a:gd name="connsiteX18" fmla="*/ 540426 w 2607431"/>
              <a:gd name="connsiteY18" fmla="*/ 1552174 h 2381381"/>
              <a:gd name="connsiteX19" fmla="*/ 478954 w 2607431"/>
              <a:gd name="connsiteY19" fmla="*/ 1536806 h 2381381"/>
              <a:gd name="connsiteX20" fmla="*/ 432849 w 2607431"/>
              <a:gd name="connsiteY20" fmla="*/ 1629015 h 2381381"/>
              <a:gd name="connsiteX21" fmla="*/ 525058 w 2607431"/>
              <a:gd name="connsiteY21" fmla="*/ 1629015 h 2381381"/>
              <a:gd name="connsiteX22" fmla="*/ 548110 w 2607431"/>
              <a:gd name="connsiteY22" fmla="*/ 1613647 h 2381381"/>
              <a:gd name="connsiteX23" fmla="*/ 578846 w 2607431"/>
              <a:gd name="connsiteY23" fmla="*/ 1736591 h 2381381"/>
              <a:gd name="connsiteX24" fmla="*/ 486638 w 2607431"/>
              <a:gd name="connsiteY24" fmla="*/ 1736591 h 2381381"/>
              <a:gd name="connsiteX25" fmla="*/ 471270 w 2607431"/>
              <a:gd name="connsiteY25" fmla="*/ 1859536 h 2381381"/>
              <a:gd name="connsiteX26" fmla="*/ 563478 w 2607431"/>
              <a:gd name="connsiteY26" fmla="*/ 1836484 h 2381381"/>
              <a:gd name="connsiteX27" fmla="*/ 717159 w 2607431"/>
              <a:gd name="connsiteY27" fmla="*/ 1813432 h 2381381"/>
              <a:gd name="connsiteX28" fmla="*/ 970732 w 2607431"/>
              <a:gd name="connsiteY28" fmla="*/ 1997848 h 2381381"/>
              <a:gd name="connsiteX29" fmla="*/ 1001468 w 2607431"/>
              <a:gd name="connsiteY29" fmla="*/ 2020900 h 2381381"/>
              <a:gd name="connsiteX30" fmla="*/ 1049881 w 2607431"/>
              <a:gd name="connsiteY30" fmla="*/ 2325834 h 2381381"/>
              <a:gd name="connsiteX31" fmla="*/ 1094433 w 2607431"/>
              <a:gd name="connsiteY31" fmla="*/ 2380578 h 2381381"/>
              <a:gd name="connsiteX32" fmla="*/ 1127598 w 2607431"/>
              <a:gd name="connsiteY32" fmla="*/ 2304772 h 2381381"/>
              <a:gd name="connsiteX33" fmla="*/ 1139781 w 2607431"/>
              <a:gd name="connsiteY33" fmla="*/ 2128477 h 2381381"/>
              <a:gd name="connsiteX34" fmla="*/ 1278093 w 2607431"/>
              <a:gd name="connsiteY34" fmla="*/ 1867220 h 2381381"/>
              <a:gd name="connsiteX35" fmla="*/ 1032204 w 2607431"/>
              <a:gd name="connsiteY35" fmla="*/ 1621331 h 2381381"/>
              <a:gd name="connsiteX36" fmla="*/ 1208937 w 2607431"/>
              <a:gd name="connsiteY36" fmla="*/ 1544490 h 2381381"/>
              <a:gd name="connsiteX37" fmla="*/ 1247357 w 2607431"/>
              <a:gd name="connsiteY37" fmla="*/ 1367758 h 2381381"/>
              <a:gd name="connsiteX38" fmla="*/ 1124413 w 2607431"/>
              <a:gd name="connsiteY38" fmla="*/ 1229445 h 2381381"/>
              <a:gd name="connsiteX39" fmla="*/ 1155149 w 2607431"/>
              <a:gd name="connsiteY39" fmla="*/ 1068080 h 2381381"/>
              <a:gd name="connsiteX40" fmla="*/ 1347249 w 2607431"/>
              <a:gd name="connsiteY40" fmla="*/ 1144921 h 2381381"/>
              <a:gd name="connsiteX41" fmla="*/ 1646927 w 2607431"/>
              <a:gd name="connsiteY41" fmla="*/ 1091132 h 2381381"/>
              <a:gd name="connsiteX42" fmla="*/ 1846712 w 2607431"/>
              <a:gd name="connsiteY42" fmla="*/ 991240 h 2381381"/>
              <a:gd name="connsiteX43" fmla="*/ 1762187 w 2607431"/>
              <a:gd name="connsiteY43" fmla="*/ 722299 h 2381381"/>
              <a:gd name="connsiteX44" fmla="*/ 1654611 w 2607431"/>
              <a:gd name="connsiteY44" fmla="*/ 599354 h 2381381"/>
              <a:gd name="connsiteX45" fmla="*/ 1892816 w 2607431"/>
              <a:gd name="connsiteY45" fmla="*/ 345781 h 2381381"/>
              <a:gd name="connsiteX46" fmla="*/ 2484486 w 2607431"/>
              <a:gd name="connsiteY46" fmla="*/ 76840 h 2381381"/>
              <a:gd name="connsiteX47" fmla="*/ 2607431 w 2607431"/>
              <a:gd name="connsiteY47" fmla="*/ 0 h 2381381"/>
              <a:gd name="connsiteX48" fmla="*/ 210013 w 2607431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53290 w 2607431"/>
              <a:gd name="connsiteY2" fmla="*/ 391885 h 2381381"/>
              <a:gd name="connsiteX3" fmla="*/ 240749 w 2607431"/>
              <a:gd name="connsiteY3" fmla="*/ 461042 h 2381381"/>
              <a:gd name="connsiteX4" fmla="*/ 117804 w 2607431"/>
              <a:gd name="connsiteY4" fmla="*/ 445674 h 2381381"/>
              <a:gd name="connsiteX5" fmla="*/ 52112 w 2607431"/>
              <a:gd name="connsiteY5" fmla="*/ 513874 h 2381381"/>
              <a:gd name="connsiteX6" fmla="*/ 234 w 2607431"/>
              <a:gd name="connsiteY6" fmla="*/ 538520 h 2381381"/>
              <a:gd name="connsiteX7" fmla="*/ 33280 w 2607431"/>
              <a:gd name="connsiteY7" fmla="*/ 607038 h 2381381"/>
              <a:gd name="connsiteX8" fmla="*/ 40964 w 2607431"/>
              <a:gd name="connsiteY8" fmla="*/ 706931 h 2381381"/>
              <a:gd name="connsiteX9" fmla="*/ 40964 w 2607431"/>
              <a:gd name="connsiteY9" fmla="*/ 852927 h 2381381"/>
              <a:gd name="connsiteX10" fmla="*/ 133172 w 2607431"/>
              <a:gd name="connsiteY10" fmla="*/ 1060396 h 2381381"/>
              <a:gd name="connsiteX11" fmla="*/ 217697 w 2607431"/>
              <a:gd name="connsiteY11" fmla="*/ 983556 h 2381381"/>
              <a:gd name="connsiteX12" fmla="*/ 332957 w 2607431"/>
              <a:gd name="connsiteY12" fmla="*/ 1083448 h 2381381"/>
              <a:gd name="connsiteX13" fmla="*/ 455902 w 2607431"/>
              <a:gd name="connsiteY13" fmla="*/ 1021976 h 2381381"/>
              <a:gd name="connsiteX14" fmla="*/ 402113 w 2607431"/>
              <a:gd name="connsiteY14" fmla="*/ 1206393 h 2381381"/>
              <a:gd name="connsiteX15" fmla="*/ 471270 w 2607431"/>
              <a:gd name="connsiteY15" fmla="*/ 1275549 h 2381381"/>
              <a:gd name="connsiteX16" fmla="*/ 525058 w 2607431"/>
              <a:gd name="connsiteY16" fmla="*/ 1321653 h 2381381"/>
              <a:gd name="connsiteX17" fmla="*/ 617266 w 2607431"/>
              <a:gd name="connsiteY17" fmla="*/ 1475334 h 2381381"/>
              <a:gd name="connsiteX18" fmla="*/ 540426 w 2607431"/>
              <a:gd name="connsiteY18" fmla="*/ 1552174 h 2381381"/>
              <a:gd name="connsiteX19" fmla="*/ 478954 w 2607431"/>
              <a:gd name="connsiteY19" fmla="*/ 1536806 h 2381381"/>
              <a:gd name="connsiteX20" fmla="*/ 432849 w 2607431"/>
              <a:gd name="connsiteY20" fmla="*/ 1629015 h 2381381"/>
              <a:gd name="connsiteX21" fmla="*/ 525058 w 2607431"/>
              <a:gd name="connsiteY21" fmla="*/ 1629015 h 2381381"/>
              <a:gd name="connsiteX22" fmla="*/ 548110 w 2607431"/>
              <a:gd name="connsiteY22" fmla="*/ 1613647 h 2381381"/>
              <a:gd name="connsiteX23" fmla="*/ 578846 w 2607431"/>
              <a:gd name="connsiteY23" fmla="*/ 1736591 h 2381381"/>
              <a:gd name="connsiteX24" fmla="*/ 486638 w 2607431"/>
              <a:gd name="connsiteY24" fmla="*/ 1736591 h 2381381"/>
              <a:gd name="connsiteX25" fmla="*/ 471270 w 2607431"/>
              <a:gd name="connsiteY25" fmla="*/ 1859536 h 2381381"/>
              <a:gd name="connsiteX26" fmla="*/ 563478 w 2607431"/>
              <a:gd name="connsiteY26" fmla="*/ 1836484 h 2381381"/>
              <a:gd name="connsiteX27" fmla="*/ 717159 w 2607431"/>
              <a:gd name="connsiteY27" fmla="*/ 1813432 h 2381381"/>
              <a:gd name="connsiteX28" fmla="*/ 970732 w 2607431"/>
              <a:gd name="connsiteY28" fmla="*/ 1997848 h 2381381"/>
              <a:gd name="connsiteX29" fmla="*/ 1001468 w 2607431"/>
              <a:gd name="connsiteY29" fmla="*/ 2020900 h 2381381"/>
              <a:gd name="connsiteX30" fmla="*/ 1049881 w 2607431"/>
              <a:gd name="connsiteY30" fmla="*/ 2325834 h 2381381"/>
              <a:gd name="connsiteX31" fmla="*/ 1094433 w 2607431"/>
              <a:gd name="connsiteY31" fmla="*/ 2380578 h 2381381"/>
              <a:gd name="connsiteX32" fmla="*/ 1127598 w 2607431"/>
              <a:gd name="connsiteY32" fmla="*/ 2304772 h 2381381"/>
              <a:gd name="connsiteX33" fmla="*/ 1139781 w 2607431"/>
              <a:gd name="connsiteY33" fmla="*/ 2128477 h 2381381"/>
              <a:gd name="connsiteX34" fmla="*/ 1278093 w 2607431"/>
              <a:gd name="connsiteY34" fmla="*/ 1867220 h 2381381"/>
              <a:gd name="connsiteX35" fmla="*/ 1032204 w 2607431"/>
              <a:gd name="connsiteY35" fmla="*/ 1621331 h 2381381"/>
              <a:gd name="connsiteX36" fmla="*/ 1208937 w 2607431"/>
              <a:gd name="connsiteY36" fmla="*/ 1544490 h 2381381"/>
              <a:gd name="connsiteX37" fmla="*/ 1247357 w 2607431"/>
              <a:gd name="connsiteY37" fmla="*/ 1367758 h 2381381"/>
              <a:gd name="connsiteX38" fmla="*/ 1124413 w 2607431"/>
              <a:gd name="connsiteY38" fmla="*/ 1229445 h 2381381"/>
              <a:gd name="connsiteX39" fmla="*/ 1155149 w 2607431"/>
              <a:gd name="connsiteY39" fmla="*/ 1068080 h 2381381"/>
              <a:gd name="connsiteX40" fmla="*/ 1347249 w 2607431"/>
              <a:gd name="connsiteY40" fmla="*/ 1144921 h 2381381"/>
              <a:gd name="connsiteX41" fmla="*/ 1646927 w 2607431"/>
              <a:gd name="connsiteY41" fmla="*/ 1091132 h 2381381"/>
              <a:gd name="connsiteX42" fmla="*/ 1846712 w 2607431"/>
              <a:gd name="connsiteY42" fmla="*/ 991240 h 2381381"/>
              <a:gd name="connsiteX43" fmla="*/ 1762187 w 2607431"/>
              <a:gd name="connsiteY43" fmla="*/ 722299 h 2381381"/>
              <a:gd name="connsiteX44" fmla="*/ 1654611 w 2607431"/>
              <a:gd name="connsiteY44" fmla="*/ 599354 h 2381381"/>
              <a:gd name="connsiteX45" fmla="*/ 1892816 w 2607431"/>
              <a:gd name="connsiteY45" fmla="*/ 345781 h 2381381"/>
              <a:gd name="connsiteX46" fmla="*/ 2484486 w 2607431"/>
              <a:gd name="connsiteY46" fmla="*/ 76840 h 2381381"/>
              <a:gd name="connsiteX47" fmla="*/ 2607431 w 2607431"/>
              <a:gd name="connsiteY47" fmla="*/ 0 h 2381381"/>
              <a:gd name="connsiteX48" fmla="*/ 210013 w 2607431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40749 w 2607431"/>
              <a:gd name="connsiteY3" fmla="*/ 461042 h 2381381"/>
              <a:gd name="connsiteX4" fmla="*/ 117804 w 2607431"/>
              <a:gd name="connsiteY4" fmla="*/ 445674 h 2381381"/>
              <a:gd name="connsiteX5" fmla="*/ 52112 w 2607431"/>
              <a:gd name="connsiteY5" fmla="*/ 513874 h 2381381"/>
              <a:gd name="connsiteX6" fmla="*/ 234 w 2607431"/>
              <a:gd name="connsiteY6" fmla="*/ 538520 h 2381381"/>
              <a:gd name="connsiteX7" fmla="*/ 33280 w 2607431"/>
              <a:gd name="connsiteY7" fmla="*/ 607038 h 2381381"/>
              <a:gd name="connsiteX8" fmla="*/ 40964 w 2607431"/>
              <a:gd name="connsiteY8" fmla="*/ 706931 h 2381381"/>
              <a:gd name="connsiteX9" fmla="*/ 40964 w 2607431"/>
              <a:gd name="connsiteY9" fmla="*/ 852927 h 2381381"/>
              <a:gd name="connsiteX10" fmla="*/ 133172 w 2607431"/>
              <a:gd name="connsiteY10" fmla="*/ 1060396 h 2381381"/>
              <a:gd name="connsiteX11" fmla="*/ 217697 w 2607431"/>
              <a:gd name="connsiteY11" fmla="*/ 983556 h 2381381"/>
              <a:gd name="connsiteX12" fmla="*/ 332957 w 2607431"/>
              <a:gd name="connsiteY12" fmla="*/ 1083448 h 2381381"/>
              <a:gd name="connsiteX13" fmla="*/ 455902 w 2607431"/>
              <a:gd name="connsiteY13" fmla="*/ 1021976 h 2381381"/>
              <a:gd name="connsiteX14" fmla="*/ 402113 w 2607431"/>
              <a:gd name="connsiteY14" fmla="*/ 1206393 h 2381381"/>
              <a:gd name="connsiteX15" fmla="*/ 471270 w 2607431"/>
              <a:gd name="connsiteY15" fmla="*/ 1275549 h 2381381"/>
              <a:gd name="connsiteX16" fmla="*/ 525058 w 2607431"/>
              <a:gd name="connsiteY16" fmla="*/ 1321653 h 2381381"/>
              <a:gd name="connsiteX17" fmla="*/ 617266 w 2607431"/>
              <a:gd name="connsiteY17" fmla="*/ 1475334 h 2381381"/>
              <a:gd name="connsiteX18" fmla="*/ 540426 w 2607431"/>
              <a:gd name="connsiteY18" fmla="*/ 1552174 h 2381381"/>
              <a:gd name="connsiteX19" fmla="*/ 478954 w 2607431"/>
              <a:gd name="connsiteY19" fmla="*/ 1536806 h 2381381"/>
              <a:gd name="connsiteX20" fmla="*/ 432849 w 2607431"/>
              <a:gd name="connsiteY20" fmla="*/ 1629015 h 2381381"/>
              <a:gd name="connsiteX21" fmla="*/ 525058 w 2607431"/>
              <a:gd name="connsiteY21" fmla="*/ 1629015 h 2381381"/>
              <a:gd name="connsiteX22" fmla="*/ 548110 w 2607431"/>
              <a:gd name="connsiteY22" fmla="*/ 1613647 h 2381381"/>
              <a:gd name="connsiteX23" fmla="*/ 578846 w 2607431"/>
              <a:gd name="connsiteY23" fmla="*/ 1736591 h 2381381"/>
              <a:gd name="connsiteX24" fmla="*/ 486638 w 2607431"/>
              <a:gd name="connsiteY24" fmla="*/ 1736591 h 2381381"/>
              <a:gd name="connsiteX25" fmla="*/ 471270 w 2607431"/>
              <a:gd name="connsiteY25" fmla="*/ 1859536 h 2381381"/>
              <a:gd name="connsiteX26" fmla="*/ 563478 w 2607431"/>
              <a:gd name="connsiteY26" fmla="*/ 1836484 h 2381381"/>
              <a:gd name="connsiteX27" fmla="*/ 717159 w 2607431"/>
              <a:gd name="connsiteY27" fmla="*/ 1813432 h 2381381"/>
              <a:gd name="connsiteX28" fmla="*/ 970732 w 2607431"/>
              <a:gd name="connsiteY28" fmla="*/ 1997848 h 2381381"/>
              <a:gd name="connsiteX29" fmla="*/ 1001468 w 2607431"/>
              <a:gd name="connsiteY29" fmla="*/ 2020900 h 2381381"/>
              <a:gd name="connsiteX30" fmla="*/ 1049881 w 2607431"/>
              <a:gd name="connsiteY30" fmla="*/ 2325834 h 2381381"/>
              <a:gd name="connsiteX31" fmla="*/ 1094433 w 2607431"/>
              <a:gd name="connsiteY31" fmla="*/ 2380578 h 2381381"/>
              <a:gd name="connsiteX32" fmla="*/ 1127598 w 2607431"/>
              <a:gd name="connsiteY32" fmla="*/ 2304772 h 2381381"/>
              <a:gd name="connsiteX33" fmla="*/ 1139781 w 2607431"/>
              <a:gd name="connsiteY33" fmla="*/ 2128477 h 2381381"/>
              <a:gd name="connsiteX34" fmla="*/ 1278093 w 2607431"/>
              <a:gd name="connsiteY34" fmla="*/ 1867220 h 2381381"/>
              <a:gd name="connsiteX35" fmla="*/ 1032204 w 2607431"/>
              <a:gd name="connsiteY35" fmla="*/ 1621331 h 2381381"/>
              <a:gd name="connsiteX36" fmla="*/ 1208937 w 2607431"/>
              <a:gd name="connsiteY36" fmla="*/ 1544490 h 2381381"/>
              <a:gd name="connsiteX37" fmla="*/ 1247357 w 2607431"/>
              <a:gd name="connsiteY37" fmla="*/ 1367758 h 2381381"/>
              <a:gd name="connsiteX38" fmla="*/ 1124413 w 2607431"/>
              <a:gd name="connsiteY38" fmla="*/ 1229445 h 2381381"/>
              <a:gd name="connsiteX39" fmla="*/ 1155149 w 2607431"/>
              <a:gd name="connsiteY39" fmla="*/ 1068080 h 2381381"/>
              <a:gd name="connsiteX40" fmla="*/ 1347249 w 2607431"/>
              <a:gd name="connsiteY40" fmla="*/ 1144921 h 2381381"/>
              <a:gd name="connsiteX41" fmla="*/ 1646927 w 2607431"/>
              <a:gd name="connsiteY41" fmla="*/ 1091132 h 2381381"/>
              <a:gd name="connsiteX42" fmla="*/ 1846712 w 2607431"/>
              <a:gd name="connsiteY42" fmla="*/ 991240 h 2381381"/>
              <a:gd name="connsiteX43" fmla="*/ 1762187 w 2607431"/>
              <a:gd name="connsiteY43" fmla="*/ 722299 h 2381381"/>
              <a:gd name="connsiteX44" fmla="*/ 1654611 w 2607431"/>
              <a:gd name="connsiteY44" fmla="*/ 599354 h 2381381"/>
              <a:gd name="connsiteX45" fmla="*/ 1892816 w 2607431"/>
              <a:gd name="connsiteY45" fmla="*/ 345781 h 2381381"/>
              <a:gd name="connsiteX46" fmla="*/ 2484486 w 2607431"/>
              <a:gd name="connsiteY46" fmla="*/ 76840 h 2381381"/>
              <a:gd name="connsiteX47" fmla="*/ 2607431 w 2607431"/>
              <a:gd name="connsiteY47" fmla="*/ 0 h 2381381"/>
              <a:gd name="connsiteX48" fmla="*/ 210013 w 2607431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54962 w 2607431"/>
              <a:gd name="connsiteY3" fmla="*/ 475256 h 2381381"/>
              <a:gd name="connsiteX4" fmla="*/ 117804 w 2607431"/>
              <a:gd name="connsiteY4" fmla="*/ 445674 h 2381381"/>
              <a:gd name="connsiteX5" fmla="*/ 52112 w 2607431"/>
              <a:gd name="connsiteY5" fmla="*/ 513874 h 2381381"/>
              <a:gd name="connsiteX6" fmla="*/ 234 w 2607431"/>
              <a:gd name="connsiteY6" fmla="*/ 538520 h 2381381"/>
              <a:gd name="connsiteX7" fmla="*/ 33280 w 2607431"/>
              <a:gd name="connsiteY7" fmla="*/ 607038 h 2381381"/>
              <a:gd name="connsiteX8" fmla="*/ 40964 w 2607431"/>
              <a:gd name="connsiteY8" fmla="*/ 706931 h 2381381"/>
              <a:gd name="connsiteX9" fmla="*/ 40964 w 2607431"/>
              <a:gd name="connsiteY9" fmla="*/ 852927 h 2381381"/>
              <a:gd name="connsiteX10" fmla="*/ 133172 w 2607431"/>
              <a:gd name="connsiteY10" fmla="*/ 1060396 h 2381381"/>
              <a:gd name="connsiteX11" fmla="*/ 217697 w 2607431"/>
              <a:gd name="connsiteY11" fmla="*/ 983556 h 2381381"/>
              <a:gd name="connsiteX12" fmla="*/ 332957 w 2607431"/>
              <a:gd name="connsiteY12" fmla="*/ 1083448 h 2381381"/>
              <a:gd name="connsiteX13" fmla="*/ 455902 w 2607431"/>
              <a:gd name="connsiteY13" fmla="*/ 1021976 h 2381381"/>
              <a:gd name="connsiteX14" fmla="*/ 402113 w 2607431"/>
              <a:gd name="connsiteY14" fmla="*/ 1206393 h 2381381"/>
              <a:gd name="connsiteX15" fmla="*/ 471270 w 2607431"/>
              <a:gd name="connsiteY15" fmla="*/ 1275549 h 2381381"/>
              <a:gd name="connsiteX16" fmla="*/ 525058 w 2607431"/>
              <a:gd name="connsiteY16" fmla="*/ 1321653 h 2381381"/>
              <a:gd name="connsiteX17" fmla="*/ 617266 w 2607431"/>
              <a:gd name="connsiteY17" fmla="*/ 1475334 h 2381381"/>
              <a:gd name="connsiteX18" fmla="*/ 540426 w 2607431"/>
              <a:gd name="connsiteY18" fmla="*/ 1552174 h 2381381"/>
              <a:gd name="connsiteX19" fmla="*/ 478954 w 2607431"/>
              <a:gd name="connsiteY19" fmla="*/ 1536806 h 2381381"/>
              <a:gd name="connsiteX20" fmla="*/ 432849 w 2607431"/>
              <a:gd name="connsiteY20" fmla="*/ 1629015 h 2381381"/>
              <a:gd name="connsiteX21" fmla="*/ 525058 w 2607431"/>
              <a:gd name="connsiteY21" fmla="*/ 1629015 h 2381381"/>
              <a:gd name="connsiteX22" fmla="*/ 548110 w 2607431"/>
              <a:gd name="connsiteY22" fmla="*/ 1613647 h 2381381"/>
              <a:gd name="connsiteX23" fmla="*/ 578846 w 2607431"/>
              <a:gd name="connsiteY23" fmla="*/ 1736591 h 2381381"/>
              <a:gd name="connsiteX24" fmla="*/ 486638 w 2607431"/>
              <a:gd name="connsiteY24" fmla="*/ 1736591 h 2381381"/>
              <a:gd name="connsiteX25" fmla="*/ 471270 w 2607431"/>
              <a:gd name="connsiteY25" fmla="*/ 1859536 h 2381381"/>
              <a:gd name="connsiteX26" fmla="*/ 563478 w 2607431"/>
              <a:gd name="connsiteY26" fmla="*/ 1836484 h 2381381"/>
              <a:gd name="connsiteX27" fmla="*/ 717159 w 2607431"/>
              <a:gd name="connsiteY27" fmla="*/ 1813432 h 2381381"/>
              <a:gd name="connsiteX28" fmla="*/ 970732 w 2607431"/>
              <a:gd name="connsiteY28" fmla="*/ 1997848 h 2381381"/>
              <a:gd name="connsiteX29" fmla="*/ 1001468 w 2607431"/>
              <a:gd name="connsiteY29" fmla="*/ 2020900 h 2381381"/>
              <a:gd name="connsiteX30" fmla="*/ 1049881 w 2607431"/>
              <a:gd name="connsiteY30" fmla="*/ 2325834 h 2381381"/>
              <a:gd name="connsiteX31" fmla="*/ 1094433 w 2607431"/>
              <a:gd name="connsiteY31" fmla="*/ 2380578 h 2381381"/>
              <a:gd name="connsiteX32" fmla="*/ 1127598 w 2607431"/>
              <a:gd name="connsiteY32" fmla="*/ 2304772 h 2381381"/>
              <a:gd name="connsiteX33" fmla="*/ 1139781 w 2607431"/>
              <a:gd name="connsiteY33" fmla="*/ 2128477 h 2381381"/>
              <a:gd name="connsiteX34" fmla="*/ 1278093 w 2607431"/>
              <a:gd name="connsiteY34" fmla="*/ 1867220 h 2381381"/>
              <a:gd name="connsiteX35" fmla="*/ 1032204 w 2607431"/>
              <a:gd name="connsiteY35" fmla="*/ 1621331 h 2381381"/>
              <a:gd name="connsiteX36" fmla="*/ 1208937 w 2607431"/>
              <a:gd name="connsiteY36" fmla="*/ 1544490 h 2381381"/>
              <a:gd name="connsiteX37" fmla="*/ 1247357 w 2607431"/>
              <a:gd name="connsiteY37" fmla="*/ 1367758 h 2381381"/>
              <a:gd name="connsiteX38" fmla="*/ 1124413 w 2607431"/>
              <a:gd name="connsiteY38" fmla="*/ 1229445 h 2381381"/>
              <a:gd name="connsiteX39" fmla="*/ 1155149 w 2607431"/>
              <a:gd name="connsiteY39" fmla="*/ 1068080 h 2381381"/>
              <a:gd name="connsiteX40" fmla="*/ 1347249 w 2607431"/>
              <a:gd name="connsiteY40" fmla="*/ 1144921 h 2381381"/>
              <a:gd name="connsiteX41" fmla="*/ 1646927 w 2607431"/>
              <a:gd name="connsiteY41" fmla="*/ 1091132 h 2381381"/>
              <a:gd name="connsiteX42" fmla="*/ 1846712 w 2607431"/>
              <a:gd name="connsiteY42" fmla="*/ 991240 h 2381381"/>
              <a:gd name="connsiteX43" fmla="*/ 1762187 w 2607431"/>
              <a:gd name="connsiteY43" fmla="*/ 722299 h 2381381"/>
              <a:gd name="connsiteX44" fmla="*/ 1654611 w 2607431"/>
              <a:gd name="connsiteY44" fmla="*/ 599354 h 2381381"/>
              <a:gd name="connsiteX45" fmla="*/ 1892816 w 2607431"/>
              <a:gd name="connsiteY45" fmla="*/ 345781 h 2381381"/>
              <a:gd name="connsiteX46" fmla="*/ 2484486 w 2607431"/>
              <a:gd name="connsiteY46" fmla="*/ 76840 h 2381381"/>
              <a:gd name="connsiteX47" fmla="*/ 2607431 w 2607431"/>
              <a:gd name="connsiteY47" fmla="*/ 0 h 2381381"/>
              <a:gd name="connsiteX48" fmla="*/ 210013 w 2607431"/>
              <a:gd name="connsiteY48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89002 w 2607431"/>
              <a:gd name="connsiteY3" fmla="*/ 423856 h 2381381"/>
              <a:gd name="connsiteX4" fmla="*/ 254962 w 2607431"/>
              <a:gd name="connsiteY4" fmla="*/ 475256 h 2381381"/>
              <a:gd name="connsiteX5" fmla="*/ 117804 w 2607431"/>
              <a:gd name="connsiteY5" fmla="*/ 445674 h 2381381"/>
              <a:gd name="connsiteX6" fmla="*/ 52112 w 2607431"/>
              <a:gd name="connsiteY6" fmla="*/ 513874 h 2381381"/>
              <a:gd name="connsiteX7" fmla="*/ 234 w 2607431"/>
              <a:gd name="connsiteY7" fmla="*/ 538520 h 2381381"/>
              <a:gd name="connsiteX8" fmla="*/ 33280 w 2607431"/>
              <a:gd name="connsiteY8" fmla="*/ 607038 h 2381381"/>
              <a:gd name="connsiteX9" fmla="*/ 40964 w 2607431"/>
              <a:gd name="connsiteY9" fmla="*/ 706931 h 2381381"/>
              <a:gd name="connsiteX10" fmla="*/ 40964 w 2607431"/>
              <a:gd name="connsiteY10" fmla="*/ 852927 h 2381381"/>
              <a:gd name="connsiteX11" fmla="*/ 133172 w 2607431"/>
              <a:gd name="connsiteY11" fmla="*/ 1060396 h 2381381"/>
              <a:gd name="connsiteX12" fmla="*/ 217697 w 2607431"/>
              <a:gd name="connsiteY12" fmla="*/ 983556 h 2381381"/>
              <a:gd name="connsiteX13" fmla="*/ 332957 w 2607431"/>
              <a:gd name="connsiteY13" fmla="*/ 1083448 h 2381381"/>
              <a:gd name="connsiteX14" fmla="*/ 455902 w 2607431"/>
              <a:gd name="connsiteY14" fmla="*/ 1021976 h 2381381"/>
              <a:gd name="connsiteX15" fmla="*/ 402113 w 2607431"/>
              <a:gd name="connsiteY15" fmla="*/ 1206393 h 2381381"/>
              <a:gd name="connsiteX16" fmla="*/ 471270 w 2607431"/>
              <a:gd name="connsiteY16" fmla="*/ 1275549 h 2381381"/>
              <a:gd name="connsiteX17" fmla="*/ 525058 w 2607431"/>
              <a:gd name="connsiteY17" fmla="*/ 1321653 h 2381381"/>
              <a:gd name="connsiteX18" fmla="*/ 617266 w 2607431"/>
              <a:gd name="connsiteY18" fmla="*/ 1475334 h 2381381"/>
              <a:gd name="connsiteX19" fmla="*/ 540426 w 2607431"/>
              <a:gd name="connsiteY19" fmla="*/ 1552174 h 2381381"/>
              <a:gd name="connsiteX20" fmla="*/ 478954 w 2607431"/>
              <a:gd name="connsiteY20" fmla="*/ 1536806 h 2381381"/>
              <a:gd name="connsiteX21" fmla="*/ 432849 w 2607431"/>
              <a:gd name="connsiteY21" fmla="*/ 1629015 h 2381381"/>
              <a:gd name="connsiteX22" fmla="*/ 525058 w 2607431"/>
              <a:gd name="connsiteY22" fmla="*/ 1629015 h 2381381"/>
              <a:gd name="connsiteX23" fmla="*/ 548110 w 2607431"/>
              <a:gd name="connsiteY23" fmla="*/ 1613647 h 2381381"/>
              <a:gd name="connsiteX24" fmla="*/ 578846 w 2607431"/>
              <a:gd name="connsiteY24" fmla="*/ 1736591 h 2381381"/>
              <a:gd name="connsiteX25" fmla="*/ 486638 w 2607431"/>
              <a:gd name="connsiteY25" fmla="*/ 1736591 h 2381381"/>
              <a:gd name="connsiteX26" fmla="*/ 471270 w 2607431"/>
              <a:gd name="connsiteY26" fmla="*/ 1859536 h 2381381"/>
              <a:gd name="connsiteX27" fmla="*/ 563478 w 2607431"/>
              <a:gd name="connsiteY27" fmla="*/ 1836484 h 2381381"/>
              <a:gd name="connsiteX28" fmla="*/ 717159 w 2607431"/>
              <a:gd name="connsiteY28" fmla="*/ 1813432 h 2381381"/>
              <a:gd name="connsiteX29" fmla="*/ 970732 w 2607431"/>
              <a:gd name="connsiteY29" fmla="*/ 1997848 h 2381381"/>
              <a:gd name="connsiteX30" fmla="*/ 1001468 w 2607431"/>
              <a:gd name="connsiteY30" fmla="*/ 2020900 h 2381381"/>
              <a:gd name="connsiteX31" fmla="*/ 1049881 w 2607431"/>
              <a:gd name="connsiteY31" fmla="*/ 2325834 h 2381381"/>
              <a:gd name="connsiteX32" fmla="*/ 1094433 w 2607431"/>
              <a:gd name="connsiteY32" fmla="*/ 2380578 h 2381381"/>
              <a:gd name="connsiteX33" fmla="*/ 1127598 w 2607431"/>
              <a:gd name="connsiteY33" fmla="*/ 2304772 h 2381381"/>
              <a:gd name="connsiteX34" fmla="*/ 1139781 w 2607431"/>
              <a:gd name="connsiteY34" fmla="*/ 2128477 h 2381381"/>
              <a:gd name="connsiteX35" fmla="*/ 1278093 w 2607431"/>
              <a:gd name="connsiteY35" fmla="*/ 1867220 h 2381381"/>
              <a:gd name="connsiteX36" fmla="*/ 1032204 w 2607431"/>
              <a:gd name="connsiteY36" fmla="*/ 1621331 h 2381381"/>
              <a:gd name="connsiteX37" fmla="*/ 1208937 w 2607431"/>
              <a:gd name="connsiteY37" fmla="*/ 1544490 h 2381381"/>
              <a:gd name="connsiteX38" fmla="*/ 1247357 w 2607431"/>
              <a:gd name="connsiteY38" fmla="*/ 1367758 h 2381381"/>
              <a:gd name="connsiteX39" fmla="*/ 1124413 w 2607431"/>
              <a:gd name="connsiteY39" fmla="*/ 1229445 h 2381381"/>
              <a:gd name="connsiteX40" fmla="*/ 1155149 w 2607431"/>
              <a:gd name="connsiteY40" fmla="*/ 1068080 h 2381381"/>
              <a:gd name="connsiteX41" fmla="*/ 1347249 w 2607431"/>
              <a:gd name="connsiteY41" fmla="*/ 1144921 h 2381381"/>
              <a:gd name="connsiteX42" fmla="*/ 1646927 w 2607431"/>
              <a:gd name="connsiteY42" fmla="*/ 1091132 h 2381381"/>
              <a:gd name="connsiteX43" fmla="*/ 1846712 w 2607431"/>
              <a:gd name="connsiteY43" fmla="*/ 991240 h 2381381"/>
              <a:gd name="connsiteX44" fmla="*/ 1762187 w 2607431"/>
              <a:gd name="connsiteY44" fmla="*/ 722299 h 2381381"/>
              <a:gd name="connsiteX45" fmla="*/ 1654611 w 2607431"/>
              <a:gd name="connsiteY45" fmla="*/ 599354 h 2381381"/>
              <a:gd name="connsiteX46" fmla="*/ 1892816 w 2607431"/>
              <a:gd name="connsiteY46" fmla="*/ 345781 h 2381381"/>
              <a:gd name="connsiteX47" fmla="*/ 2484486 w 2607431"/>
              <a:gd name="connsiteY47" fmla="*/ 76840 h 2381381"/>
              <a:gd name="connsiteX48" fmla="*/ 2607431 w 2607431"/>
              <a:gd name="connsiteY48" fmla="*/ 0 h 2381381"/>
              <a:gd name="connsiteX49" fmla="*/ 210013 w 2607431"/>
              <a:gd name="connsiteY49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89002 w 2607431"/>
              <a:gd name="connsiteY3" fmla="*/ 423856 h 2381381"/>
              <a:gd name="connsiteX4" fmla="*/ 240749 w 2607431"/>
              <a:gd name="connsiteY4" fmla="*/ 456305 h 2381381"/>
              <a:gd name="connsiteX5" fmla="*/ 117804 w 2607431"/>
              <a:gd name="connsiteY5" fmla="*/ 445674 h 2381381"/>
              <a:gd name="connsiteX6" fmla="*/ 52112 w 2607431"/>
              <a:gd name="connsiteY6" fmla="*/ 513874 h 2381381"/>
              <a:gd name="connsiteX7" fmla="*/ 234 w 2607431"/>
              <a:gd name="connsiteY7" fmla="*/ 538520 h 2381381"/>
              <a:gd name="connsiteX8" fmla="*/ 33280 w 2607431"/>
              <a:gd name="connsiteY8" fmla="*/ 607038 h 2381381"/>
              <a:gd name="connsiteX9" fmla="*/ 40964 w 2607431"/>
              <a:gd name="connsiteY9" fmla="*/ 706931 h 2381381"/>
              <a:gd name="connsiteX10" fmla="*/ 40964 w 2607431"/>
              <a:gd name="connsiteY10" fmla="*/ 852927 h 2381381"/>
              <a:gd name="connsiteX11" fmla="*/ 133172 w 2607431"/>
              <a:gd name="connsiteY11" fmla="*/ 1060396 h 2381381"/>
              <a:gd name="connsiteX12" fmla="*/ 217697 w 2607431"/>
              <a:gd name="connsiteY12" fmla="*/ 983556 h 2381381"/>
              <a:gd name="connsiteX13" fmla="*/ 332957 w 2607431"/>
              <a:gd name="connsiteY13" fmla="*/ 1083448 h 2381381"/>
              <a:gd name="connsiteX14" fmla="*/ 455902 w 2607431"/>
              <a:gd name="connsiteY14" fmla="*/ 1021976 h 2381381"/>
              <a:gd name="connsiteX15" fmla="*/ 402113 w 2607431"/>
              <a:gd name="connsiteY15" fmla="*/ 1206393 h 2381381"/>
              <a:gd name="connsiteX16" fmla="*/ 471270 w 2607431"/>
              <a:gd name="connsiteY16" fmla="*/ 1275549 h 2381381"/>
              <a:gd name="connsiteX17" fmla="*/ 525058 w 2607431"/>
              <a:gd name="connsiteY17" fmla="*/ 1321653 h 2381381"/>
              <a:gd name="connsiteX18" fmla="*/ 617266 w 2607431"/>
              <a:gd name="connsiteY18" fmla="*/ 1475334 h 2381381"/>
              <a:gd name="connsiteX19" fmla="*/ 540426 w 2607431"/>
              <a:gd name="connsiteY19" fmla="*/ 1552174 h 2381381"/>
              <a:gd name="connsiteX20" fmla="*/ 478954 w 2607431"/>
              <a:gd name="connsiteY20" fmla="*/ 1536806 h 2381381"/>
              <a:gd name="connsiteX21" fmla="*/ 432849 w 2607431"/>
              <a:gd name="connsiteY21" fmla="*/ 1629015 h 2381381"/>
              <a:gd name="connsiteX22" fmla="*/ 525058 w 2607431"/>
              <a:gd name="connsiteY22" fmla="*/ 1629015 h 2381381"/>
              <a:gd name="connsiteX23" fmla="*/ 548110 w 2607431"/>
              <a:gd name="connsiteY23" fmla="*/ 1613647 h 2381381"/>
              <a:gd name="connsiteX24" fmla="*/ 578846 w 2607431"/>
              <a:gd name="connsiteY24" fmla="*/ 1736591 h 2381381"/>
              <a:gd name="connsiteX25" fmla="*/ 486638 w 2607431"/>
              <a:gd name="connsiteY25" fmla="*/ 1736591 h 2381381"/>
              <a:gd name="connsiteX26" fmla="*/ 471270 w 2607431"/>
              <a:gd name="connsiteY26" fmla="*/ 1859536 h 2381381"/>
              <a:gd name="connsiteX27" fmla="*/ 563478 w 2607431"/>
              <a:gd name="connsiteY27" fmla="*/ 1836484 h 2381381"/>
              <a:gd name="connsiteX28" fmla="*/ 717159 w 2607431"/>
              <a:gd name="connsiteY28" fmla="*/ 1813432 h 2381381"/>
              <a:gd name="connsiteX29" fmla="*/ 970732 w 2607431"/>
              <a:gd name="connsiteY29" fmla="*/ 1997848 h 2381381"/>
              <a:gd name="connsiteX30" fmla="*/ 1001468 w 2607431"/>
              <a:gd name="connsiteY30" fmla="*/ 2020900 h 2381381"/>
              <a:gd name="connsiteX31" fmla="*/ 1049881 w 2607431"/>
              <a:gd name="connsiteY31" fmla="*/ 2325834 h 2381381"/>
              <a:gd name="connsiteX32" fmla="*/ 1094433 w 2607431"/>
              <a:gd name="connsiteY32" fmla="*/ 2380578 h 2381381"/>
              <a:gd name="connsiteX33" fmla="*/ 1127598 w 2607431"/>
              <a:gd name="connsiteY33" fmla="*/ 2304772 h 2381381"/>
              <a:gd name="connsiteX34" fmla="*/ 1139781 w 2607431"/>
              <a:gd name="connsiteY34" fmla="*/ 2128477 h 2381381"/>
              <a:gd name="connsiteX35" fmla="*/ 1278093 w 2607431"/>
              <a:gd name="connsiteY35" fmla="*/ 1867220 h 2381381"/>
              <a:gd name="connsiteX36" fmla="*/ 1032204 w 2607431"/>
              <a:gd name="connsiteY36" fmla="*/ 1621331 h 2381381"/>
              <a:gd name="connsiteX37" fmla="*/ 1208937 w 2607431"/>
              <a:gd name="connsiteY37" fmla="*/ 1544490 h 2381381"/>
              <a:gd name="connsiteX38" fmla="*/ 1247357 w 2607431"/>
              <a:gd name="connsiteY38" fmla="*/ 1367758 h 2381381"/>
              <a:gd name="connsiteX39" fmla="*/ 1124413 w 2607431"/>
              <a:gd name="connsiteY39" fmla="*/ 1229445 h 2381381"/>
              <a:gd name="connsiteX40" fmla="*/ 1155149 w 2607431"/>
              <a:gd name="connsiteY40" fmla="*/ 1068080 h 2381381"/>
              <a:gd name="connsiteX41" fmla="*/ 1347249 w 2607431"/>
              <a:gd name="connsiteY41" fmla="*/ 1144921 h 2381381"/>
              <a:gd name="connsiteX42" fmla="*/ 1646927 w 2607431"/>
              <a:gd name="connsiteY42" fmla="*/ 1091132 h 2381381"/>
              <a:gd name="connsiteX43" fmla="*/ 1846712 w 2607431"/>
              <a:gd name="connsiteY43" fmla="*/ 991240 h 2381381"/>
              <a:gd name="connsiteX44" fmla="*/ 1762187 w 2607431"/>
              <a:gd name="connsiteY44" fmla="*/ 722299 h 2381381"/>
              <a:gd name="connsiteX45" fmla="*/ 1654611 w 2607431"/>
              <a:gd name="connsiteY45" fmla="*/ 599354 h 2381381"/>
              <a:gd name="connsiteX46" fmla="*/ 1892816 w 2607431"/>
              <a:gd name="connsiteY46" fmla="*/ 345781 h 2381381"/>
              <a:gd name="connsiteX47" fmla="*/ 2484486 w 2607431"/>
              <a:gd name="connsiteY47" fmla="*/ 76840 h 2381381"/>
              <a:gd name="connsiteX48" fmla="*/ 2607431 w 2607431"/>
              <a:gd name="connsiteY48" fmla="*/ 0 h 2381381"/>
              <a:gd name="connsiteX49" fmla="*/ 210013 w 2607431"/>
              <a:gd name="connsiteY49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89002 w 2607431"/>
              <a:gd name="connsiteY3" fmla="*/ 423856 h 2381381"/>
              <a:gd name="connsiteX4" fmla="*/ 240749 w 2607431"/>
              <a:gd name="connsiteY4" fmla="*/ 456305 h 2381381"/>
              <a:gd name="connsiteX5" fmla="*/ 117804 w 2607431"/>
              <a:gd name="connsiteY5" fmla="*/ 445674 h 2381381"/>
              <a:gd name="connsiteX6" fmla="*/ 52112 w 2607431"/>
              <a:gd name="connsiteY6" fmla="*/ 513874 h 2381381"/>
              <a:gd name="connsiteX7" fmla="*/ 234 w 2607431"/>
              <a:gd name="connsiteY7" fmla="*/ 538520 h 2381381"/>
              <a:gd name="connsiteX8" fmla="*/ 33280 w 2607431"/>
              <a:gd name="connsiteY8" fmla="*/ 607038 h 2381381"/>
              <a:gd name="connsiteX9" fmla="*/ 40964 w 2607431"/>
              <a:gd name="connsiteY9" fmla="*/ 706931 h 2381381"/>
              <a:gd name="connsiteX10" fmla="*/ 40964 w 2607431"/>
              <a:gd name="connsiteY10" fmla="*/ 852927 h 2381381"/>
              <a:gd name="connsiteX11" fmla="*/ 133172 w 2607431"/>
              <a:gd name="connsiteY11" fmla="*/ 1060396 h 2381381"/>
              <a:gd name="connsiteX12" fmla="*/ 217697 w 2607431"/>
              <a:gd name="connsiteY12" fmla="*/ 983556 h 2381381"/>
              <a:gd name="connsiteX13" fmla="*/ 332957 w 2607431"/>
              <a:gd name="connsiteY13" fmla="*/ 1083448 h 2381381"/>
              <a:gd name="connsiteX14" fmla="*/ 455902 w 2607431"/>
              <a:gd name="connsiteY14" fmla="*/ 1021976 h 2381381"/>
              <a:gd name="connsiteX15" fmla="*/ 402113 w 2607431"/>
              <a:gd name="connsiteY15" fmla="*/ 1206393 h 2381381"/>
              <a:gd name="connsiteX16" fmla="*/ 471270 w 2607431"/>
              <a:gd name="connsiteY16" fmla="*/ 1275549 h 2381381"/>
              <a:gd name="connsiteX17" fmla="*/ 525058 w 2607431"/>
              <a:gd name="connsiteY17" fmla="*/ 1321653 h 2381381"/>
              <a:gd name="connsiteX18" fmla="*/ 617266 w 2607431"/>
              <a:gd name="connsiteY18" fmla="*/ 1475334 h 2381381"/>
              <a:gd name="connsiteX19" fmla="*/ 540426 w 2607431"/>
              <a:gd name="connsiteY19" fmla="*/ 1552174 h 2381381"/>
              <a:gd name="connsiteX20" fmla="*/ 478954 w 2607431"/>
              <a:gd name="connsiteY20" fmla="*/ 1536806 h 2381381"/>
              <a:gd name="connsiteX21" fmla="*/ 432849 w 2607431"/>
              <a:gd name="connsiteY21" fmla="*/ 1629015 h 2381381"/>
              <a:gd name="connsiteX22" fmla="*/ 525058 w 2607431"/>
              <a:gd name="connsiteY22" fmla="*/ 1629015 h 2381381"/>
              <a:gd name="connsiteX23" fmla="*/ 548110 w 2607431"/>
              <a:gd name="connsiteY23" fmla="*/ 1613647 h 2381381"/>
              <a:gd name="connsiteX24" fmla="*/ 578846 w 2607431"/>
              <a:gd name="connsiteY24" fmla="*/ 1736591 h 2381381"/>
              <a:gd name="connsiteX25" fmla="*/ 486638 w 2607431"/>
              <a:gd name="connsiteY25" fmla="*/ 1736591 h 2381381"/>
              <a:gd name="connsiteX26" fmla="*/ 471270 w 2607431"/>
              <a:gd name="connsiteY26" fmla="*/ 1859536 h 2381381"/>
              <a:gd name="connsiteX27" fmla="*/ 563478 w 2607431"/>
              <a:gd name="connsiteY27" fmla="*/ 1836484 h 2381381"/>
              <a:gd name="connsiteX28" fmla="*/ 717159 w 2607431"/>
              <a:gd name="connsiteY28" fmla="*/ 1813432 h 2381381"/>
              <a:gd name="connsiteX29" fmla="*/ 970732 w 2607431"/>
              <a:gd name="connsiteY29" fmla="*/ 1997848 h 2381381"/>
              <a:gd name="connsiteX30" fmla="*/ 1001468 w 2607431"/>
              <a:gd name="connsiteY30" fmla="*/ 2020900 h 2381381"/>
              <a:gd name="connsiteX31" fmla="*/ 1049881 w 2607431"/>
              <a:gd name="connsiteY31" fmla="*/ 2325834 h 2381381"/>
              <a:gd name="connsiteX32" fmla="*/ 1094433 w 2607431"/>
              <a:gd name="connsiteY32" fmla="*/ 2380578 h 2381381"/>
              <a:gd name="connsiteX33" fmla="*/ 1127598 w 2607431"/>
              <a:gd name="connsiteY33" fmla="*/ 2304772 h 2381381"/>
              <a:gd name="connsiteX34" fmla="*/ 1139781 w 2607431"/>
              <a:gd name="connsiteY34" fmla="*/ 2128477 h 2381381"/>
              <a:gd name="connsiteX35" fmla="*/ 1278093 w 2607431"/>
              <a:gd name="connsiteY35" fmla="*/ 1867220 h 2381381"/>
              <a:gd name="connsiteX36" fmla="*/ 1032204 w 2607431"/>
              <a:gd name="connsiteY36" fmla="*/ 1621331 h 2381381"/>
              <a:gd name="connsiteX37" fmla="*/ 1208937 w 2607431"/>
              <a:gd name="connsiteY37" fmla="*/ 1544490 h 2381381"/>
              <a:gd name="connsiteX38" fmla="*/ 1247357 w 2607431"/>
              <a:gd name="connsiteY38" fmla="*/ 1367758 h 2381381"/>
              <a:gd name="connsiteX39" fmla="*/ 1124413 w 2607431"/>
              <a:gd name="connsiteY39" fmla="*/ 1229445 h 2381381"/>
              <a:gd name="connsiteX40" fmla="*/ 1155149 w 2607431"/>
              <a:gd name="connsiteY40" fmla="*/ 1068080 h 2381381"/>
              <a:gd name="connsiteX41" fmla="*/ 1347249 w 2607431"/>
              <a:gd name="connsiteY41" fmla="*/ 1144921 h 2381381"/>
              <a:gd name="connsiteX42" fmla="*/ 1646927 w 2607431"/>
              <a:gd name="connsiteY42" fmla="*/ 1091132 h 2381381"/>
              <a:gd name="connsiteX43" fmla="*/ 1846712 w 2607431"/>
              <a:gd name="connsiteY43" fmla="*/ 991240 h 2381381"/>
              <a:gd name="connsiteX44" fmla="*/ 1762187 w 2607431"/>
              <a:gd name="connsiteY44" fmla="*/ 722299 h 2381381"/>
              <a:gd name="connsiteX45" fmla="*/ 1654611 w 2607431"/>
              <a:gd name="connsiteY45" fmla="*/ 599354 h 2381381"/>
              <a:gd name="connsiteX46" fmla="*/ 1892816 w 2607431"/>
              <a:gd name="connsiteY46" fmla="*/ 345781 h 2381381"/>
              <a:gd name="connsiteX47" fmla="*/ 2484486 w 2607431"/>
              <a:gd name="connsiteY47" fmla="*/ 76840 h 2381381"/>
              <a:gd name="connsiteX48" fmla="*/ 2607431 w 2607431"/>
              <a:gd name="connsiteY48" fmla="*/ 0 h 2381381"/>
              <a:gd name="connsiteX49" fmla="*/ 210013 w 2607431"/>
              <a:gd name="connsiteY49" fmla="*/ 76840 h 2381381"/>
              <a:gd name="connsiteX0" fmla="*/ 210013 w 2607431"/>
              <a:gd name="connsiteY0" fmla="*/ 76840 h 2381381"/>
              <a:gd name="connsiteX1" fmla="*/ 148540 w 2607431"/>
              <a:gd name="connsiteY1" fmla="*/ 169048 h 2381381"/>
              <a:gd name="connsiteX2" fmla="*/ 234339 w 2607431"/>
              <a:gd name="connsiteY2" fmla="*/ 401360 h 2381381"/>
              <a:gd name="connsiteX3" fmla="*/ 289002 w 2607431"/>
              <a:gd name="connsiteY3" fmla="*/ 423856 h 2381381"/>
              <a:gd name="connsiteX4" fmla="*/ 240749 w 2607431"/>
              <a:gd name="connsiteY4" fmla="*/ 456305 h 2381381"/>
              <a:gd name="connsiteX5" fmla="*/ 117804 w 2607431"/>
              <a:gd name="connsiteY5" fmla="*/ 445674 h 2381381"/>
              <a:gd name="connsiteX6" fmla="*/ 66324 w 2607431"/>
              <a:gd name="connsiteY6" fmla="*/ 461758 h 2381381"/>
              <a:gd name="connsiteX7" fmla="*/ 52112 w 2607431"/>
              <a:gd name="connsiteY7" fmla="*/ 513874 h 2381381"/>
              <a:gd name="connsiteX8" fmla="*/ 234 w 2607431"/>
              <a:gd name="connsiteY8" fmla="*/ 538520 h 2381381"/>
              <a:gd name="connsiteX9" fmla="*/ 33280 w 2607431"/>
              <a:gd name="connsiteY9" fmla="*/ 607038 h 2381381"/>
              <a:gd name="connsiteX10" fmla="*/ 40964 w 2607431"/>
              <a:gd name="connsiteY10" fmla="*/ 706931 h 2381381"/>
              <a:gd name="connsiteX11" fmla="*/ 40964 w 2607431"/>
              <a:gd name="connsiteY11" fmla="*/ 852927 h 2381381"/>
              <a:gd name="connsiteX12" fmla="*/ 133172 w 2607431"/>
              <a:gd name="connsiteY12" fmla="*/ 1060396 h 2381381"/>
              <a:gd name="connsiteX13" fmla="*/ 217697 w 2607431"/>
              <a:gd name="connsiteY13" fmla="*/ 983556 h 2381381"/>
              <a:gd name="connsiteX14" fmla="*/ 332957 w 2607431"/>
              <a:gd name="connsiteY14" fmla="*/ 1083448 h 2381381"/>
              <a:gd name="connsiteX15" fmla="*/ 455902 w 2607431"/>
              <a:gd name="connsiteY15" fmla="*/ 1021976 h 2381381"/>
              <a:gd name="connsiteX16" fmla="*/ 402113 w 2607431"/>
              <a:gd name="connsiteY16" fmla="*/ 1206393 h 2381381"/>
              <a:gd name="connsiteX17" fmla="*/ 471270 w 2607431"/>
              <a:gd name="connsiteY17" fmla="*/ 1275549 h 2381381"/>
              <a:gd name="connsiteX18" fmla="*/ 525058 w 2607431"/>
              <a:gd name="connsiteY18" fmla="*/ 1321653 h 2381381"/>
              <a:gd name="connsiteX19" fmla="*/ 617266 w 2607431"/>
              <a:gd name="connsiteY19" fmla="*/ 1475334 h 2381381"/>
              <a:gd name="connsiteX20" fmla="*/ 540426 w 2607431"/>
              <a:gd name="connsiteY20" fmla="*/ 1552174 h 2381381"/>
              <a:gd name="connsiteX21" fmla="*/ 478954 w 2607431"/>
              <a:gd name="connsiteY21" fmla="*/ 1536806 h 2381381"/>
              <a:gd name="connsiteX22" fmla="*/ 432849 w 2607431"/>
              <a:gd name="connsiteY22" fmla="*/ 1629015 h 2381381"/>
              <a:gd name="connsiteX23" fmla="*/ 525058 w 2607431"/>
              <a:gd name="connsiteY23" fmla="*/ 1629015 h 2381381"/>
              <a:gd name="connsiteX24" fmla="*/ 548110 w 2607431"/>
              <a:gd name="connsiteY24" fmla="*/ 1613647 h 2381381"/>
              <a:gd name="connsiteX25" fmla="*/ 578846 w 2607431"/>
              <a:gd name="connsiteY25" fmla="*/ 1736591 h 2381381"/>
              <a:gd name="connsiteX26" fmla="*/ 486638 w 2607431"/>
              <a:gd name="connsiteY26" fmla="*/ 1736591 h 2381381"/>
              <a:gd name="connsiteX27" fmla="*/ 471270 w 2607431"/>
              <a:gd name="connsiteY27" fmla="*/ 1859536 h 2381381"/>
              <a:gd name="connsiteX28" fmla="*/ 563478 w 2607431"/>
              <a:gd name="connsiteY28" fmla="*/ 1836484 h 2381381"/>
              <a:gd name="connsiteX29" fmla="*/ 717159 w 2607431"/>
              <a:gd name="connsiteY29" fmla="*/ 1813432 h 2381381"/>
              <a:gd name="connsiteX30" fmla="*/ 970732 w 2607431"/>
              <a:gd name="connsiteY30" fmla="*/ 1997848 h 2381381"/>
              <a:gd name="connsiteX31" fmla="*/ 1001468 w 2607431"/>
              <a:gd name="connsiteY31" fmla="*/ 2020900 h 2381381"/>
              <a:gd name="connsiteX32" fmla="*/ 1049881 w 2607431"/>
              <a:gd name="connsiteY32" fmla="*/ 2325834 h 2381381"/>
              <a:gd name="connsiteX33" fmla="*/ 1094433 w 2607431"/>
              <a:gd name="connsiteY33" fmla="*/ 2380578 h 2381381"/>
              <a:gd name="connsiteX34" fmla="*/ 1127598 w 2607431"/>
              <a:gd name="connsiteY34" fmla="*/ 2304772 h 2381381"/>
              <a:gd name="connsiteX35" fmla="*/ 1139781 w 2607431"/>
              <a:gd name="connsiteY35" fmla="*/ 2128477 h 2381381"/>
              <a:gd name="connsiteX36" fmla="*/ 1278093 w 2607431"/>
              <a:gd name="connsiteY36" fmla="*/ 1867220 h 2381381"/>
              <a:gd name="connsiteX37" fmla="*/ 1032204 w 2607431"/>
              <a:gd name="connsiteY37" fmla="*/ 1621331 h 2381381"/>
              <a:gd name="connsiteX38" fmla="*/ 1208937 w 2607431"/>
              <a:gd name="connsiteY38" fmla="*/ 1544490 h 2381381"/>
              <a:gd name="connsiteX39" fmla="*/ 1247357 w 2607431"/>
              <a:gd name="connsiteY39" fmla="*/ 1367758 h 2381381"/>
              <a:gd name="connsiteX40" fmla="*/ 1124413 w 2607431"/>
              <a:gd name="connsiteY40" fmla="*/ 1229445 h 2381381"/>
              <a:gd name="connsiteX41" fmla="*/ 1155149 w 2607431"/>
              <a:gd name="connsiteY41" fmla="*/ 1068080 h 2381381"/>
              <a:gd name="connsiteX42" fmla="*/ 1347249 w 2607431"/>
              <a:gd name="connsiteY42" fmla="*/ 1144921 h 2381381"/>
              <a:gd name="connsiteX43" fmla="*/ 1646927 w 2607431"/>
              <a:gd name="connsiteY43" fmla="*/ 1091132 h 2381381"/>
              <a:gd name="connsiteX44" fmla="*/ 1846712 w 2607431"/>
              <a:gd name="connsiteY44" fmla="*/ 991240 h 2381381"/>
              <a:gd name="connsiteX45" fmla="*/ 1762187 w 2607431"/>
              <a:gd name="connsiteY45" fmla="*/ 722299 h 2381381"/>
              <a:gd name="connsiteX46" fmla="*/ 1654611 w 2607431"/>
              <a:gd name="connsiteY46" fmla="*/ 599354 h 2381381"/>
              <a:gd name="connsiteX47" fmla="*/ 1892816 w 2607431"/>
              <a:gd name="connsiteY47" fmla="*/ 345781 h 2381381"/>
              <a:gd name="connsiteX48" fmla="*/ 2484486 w 2607431"/>
              <a:gd name="connsiteY48" fmla="*/ 76840 h 2381381"/>
              <a:gd name="connsiteX49" fmla="*/ 2607431 w 2607431"/>
              <a:gd name="connsiteY49" fmla="*/ 0 h 2381381"/>
              <a:gd name="connsiteX50" fmla="*/ 210013 w 2607431"/>
              <a:gd name="connsiteY50" fmla="*/ 76840 h 2381381"/>
              <a:gd name="connsiteX0" fmla="*/ 209810 w 2607228"/>
              <a:gd name="connsiteY0" fmla="*/ 76840 h 2381381"/>
              <a:gd name="connsiteX1" fmla="*/ 148337 w 2607228"/>
              <a:gd name="connsiteY1" fmla="*/ 169048 h 2381381"/>
              <a:gd name="connsiteX2" fmla="*/ 234136 w 2607228"/>
              <a:gd name="connsiteY2" fmla="*/ 401360 h 2381381"/>
              <a:gd name="connsiteX3" fmla="*/ 288799 w 2607228"/>
              <a:gd name="connsiteY3" fmla="*/ 423856 h 2381381"/>
              <a:gd name="connsiteX4" fmla="*/ 240546 w 2607228"/>
              <a:gd name="connsiteY4" fmla="*/ 456305 h 2381381"/>
              <a:gd name="connsiteX5" fmla="*/ 117601 w 2607228"/>
              <a:gd name="connsiteY5" fmla="*/ 445674 h 2381381"/>
              <a:gd name="connsiteX6" fmla="*/ 66121 w 2607228"/>
              <a:gd name="connsiteY6" fmla="*/ 461758 h 2381381"/>
              <a:gd name="connsiteX7" fmla="*/ 28220 w 2607228"/>
              <a:gd name="connsiteY7" fmla="*/ 490185 h 2381381"/>
              <a:gd name="connsiteX8" fmla="*/ 31 w 2607228"/>
              <a:gd name="connsiteY8" fmla="*/ 538520 h 2381381"/>
              <a:gd name="connsiteX9" fmla="*/ 33077 w 2607228"/>
              <a:gd name="connsiteY9" fmla="*/ 607038 h 2381381"/>
              <a:gd name="connsiteX10" fmla="*/ 40761 w 2607228"/>
              <a:gd name="connsiteY10" fmla="*/ 706931 h 2381381"/>
              <a:gd name="connsiteX11" fmla="*/ 40761 w 2607228"/>
              <a:gd name="connsiteY11" fmla="*/ 852927 h 2381381"/>
              <a:gd name="connsiteX12" fmla="*/ 132969 w 2607228"/>
              <a:gd name="connsiteY12" fmla="*/ 1060396 h 2381381"/>
              <a:gd name="connsiteX13" fmla="*/ 217494 w 2607228"/>
              <a:gd name="connsiteY13" fmla="*/ 983556 h 2381381"/>
              <a:gd name="connsiteX14" fmla="*/ 332754 w 2607228"/>
              <a:gd name="connsiteY14" fmla="*/ 1083448 h 2381381"/>
              <a:gd name="connsiteX15" fmla="*/ 455699 w 2607228"/>
              <a:gd name="connsiteY15" fmla="*/ 1021976 h 2381381"/>
              <a:gd name="connsiteX16" fmla="*/ 401910 w 2607228"/>
              <a:gd name="connsiteY16" fmla="*/ 1206393 h 2381381"/>
              <a:gd name="connsiteX17" fmla="*/ 471067 w 2607228"/>
              <a:gd name="connsiteY17" fmla="*/ 1275549 h 2381381"/>
              <a:gd name="connsiteX18" fmla="*/ 524855 w 2607228"/>
              <a:gd name="connsiteY18" fmla="*/ 1321653 h 2381381"/>
              <a:gd name="connsiteX19" fmla="*/ 617063 w 2607228"/>
              <a:gd name="connsiteY19" fmla="*/ 1475334 h 2381381"/>
              <a:gd name="connsiteX20" fmla="*/ 540223 w 2607228"/>
              <a:gd name="connsiteY20" fmla="*/ 1552174 h 2381381"/>
              <a:gd name="connsiteX21" fmla="*/ 478751 w 2607228"/>
              <a:gd name="connsiteY21" fmla="*/ 1536806 h 2381381"/>
              <a:gd name="connsiteX22" fmla="*/ 432646 w 2607228"/>
              <a:gd name="connsiteY22" fmla="*/ 1629015 h 2381381"/>
              <a:gd name="connsiteX23" fmla="*/ 524855 w 2607228"/>
              <a:gd name="connsiteY23" fmla="*/ 1629015 h 2381381"/>
              <a:gd name="connsiteX24" fmla="*/ 547907 w 2607228"/>
              <a:gd name="connsiteY24" fmla="*/ 1613647 h 2381381"/>
              <a:gd name="connsiteX25" fmla="*/ 578643 w 2607228"/>
              <a:gd name="connsiteY25" fmla="*/ 1736591 h 2381381"/>
              <a:gd name="connsiteX26" fmla="*/ 486435 w 2607228"/>
              <a:gd name="connsiteY26" fmla="*/ 1736591 h 2381381"/>
              <a:gd name="connsiteX27" fmla="*/ 471067 w 2607228"/>
              <a:gd name="connsiteY27" fmla="*/ 1859536 h 2381381"/>
              <a:gd name="connsiteX28" fmla="*/ 563275 w 2607228"/>
              <a:gd name="connsiteY28" fmla="*/ 1836484 h 2381381"/>
              <a:gd name="connsiteX29" fmla="*/ 716956 w 2607228"/>
              <a:gd name="connsiteY29" fmla="*/ 1813432 h 2381381"/>
              <a:gd name="connsiteX30" fmla="*/ 970529 w 2607228"/>
              <a:gd name="connsiteY30" fmla="*/ 1997848 h 2381381"/>
              <a:gd name="connsiteX31" fmla="*/ 1001265 w 2607228"/>
              <a:gd name="connsiteY31" fmla="*/ 2020900 h 2381381"/>
              <a:gd name="connsiteX32" fmla="*/ 1049678 w 2607228"/>
              <a:gd name="connsiteY32" fmla="*/ 2325834 h 2381381"/>
              <a:gd name="connsiteX33" fmla="*/ 1094230 w 2607228"/>
              <a:gd name="connsiteY33" fmla="*/ 2380578 h 2381381"/>
              <a:gd name="connsiteX34" fmla="*/ 1127395 w 2607228"/>
              <a:gd name="connsiteY34" fmla="*/ 2304772 h 2381381"/>
              <a:gd name="connsiteX35" fmla="*/ 1139578 w 2607228"/>
              <a:gd name="connsiteY35" fmla="*/ 2128477 h 2381381"/>
              <a:gd name="connsiteX36" fmla="*/ 1277890 w 2607228"/>
              <a:gd name="connsiteY36" fmla="*/ 1867220 h 2381381"/>
              <a:gd name="connsiteX37" fmla="*/ 1032001 w 2607228"/>
              <a:gd name="connsiteY37" fmla="*/ 1621331 h 2381381"/>
              <a:gd name="connsiteX38" fmla="*/ 1208734 w 2607228"/>
              <a:gd name="connsiteY38" fmla="*/ 1544490 h 2381381"/>
              <a:gd name="connsiteX39" fmla="*/ 1247154 w 2607228"/>
              <a:gd name="connsiteY39" fmla="*/ 1367758 h 2381381"/>
              <a:gd name="connsiteX40" fmla="*/ 1124210 w 2607228"/>
              <a:gd name="connsiteY40" fmla="*/ 1229445 h 2381381"/>
              <a:gd name="connsiteX41" fmla="*/ 1154946 w 2607228"/>
              <a:gd name="connsiteY41" fmla="*/ 1068080 h 2381381"/>
              <a:gd name="connsiteX42" fmla="*/ 1347046 w 2607228"/>
              <a:gd name="connsiteY42" fmla="*/ 1144921 h 2381381"/>
              <a:gd name="connsiteX43" fmla="*/ 1646724 w 2607228"/>
              <a:gd name="connsiteY43" fmla="*/ 1091132 h 2381381"/>
              <a:gd name="connsiteX44" fmla="*/ 1846509 w 2607228"/>
              <a:gd name="connsiteY44" fmla="*/ 991240 h 2381381"/>
              <a:gd name="connsiteX45" fmla="*/ 1761984 w 2607228"/>
              <a:gd name="connsiteY45" fmla="*/ 722299 h 2381381"/>
              <a:gd name="connsiteX46" fmla="*/ 1654408 w 2607228"/>
              <a:gd name="connsiteY46" fmla="*/ 599354 h 2381381"/>
              <a:gd name="connsiteX47" fmla="*/ 1892613 w 2607228"/>
              <a:gd name="connsiteY47" fmla="*/ 345781 h 2381381"/>
              <a:gd name="connsiteX48" fmla="*/ 2484283 w 2607228"/>
              <a:gd name="connsiteY48" fmla="*/ 76840 h 2381381"/>
              <a:gd name="connsiteX49" fmla="*/ 2607228 w 2607228"/>
              <a:gd name="connsiteY49" fmla="*/ 0 h 2381381"/>
              <a:gd name="connsiteX50" fmla="*/ 209810 w 2607228"/>
              <a:gd name="connsiteY50" fmla="*/ 76840 h 2381381"/>
              <a:gd name="connsiteX0" fmla="*/ 210210 w 2607628"/>
              <a:gd name="connsiteY0" fmla="*/ 76840 h 2381381"/>
              <a:gd name="connsiteX1" fmla="*/ 148737 w 2607628"/>
              <a:gd name="connsiteY1" fmla="*/ 169048 h 2381381"/>
              <a:gd name="connsiteX2" fmla="*/ 234536 w 2607628"/>
              <a:gd name="connsiteY2" fmla="*/ 401360 h 2381381"/>
              <a:gd name="connsiteX3" fmla="*/ 289199 w 2607628"/>
              <a:gd name="connsiteY3" fmla="*/ 423856 h 2381381"/>
              <a:gd name="connsiteX4" fmla="*/ 240946 w 2607628"/>
              <a:gd name="connsiteY4" fmla="*/ 456305 h 2381381"/>
              <a:gd name="connsiteX5" fmla="*/ 118001 w 2607628"/>
              <a:gd name="connsiteY5" fmla="*/ 445674 h 2381381"/>
              <a:gd name="connsiteX6" fmla="*/ 66521 w 2607628"/>
              <a:gd name="connsiteY6" fmla="*/ 461758 h 2381381"/>
              <a:gd name="connsiteX7" fmla="*/ 19144 w 2607628"/>
              <a:gd name="connsiteY7" fmla="*/ 466496 h 2381381"/>
              <a:gd name="connsiteX8" fmla="*/ 431 w 2607628"/>
              <a:gd name="connsiteY8" fmla="*/ 538520 h 2381381"/>
              <a:gd name="connsiteX9" fmla="*/ 33477 w 2607628"/>
              <a:gd name="connsiteY9" fmla="*/ 607038 h 2381381"/>
              <a:gd name="connsiteX10" fmla="*/ 41161 w 2607628"/>
              <a:gd name="connsiteY10" fmla="*/ 706931 h 2381381"/>
              <a:gd name="connsiteX11" fmla="*/ 41161 w 2607628"/>
              <a:gd name="connsiteY11" fmla="*/ 852927 h 2381381"/>
              <a:gd name="connsiteX12" fmla="*/ 133369 w 2607628"/>
              <a:gd name="connsiteY12" fmla="*/ 1060396 h 2381381"/>
              <a:gd name="connsiteX13" fmla="*/ 217894 w 2607628"/>
              <a:gd name="connsiteY13" fmla="*/ 983556 h 2381381"/>
              <a:gd name="connsiteX14" fmla="*/ 333154 w 2607628"/>
              <a:gd name="connsiteY14" fmla="*/ 1083448 h 2381381"/>
              <a:gd name="connsiteX15" fmla="*/ 456099 w 2607628"/>
              <a:gd name="connsiteY15" fmla="*/ 1021976 h 2381381"/>
              <a:gd name="connsiteX16" fmla="*/ 402310 w 2607628"/>
              <a:gd name="connsiteY16" fmla="*/ 1206393 h 2381381"/>
              <a:gd name="connsiteX17" fmla="*/ 471467 w 2607628"/>
              <a:gd name="connsiteY17" fmla="*/ 1275549 h 2381381"/>
              <a:gd name="connsiteX18" fmla="*/ 525255 w 2607628"/>
              <a:gd name="connsiteY18" fmla="*/ 1321653 h 2381381"/>
              <a:gd name="connsiteX19" fmla="*/ 617463 w 2607628"/>
              <a:gd name="connsiteY19" fmla="*/ 1475334 h 2381381"/>
              <a:gd name="connsiteX20" fmla="*/ 540623 w 2607628"/>
              <a:gd name="connsiteY20" fmla="*/ 1552174 h 2381381"/>
              <a:gd name="connsiteX21" fmla="*/ 479151 w 2607628"/>
              <a:gd name="connsiteY21" fmla="*/ 1536806 h 2381381"/>
              <a:gd name="connsiteX22" fmla="*/ 433046 w 2607628"/>
              <a:gd name="connsiteY22" fmla="*/ 1629015 h 2381381"/>
              <a:gd name="connsiteX23" fmla="*/ 525255 w 2607628"/>
              <a:gd name="connsiteY23" fmla="*/ 1629015 h 2381381"/>
              <a:gd name="connsiteX24" fmla="*/ 548307 w 2607628"/>
              <a:gd name="connsiteY24" fmla="*/ 1613647 h 2381381"/>
              <a:gd name="connsiteX25" fmla="*/ 579043 w 2607628"/>
              <a:gd name="connsiteY25" fmla="*/ 1736591 h 2381381"/>
              <a:gd name="connsiteX26" fmla="*/ 486835 w 2607628"/>
              <a:gd name="connsiteY26" fmla="*/ 1736591 h 2381381"/>
              <a:gd name="connsiteX27" fmla="*/ 471467 w 2607628"/>
              <a:gd name="connsiteY27" fmla="*/ 1859536 h 2381381"/>
              <a:gd name="connsiteX28" fmla="*/ 563675 w 2607628"/>
              <a:gd name="connsiteY28" fmla="*/ 1836484 h 2381381"/>
              <a:gd name="connsiteX29" fmla="*/ 717356 w 2607628"/>
              <a:gd name="connsiteY29" fmla="*/ 1813432 h 2381381"/>
              <a:gd name="connsiteX30" fmla="*/ 970929 w 2607628"/>
              <a:gd name="connsiteY30" fmla="*/ 1997848 h 2381381"/>
              <a:gd name="connsiteX31" fmla="*/ 1001665 w 2607628"/>
              <a:gd name="connsiteY31" fmla="*/ 2020900 h 2381381"/>
              <a:gd name="connsiteX32" fmla="*/ 1050078 w 2607628"/>
              <a:gd name="connsiteY32" fmla="*/ 2325834 h 2381381"/>
              <a:gd name="connsiteX33" fmla="*/ 1094630 w 2607628"/>
              <a:gd name="connsiteY33" fmla="*/ 2380578 h 2381381"/>
              <a:gd name="connsiteX34" fmla="*/ 1127795 w 2607628"/>
              <a:gd name="connsiteY34" fmla="*/ 2304772 h 2381381"/>
              <a:gd name="connsiteX35" fmla="*/ 1139978 w 2607628"/>
              <a:gd name="connsiteY35" fmla="*/ 2128477 h 2381381"/>
              <a:gd name="connsiteX36" fmla="*/ 1278290 w 2607628"/>
              <a:gd name="connsiteY36" fmla="*/ 1867220 h 2381381"/>
              <a:gd name="connsiteX37" fmla="*/ 1032401 w 2607628"/>
              <a:gd name="connsiteY37" fmla="*/ 1621331 h 2381381"/>
              <a:gd name="connsiteX38" fmla="*/ 1209134 w 2607628"/>
              <a:gd name="connsiteY38" fmla="*/ 1544490 h 2381381"/>
              <a:gd name="connsiteX39" fmla="*/ 1247554 w 2607628"/>
              <a:gd name="connsiteY39" fmla="*/ 1367758 h 2381381"/>
              <a:gd name="connsiteX40" fmla="*/ 1124610 w 2607628"/>
              <a:gd name="connsiteY40" fmla="*/ 1229445 h 2381381"/>
              <a:gd name="connsiteX41" fmla="*/ 1155346 w 2607628"/>
              <a:gd name="connsiteY41" fmla="*/ 1068080 h 2381381"/>
              <a:gd name="connsiteX42" fmla="*/ 1347446 w 2607628"/>
              <a:gd name="connsiteY42" fmla="*/ 1144921 h 2381381"/>
              <a:gd name="connsiteX43" fmla="*/ 1647124 w 2607628"/>
              <a:gd name="connsiteY43" fmla="*/ 1091132 h 2381381"/>
              <a:gd name="connsiteX44" fmla="*/ 1846909 w 2607628"/>
              <a:gd name="connsiteY44" fmla="*/ 991240 h 2381381"/>
              <a:gd name="connsiteX45" fmla="*/ 1762384 w 2607628"/>
              <a:gd name="connsiteY45" fmla="*/ 722299 h 2381381"/>
              <a:gd name="connsiteX46" fmla="*/ 1654808 w 2607628"/>
              <a:gd name="connsiteY46" fmla="*/ 599354 h 2381381"/>
              <a:gd name="connsiteX47" fmla="*/ 1893013 w 2607628"/>
              <a:gd name="connsiteY47" fmla="*/ 345781 h 2381381"/>
              <a:gd name="connsiteX48" fmla="*/ 2484683 w 2607628"/>
              <a:gd name="connsiteY48" fmla="*/ 76840 h 2381381"/>
              <a:gd name="connsiteX49" fmla="*/ 2607628 w 2607628"/>
              <a:gd name="connsiteY49" fmla="*/ 0 h 2381381"/>
              <a:gd name="connsiteX50" fmla="*/ 210210 w 2607628"/>
              <a:gd name="connsiteY50" fmla="*/ 76840 h 2381381"/>
              <a:gd name="connsiteX0" fmla="*/ 210210 w 2607628"/>
              <a:gd name="connsiteY0" fmla="*/ 76840 h 2381381"/>
              <a:gd name="connsiteX1" fmla="*/ 148737 w 2607628"/>
              <a:gd name="connsiteY1" fmla="*/ 169048 h 2381381"/>
              <a:gd name="connsiteX2" fmla="*/ 234536 w 2607628"/>
              <a:gd name="connsiteY2" fmla="*/ 401360 h 2381381"/>
              <a:gd name="connsiteX3" fmla="*/ 289199 w 2607628"/>
              <a:gd name="connsiteY3" fmla="*/ 423856 h 2381381"/>
              <a:gd name="connsiteX4" fmla="*/ 240946 w 2607628"/>
              <a:gd name="connsiteY4" fmla="*/ 456305 h 2381381"/>
              <a:gd name="connsiteX5" fmla="*/ 156539 w 2607628"/>
              <a:gd name="connsiteY5" fmla="*/ 433331 h 2381381"/>
              <a:gd name="connsiteX6" fmla="*/ 118001 w 2607628"/>
              <a:gd name="connsiteY6" fmla="*/ 445674 h 2381381"/>
              <a:gd name="connsiteX7" fmla="*/ 66521 w 2607628"/>
              <a:gd name="connsiteY7" fmla="*/ 461758 h 2381381"/>
              <a:gd name="connsiteX8" fmla="*/ 19144 w 2607628"/>
              <a:gd name="connsiteY8" fmla="*/ 466496 h 2381381"/>
              <a:gd name="connsiteX9" fmla="*/ 431 w 2607628"/>
              <a:gd name="connsiteY9" fmla="*/ 538520 h 2381381"/>
              <a:gd name="connsiteX10" fmla="*/ 33477 w 2607628"/>
              <a:gd name="connsiteY10" fmla="*/ 607038 h 2381381"/>
              <a:gd name="connsiteX11" fmla="*/ 41161 w 2607628"/>
              <a:gd name="connsiteY11" fmla="*/ 706931 h 2381381"/>
              <a:gd name="connsiteX12" fmla="*/ 41161 w 2607628"/>
              <a:gd name="connsiteY12" fmla="*/ 852927 h 2381381"/>
              <a:gd name="connsiteX13" fmla="*/ 133369 w 2607628"/>
              <a:gd name="connsiteY13" fmla="*/ 1060396 h 2381381"/>
              <a:gd name="connsiteX14" fmla="*/ 217894 w 2607628"/>
              <a:gd name="connsiteY14" fmla="*/ 983556 h 2381381"/>
              <a:gd name="connsiteX15" fmla="*/ 333154 w 2607628"/>
              <a:gd name="connsiteY15" fmla="*/ 1083448 h 2381381"/>
              <a:gd name="connsiteX16" fmla="*/ 456099 w 2607628"/>
              <a:gd name="connsiteY16" fmla="*/ 1021976 h 2381381"/>
              <a:gd name="connsiteX17" fmla="*/ 402310 w 2607628"/>
              <a:gd name="connsiteY17" fmla="*/ 1206393 h 2381381"/>
              <a:gd name="connsiteX18" fmla="*/ 471467 w 2607628"/>
              <a:gd name="connsiteY18" fmla="*/ 1275549 h 2381381"/>
              <a:gd name="connsiteX19" fmla="*/ 525255 w 2607628"/>
              <a:gd name="connsiteY19" fmla="*/ 1321653 h 2381381"/>
              <a:gd name="connsiteX20" fmla="*/ 617463 w 2607628"/>
              <a:gd name="connsiteY20" fmla="*/ 1475334 h 2381381"/>
              <a:gd name="connsiteX21" fmla="*/ 540623 w 2607628"/>
              <a:gd name="connsiteY21" fmla="*/ 1552174 h 2381381"/>
              <a:gd name="connsiteX22" fmla="*/ 479151 w 2607628"/>
              <a:gd name="connsiteY22" fmla="*/ 1536806 h 2381381"/>
              <a:gd name="connsiteX23" fmla="*/ 433046 w 2607628"/>
              <a:gd name="connsiteY23" fmla="*/ 1629015 h 2381381"/>
              <a:gd name="connsiteX24" fmla="*/ 525255 w 2607628"/>
              <a:gd name="connsiteY24" fmla="*/ 1629015 h 2381381"/>
              <a:gd name="connsiteX25" fmla="*/ 548307 w 2607628"/>
              <a:gd name="connsiteY25" fmla="*/ 1613647 h 2381381"/>
              <a:gd name="connsiteX26" fmla="*/ 579043 w 2607628"/>
              <a:gd name="connsiteY26" fmla="*/ 1736591 h 2381381"/>
              <a:gd name="connsiteX27" fmla="*/ 486835 w 2607628"/>
              <a:gd name="connsiteY27" fmla="*/ 1736591 h 2381381"/>
              <a:gd name="connsiteX28" fmla="*/ 471467 w 2607628"/>
              <a:gd name="connsiteY28" fmla="*/ 1859536 h 2381381"/>
              <a:gd name="connsiteX29" fmla="*/ 563675 w 2607628"/>
              <a:gd name="connsiteY29" fmla="*/ 1836484 h 2381381"/>
              <a:gd name="connsiteX30" fmla="*/ 717356 w 2607628"/>
              <a:gd name="connsiteY30" fmla="*/ 1813432 h 2381381"/>
              <a:gd name="connsiteX31" fmla="*/ 970929 w 2607628"/>
              <a:gd name="connsiteY31" fmla="*/ 1997848 h 2381381"/>
              <a:gd name="connsiteX32" fmla="*/ 1001665 w 2607628"/>
              <a:gd name="connsiteY32" fmla="*/ 2020900 h 2381381"/>
              <a:gd name="connsiteX33" fmla="*/ 1050078 w 2607628"/>
              <a:gd name="connsiteY33" fmla="*/ 2325834 h 2381381"/>
              <a:gd name="connsiteX34" fmla="*/ 1094630 w 2607628"/>
              <a:gd name="connsiteY34" fmla="*/ 2380578 h 2381381"/>
              <a:gd name="connsiteX35" fmla="*/ 1127795 w 2607628"/>
              <a:gd name="connsiteY35" fmla="*/ 2304772 h 2381381"/>
              <a:gd name="connsiteX36" fmla="*/ 1139978 w 2607628"/>
              <a:gd name="connsiteY36" fmla="*/ 2128477 h 2381381"/>
              <a:gd name="connsiteX37" fmla="*/ 1278290 w 2607628"/>
              <a:gd name="connsiteY37" fmla="*/ 1867220 h 2381381"/>
              <a:gd name="connsiteX38" fmla="*/ 1032401 w 2607628"/>
              <a:gd name="connsiteY38" fmla="*/ 1621331 h 2381381"/>
              <a:gd name="connsiteX39" fmla="*/ 1209134 w 2607628"/>
              <a:gd name="connsiteY39" fmla="*/ 1544490 h 2381381"/>
              <a:gd name="connsiteX40" fmla="*/ 1247554 w 2607628"/>
              <a:gd name="connsiteY40" fmla="*/ 1367758 h 2381381"/>
              <a:gd name="connsiteX41" fmla="*/ 1124610 w 2607628"/>
              <a:gd name="connsiteY41" fmla="*/ 1229445 h 2381381"/>
              <a:gd name="connsiteX42" fmla="*/ 1155346 w 2607628"/>
              <a:gd name="connsiteY42" fmla="*/ 1068080 h 2381381"/>
              <a:gd name="connsiteX43" fmla="*/ 1347446 w 2607628"/>
              <a:gd name="connsiteY43" fmla="*/ 1144921 h 2381381"/>
              <a:gd name="connsiteX44" fmla="*/ 1647124 w 2607628"/>
              <a:gd name="connsiteY44" fmla="*/ 1091132 h 2381381"/>
              <a:gd name="connsiteX45" fmla="*/ 1846909 w 2607628"/>
              <a:gd name="connsiteY45" fmla="*/ 991240 h 2381381"/>
              <a:gd name="connsiteX46" fmla="*/ 1762384 w 2607628"/>
              <a:gd name="connsiteY46" fmla="*/ 722299 h 2381381"/>
              <a:gd name="connsiteX47" fmla="*/ 1654808 w 2607628"/>
              <a:gd name="connsiteY47" fmla="*/ 599354 h 2381381"/>
              <a:gd name="connsiteX48" fmla="*/ 1893013 w 2607628"/>
              <a:gd name="connsiteY48" fmla="*/ 345781 h 2381381"/>
              <a:gd name="connsiteX49" fmla="*/ 2484683 w 2607628"/>
              <a:gd name="connsiteY49" fmla="*/ 76840 h 2381381"/>
              <a:gd name="connsiteX50" fmla="*/ 2607628 w 2607628"/>
              <a:gd name="connsiteY50" fmla="*/ 0 h 2381381"/>
              <a:gd name="connsiteX51" fmla="*/ 210210 w 2607628"/>
              <a:gd name="connsiteY51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93321 w 2611750"/>
              <a:gd name="connsiteY3" fmla="*/ 423856 h 2381381"/>
              <a:gd name="connsiteX4" fmla="*/ 245068 w 2611750"/>
              <a:gd name="connsiteY4" fmla="*/ 456305 h 2381381"/>
              <a:gd name="connsiteX5" fmla="*/ 160661 w 2611750"/>
              <a:gd name="connsiteY5" fmla="*/ 433331 h 2381381"/>
              <a:gd name="connsiteX6" fmla="*/ 122123 w 2611750"/>
              <a:gd name="connsiteY6" fmla="*/ 445674 h 2381381"/>
              <a:gd name="connsiteX7" fmla="*/ 70643 w 2611750"/>
              <a:gd name="connsiteY7" fmla="*/ 461758 h 2381381"/>
              <a:gd name="connsiteX8" fmla="*/ 9053 w 2611750"/>
              <a:gd name="connsiteY8" fmla="*/ 471234 h 2381381"/>
              <a:gd name="connsiteX9" fmla="*/ 4553 w 2611750"/>
              <a:gd name="connsiteY9" fmla="*/ 538520 h 2381381"/>
              <a:gd name="connsiteX10" fmla="*/ 37599 w 2611750"/>
              <a:gd name="connsiteY10" fmla="*/ 607038 h 2381381"/>
              <a:gd name="connsiteX11" fmla="*/ 45283 w 2611750"/>
              <a:gd name="connsiteY11" fmla="*/ 706931 h 2381381"/>
              <a:gd name="connsiteX12" fmla="*/ 45283 w 2611750"/>
              <a:gd name="connsiteY12" fmla="*/ 852927 h 2381381"/>
              <a:gd name="connsiteX13" fmla="*/ 137491 w 2611750"/>
              <a:gd name="connsiteY13" fmla="*/ 1060396 h 2381381"/>
              <a:gd name="connsiteX14" fmla="*/ 222016 w 2611750"/>
              <a:gd name="connsiteY14" fmla="*/ 983556 h 2381381"/>
              <a:gd name="connsiteX15" fmla="*/ 337276 w 2611750"/>
              <a:gd name="connsiteY15" fmla="*/ 1083448 h 2381381"/>
              <a:gd name="connsiteX16" fmla="*/ 460221 w 2611750"/>
              <a:gd name="connsiteY16" fmla="*/ 1021976 h 2381381"/>
              <a:gd name="connsiteX17" fmla="*/ 406432 w 2611750"/>
              <a:gd name="connsiteY17" fmla="*/ 1206393 h 2381381"/>
              <a:gd name="connsiteX18" fmla="*/ 475589 w 2611750"/>
              <a:gd name="connsiteY18" fmla="*/ 1275549 h 2381381"/>
              <a:gd name="connsiteX19" fmla="*/ 529377 w 2611750"/>
              <a:gd name="connsiteY19" fmla="*/ 1321653 h 2381381"/>
              <a:gd name="connsiteX20" fmla="*/ 621585 w 2611750"/>
              <a:gd name="connsiteY20" fmla="*/ 1475334 h 2381381"/>
              <a:gd name="connsiteX21" fmla="*/ 544745 w 2611750"/>
              <a:gd name="connsiteY21" fmla="*/ 1552174 h 2381381"/>
              <a:gd name="connsiteX22" fmla="*/ 483273 w 2611750"/>
              <a:gd name="connsiteY22" fmla="*/ 1536806 h 2381381"/>
              <a:gd name="connsiteX23" fmla="*/ 437168 w 2611750"/>
              <a:gd name="connsiteY23" fmla="*/ 1629015 h 2381381"/>
              <a:gd name="connsiteX24" fmla="*/ 529377 w 2611750"/>
              <a:gd name="connsiteY24" fmla="*/ 1629015 h 2381381"/>
              <a:gd name="connsiteX25" fmla="*/ 552429 w 2611750"/>
              <a:gd name="connsiteY25" fmla="*/ 1613647 h 2381381"/>
              <a:gd name="connsiteX26" fmla="*/ 583165 w 2611750"/>
              <a:gd name="connsiteY26" fmla="*/ 1736591 h 2381381"/>
              <a:gd name="connsiteX27" fmla="*/ 490957 w 2611750"/>
              <a:gd name="connsiteY27" fmla="*/ 1736591 h 2381381"/>
              <a:gd name="connsiteX28" fmla="*/ 475589 w 2611750"/>
              <a:gd name="connsiteY28" fmla="*/ 1859536 h 2381381"/>
              <a:gd name="connsiteX29" fmla="*/ 567797 w 2611750"/>
              <a:gd name="connsiteY29" fmla="*/ 1836484 h 2381381"/>
              <a:gd name="connsiteX30" fmla="*/ 721478 w 2611750"/>
              <a:gd name="connsiteY30" fmla="*/ 1813432 h 2381381"/>
              <a:gd name="connsiteX31" fmla="*/ 975051 w 2611750"/>
              <a:gd name="connsiteY31" fmla="*/ 1997848 h 2381381"/>
              <a:gd name="connsiteX32" fmla="*/ 1005787 w 2611750"/>
              <a:gd name="connsiteY32" fmla="*/ 2020900 h 2381381"/>
              <a:gd name="connsiteX33" fmla="*/ 1054200 w 2611750"/>
              <a:gd name="connsiteY33" fmla="*/ 2325834 h 2381381"/>
              <a:gd name="connsiteX34" fmla="*/ 1098752 w 2611750"/>
              <a:gd name="connsiteY34" fmla="*/ 2380578 h 2381381"/>
              <a:gd name="connsiteX35" fmla="*/ 1131917 w 2611750"/>
              <a:gd name="connsiteY35" fmla="*/ 2304772 h 2381381"/>
              <a:gd name="connsiteX36" fmla="*/ 1144100 w 2611750"/>
              <a:gd name="connsiteY36" fmla="*/ 2128477 h 2381381"/>
              <a:gd name="connsiteX37" fmla="*/ 1282412 w 2611750"/>
              <a:gd name="connsiteY37" fmla="*/ 1867220 h 2381381"/>
              <a:gd name="connsiteX38" fmla="*/ 1036523 w 2611750"/>
              <a:gd name="connsiteY38" fmla="*/ 1621331 h 2381381"/>
              <a:gd name="connsiteX39" fmla="*/ 1213256 w 2611750"/>
              <a:gd name="connsiteY39" fmla="*/ 1544490 h 2381381"/>
              <a:gd name="connsiteX40" fmla="*/ 1251676 w 2611750"/>
              <a:gd name="connsiteY40" fmla="*/ 1367758 h 2381381"/>
              <a:gd name="connsiteX41" fmla="*/ 1128732 w 2611750"/>
              <a:gd name="connsiteY41" fmla="*/ 1229445 h 2381381"/>
              <a:gd name="connsiteX42" fmla="*/ 1159468 w 2611750"/>
              <a:gd name="connsiteY42" fmla="*/ 1068080 h 2381381"/>
              <a:gd name="connsiteX43" fmla="*/ 1351568 w 2611750"/>
              <a:gd name="connsiteY43" fmla="*/ 1144921 h 2381381"/>
              <a:gd name="connsiteX44" fmla="*/ 1651246 w 2611750"/>
              <a:gd name="connsiteY44" fmla="*/ 1091132 h 2381381"/>
              <a:gd name="connsiteX45" fmla="*/ 1851031 w 2611750"/>
              <a:gd name="connsiteY45" fmla="*/ 991240 h 2381381"/>
              <a:gd name="connsiteX46" fmla="*/ 1766506 w 2611750"/>
              <a:gd name="connsiteY46" fmla="*/ 722299 h 2381381"/>
              <a:gd name="connsiteX47" fmla="*/ 1658930 w 2611750"/>
              <a:gd name="connsiteY47" fmla="*/ 599354 h 2381381"/>
              <a:gd name="connsiteX48" fmla="*/ 1897135 w 2611750"/>
              <a:gd name="connsiteY48" fmla="*/ 345781 h 2381381"/>
              <a:gd name="connsiteX49" fmla="*/ 2488805 w 2611750"/>
              <a:gd name="connsiteY49" fmla="*/ 76840 h 2381381"/>
              <a:gd name="connsiteX50" fmla="*/ 2611750 w 2611750"/>
              <a:gd name="connsiteY50" fmla="*/ 0 h 2381381"/>
              <a:gd name="connsiteX51" fmla="*/ 214332 w 2611750"/>
              <a:gd name="connsiteY51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160661 w 2611750"/>
              <a:gd name="connsiteY5" fmla="*/ 433331 h 2381381"/>
              <a:gd name="connsiteX6" fmla="*/ 122123 w 2611750"/>
              <a:gd name="connsiteY6" fmla="*/ 445674 h 2381381"/>
              <a:gd name="connsiteX7" fmla="*/ 70643 w 2611750"/>
              <a:gd name="connsiteY7" fmla="*/ 461758 h 2381381"/>
              <a:gd name="connsiteX8" fmla="*/ 9053 w 2611750"/>
              <a:gd name="connsiteY8" fmla="*/ 471234 h 2381381"/>
              <a:gd name="connsiteX9" fmla="*/ 4553 w 2611750"/>
              <a:gd name="connsiteY9" fmla="*/ 538520 h 2381381"/>
              <a:gd name="connsiteX10" fmla="*/ 37599 w 2611750"/>
              <a:gd name="connsiteY10" fmla="*/ 607038 h 2381381"/>
              <a:gd name="connsiteX11" fmla="*/ 45283 w 2611750"/>
              <a:gd name="connsiteY11" fmla="*/ 706931 h 2381381"/>
              <a:gd name="connsiteX12" fmla="*/ 45283 w 2611750"/>
              <a:gd name="connsiteY12" fmla="*/ 852927 h 2381381"/>
              <a:gd name="connsiteX13" fmla="*/ 137491 w 2611750"/>
              <a:gd name="connsiteY13" fmla="*/ 1060396 h 2381381"/>
              <a:gd name="connsiteX14" fmla="*/ 222016 w 2611750"/>
              <a:gd name="connsiteY14" fmla="*/ 983556 h 2381381"/>
              <a:gd name="connsiteX15" fmla="*/ 337276 w 2611750"/>
              <a:gd name="connsiteY15" fmla="*/ 1083448 h 2381381"/>
              <a:gd name="connsiteX16" fmla="*/ 460221 w 2611750"/>
              <a:gd name="connsiteY16" fmla="*/ 1021976 h 2381381"/>
              <a:gd name="connsiteX17" fmla="*/ 406432 w 2611750"/>
              <a:gd name="connsiteY17" fmla="*/ 1206393 h 2381381"/>
              <a:gd name="connsiteX18" fmla="*/ 475589 w 2611750"/>
              <a:gd name="connsiteY18" fmla="*/ 1275549 h 2381381"/>
              <a:gd name="connsiteX19" fmla="*/ 529377 w 2611750"/>
              <a:gd name="connsiteY19" fmla="*/ 1321653 h 2381381"/>
              <a:gd name="connsiteX20" fmla="*/ 621585 w 2611750"/>
              <a:gd name="connsiteY20" fmla="*/ 1475334 h 2381381"/>
              <a:gd name="connsiteX21" fmla="*/ 544745 w 2611750"/>
              <a:gd name="connsiteY21" fmla="*/ 1552174 h 2381381"/>
              <a:gd name="connsiteX22" fmla="*/ 483273 w 2611750"/>
              <a:gd name="connsiteY22" fmla="*/ 1536806 h 2381381"/>
              <a:gd name="connsiteX23" fmla="*/ 437168 w 2611750"/>
              <a:gd name="connsiteY23" fmla="*/ 1629015 h 2381381"/>
              <a:gd name="connsiteX24" fmla="*/ 529377 w 2611750"/>
              <a:gd name="connsiteY24" fmla="*/ 1629015 h 2381381"/>
              <a:gd name="connsiteX25" fmla="*/ 552429 w 2611750"/>
              <a:gd name="connsiteY25" fmla="*/ 1613647 h 2381381"/>
              <a:gd name="connsiteX26" fmla="*/ 583165 w 2611750"/>
              <a:gd name="connsiteY26" fmla="*/ 1736591 h 2381381"/>
              <a:gd name="connsiteX27" fmla="*/ 490957 w 2611750"/>
              <a:gd name="connsiteY27" fmla="*/ 1736591 h 2381381"/>
              <a:gd name="connsiteX28" fmla="*/ 475589 w 2611750"/>
              <a:gd name="connsiteY28" fmla="*/ 1859536 h 2381381"/>
              <a:gd name="connsiteX29" fmla="*/ 567797 w 2611750"/>
              <a:gd name="connsiteY29" fmla="*/ 1836484 h 2381381"/>
              <a:gd name="connsiteX30" fmla="*/ 721478 w 2611750"/>
              <a:gd name="connsiteY30" fmla="*/ 1813432 h 2381381"/>
              <a:gd name="connsiteX31" fmla="*/ 975051 w 2611750"/>
              <a:gd name="connsiteY31" fmla="*/ 1997848 h 2381381"/>
              <a:gd name="connsiteX32" fmla="*/ 1005787 w 2611750"/>
              <a:gd name="connsiteY32" fmla="*/ 2020900 h 2381381"/>
              <a:gd name="connsiteX33" fmla="*/ 1054200 w 2611750"/>
              <a:gd name="connsiteY33" fmla="*/ 2325834 h 2381381"/>
              <a:gd name="connsiteX34" fmla="*/ 1098752 w 2611750"/>
              <a:gd name="connsiteY34" fmla="*/ 2380578 h 2381381"/>
              <a:gd name="connsiteX35" fmla="*/ 1131917 w 2611750"/>
              <a:gd name="connsiteY35" fmla="*/ 2304772 h 2381381"/>
              <a:gd name="connsiteX36" fmla="*/ 1144100 w 2611750"/>
              <a:gd name="connsiteY36" fmla="*/ 2128477 h 2381381"/>
              <a:gd name="connsiteX37" fmla="*/ 1282412 w 2611750"/>
              <a:gd name="connsiteY37" fmla="*/ 1867220 h 2381381"/>
              <a:gd name="connsiteX38" fmla="*/ 1036523 w 2611750"/>
              <a:gd name="connsiteY38" fmla="*/ 1621331 h 2381381"/>
              <a:gd name="connsiteX39" fmla="*/ 1213256 w 2611750"/>
              <a:gd name="connsiteY39" fmla="*/ 1544490 h 2381381"/>
              <a:gd name="connsiteX40" fmla="*/ 1251676 w 2611750"/>
              <a:gd name="connsiteY40" fmla="*/ 1367758 h 2381381"/>
              <a:gd name="connsiteX41" fmla="*/ 1128732 w 2611750"/>
              <a:gd name="connsiteY41" fmla="*/ 1229445 h 2381381"/>
              <a:gd name="connsiteX42" fmla="*/ 1159468 w 2611750"/>
              <a:gd name="connsiteY42" fmla="*/ 1068080 h 2381381"/>
              <a:gd name="connsiteX43" fmla="*/ 1351568 w 2611750"/>
              <a:gd name="connsiteY43" fmla="*/ 1144921 h 2381381"/>
              <a:gd name="connsiteX44" fmla="*/ 1651246 w 2611750"/>
              <a:gd name="connsiteY44" fmla="*/ 1091132 h 2381381"/>
              <a:gd name="connsiteX45" fmla="*/ 1851031 w 2611750"/>
              <a:gd name="connsiteY45" fmla="*/ 991240 h 2381381"/>
              <a:gd name="connsiteX46" fmla="*/ 1766506 w 2611750"/>
              <a:gd name="connsiteY46" fmla="*/ 722299 h 2381381"/>
              <a:gd name="connsiteX47" fmla="*/ 1658930 w 2611750"/>
              <a:gd name="connsiteY47" fmla="*/ 599354 h 2381381"/>
              <a:gd name="connsiteX48" fmla="*/ 1897135 w 2611750"/>
              <a:gd name="connsiteY48" fmla="*/ 345781 h 2381381"/>
              <a:gd name="connsiteX49" fmla="*/ 2488805 w 2611750"/>
              <a:gd name="connsiteY49" fmla="*/ 76840 h 2381381"/>
              <a:gd name="connsiteX50" fmla="*/ 2611750 w 2611750"/>
              <a:gd name="connsiteY50" fmla="*/ 0 h 2381381"/>
              <a:gd name="connsiteX51" fmla="*/ 214332 w 2611750"/>
              <a:gd name="connsiteY51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160661 w 2611750"/>
              <a:gd name="connsiteY5" fmla="*/ 433331 h 2381381"/>
              <a:gd name="connsiteX6" fmla="*/ 122123 w 2611750"/>
              <a:gd name="connsiteY6" fmla="*/ 445674 h 2381381"/>
              <a:gd name="connsiteX7" fmla="*/ 70643 w 2611750"/>
              <a:gd name="connsiteY7" fmla="*/ 446865 h 2381381"/>
              <a:gd name="connsiteX8" fmla="*/ 9053 w 2611750"/>
              <a:gd name="connsiteY8" fmla="*/ 471234 h 2381381"/>
              <a:gd name="connsiteX9" fmla="*/ 4553 w 2611750"/>
              <a:gd name="connsiteY9" fmla="*/ 538520 h 2381381"/>
              <a:gd name="connsiteX10" fmla="*/ 37599 w 2611750"/>
              <a:gd name="connsiteY10" fmla="*/ 607038 h 2381381"/>
              <a:gd name="connsiteX11" fmla="*/ 45283 w 2611750"/>
              <a:gd name="connsiteY11" fmla="*/ 706931 h 2381381"/>
              <a:gd name="connsiteX12" fmla="*/ 45283 w 2611750"/>
              <a:gd name="connsiteY12" fmla="*/ 852927 h 2381381"/>
              <a:gd name="connsiteX13" fmla="*/ 137491 w 2611750"/>
              <a:gd name="connsiteY13" fmla="*/ 1060396 h 2381381"/>
              <a:gd name="connsiteX14" fmla="*/ 222016 w 2611750"/>
              <a:gd name="connsiteY14" fmla="*/ 983556 h 2381381"/>
              <a:gd name="connsiteX15" fmla="*/ 337276 w 2611750"/>
              <a:gd name="connsiteY15" fmla="*/ 1083448 h 2381381"/>
              <a:gd name="connsiteX16" fmla="*/ 460221 w 2611750"/>
              <a:gd name="connsiteY16" fmla="*/ 1021976 h 2381381"/>
              <a:gd name="connsiteX17" fmla="*/ 406432 w 2611750"/>
              <a:gd name="connsiteY17" fmla="*/ 1206393 h 2381381"/>
              <a:gd name="connsiteX18" fmla="*/ 475589 w 2611750"/>
              <a:gd name="connsiteY18" fmla="*/ 1275549 h 2381381"/>
              <a:gd name="connsiteX19" fmla="*/ 529377 w 2611750"/>
              <a:gd name="connsiteY19" fmla="*/ 1321653 h 2381381"/>
              <a:gd name="connsiteX20" fmla="*/ 621585 w 2611750"/>
              <a:gd name="connsiteY20" fmla="*/ 1475334 h 2381381"/>
              <a:gd name="connsiteX21" fmla="*/ 544745 w 2611750"/>
              <a:gd name="connsiteY21" fmla="*/ 1552174 h 2381381"/>
              <a:gd name="connsiteX22" fmla="*/ 483273 w 2611750"/>
              <a:gd name="connsiteY22" fmla="*/ 1536806 h 2381381"/>
              <a:gd name="connsiteX23" fmla="*/ 437168 w 2611750"/>
              <a:gd name="connsiteY23" fmla="*/ 1629015 h 2381381"/>
              <a:gd name="connsiteX24" fmla="*/ 529377 w 2611750"/>
              <a:gd name="connsiteY24" fmla="*/ 1629015 h 2381381"/>
              <a:gd name="connsiteX25" fmla="*/ 552429 w 2611750"/>
              <a:gd name="connsiteY25" fmla="*/ 1613647 h 2381381"/>
              <a:gd name="connsiteX26" fmla="*/ 583165 w 2611750"/>
              <a:gd name="connsiteY26" fmla="*/ 1736591 h 2381381"/>
              <a:gd name="connsiteX27" fmla="*/ 490957 w 2611750"/>
              <a:gd name="connsiteY27" fmla="*/ 1736591 h 2381381"/>
              <a:gd name="connsiteX28" fmla="*/ 475589 w 2611750"/>
              <a:gd name="connsiteY28" fmla="*/ 1859536 h 2381381"/>
              <a:gd name="connsiteX29" fmla="*/ 567797 w 2611750"/>
              <a:gd name="connsiteY29" fmla="*/ 1836484 h 2381381"/>
              <a:gd name="connsiteX30" fmla="*/ 721478 w 2611750"/>
              <a:gd name="connsiteY30" fmla="*/ 1813432 h 2381381"/>
              <a:gd name="connsiteX31" fmla="*/ 975051 w 2611750"/>
              <a:gd name="connsiteY31" fmla="*/ 1997848 h 2381381"/>
              <a:gd name="connsiteX32" fmla="*/ 1005787 w 2611750"/>
              <a:gd name="connsiteY32" fmla="*/ 2020900 h 2381381"/>
              <a:gd name="connsiteX33" fmla="*/ 1054200 w 2611750"/>
              <a:gd name="connsiteY33" fmla="*/ 2325834 h 2381381"/>
              <a:gd name="connsiteX34" fmla="*/ 1098752 w 2611750"/>
              <a:gd name="connsiteY34" fmla="*/ 2380578 h 2381381"/>
              <a:gd name="connsiteX35" fmla="*/ 1131917 w 2611750"/>
              <a:gd name="connsiteY35" fmla="*/ 2304772 h 2381381"/>
              <a:gd name="connsiteX36" fmla="*/ 1144100 w 2611750"/>
              <a:gd name="connsiteY36" fmla="*/ 2128477 h 2381381"/>
              <a:gd name="connsiteX37" fmla="*/ 1282412 w 2611750"/>
              <a:gd name="connsiteY37" fmla="*/ 1867220 h 2381381"/>
              <a:gd name="connsiteX38" fmla="*/ 1036523 w 2611750"/>
              <a:gd name="connsiteY38" fmla="*/ 1621331 h 2381381"/>
              <a:gd name="connsiteX39" fmla="*/ 1213256 w 2611750"/>
              <a:gd name="connsiteY39" fmla="*/ 1544490 h 2381381"/>
              <a:gd name="connsiteX40" fmla="*/ 1251676 w 2611750"/>
              <a:gd name="connsiteY40" fmla="*/ 1367758 h 2381381"/>
              <a:gd name="connsiteX41" fmla="*/ 1128732 w 2611750"/>
              <a:gd name="connsiteY41" fmla="*/ 1229445 h 2381381"/>
              <a:gd name="connsiteX42" fmla="*/ 1159468 w 2611750"/>
              <a:gd name="connsiteY42" fmla="*/ 1068080 h 2381381"/>
              <a:gd name="connsiteX43" fmla="*/ 1351568 w 2611750"/>
              <a:gd name="connsiteY43" fmla="*/ 1144921 h 2381381"/>
              <a:gd name="connsiteX44" fmla="*/ 1651246 w 2611750"/>
              <a:gd name="connsiteY44" fmla="*/ 1091132 h 2381381"/>
              <a:gd name="connsiteX45" fmla="*/ 1851031 w 2611750"/>
              <a:gd name="connsiteY45" fmla="*/ 991240 h 2381381"/>
              <a:gd name="connsiteX46" fmla="*/ 1766506 w 2611750"/>
              <a:gd name="connsiteY46" fmla="*/ 722299 h 2381381"/>
              <a:gd name="connsiteX47" fmla="*/ 1658930 w 2611750"/>
              <a:gd name="connsiteY47" fmla="*/ 599354 h 2381381"/>
              <a:gd name="connsiteX48" fmla="*/ 1897135 w 2611750"/>
              <a:gd name="connsiteY48" fmla="*/ 345781 h 2381381"/>
              <a:gd name="connsiteX49" fmla="*/ 2488805 w 2611750"/>
              <a:gd name="connsiteY49" fmla="*/ 76840 h 2381381"/>
              <a:gd name="connsiteX50" fmla="*/ 2611750 w 2611750"/>
              <a:gd name="connsiteY50" fmla="*/ 0 h 2381381"/>
              <a:gd name="connsiteX51" fmla="*/ 214332 w 2611750"/>
              <a:gd name="connsiteY51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160661 w 2611750"/>
              <a:gd name="connsiteY5" fmla="*/ 433331 h 2381381"/>
              <a:gd name="connsiteX6" fmla="*/ 128854 w 2611750"/>
              <a:gd name="connsiteY6" fmla="*/ 413886 h 2381381"/>
              <a:gd name="connsiteX7" fmla="*/ 122123 w 2611750"/>
              <a:gd name="connsiteY7" fmla="*/ 445674 h 2381381"/>
              <a:gd name="connsiteX8" fmla="*/ 70643 w 2611750"/>
              <a:gd name="connsiteY8" fmla="*/ 446865 h 2381381"/>
              <a:gd name="connsiteX9" fmla="*/ 9053 w 2611750"/>
              <a:gd name="connsiteY9" fmla="*/ 471234 h 2381381"/>
              <a:gd name="connsiteX10" fmla="*/ 4553 w 2611750"/>
              <a:gd name="connsiteY10" fmla="*/ 538520 h 2381381"/>
              <a:gd name="connsiteX11" fmla="*/ 37599 w 2611750"/>
              <a:gd name="connsiteY11" fmla="*/ 607038 h 2381381"/>
              <a:gd name="connsiteX12" fmla="*/ 45283 w 2611750"/>
              <a:gd name="connsiteY12" fmla="*/ 706931 h 2381381"/>
              <a:gd name="connsiteX13" fmla="*/ 45283 w 2611750"/>
              <a:gd name="connsiteY13" fmla="*/ 852927 h 2381381"/>
              <a:gd name="connsiteX14" fmla="*/ 137491 w 2611750"/>
              <a:gd name="connsiteY14" fmla="*/ 1060396 h 2381381"/>
              <a:gd name="connsiteX15" fmla="*/ 222016 w 2611750"/>
              <a:gd name="connsiteY15" fmla="*/ 983556 h 2381381"/>
              <a:gd name="connsiteX16" fmla="*/ 337276 w 2611750"/>
              <a:gd name="connsiteY16" fmla="*/ 1083448 h 2381381"/>
              <a:gd name="connsiteX17" fmla="*/ 460221 w 2611750"/>
              <a:gd name="connsiteY17" fmla="*/ 1021976 h 2381381"/>
              <a:gd name="connsiteX18" fmla="*/ 406432 w 2611750"/>
              <a:gd name="connsiteY18" fmla="*/ 1206393 h 2381381"/>
              <a:gd name="connsiteX19" fmla="*/ 475589 w 2611750"/>
              <a:gd name="connsiteY19" fmla="*/ 1275549 h 2381381"/>
              <a:gd name="connsiteX20" fmla="*/ 529377 w 2611750"/>
              <a:gd name="connsiteY20" fmla="*/ 1321653 h 2381381"/>
              <a:gd name="connsiteX21" fmla="*/ 621585 w 2611750"/>
              <a:gd name="connsiteY21" fmla="*/ 1475334 h 2381381"/>
              <a:gd name="connsiteX22" fmla="*/ 544745 w 2611750"/>
              <a:gd name="connsiteY22" fmla="*/ 1552174 h 2381381"/>
              <a:gd name="connsiteX23" fmla="*/ 483273 w 2611750"/>
              <a:gd name="connsiteY23" fmla="*/ 1536806 h 2381381"/>
              <a:gd name="connsiteX24" fmla="*/ 437168 w 2611750"/>
              <a:gd name="connsiteY24" fmla="*/ 1629015 h 2381381"/>
              <a:gd name="connsiteX25" fmla="*/ 529377 w 2611750"/>
              <a:gd name="connsiteY25" fmla="*/ 1629015 h 2381381"/>
              <a:gd name="connsiteX26" fmla="*/ 552429 w 2611750"/>
              <a:gd name="connsiteY26" fmla="*/ 1613647 h 2381381"/>
              <a:gd name="connsiteX27" fmla="*/ 583165 w 2611750"/>
              <a:gd name="connsiteY27" fmla="*/ 1736591 h 2381381"/>
              <a:gd name="connsiteX28" fmla="*/ 490957 w 2611750"/>
              <a:gd name="connsiteY28" fmla="*/ 1736591 h 2381381"/>
              <a:gd name="connsiteX29" fmla="*/ 475589 w 2611750"/>
              <a:gd name="connsiteY29" fmla="*/ 1859536 h 2381381"/>
              <a:gd name="connsiteX30" fmla="*/ 567797 w 2611750"/>
              <a:gd name="connsiteY30" fmla="*/ 1836484 h 2381381"/>
              <a:gd name="connsiteX31" fmla="*/ 721478 w 2611750"/>
              <a:gd name="connsiteY31" fmla="*/ 1813432 h 2381381"/>
              <a:gd name="connsiteX32" fmla="*/ 975051 w 2611750"/>
              <a:gd name="connsiteY32" fmla="*/ 1997848 h 2381381"/>
              <a:gd name="connsiteX33" fmla="*/ 1005787 w 2611750"/>
              <a:gd name="connsiteY33" fmla="*/ 2020900 h 2381381"/>
              <a:gd name="connsiteX34" fmla="*/ 1054200 w 2611750"/>
              <a:gd name="connsiteY34" fmla="*/ 2325834 h 2381381"/>
              <a:gd name="connsiteX35" fmla="*/ 1098752 w 2611750"/>
              <a:gd name="connsiteY35" fmla="*/ 2380578 h 2381381"/>
              <a:gd name="connsiteX36" fmla="*/ 1131917 w 2611750"/>
              <a:gd name="connsiteY36" fmla="*/ 2304772 h 2381381"/>
              <a:gd name="connsiteX37" fmla="*/ 1144100 w 2611750"/>
              <a:gd name="connsiteY37" fmla="*/ 2128477 h 2381381"/>
              <a:gd name="connsiteX38" fmla="*/ 1282412 w 2611750"/>
              <a:gd name="connsiteY38" fmla="*/ 1867220 h 2381381"/>
              <a:gd name="connsiteX39" fmla="*/ 1036523 w 2611750"/>
              <a:gd name="connsiteY39" fmla="*/ 1621331 h 2381381"/>
              <a:gd name="connsiteX40" fmla="*/ 1213256 w 2611750"/>
              <a:gd name="connsiteY40" fmla="*/ 1544490 h 2381381"/>
              <a:gd name="connsiteX41" fmla="*/ 1251676 w 2611750"/>
              <a:gd name="connsiteY41" fmla="*/ 1367758 h 2381381"/>
              <a:gd name="connsiteX42" fmla="*/ 1128732 w 2611750"/>
              <a:gd name="connsiteY42" fmla="*/ 1229445 h 2381381"/>
              <a:gd name="connsiteX43" fmla="*/ 1159468 w 2611750"/>
              <a:gd name="connsiteY43" fmla="*/ 1068080 h 2381381"/>
              <a:gd name="connsiteX44" fmla="*/ 1351568 w 2611750"/>
              <a:gd name="connsiteY44" fmla="*/ 1144921 h 2381381"/>
              <a:gd name="connsiteX45" fmla="*/ 1651246 w 2611750"/>
              <a:gd name="connsiteY45" fmla="*/ 1091132 h 2381381"/>
              <a:gd name="connsiteX46" fmla="*/ 1851031 w 2611750"/>
              <a:gd name="connsiteY46" fmla="*/ 991240 h 2381381"/>
              <a:gd name="connsiteX47" fmla="*/ 1766506 w 2611750"/>
              <a:gd name="connsiteY47" fmla="*/ 722299 h 2381381"/>
              <a:gd name="connsiteX48" fmla="*/ 1658930 w 2611750"/>
              <a:gd name="connsiteY48" fmla="*/ 599354 h 2381381"/>
              <a:gd name="connsiteX49" fmla="*/ 1897135 w 2611750"/>
              <a:gd name="connsiteY49" fmla="*/ 345781 h 2381381"/>
              <a:gd name="connsiteX50" fmla="*/ 2488805 w 2611750"/>
              <a:gd name="connsiteY50" fmla="*/ 76840 h 2381381"/>
              <a:gd name="connsiteX51" fmla="*/ 2611750 w 2611750"/>
              <a:gd name="connsiteY51" fmla="*/ 0 h 2381381"/>
              <a:gd name="connsiteX52" fmla="*/ 214332 w 2611750"/>
              <a:gd name="connsiteY52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60661 w 2611750"/>
              <a:gd name="connsiteY6" fmla="*/ 433331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214332 w 2611750"/>
              <a:gd name="connsiteY53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38658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72575 w 2611750"/>
              <a:gd name="connsiteY6" fmla="*/ 427374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214332 w 2611750"/>
              <a:gd name="connsiteY53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26744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72575 w 2611750"/>
              <a:gd name="connsiteY6" fmla="*/ 427374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214332 w 2611750"/>
              <a:gd name="connsiteY53" fmla="*/ 76840 h 2381381"/>
              <a:gd name="connsiteX0" fmla="*/ 214332 w 2611750"/>
              <a:gd name="connsiteY0" fmla="*/ 76840 h 2381381"/>
              <a:gd name="connsiteX1" fmla="*/ 152859 w 2611750"/>
              <a:gd name="connsiteY1" fmla="*/ 169048 h 2381381"/>
              <a:gd name="connsiteX2" fmla="*/ 226744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72575 w 2611750"/>
              <a:gd name="connsiteY6" fmla="*/ 427374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214332 w 2611750"/>
              <a:gd name="connsiteY53" fmla="*/ 76840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226744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72575 w 2611750"/>
              <a:gd name="connsiteY6" fmla="*/ 427374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184547 w 2611750"/>
              <a:gd name="connsiteY53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250572 w 2611750"/>
              <a:gd name="connsiteY2" fmla="*/ 401360 h 2381381"/>
              <a:gd name="connsiteX3" fmla="*/ 250681 w 2611750"/>
              <a:gd name="connsiteY3" fmla="*/ 433331 h 2381381"/>
              <a:gd name="connsiteX4" fmla="*/ 245068 w 2611750"/>
              <a:gd name="connsiteY4" fmla="*/ 456305 h 2381381"/>
              <a:gd name="connsiteX5" fmla="*/ 206295 w 2611750"/>
              <a:gd name="connsiteY5" fmla="*/ 434736 h 2381381"/>
              <a:gd name="connsiteX6" fmla="*/ 172575 w 2611750"/>
              <a:gd name="connsiteY6" fmla="*/ 427374 h 2381381"/>
              <a:gd name="connsiteX7" fmla="*/ 128854 w 2611750"/>
              <a:gd name="connsiteY7" fmla="*/ 413886 h 2381381"/>
              <a:gd name="connsiteX8" fmla="*/ 122123 w 2611750"/>
              <a:gd name="connsiteY8" fmla="*/ 445674 h 2381381"/>
              <a:gd name="connsiteX9" fmla="*/ 70643 w 2611750"/>
              <a:gd name="connsiteY9" fmla="*/ 446865 h 2381381"/>
              <a:gd name="connsiteX10" fmla="*/ 9053 w 2611750"/>
              <a:gd name="connsiteY10" fmla="*/ 471234 h 2381381"/>
              <a:gd name="connsiteX11" fmla="*/ 4553 w 2611750"/>
              <a:gd name="connsiteY11" fmla="*/ 538520 h 2381381"/>
              <a:gd name="connsiteX12" fmla="*/ 37599 w 2611750"/>
              <a:gd name="connsiteY12" fmla="*/ 607038 h 2381381"/>
              <a:gd name="connsiteX13" fmla="*/ 45283 w 2611750"/>
              <a:gd name="connsiteY13" fmla="*/ 706931 h 2381381"/>
              <a:gd name="connsiteX14" fmla="*/ 45283 w 2611750"/>
              <a:gd name="connsiteY14" fmla="*/ 852927 h 2381381"/>
              <a:gd name="connsiteX15" fmla="*/ 137491 w 2611750"/>
              <a:gd name="connsiteY15" fmla="*/ 1060396 h 2381381"/>
              <a:gd name="connsiteX16" fmla="*/ 222016 w 2611750"/>
              <a:gd name="connsiteY16" fmla="*/ 983556 h 2381381"/>
              <a:gd name="connsiteX17" fmla="*/ 337276 w 2611750"/>
              <a:gd name="connsiteY17" fmla="*/ 1083448 h 2381381"/>
              <a:gd name="connsiteX18" fmla="*/ 460221 w 2611750"/>
              <a:gd name="connsiteY18" fmla="*/ 1021976 h 2381381"/>
              <a:gd name="connsiteX19" fmla="*/ 406432 w 2611750"/>
              <a:gd name="connsiteY19" fmla="*/ 1206393 h 2381381"/>
              <a:gd name="connsiteX20" fmla="*/ 475589 w 2611750"/>
              <a:gd name="connsiteY20" fmla="*/ 1275549 h 2381381"/>
              <a:gd name="connsiteX21" fmla="*/ 529377 w 2611750"/>
              <a:gd name="connsiteY21" fmla="*/ 1321653 h 2381381"/>
              <a:gd name="connsiteX22" fmla="*/ 621585 w 2611750"/>
              <a:gd name="connsiteY22" fmla="*/ 1475334 h 2381381"/>
              <a:gd name="connsiteX23" fmla="*/ 544745 w 2611750"/>
              <a:gd name="connsiteY23" fmla="*/ 1552174 h 2381381"/>
              <a:gd name="connsiteX24" fmla="*/ 483273 w 2611750"/>
              <a:gd name="connsiteY24" fmla="*/ 1536806 h 2381381"/>
              <a:gd name="connsiteX25" fmla="*/ 437168 w 2611750"/>
              <a:gd name="connsiteY25" fmla="*/ 1629015 h 2381381"/>
              <a:gd name="connsiteX26" fmla="*/ 529377 w 2611750"/>
              <a:gd name="connsiteY26" fmla="*/ 1629015 h 2381381"/>
              <a:gd name="connsiteX27" fmla="*/ 552429 w 2611750"/>
              <a:gd name="connsiteY27" fmla="*/ 1613647 h 2381381"/>
              <a:gd name="connsiteX28" fmla="*/ 583165 w 2611750"/>
              <a:gd name="connsiteY28" fmla="*/ 1736591 h 2381381"/>
              <a:gd name="connsiteX29" fmla="*/ 490957 w 2611750"/>
              <a:gd name="connsiteY29" fmla="*/ 1736591 h 2381381"/>
              <a:gd name="connsiteX30" fmla="*/ 475589 w 2611750"/>
              <a:gd name="connsiteY30" fmla="*/ 1859536 h 2381381"/>
              <a:gd name="connsiteX31" fmla="*/ 567797 w 2611750"/>
              <a:gd name="connsiteY31" fmla="*/ 1836484 h 2381381"/>
              <a:gd name="connsiteX32" fmla="*/ 721478 w 2611750"/>
              <a:gd name="connsiteY32" fmla="*/ 1813432 h 2381381"/>
              <a:gd name="connsiteX33" fmla="*/ 975051 w 2611750"/>
              <a:gd name="connsiteY33" fmla="*/ 1997848 h 2381381"/>
              <a:gd name="connsiteX34" fmla="*/ 1005787 w 2611750"/>
              <a:gd name="connsiteY34" fmla="*/ 2020900 h 2381381"/>
              <a:gd name="connsiteX35" fmla="*/ 1054200 w 2611750"/>
              <a:gd name="connsiteY35" fmla="*/ 2325834 h 2381381"/>
              <a:gd name="connsiteX36" fmla="*/ 1098752 w 2611750"/>
              <a:gd name="connsiteY36" fmla="*/ 2380578 h 2381381"/>
              <a:gd name="connsiteX37" fmla="*/ 1131917 w 2611750"/>
              <a:gd name="connsiteY37" fmla="*/ 2304772 h 2381381"/>
              <a:gd name="connsiteX38" fmla="*/ 1144100 w 2611750"/>
              <a:gd name="connsiteY38" fmla="*/ 2128477 h 2381381"/>
              <a:gd name="connsiteX39" fmla="*/ 1282412 w 2611750"/>
              <a:gd name="connsiteY39" fmla="*/ 1867220 h 2381381"/>
              <a:gd name="connsiteX40" fmla="*/ 1036523 w 2611750"/>
              <a:gd name="connsiteY40" fmla="*/ 1621331 h 2381381"/>
              <a:gd name="connsiteX41" fmla="*/ 1213256 w 2611750"/>
              <a:gd name="connsiteY41" fmla="*/ 1544490 h 2381381"/>
              <a:gd name="connsiteX42" fmla="*/ 1251676 w 2611750"/>
              <a:gd name="connsiteY42" fmla="*/ 1367758 h 2381381"/>
              <a:gd name="connsiteX43" fmla="*/ 1128732 w 2611750"/>
              <a:gd name="connsiteY43" fmla="*/ 1229445 h 2381381"/>
              <a:gd name="connsiteX44" fmla="*/ 1159468 w 2611750"/>
              <a:gd name="connsiteY44" fmla="*/ 1068080 h 2381381"/>
              <a:gd name="connsiteX45" fmla="*/ 1351568 w 2611750"/>
              <a:gd name="connsiteY45" fmla="*/ 1144921 h 2381381"/>
              <a:gd name="connsiteX46" fmla="*/ 1651246 w 2611750"/>
              <a:gd name="connsiteY46" fmla="*/ 1091132 h 2381381"/>
              <a:gd name="connsiteX47" fmla="*/ 1851031 w 2611750"/>
              <a:gd name="connsiteY47" fmla="*/ 991240 h 2381381"/>
              <a:gd name="connsiteX48" fmla="*/ 1766506 w 2611750"/>
              <a:gd name="connsiteY48" fmla="*/ 722299 h 2381381"/>
              <a:gd name="connsiteX49" fmla="*/ 1658930 w 2611750"/>
              <a:gd name="connsiteY49" fmla="*/ 599354 h 2381381"/>
              <a:gd name="connsiteX50" fmla="*/ 1897135 w 2611750"/>
              <a:gd name="connsiteY50" fmla="*/ 345781 h 2381381"/>
              <a:gd name="connsiteX51" fmla="*/ 2488805 w 2611750"/>
              <a:gd name="connsiteY51" fmla="*/ 76840 h 2381381"/>
              <a:gd name="connsiteX52" fmla="*/ 2611750 w 2611750"/>
              <a:gd name="connsiteY52" fmla="*/ 0 h 2381381"/>
              <a:gd name="connsiteX53" fmla="*/ 184547 w 2611750"/>
              <a:gd name="connsiteY53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97358 w 2611750"/>
              <a:gd name="connsiteY2" fmla="*/ 273892 h 2381381"/>
              <a:gd name="connsiteX3" fmla="*/ 250572 w 2611750"/>
              <a:gd name="connsiteY3" fmla="*/ 401360 h 2381381"/>
              <a:gd name="connsiteX4" fmla="*/ 250681 w 2611750"/>
              <a:gd name="connsiteY4" fmla="*/ 433331 h 2381381"/>
              <a:gd name="connsiteX5" fmla="*/ 245068 w 2611750"/>
              <a:gd name="connsiteY5" fmla="*/ 456305 h 2381381"/>
              <a:gd name="connsiteX6" fmla="*/ 206295 w 2611750"/>
              <a:gd name="connsiteY6" fmla="*/ 434736 h 2381381"/>
              <a:gd name="connsiteX7" fmla="*/ 172575 w 2611750"/>
              <a:gd name="connsiteY7" fmla="*/ 427374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50572 w 2611750"/>
              <a:gd name="connsiteY3" fmla="*/ 401360 h 2381381"/>
              <a:gd name="connsiteX4" fmla="*/ 250681 w 2611750"/>
              <a:gd name="connsiteY4" fmla="*/ 433331 h 2381381"/>
              <a:gd name="connsiteX5" fmla="*/ 245068 w 2611750"/>
              <a:gd name="connsiteY5" fmla="*/ 456305 h 2381381"/>
              <a:gd name="connsiteX6" fmla="*/ 206295 w 2611750"/>
              <a:gd name="connsiteY6" fmla="*/ 434736 h 2381381"/>
              <a:gd name="connsiteX7" fmla="*/ 172575 w 2611750"/>
              <a:gd name="connsiteY7" fmla="*/ 427374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45068 w 2611750"/>
              <a:gd name="connsiteY5" fmla="*/ 456305 h 2381381"/>
              <a:gd name="connsiteX6" fmla="*/ 206295 w 2611750"/>
              <a:gd name="connsiteY6" fmla="*/ 434736 h 2381381"/>
              <a:gd name="connsiteX7" fmla="*/ 172575 w 2611750"/>
              <a:gd name="connsiteY7" fmla="*/ 427374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06295 w 2611750"/>
              <a:gd name="connsiteY6" fmla="*/ 434736 h 2381381"/>
              <a:gd name="connsiteX7" fmla="*/ 172575 w 2611750"/>
              <a:gd name="connsiteY7" fmla="*/ 427374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06295 w 2611750"/>
              <a:gd name="connsiteY6" fmla="*/ 434736 h 2381381"/>
              <a:gd name="connsiteX7" fmla="*/ 178532 w 2611750"/>
              <a:gd name="connsiteY7" fmla="*/ 409503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12252 w 2611750"/>
              <a:gd name="connsiteY6" fmla="*/ 419844 h 2381381"/>
              <a:gd name="connsiteX7" fmla="*/ 178532 w 2611750"/>
              <a:gd name="connsiteY7" fmla="*/ 409503 h 2381381"/>
              <a:gd name="connsiteX8" fmla="*/ 128854 w 2611750"/>
              <a:gd name="connsiteY8" fmla="*/ 413886 h 2381381"/>
              <a:gd name="connsiteX9" fmla="*/ 122123 w 2611750"/>
              <a:gd name="connsiteY9" fmla="*/ 445674 h 2381381"/>
              <a:gd name="connsiteX10" fmla="*/ 70643 w 2611750"/>
              <a:gd name="connsiteY10" fmla="*/ 446865 h 2381381"/>
              <a:gd name="connsiteX11" fmla="*/ 9053 w 2611750"/>
              <a:gd name="connsiteY11" fmla="*/ 471234 h 2381381"/>
              <a:gd name="connsiteX12" fmla="*/ 4553 w 2611750"/>
              <a:gd name="connsiteY12" fmla="*/ 538520 h 2381381"/>
              <a:gd name="connsiteX13" fmla="*/ 37599 w 2611750"/>
              <a:gd name="connsiteY13" fmla="*/ 607038 h 2381381"/>
              <a:gd name="connsiteX14" fmla="*/ 45283 w 2611750"/>
              <a:gd name="connsiteY14" fmla="*/ 706931 h 2381381"/>
              <a:gd name="connsiteX15" fmla="*/ 45283 w 2611750"/>
              <a:gd name="connsiteY15" fmla="*/ 852927 h 2381381"/>
              <a:gd name="connsiteX16" fmla="*/ 137491 w 2611750"/>
              <a:gd name="connsiteY16" fmla="*/ 1060396 h 2381381"/>
              <a:gd name="connsiteX17" fmla="*/ 222016 w 2611750"/>
              <a:gd name="connsiteY17" fmla="*/ 983556 h 2381381"/>
              <a:gd name="connsiteX18" fmla="*/ 337276 w 2611750"/>
              <a:gd name="connsiteY18" fmla="*/ 1083448 h 2381381"/>
              <a:gd name="connsiteX19" fmla="*/ 460221 w 2611750"/>
              <a:gd name="connsiteY19" fmla="*/ 1021976 h 2381381"/>
              <a:gd name="connsiteX20" fmla="*/ 406432 w 2611750"/>
              <a:gd name="connsiteY20" fmla="*/ 1206393 h 2381381"/>
              <a:gd name="connsiteX21" fmla="*/ 475589 w 2611750"/>
              <a:gd name="connsiteY21" fmla="*/ 1275549 h 2381381"/>
              <a:gd name="connsiteX22" fmla="*/ 529377 w 2611750"/>
              <a:gd name="connsiteY22" fmla="*/ 1321653 h 2381381"/>
              <a:gd name="connsiteX23" fmla="*/ 621585 w 2611750"/>
              <a:gd name="connsiteY23" fmla="*/ 1475334 h 2381381"/>
              <a:gd name="connsiteX24" fmla="*/ 544745 w 2611750"/>
              <a:gd name="connsiteY24" fmla="*/ 1552174 h 2381381"/>
              <a:gd name="connsiteX25" fmla="*/ 483273 w 2611750"/>
              <a:gd name="connsiteY25" fmla="*/ 1536806 h 2381381"/>
              <a:gd name="connsiteX26" fmla="*/ 437168 w 2611750"/>
              <a:gd name="connsiteY26" fmla="*/ 1629015 h 2381381"/>
              <a:gd name="connsiteX27" fmla="*/ 529377 w 2611750"/>
              <a:gd name="connsiteY27" fmla="*/ 1629015 h 2381381"/>
              <a:gd name="connsiteX28" fmla="*/ 552429 w 2611750"/>
              <a:gd name="connsiteY28" fmla="*/ 1613647 h 2381381"/>
              <a:gd name="connsiteX29" fmla="*/ 583165 w 2611750"/>
              <a:gd name="connsiteY29" fmla="*/ 1736591 h 2381381"/>
              <a:gd name="connsiteX30" fmla="*/ 490957 w 2611750"/>
              <a:gd name="connsiteY30" fmla="*/ 1736591 h 2381381"/>
              <a:gd name="connsiteX31" fmla="*/ 475589 w 2611750"/>
              <a:gd name="connsiteY31" fmla="*/ 1859536 h 2381381"/>
              <a:gd name="connsiteX32" fmla="*/ 567797 w 2611750"/>
              <a:gd name="connsiteY32" fmla="*/ 1836484 h 2381381"/>
              <a:gd name="connsiteX33" fmla="*/ 721478 w 2611750"/>
              <a:gd name="connsiteY33" fmla="*/ 1813432 h 2381381"/>
              <a:gd name="connsiteX34" fmla="*/ 975051 w 2611750"/>
              <a:gd name="connsiteY34" fmla="*/ 1997848 h 2381381"/>
              <a:gd name="connsiteX35" fmla="*/ 1005787 w 2611750"/>
              <a:gd name="connsiteY35" fmla="*/ 2020900 h 2381381"/>
              <a:gd name="connsiteX36" fmla="*/ 1054200 w 2611750"/>
              <a:gd name="connsiteY36" fmla="*/ 2325834 h 2381381"/>
              <a:gd name="connsiteX37" fmla="*/ 1098752 w 2611750"/>
              <a:gd name="connsiteY37" fmla="*/ 2380578 h 2381381"/>
              <a:gd name="connsiteX38" fmla="*/ 1131917 w 2611750"/>
              <a:gd name="connsiteY38" fmla="*/ 2304772 h 2381381"/>
              <a:gd name="connsiteX39" fmla="*/ 1144100 w 2611750"/>
              <a:gd name="connsiteY39" fmla="*/ 2128477 h 2381381"/>
              <a:gd name="connsiteX40" fmla="*/ 1282412 w 2611750"/>
              <a:gd name="connsiteY40" fmla="*/ 1867220 h 2381381"/>
              <a:gd name="connsiteX41" fmla="*/ 1036523 w 2611750"/>
              <a:gd name="connsiteY41" fmla="*/ 1621331 h 2381381"/>
              <a:gd name="connsiteX42" fmla="*/ 1213256 w 2611750"/>
              <a:gd name="connsiteY42" fmla="*/ 1544490 h 2381381"/>
              <a:gd name="connsiteX43" fmla="*/ 1251676 w 2611750"/>
              <a:gd name="connsiteY43" fmla="*/ 1367758 h 2381381"/>
              <a:gd name="connsiteX44" fmla="*/ 1128732 w 2611750"/>
              <a:gd name="connsiteY44" fmla="*/ 1229445 h 2381381"/>
              <a:gd name="connsiteX45" fmla="*/ 1159468 w 2611750"/>
              <a:gd name="connsiteY45" fmla="*/ 1068080 h 2381381"/>
              <a:gd name="connsiteX46" fmla="*/ 1351568 w 2611750"/>
              <a:gd name="connsiteY46" fmla="*/ 1144921 h 2381381"/>
              <a:gd name="connsiteX47" fmla="*/ 1651246 w 2611750"/>
              <a:gd name="connsiteY47" fmla="*/ 1091132 h 2381381"/>
              <a:gd name="connsiteX48" fmla="*/ 1851031 w 2611750"/>
              <a:gd name="connsiteY48" fmla="*/ 991240 h 2381381"/>
              <a:gd name="connsiteX49" fmla="*/ 1766506 w 2611750"/>
              <a:gd name="connsiteY49" fmla="*/ 722299 h 2381381"/>
              <a:gd name="connsiteX50" fmla="*/ 1658930 w 2611750"/>
              <a:gd name="connsiteY50" fmla="*/ 599354 h 2381381"/>
              <a:gd name="connsiteX51" fmla="*/ 1897135 w 2611750"/>
              <a:gd name="connsiteY51" fmla="*/ 345781 h 2381381"/>
              <a:gd name="connsiteX52" fmla="*/ 2488805 w 2611750"/>
              <a:gd name="connsiteY52" fmla="*/ 76840 h 2381381"/>
              <a:gd name="connsiteX53" fmla="*/ 2611750 w 2611750"/>
              <a:gd name="connsiteY53" fmla="*/ 0 h 2381381"/>
              <a:gd name="connsiteX54" fmla="*/ 184547 w 2611750"/>
              <a:gd name="connsiteY54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12252 w 2611750"/>
              <a:gd name="connsiteY6" fmla="*/ 419844 h 2381381"/>
              <a:gd name="connsiteX7" fmla="*/ 178532 w 2611750"/>
              <a:gd name="connsiteY7" fmla="*/ 409503 h 2381381"/>
              <a:gd name="connsiteX8" fmla="*/ 155659 w 2611750"/>
              <a:gd name="connsiteY8" fmla="*/ 396010 h 2381381"/>
              <a:gd name="connsiteX9" fmla="*/ 128854 w 2611750"/>
              <a:gd name="connsiteY9" fmla="*/ 413886 h 2381381"/>
              <a:gd name="connsiteX10" fmla="*/ 122123 w 2611750"/>
              <a:gd name="connsiteY10" fmla="*/ 445674 h 2381381"/>
              <a:gd name="connsiteX11" fmla="*/ 70643 w 2611750"/>
              <a:gd name="connsiteY11" fmla="*/ 446865 h 2381381"/>
              <a:gd name="connsiteX12" fmla="*/ 9053 w 2611750"/>
              <a:gd name="connsiteY12" fmla="*/ 471234 h 2381381"/>
              <a:gd name="connsiteX13" fmla="*/ 4553 w 2611750"/>
              <a:gd name="connsiteY13" fmla="*/ 538520 h 2381381"/>
              <a:gd name="connsiteX14" fmla="*/ 37599 w 2611750"/>
              <a:gd name="connsiteY14" fmla="*/ 607038 h 2381381"/>
              <a:gd name="connsiteX15" fmla="*/ 45283 w 2611750"/>
              <a:gd name="connsiteY15" fmla="*/ 706931 h 2381381"/>
              <a:gd name="connsiteX16" fmla="*/ 45283 w 2611750"/>
              <a:gd name="connsiteY16" fmla="*/ 852927 h 2381381"/>
              <a:gd name="connsiteX17" fmla="*/ 137491 w 2611750"/>
              <a:gd name="connsiteY17" fmla="*/ 1060396 h 2381381"/>
              <a:gd name="connsiteX18" fmla="*/ 222016 w 2611750"/>
              <a:gd name="connsiteY18" fmla="*/ 983556 h 2381381"/>
              <a:gd name="connsiteX19" fmla="*/ 337276 w 2611750"/>
              <a:gd name="connsiteY19" fmla="*/ 1083448 h 2381381"/>
              <a:gd name="connsiteX20" fmla="*/ 460221 w 2611750"/>
              <a:gd name="connsiteY20" fmla="*/ 1021976 h 2381381"/>
              <a:gd name="connsiteX21" fmla="*/ 406432 w 2611750"/>
              <a:gd name="connsiteY21" fmla="*/ 1206393 h 2381381"/>
              <a:gd name="connsiteX22" fmla="*/ 475589 w 2611750"/>
              <a:gd name="connsiteY22" fmla="*/ 1275549 h 2381381"/>
              <a:gd name="connsiteX23" fmla="*/ 529377 w 2611750"/>
              <a:gd name="connsiteY23" fmla="*/ 1321653 h 2381381"/>
              <a:gd name="connsiteX24" fmla="*/ 621585 w 2611750"/>
              <a:gd name="connsiteY24" fmla="*/ 1475334 h 2381381"/>
              <a:gd name="connsiteX25" fmla="*/ 544745 w 2611750"/>
              <a:gd name="connsiteY25" fmla="*/ 1552174 h 2381381"/>
              <a:gd name="connsiteX26" fmla="*/ 483273 w 2611750"/>
              <a:gd name="connsiteY26" fmla="*/ 1536806 h 2381381"/>
              <a:gd name="connsiteX27" fmla="*/ 437168 w 2611750"/>
              <a:gd name="connsiteY27" fmla="*/ 1629015 h 2381381"/>
              <a:gd name="connsiteX28" fmla="*/ 529377 w 2611750"/>
              <a:gd name="connsiteY28" fmla="*/ 1629015 h 2381381"/>
              <a:gd name="connsiteX29" fmla="*/ 552429 w 2611750"/>
              <a:gd name="connsiteY29" fmla="*/ 1613647 h 2381381"/>
              <a:gd name="connsiteX30" fmla="*/ 583165 w 2611750"/>
              <a:gd name="connsiteY30" fmla="*/ 1736591 h 2381381"/>
              <a:gd name="connsiteX31" fmla="*/ 490957 w 2611750"/>
              <a:gd name="connsiteY31" fmla="*/ 1736591 h 2381381"/>
              <a:gd name="connsiteX32" fmla="*/ 475589 w 2611750"/>
              <a:gd name="connsiteY32" fmla="*/ 1859536 h 2381381"/>
              <a:gd name="connsiteX33" fmla="*/ 567797 w 2611750"/>
              <a:gd name="connsiteY33" fmla="*/ 1836484 h 2381381"/>
              <a:gd name="connsiteX34" fmla="*/ 721478 w 2611750"/>
              <a:gd name="connsiteY34" fmla="*/ 1813432 h 2381381"/>
              <a:gd name="connsiteX35" fmla="*/ 975051 w 2611750"/>
              <a:gd name="connsiteY35" fmla="*/ 1997848 h 2381381"/>
              <a:gd name="connsiteX36" fmla="*/ 1005787 w 2611750"/>
              <a:gd name="connsiteY36" fmla="*/ 2020900 h 2381381"/>
              <a:gd name="connsiteX37" fmla="*/ 1054200 w 2611750"/>
              <a:gd name="connsiteY37" fmla="*/ 2325834 h 2381381"/>
              <a:gd name="connsiteX38" fmla="*/ 1098752 w 2611750"/>
              <a:gd name="connsiteY38" fmla="*/ 2380578 h 2381381"/>
              <a:gd name="connsiteX39" fmla="*/ 1131917 w 2611750"/>
              <a:gd name="connsiteY39" fmla="*/ 2304772 h 2381381"/>
              <a:gd name="connsiteX40" fmla="*/ 1144100 w 2611750"/>
              <a:gd name="connsiteY40" fmla="*/ 2128477 h 2381381"/>
              <a:gd name="connsiteX41" fmla="*/ 1282412 w 2611750"/>
              <a:gd name="connsiteY41" fmla="*/ 1867220 h 2381381"/>
              <a:gd name="connsiteX42" fmla="*/ 1036523 w 2611750"/>
              <a:gd name="connsiteY42" fmla="*/ 1621331 h 2381381"/>
              <a:gd name="connsiteX43" fmla="*/ 1213256 w 2611750"/>
              <a:gd name="connsiteY43" fmla="*/ 1544490 h 2381381"/>
              <a:gd name="connsiteX44" fmla="*/ 1251676 w 2611750"/>
              <a:gd name="connsiteY44" fmla="*/ 1367758 h 2381381"/>
              <a:gd name="connsiteX45" fmla="*/ 1128732 w 2611750"/>
              <a:gd name="connsiteY45" fmla="*/ 1229445 h 2381381"/>
              <a:gd name="connsiteX46" fmla="*/ 1159468 w 2611750"/>
              <a:gd name="connsiteY46" fmla="*/ 1068080 h 2381381"/>
              <a:gd name="connsiteX47" fmla="*/ 1351568 w 2611750"/>
              <a:gd name="connsiteY47" fmla="*/ 1144921 h 2381381"/>
              <a:gd name="connsiteX48" fmla="*/ 1651246 w 2611750"/>
              <a:gd name="connsiteY48" fmla="*/ 1091132 h 2381381"/>
              <a:gd name="connsiteX49" fmla="*/ 1851031 w 2611750"/>
              <a:gd name="connsiteY49" fmla="*/ 991240 h 2381381"/>
              <a:gd name="connsiteX50" fmla="*/ 1766506 w 2611750"/>
              <a:gd name="connsiteY50" fmla="*/ 722299 h 2381381"/>
              <a:gd name="connsiteX51" fmla="*/ 1658930 w 2611750"/>
              <a:gd name="connsiteY51" fmla="*/ 599354 h 2381381"/>
              <a:gd name="connsiteX52" fmla="*/ 1897135 w 2611750"/>
              <a:gd name="connsiteY52" fmla="*/ 345781 h 2381381"/>
              <a:gd name="connsiteX53" fmla="*/ 2488805 w 2611750"/>
              <a:gd name="connsiteY53" fmla="*/ 76840 h 2381381"/>
              <a:gd name="connsiteX54" fmla="*/ 2611750 w 2611750"/>
              <a:gd name="connsiteY54" fmla="*/ 0 h 2381381"/>
              <a:gd name="connsiteX55" fmla="*/ 184547 w 2611750"/>
              <a:gd name="connsiteY55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12252 w 2611750"/>
              <a:gd name="connsiteY6" fmla="*/ 419844 h 2381381"/>
              <a:gd name="connsiteX7" fmla="*/ 178532 w 2611750"/>
              <a:gd name="connsiteY7" fmla="*/ 409503 h 2381381"/>
              <a:gd name="connsiteX8" fmla="*/ 155659 w 2611750"/>
              <a:gd name="connsiteY8" fmla="*/ 396010 h 2381381"/>
              <a:gd name="connsiteX9" fmla="*/ 119918 w 2611750"/>
              <a:gd name="connsiteY9" fmla="*/ 396015 h 2381381"/>
              <a:gd name="connsiteX10" fmla="*/ 122123 w 2611750"/>
              <a:gd name="connsiteY10" fmla="*/ 445674 h 2381381"/>
              <a:gd name="connsiteX11" fmla="*/ 70643 w 2611750"/>
              <a:gd name="connsiteY11" fmla="*/ 446865 h 2381381"/>
              <a:gd name="connsiteX12" fmla="*/ 9053 w 2611750"/>
              <a:gd name="connsiteY12" fmla="*/ 471234 h 2381381"/>
              <a:gd name="connsiteX13" fmla="*/ 4553 w 2611750"/>
              <a:gd name="connsiteY13" fmla="*/ 538520 h 2381381"/>
              <a:gd name="connsiteX14" fmla="*/ 37599 w 2611750"/>
              <a:gd name="connsiteY14" fmla="*/ 607038 h 2381381"/>
              <a:gd name="connsiteX15" fmla="*/ 45283 w 2611750"/>
              <a:gd name="connsiteY15" fmla="*/ 706931 h 2381381"/>
              <a:gd name="connsiteX16" fmla="*/ 45283 w 2611750"/>
              <a:gd name="connsiteY16" fmla="*/ 852927 h 2381381"/>
              <a:gd name="connsiteX17" fmla="*/ 137491 w 2611750"/>
              <a:gd name="connsiteY17" fmla="*/ 1060396 h 2381381"/>
              <a:gd name="connsiteX18" fmla="*/ 222016 w 2611750"/>
              <a:gd name="connsiteY18" fmla="*/ 983556 h 2381381"/>
              <a:gd name="connsiteX19" fmla="*/ 337276 w 2611750"/>
              <a:gd name="connsiteY19" fmla="*/ 1083448 h 2381381"/>
              <a:gd name="connsiteX20" fmla="*/ 460221 w 2611750"/>
              <a:gd name="connsiteY20" fmla="*/ 1021976 h 2381381"/>
              <a:gd name="connsiteX21" fmla="*/ 406432 w 2611750"/>
              <a:gd name="connsiteY21" fmla="*/ 1206393 h 2381381"/>
              <a:gd name="connsiteX22" fmla="*/ 475589 w 2611750"/>
              <a:gd name="connsiteY22" fmla="*/ 1275549 h 2381381"/>
              <a:gd name="connsiteX23" fmla="*/ 529377 w 2611750"/>
              <a:gd name="connsiteY23" fmla="*/ 1321653 h 2381381"/>
              <a:gd name="connsiteX24" fmla="*/ 621585 w 2611750"/>
              <a:gd name="connsiteY24" fmla="*/ 1475334 h 2381381"/>
              <a:gd name="connsiteX25" fmla="*/ 544745 w 2611750"/>
              <a:gd name="connsiteY25" fmla="*/ 1552174 h 2381381"/>
              <a:gd name="connsiteX26" fmla="*/ 483273 w 2611750"/>
              <a:gd name="connsiteY26" fmla="*/ 1536806 h 2381381"/>
              <a:gd name="connsiteX27" fmla="*/ 437168 w 2611750"/>
              <a:gd name="connsiteY27" fmla="*/ 1629015 h 2381381"/>
              <a:gd name="connsiteX28" fmla="*/ 529377 w 2611750"/>
              <a:gd name="connsiteY28" fmla="*/ 1629015 h 2381381"/>
              <a:gd name="connsiteX29" fmla="*/ 552429 w 2611750"/>
              <a:gd name="connsiteY29" fmla="*/ 1613647 h 2381381"/>
              <a:gd name="connsiteX30" fmla="*/ 583165 w 2611750"/>
              <a:gd name="connsiteY30" fmla="*/ 1736591 h 2381381"/>
              <a:gd name="connsiteX31" fmla="*/ 490957 w 2611750"/>
              <a:gd name="connsiteY31" fmla="*/ 1736591 h 2381381"/>
              <a:gd name="connsiteX32" fmla="*/ 475589 w 2611750"/>
              <a:gd name="connsiteY32" fmla="*/ 1859536 h 2381381"/>
              <a:gd name="connsiteX33" fmla="*/ 567797 w 2611750"/>
              <a:gd name="connsiteY33" fmla="*/ 1836484 h 2381381"/>
              <a:gd name="connsiteX34" fmla="*/ 721478 w 2611750"/>
              <a:gd name="connsiteY34" fmla="*/ 1813432 h 2381381"/>
              <a:gd name="connsiteX35" fmla="*/ 975051 w 2611750"/>
              <a:gd name="connsiteY35" fmla="*/ 1997848 h 2381381"/>
              <a:gd name="connsiteX36" fmla="*/ 1005787 w 2611750"/>
              <a:gd name="connsiteY36" fmla="*/ 2020900 h 2381381"/>
              <a:gd name="connsiteX37" fmla="*/ 1054200 w 2611750"/>
              <a:gd name="connsiteY37" fmla="*/ 2325834 h 2381381"/>
              <a:gd name="connsiteX38" fmla="*/ 1098752 w 2611750"/>
              <a:gd name="connsiteY38" fmla="*/ 2380578 h 2381381"/>
              <a:gd name="connsiteX39" fmla="*/ 1131917 w 2611750"/>
              <a:gd name="connsiteY39" fmla="*/ 2304772 h 2381381"/>
              <a:gd name="connsiteX40" fmla="*/ 1144100 w 2611750"/>
              <a:gd name="connsiteY40" fmla="*/ 2128477 h 2381381"/>
              <a:gd name="connsiteX41" fmla="*/ 1282412 w 2611750"/>
              <a:gd name="connsiteY41" fmla="*/ 1867220 h 2381381"/>
              <a:gd name="connsiteX42" fmla="*/ 1036523 w 2611750"/>
              <a:gd name="connsiteY42" fmla="*/ 1621331 h 2381381"/>
              <a:gd name="connsiteX43" fmla="*/ 1213256 w 2611750"/>
              <a:gd name="connsiteY43" fmla="*/ 1544490 h 2381381"/>
              <a:gd name="connsiteX44" fmla="*/ 1251676 w 2611750"/>
              <a:gd name="connsiteY44" fmla="*/ 1367758 h 2381381"/>
              <a:gd name="connsiteX45" fmla="*/ 1128732 w 2611750"/>
              <a:gd name="connsiteY45" fmla="*/ 1229445 h 2381381"/>
              <a:gd name="connsiteX46" fmla="*/ 1159468 w 2611750"/>
              <a:gd name="connsiteY46" fmla="*/ 1068080 h 2381381"/>
              <a:gd name="connsiteX47" fmla="*/ 1351568 w 2611750"/>
              <a:gd name="connsiteY47" fmla="*/ 1144921 h 2381381"/>
              <a:gd name="connsiteX48" fmla="*/ 1651246 w 2611750"/>
              <a:gd name="connsiteY48" fmla="*/ 1091132 h 2381381"/>
              <a:gd name="connsiteX49" fmla="*/ 1851031 w 2611750"/>
              <a:gd name="connsiteY49" fmla="*/ 991240 h 2381381"/>
              <a:gd name="connsiteX50" fmla="*/ 1766506 w 2611750"/>
              <a:gd name="connsiteY50" fmla="*/ 722299 h 2381381"/>
              <a:gd name="connsiteX51" fmla="*/ 1658930 w 2611750"/>
              <a:gd name="connsiteY51" fmla="*/ 599354 h 2381381"/>
              <a:gd name="connsiteX52" fmla="*/ 1897135 w 2611750"/>
              <a:gd name="connsiteY52" fmla="*/ 345781 h 2381381"/>
              <a:gd name="connsiteX53" fmla="*/ 2488805 w 2611750"/>
              <a:gd name="connsiteY53" fmla="*/ 76840 h 2381381"/>
              <a:gd name="connsiteX54" fmla="*/ 2611750 w 2611750"/>
              <a:gd name="connsiteY54" fmla="*/ 0 h 2381381"/>
              <a:gd name="connsiteX55" fmla="*/ 184547 w 2611750"/>
              <a:gd name="connsiteY55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12252 w 2611750"/>
              <a:gd name="connsiteY6" fmla="*/ 419844 h 2381381"/>
              <a:gd name="connsiteX7" fmla="*/ 178532 w 2611750"/>
              <a:gd name="connsiteY7" fmla="*/ 409503 h 2381381"/>
              <a:gd name="connsiteX8" fmla="*/ 155659 w 2611750"/>
              <a:gd name="connsiteY8" fmla="*/ 396010 h 2381381"/>
              <a:gd name="connsiteX9" fmla="*/ 119918 w 2611750"/>
              <a:gd name="connsiteY9" fmla="*/ 396015 h 2381381"/>
              <a:gd name="connsiteX10" fmla="*/ 92338 w 2611750"/>
              <a:gd name="connsiteY10" fmla="*/ 421846 h 2381381"/>
              <a:gd name="connsiteX11" fmla="*/ 70643 w 2611750"/>
              <a:gd name="connsiteY11" fmla="*/ 446865 h 2381381"/>
              <a:gd name="connsiteX12" fmla="*/ 9053 w 2611750"/>
              <a:gd name="connsiteY12" fmla="*/ 471234 h 2381381"/>
              <a:gd name="connsiteX13" fmla="*/ 4553 w 2611750"/>
              <a:gd name="connsiteY13" fmla="*/ 538520 h 2381381"/>
              <a:gd name="connsiteX14" fmla="*/ 37599 w 2611750"/>
              <a:gd name="connsiteY14" fmla="*/ 607038 h 2381381"/>
              <a:gd name="connsiteX15" fmla="*/ 45283 w 2611750"/>
              <a:gd name="connsiteY15" fmla="*/ 706931 h 2381381"/>
              <a:gd name="connsiteX16" fmla="*/ 45283 w 2611750"/>
              <a:gd name="connsiteY16" fmla="*/ 852927 h 2381381"/>
              <a:gd name="connsiteX17" fmla="*/ 137491 w 2611750"/>
              <a:gd name="connsiteY17" fmla="*/ 1060396 h 2381381"/>
              <a:gd name="connsiteX18" fmla="*/ 222016 w 2611750"/>
              <a:gd name="connsiteY18" fmla="*/ 983556 h 2381381"/>
              <a:gd name="connsiteX19" fmla="*/ 337276 w 2611750"/>
              <a:gd name="connsiteY19" fmla="*/ 1083448 h 2381381"/>
              <a:gd name="connsiteX20" fmla="*/ 460221 w 2611750"/>
              <a:gd name="connsiteY20" fmla="*/ 1021976 h 2381381"/>
              <a:gd name="connsiteX21" fmla="*/ 406432 w 2611750"/>
              <a:gd name="connsiteY21" fmla="*/ 1206393 h 2381381"/>
              <a:gd name="connsiteX22" fmla="*/ 475589 w 2611750"/>
              <a:gd name="connsiteY22" fmla="*/ 1275549 h 2381381"/>
              <a:gd name="connsiteX23" fmla="*/ 529377 w 2611750"/>
              <a:gd name="connsiteY23" fmla="*/ 1321653 h 2381381"/>
              <a:gd name="connsiteX24" fmla="*/ 621585 w 2611750"/>
              <a:gd name="connsiteY24" fmla="*/ 1475334 h 2381381"/>
              <a:gd name="connsiteX25" fmla="*/ 544745 w 2611750"/>
              <a:gd name="connsiteY25" fmla="*/ 1552174 h 2381381"/>
              <a:gd name="connsiteX26" fmla="*/ 483273 w 2611750"/>
              <a:gd name="connsiteY26" fmla="*/ 1536806 h 2381381"/>
              <a:gd name="connsiteX27" fmla="*/ 437168 w 2611750"/>
              <a:gd name="connsiteY27" fmla="*/ 1629015 h 2381381"/>
              <a:gd name="connsiteX28" fmla="*/ 529377 w 2611750"/>
              <a:gd name="connsiteY28" fmla="*/ 1629015 h 2381381"/>
              <a:gd name="connsiteX29" fmla="*/ 552429 w 2611750"/>
              <a:gd name="connsiteY29" fmla="*/ 1613647 h 2381381"/>
              <a:gd name="connsiteX30" fmla="*/ 583165 w 2611750"/>
              <a:gd name="connsiteY30" fmla="*/ 1736591 h 2381381"/>
              <a:gd name="connsiteX31" fmla="*/ 490957 w 2611750"/>
              <a:gd name="connsiteY31" fmla="*/ 1736591 h 2381381"/>
              <a:gd name="connsiteX32" fmla="*/ 475589 w 2611750"/>
              <a:gd name="connsiteY32" fmla="*/ 1859536 h 2381381"/>
              <a:gd name="connsiteX33" fmla="*/ 567797 w 2611750"/>
              <a:gd name="connsiteY33" fmla="*/ 1836484 h 2381381"/>
              <a:gd name="connsiteX34" fmla="*/ 721478 w 2611750"/>
              <a:gd name="connsiteY34" fmla="*/ 1813432 h 2381381"/>
              <a:gd name="connsiteX35" fmla="*/ 975051 w 2611750"/>
              <a:gd name="connsiteY35" fmla="*/ 1997848 h 2381381"/>
              <a:gd name="connsiteX36" fmla="*/ 1005787 w 2611750"/>
              <a:gd name="connsiteY36" fmla="*/ 2020900 h 2381381"/>
              <a:gd name="connsiteX37" fmla="*/ 1054200 w 2611750"/>
              <a:gd name="connsiteY37" fmla="*/ 2325834 h 2381381"/>
              <a:gd name="connsiteX38" fmla="*/ 1098752 w 2611750"/>
              <a:gd name="connsiteY38" fmla="*/ 2380578 h 2381381"/>
              <a:gd name="connsiteX39" fmla="*/ 1131917 w 2611750"/>
              <a:gd name="connsiteY39" fmla="*/ 2304772 h 2381381"/>
              <a:gd name="connsiteX40" fmla="*/ 1144100 w 2611750"/>
              <a:gd name="connsiteY40" fmla="*/ 2128477 h 2381381"/>
              <a:gd name="connsiteX41" fmla="*/ 1282412 w 2611750"/>
              <a:gd name="connsiteY41" fmla="*/ 1867220 h 2381381"/>
              <a:gd name="connsiteX42" fmla="*/ 1036523 w 2611750"/>
              <a:gd name="connsiteY42" fmla="*/ 1621331 h 2381381"/>
              <a:gd name="connsiteX43" fmla="*/ 1213256 w 2611750"/>
              <a:gd name="connsiteY43" fmla="*/ 1544490 h 2381381"/>
              <a:gd name="connsiteX44" fmla="*/ 1251676 w 2611750"/>
              <a:gd name="connsiteY44" fmla="*/ 1367758 h 2381381"/>
              <a:gd name="connsiteX45" fmla="*/ 1128732 w 2611750"/>
              <a:gd name="connsiteY45" fmla="*/ 1229445 h 2381381"/>
              <a:gd name="connsiteX46" fmla="*/ 1159468 w 2611750"/>
              <a:gd name="connsiteY46" fmla="*/ 1068080 h 2381381"/>
              <a:gd name="connsiteX47" fmla="*/ 1351568 w 2611750"/>
              <a:gd name="connsiteY47" fmla="*/ 1144921 h 2381381"/>
              <a:gd name="connsiteX48" fmla="*/ 1651246 w 2611750"/>
              <a:gd name="connsiteY48" fmla="*/ 1091132 h 2381381"/>
              <a:gd name="connsiteX49" fmla="*/ 1851031 w 2611750"/>
              <a:gd name="connsiteY49" fmla="*/ 991240 h 2381381"/>
              <a:gd name="connsiteX50" fmla="*/ 1766506 w 2611750"/>
              <a:gd name="connsiteY50" fmla="*/ 722299 h 2381381"/>
              <a:gd name="connsiteX51" fmla="*/ 1658930 w 2611750"/>
              <a:gd name="connsiteY51" fmla="*/ 599354 h 2381381"/>
              <a:gd name="connsiteX52" fmla="*/ 1897135 w 2611750"/>
              <a:gd name="connsiteY52" fmla="*/ 345781 h 2381381"/>
              <a:gd name="connsiteX53" fmla="*/ 2488805 w 2611750"/>
              <a:gd name="connsiteY53" fmla="*/ 76840 h 2381381"/>
              <a:gd name="connsiteX54" fmla="*/ 2611750 w 2611750"/>
              <a:gd name="connsiteY54" fmla="*/ 0 h 2381381"/>
              <a:gd name="connsiteX55" fmla="*/ 184547 w 2611750"/>
              <a:gd name="connsiteY55" fmla="*/ 23227 h 2381381"/>
              <a:gd name="connsiteX0" fmla="*/ 184547 w 2611750"/>
              <a:gd name="connsiteY0" fmla="*/ 23227 h 2381381"/>
              <a:gd name="connsiteX1" fmla="*/ 152859 w 2611750"/>
              <a:gd name="connsiteY1" fmla="*/ 169048 h 2381381"/>
              <a:gd name="connsiteX2" fmla="*/ 170552 w 2611750"/>
              <a:gd name="connsiteY2" fmla="*/ 279849 h 2381381"/>
              <a:gd name="connsiteX3" fmla="*/ 265465 w 2611750"/>
              <a:gd name="connsiteY3" fmla="*/ 392424 h 2381381"/>
              <a:gd name="connsiteX4" fmla="*/ 250681 w 2611750"/>
              <a:gd name="connsiteY4" fmla="*/ 433331 h 2381381"/>
              <a:gd name="connsiteX5" fmla="*/ 227197 w 2611750"/>
              <a:gd name="connsiteY5" fmla="*/ 423541 h 2381381"/>
              <a:gd name="connsiteX6" fmla="*/ 212252 w 2611750"/>
              <a:gd name="connsiteY6" fmla="*/ 419844 h 2381381"/>
              <a:gd name="connsiteX7" fmla="*/ 178532 w 2611750"/>
              <a:gd name="connsiteY7" fmla="*/ 409503 h 2381381"/>
              <a:gd name="connsiteX8" fmla="*/ 155659 w 2611750"/>
              <a:gd name="connsiteY8" fmla="*/ 396010 h 2381381"/>
              <a:gd name="connsiteX9" fmla="*/ 119918 w 2611750"/>
              <a:gd name="connsiteY9" fmla="*/ 396015 h 2381381"/>
              <a:gd name="connsiteX10" fmla="*/ 92338 w 2611750"/>
              <a:gd name="connsiteY10" fmla="*/ 421846 h 2381381"/>
              <a:gd name="connsiteX11" fmla="*/ 55750 w 2611750"/>
              <a:gd name="connsiteY11" fmla="*/ 423037 h 2381381"/>
              <a:gd name="connsiteX12" fmla="*/ 9053 w 2611750"/>
              <a:gd name="connsiteY12" fmla="*/ 471234 h 2381381"/>
              <a:gd name="connsiteX13" fmla="*/ 4553 w 2611750"/>
              <a:gd name="connsiteY13" fmla="*/ 538520 h 2381381"/>
              <a:gd name="connsiteX14" fmla="*/ 37599 w 2611750"/>
              <a:gd name="connsiteY14" fmla="*/ 607038 h 2381381"/>
              <a:gd name="connsiteX15" fmla="*/ 45283 w 2611750"/>
              <a:gd name="connsiteY15" fmla="*/ 706931 h 2381381"/>
              <a:gd name="connsiteX16" fmla="*/ 45283 w 2611750"/>
              <a:gd name="connsiteY16" fmla="*/ 852927 h 2381381"/>
              <a:gd name="connsiteX17" fmla="*/ 137491 w 2611750"/>
              <a:gd name="connsiteY17" fmla="*/ 1060396 h 2381381"/>
              <a:gd name="connsiteX18" fmla="*/ 222016 w 2611750"/>
              <a:gd name="connsiteY18" fmla="*/ 983556 h 2381381"/>
              <a:gd name="connsiteX19" fmla="*/ 337276 w 2611750"/>
              <a:gd name="connsiteY19" fmla="*/ 1083448 h 2381381"/>
              <a:gd name="connsiteX20" fmla="*/ 460221 w 2611750"/>
              <a:gd name="connsiteY20" fmla="*/ 1021976 h 2381381"/>
              <a:gd name="connsiteX21" fmla="*/ 406432 w 2611750"/>
              <a:gd name="connsiteY21" fmla="*/ 1206393 h 2381381"/>
              <a:gd name="connsiteX22" fmla="*/ 475589 w 2611750"/>
              <a:gd name="connsiteY22" fmla="*/ 1275549 h 2381381"/>
              <a:gd name="connsiteX23" fmla="*/ 529377 w 2611750"/>
              <a:gd name="connsiteY23" fmla="*/ 1321653 h 2381381"/>
              <a:gd name="connsiteX24" fmla="*/ 621585 w 2611750"/>
              <a:gd name="connsiteY24" fmla="*/ 1475334 h 2381381"/>
              <a:gd name="connsiteX25" fmla="*/ 544745 w 2611750"/>
              <a:gd name="connsiteY25" fmla="*/ 1552174 h 2381381"/>
              <a:gd name="connsiteX26" fmla="*/ 483273 w 2611750"/>
              <a:gd name="connsiteY26" fmla="*/ 1536806 h 2381381"/>
              <a:gd name="connsiteX27" fmla="*/ 437168 w 2611750"/>
              <a:gd name="connsiteY27" fmla="*/ 1629015 h 2381381"/>
              <a:gd name="connsiteX28" fmla="*/ 529377 w 2611750"/>
              <a:gd name="connsiteY28" fmla="*/ 1629015 h 2381381"/>
              <a:gd name="connsiteX29" fmla="*/ 552429 w 2611750"/>
              <a:gd name="connsiteY29" fmla="*/ 1613647 h 2381381"/>
              <a:gd name="connsiteX30" fmla="*/ 583165 w 2611750"/>
              <a:gd name="connsiteY30" fmla="*/ 1736591 h 2381381"/>
              <a:gd name="connsiteX31" fmla="*/ 490957 w 2611750"/>
              <a:gd name="connsiteY31" fmla="*/ 1736591 h 2381381"/>
              <a:gd name="connsiteX32" fmla="*/ 475589 w 2611750"/>
              <a:gd name="connsiteY32" fmla="*/ 1859536 h 2381381"/>
              <a:gd name="connsiteX33" fmla="*/ 567797 w 2611750"/>
              <a:gd name="connsiteY33" fmla="*/ 1836484 h 2381381"/>
              <a:gd name="connsiteX34" fmla="*/ 721478 w 2611750"/>
              <a:gd name="connsiteY34" fmla="*/ 1813432 h 2381381"/>
              <a:gd name="connsiteX35" fmla="*/ 975051 w 2611750"/>
              <a:gd name="connsiteY35" fmla="*/ 1997848 h 2381381"/>
              <a:gd name="connsiteX36" fmla="*/ 1005787 w 2611750"/>
              <a:gd name="connsiteY36" fmla="*/ 2020900 h 2381381"/>
              <a:gd name="connsiteX37" fmla="*/ 1054200 w 2611750"/>
              <a:gd name="connsiteY37" fmla="*/ 2325834 h 2381381"/>
              <a:gd name="connsiteX38" fmla="*/ 1098752 w 2611750"/>
              <a:gd name="connsiteY38" fmla="*/ 2380578 h 2381381"/>
              <a:gd name="connsiteX39" fmla="*/ 1131917 w 2611750"/>
              <a:gd name="connsiteY39" fmla="*/ 2304772 h 2381381"/>
              <a:gd name="connsiteX40" fmla="*/ 1144100 w 2611750"/>
              <a:gd name="connsiteY40" fmla="*/ 2128477 h 2381381"/>
              <a:gd name="connsiteX41" fmla="*/ 1282412 w 2611750"/>
              <a:gd name="connsiteY41" fmla="*/ 1867220 h 2381381"/>
              <a:gd name="connsiteX42" fmla="*/ 1036523 w 2611750"/>
              <a:gd name="connsiteY42" fmla="*/ 1621331 h 2381381"/>
              <a:gd name="connsiteX43" fmla="*/ 1213256 w 2611750"/>
              <a:gd name="connsiteY43" fmla="*/ 1544490 h 2381381"/>
              <a:gd name="connsiteX44" fmla="*/ 1251676 w 2611750"/>
              <a:gd name="connsiteY44" fmla="*/ 1367758 h 2381381"/>
              <a:gd name="connsiteX45" fmla="*/ 1128732 w 2611750"/>
              <a:gd name="connsiteY45" fmla="*/ 1229445 h 2381381"/>
              <a:gd name="connsiteX46" fmla="*/ 1159468 w 2611750"/>
              <a:gd name="connsiteY46" fmla="*/ 1068080 h 2381381"/>
              <a:gd name="connsiteX47" fmla="*/ 1351568 w 2611750"/>
              <a:gd name="connsiteY47" fmla="*/ 1144921 h 2381381"/>
              <a:gd name="connsiteX48" fmla="*/ 1651246 w 2611750"/>
              <a:gd name="connsiteY48" fmla="*/ 1091132 h 2381381"/>
              <a:gd name="connsiteX49" fmla="*/ 1851031 w 2611750"/>
              <a:gd name="connsiteY49" fmla="*/ 991240 h 2381381"/>
              <a:gd name="connsiteX50" fmla="*/ 1766506 w 2611750"/>
              <a:gd name="connsiteY50" fmla="*/ 722299 h 2381381"/>
              <a:gd name="connsiteX51" fmla="*/ 1658930 w 2611750"/>
              <a:gd name="connsiteY51" fmla="*/ 599354 h 2381381"/>
              <a:gd name="connsiteX52" fmla="*/ 1897135 w 2611750"/>
              <a:gd name="connsiteY52" fmla="*/ 345781 h 2381381"/>
              <a:gd name="connsiteX53" fmla="*/ 2488805 w 2611750"/>
              <a:gd name="connsiteY53" fmla="*/ 76840 h 2381381"/>
              <a:gd name="connsiteX54" fmla="*/ 2611750 w 2611750"/>
              <a:gd name="connsiteY54" fmla="*/ 0 h 2381381"/>
              <a:gd name="connsiteX55" fmla="*/ 184547 w 2611750"/>
              <a:gd name="connsiteY55" fmla="*/ 23227 h 2381381"/>
              <a:gd name="connsiteX0" fmla="*/ 192983 w 2620186"/>
              <a:gd name="connsiteY0" fmla="*/ 23227 h 2381381"/>
              <a:gd name="connsiteX1" fmla="*/ 161295 w 2620186"/>
              <a:gd name="connsiteY1" fmla="*/ 169048 h 2381381"/>
              <a:gd name="connsiteX2" fmla="*/ 178988 w 2620186"/>
              <a:gd name="connsiteY2" fmla="*/ 279849 h 2381381"/>
              <a:gd name="connsiteX3" fmla="*/ 273901 w 2620186"/>
              <a:gd name="connsiteY3" fmla="*/ 392424 h 2381381"/>
              <a:gd name="connsiteX4" fmla="*/ 259117 w 2620186"/>
              <a:gd name="connsiteY4" fmla="*/ 433331 h 2381381"/>
              <a:gd name="connsiteX5" fmla="*/ 235633 w 2620186"/>
              <a:gd name="connsiteY5" fmla="*/ 423541 h 2381381"/>
              <a:gd name="connsiteX6" fmla="*/ 220688 w 2620186"/>
              <a:gd name="connsiteY6" fmla="*/ 419844 h 2381381"/>
              <a:gd name="connsiteX7" fmla="*/ 186968 w 2620186"/>
              <a:gd name="connsiteY7" fmla="*/ 409503 h 2381381"/>
              <a:gd name="connsiteX8" fmla="*/ 164095 w 2620186"/>
              <a:gd name="connsiteY8" fmla="*/ 396010 h 2381381"/>
              <a:gd name="connsiteX9" fmla="*/ 128354 w 2620186"/>
              <a:gd name="connsiteY9" fmla="*/ 396015 h 2381381"/>
              <a:gd name="connsiteX10" fmla="*/ 100774 w 2620186"/>
              <a:gd name="connsiteY10" fmla="*/ 421846 h 2381381"/>
              <a:gd name="connsiteX11" fmla="*/ 64186 w 2620186"/>
              <a:gd name="connsiteY11" fmla="*/ 423037 h 2381381"/>
              <a:gd name="connsiteX12" fmla="*/ 5575 w 2620186"/>
              <a:gd name="connsiteY12" fmla="*/ 444427 h 2381381"/>
              <a:gd name="connsiteX13" fmla="*/ 12989 w 2620186"/>
              <a:gd name="connsiteY13" fmla="*/ 538520 h 2381381"/>
              <a:gd name="connsiteX14" fmla="*/ 46035 w 2620186"/>
              <a:gd name="connsiteY14" fmla="*/ 607038 h 2381381"/>
              <a:gd name="connsiteX15" fmla="*/ 53719 w 2620186"/>
              <a:gd name="connsiteY15" fmla="*/ 706931 h 2381381"/>
              <a:gd name="connsiteX16" fmla="*/ 53719 w 2620186"/>
              <a:gd name="connsiteY16" fmla="*/ 852927 h 2381381"/>
              <a:gd name="connsiteX17" fmla="*/ 145927 w 2620186"/>
              <a:gd name="connsiteY17" fmla="*/ 1060396 h 2381381"/>
              <a:gd name="connsiteX18" fmla="*/ 230452 w 2620186"/>
              <a:gd name="connsiteY18" fmla="*/ 983556 h 2381381"/>
              <a:gd name="connsiteX19" fmla="*/ 345712 w 2620186"/>
              <a:gd name="connsiteY19" fmla="*/ 1083448 h 2381381"/>
              <a:gd name="connsiteX20" fmla="*/ 468657 w 2620186"/>
              <a:gd name="connsiteY20" fmla="*/ 1021976 h 2381381"/>
              <a:gd name="connsiteX21" fmla="*/ 414868 w 2620186"/>
              <a:gd name="connsiteY21" fmla="*/ 1206393 h 2381381"/>
              <a:gd name="connsiteX22" fmla="*/ 484025 w 2620186"/>
              <a:gd name="connsiteY22" fmla="*/ 1275549 h 2381381"/>
              <a:gd name="connsiteX23" fmla="*/ 537813 w 2620186"/>
              <a:gd name="connsiteY23" fmla="*/ 1321653 h 2381381"/>
              <a:gd name="connsiteX24" fmla="*/ 630021 w 2620186"/>
              <a:gd name="connsiteY24" fmla="*/ 1475334 h 2381381"/>
              <a:gd name="connsiteX25" fmla="*/ 553181 w 2620186"/>
              <a:gd name="connsiteY25" fmla="*/ 1552174 h 2381381"/>
              <a:gd name="connsiteX26" fmla="*/ 491709 w 2620186"/>
              <a:gd name="connsiteY26" fmla="*/ 1536806 h 2381381"/>
              <a:gd name="connsiteX27" fmla="*/ 445604 w 2620186"/>
              <a:gd name="connsiteY27" fmla="*/ 1629015 h 2381381"/>
              <a:gd name="connsiteX28" fmla="*/ 537813 w 2620186"/>
              <a:gd name="connsiteY28" fmla="*/ 1629015 h 2381381"/>
              <a:gd name="connsiteX29" fmla="*/ 560865 w 2620186"/>
              <a:gd name="connsiteY29" fmla="*/ 1613647 h 2381381"/>
              <a:gd name="connsiteX30" fmla="*/ 591601 w 2620186"/>
              <a:gd name="connsiteY30" fmla="*/ 1736591 h 2381381"/>
              <a:gd name="connsiteX31" fmla="*/ 499393 w 2620186"/>
              <a:gd name="connsiteY31" fmla="*/ 1736591 h 2381381"/>
              <a:gd name="connsiteX32" fmla="*/ 484025 w 2620186"/>
              <a:gd name="connsiteY32" fmla="*/ 1859536 h 2381381"/>
              <a:gd name="connsiteX33" fmla="*/ 576233 w 2620186"/>
              <a:gd name="connsiteY33" fmla="*/ 1836484 h 2381381"/>
              <a:gd name="connsiteX34" fmla="*/ 729914 w 2620186"/>
              <a:gd name="connsiteY34" fmla="*/ 1813432 h 2381381"/>
              <a:gd name="connsiteX35" fmla="*/ 983487 w 2620186"/>
              <a:gd name="connsiteY35" fmla="*/ 1997848 h 2381381"/>
              <a:gd name="connsiteX36" fmla="*/ 1014223 w 2620186"/>
              <a:gd name="connsiteY36" fmla="*/ 2020900 h 2381381"/>
              <a:gd name="connsiteX37" fmla="*/ 1062636 w 2620186"/>
              <a:gd name="connsiteY37" fmla="*/ 2325834 h 2381381"/>
              <a:gd name="connsiteX38" fmla="*/ 1107188 w 2620186"/>
              <a:gd name="connsiteY38" fmla="*/ 2380578 h 2381381"/>
              <a:gd name="connsiteX39" fmla="*/ 1140353 w 2620186"/>
              <a:gd name="connsiteY39" fmla="*/ 2304772 h 2381381"/>
              <a:gd name="connsiteX40" fmla="*/ 1152536 w 2620186"/>
              <a:gd name="connsiteY40" fmla="*/ 2128477 h 2381381"/>
              <a:gd name="connsiteX41" fmla="*/ 1290848 w 2620186"/>
              <a:gd name="connsiteY41" fmla="*/ 1867220 h 2381381"/>
              <a:gd name="connsiteX42" fmla="*/ 1044959 w 2620186"/>
              <a:gd name="connsiteY42" fmla="*/ 1621331 h 2381381"/>
              <a:gd name="connsiteX43" fmla="*/ 1221692 w 2620186"/>
              <a:gd name="connsiteY43" fmla="*/ 1544490 h 2381381"/>
              <a:gd name="connsiteX44" fmla="*/ 1260112 w 2620186"/>
              <a:gd name="connsiteY44" fmla="*/ 1367758 h 2381381"/>
              <a:gd name="connsiteX45" fmla="*/ 1137168 w 2620186"/>
              <a:gd name="connsiteY45" fmla="*/ 1229445 h 2381381"/>
              <a:gd name="connsiteX46" fmla="*/ 1167904 w 2620186"/>
              <a:gd name="connsiteY46" fmla="*/ 1068080 h 2381381"/>
              <a:gd name="connsiteX47" fmla="*/ 1360004 w 2620186"/>
              <a:gd name="connsiteY47" fmla="*/ 1144921 h 2381381"/>
              <a:gd name="connsiteX48" fmla="*/ 1659682 w 2620186"/>
              <a:gd name="connsiteY48" fmla="*/ 1091132 h 2381381"/>
              <a:gd name="connsiteX49" fmla="*/ 1859467 w 2620186"/>
              <a:gd name="connsiteY49" fmla="*/ 991240 h 2381381"/>
              <a:gd name="connsiteX50" fmla="*/ 1774942 w 2620186"/>
              <a:gd name="connsiteY50" fmla="*/ 722299 h 2381381"/>
              <a:gd name="connsiteX51" fmla="*/ 1667366 w 2620186"/>
              <a:gd name="connsiteY51" fmla="*/ 599354 h 2381381"/>
              <a:gd name="connsiteX52" fmla="*/ 1905571 w 2620186"/>
              <a:gd name="connsiteY52" fmla="*/ 345781 h 2381381"/>
              <a:gd name="connsiteX53" fmla="*/ 2497241 w 2620186"/>
              <a:gd name="connsiteY53" fmla="*/ 76840 h 2381381"/>
              <a:gd name="connsiteX54" fmla="*/ 2620186 w 2620186"/>
              <a:gd name="connsiteY54" fmla="*/ 0 h 2381381"/>
              <a:gd name="connsiteX55" fmla="*/ 192983 w 2620186"/>
              <a:gd name="connsiteY55" fmla="*/ 23227 h 2381381"/>
              <a:gd name="connsiteX0" fmla="*/ 192983 w 2620186"/>
              <a:gd name="connsiteY0" fmla="*/ 23227 h 2381381"/>
              <a:gd name="connsiteX1" fmla="*/ 161295 w 2620186"/>
              <a:gd name="connsiteY1" fmla="*/ 169048 h 2381381"/>
              <a:gd name="connsiteX2" fmla="*/ 178988 w 2620186"/>
              <a:gd name="connsiteY2" fmla="*/ 279849 h 2381381"/>
              <a:gd name="connsiteX3" fmla="*/ 273901 w 2620186"/>
              <a:gd name="connsiteY3" fmla="*/ 392424 h 2381381"/>
              <a:gd name="connsiteX4" fmla="*/ 259117 w 2620186"/>
              <a:gd name="connsiteY4" fmla="*/ 433331 h 2381381"/>
              <a:gd name="connsiteX5" fmla="*/ 232654 w 2620186"/>
              <a:gd name="connsiteY5" fmla="*/ 408649 h 2381381"/>
              <a:gd name="connsiteX6" fmla="*/ 220688 w 2620186"/>
              <a:gd name="connsiteY6" fmla="*/ 419844 h 2381381"/>
              <a:gd name="connsiteX7" fmla="*/ 186968 w 2620186"/>
              <a:gd name="connsiteY7" fmla="*/ 409503 h 2381381"/>
              <a:gd name="connsiteX8" fmla="*/ 164095 w 2620186"/>
              <a:gd name="connsiteY8" fmla="*/ 396010 h 2381381"/>
              <a:gd name="connsiteX9" fmla="*/ 128354 w 2620186"/>
              <a:gd name="connsiteY9" fmla="*/ 396015 h 2381381"/>
              <a:gd name="connsiteX10" fmla="*/ 100774 w 2620186"/>
              <a:gd name="connsiteY10" fmla="*/ 421846 h 2381381"/>
              <a:gd name="connsiteX11" fmla="*/ 64186 w 2620186"/>
              <a:gd name="connsiteY11" fmla="*/ 423037 h 2381381"/>
              <a:gd name="connsiteX12" fmla="*/ 5575 w 2620186"/>
              <a:gd name="connsiteY12" fmla="*/ 444427 h 2381381"/>
              <a:gd name="connsiteX13" fmla="*/ 12989 w 2620186"/>
              <a:gd name="connsiteY13" fmla="*/ 538520 h 2381381"/>
              <a:gd name="connsiteX14" fmla="*/ 46035 w 2620186"/>
              <a:gd name="connsiteY14" fmla="*/ 607038 h 2381381"/>
              <a:gd name="connsiteX15" fmla="*/ 53719 w 2620186"/>
              <a:gd name="connsiteY15" fmla="*/ 706931 h 2381381"/>
              <a:gd name="connsiteX16" fmla="*/ 53719 w 2620186"/>
              <a:gd name="connsiteY16" fmla="*/ 852927 h 2381381"/>
              <a:gd name="connsiteX17" fmla="*/ 145927 w 2620186"/>
              <a:gd name="connsiteY17" fmla="*/ 1060396 h 2381381"/>
              <a:gd name="connsiteX18" fmla="*/ 230452 w 2620186"/>
              <a:gd name="connsiteY18" fmla="*/ 983556 h 2381381"/>
              <a:gd name="connsiteX19" fmla="*/ 345712 w 2620186"/>
              <a:gd name="connsiteY19" fmla="*/ 1083448 h 2381381"/>
              <a:gd name="connsiteX20" fmla="*/ 468657 w 2620186"/>
              <a:gd name="connsiteY20" fmla="*/ 1021976 h 2381381"/>
              <a:gd name="connsiteX21" fmla="*/ 414868 w 2620186"/>
              <a:gd name="connsiteY21" fmla="*/ 1206393 h 2381381"/>
              <a:gd name="connsiteX22" fmla="*/ 484025 w 2620186"/>
              <a:gd name="connsiteY22" fmla="*/ 1275549 h 2381381"/>
              <a:gd name="connsiteX23" fmla="*/ 537813 w 2620186"/>
              <a:gd name="connsiteY23" fmla="*/ 1321653 h 2381381"/>
              <a:gd name="connsiteX24" fmla="*/ 630021 w 2620186"/>
              <a:gd name="connsiteY24" fmla="*/ 1475334 h 2381381"/>
              <a:gd name="connsiteX25" fmla="*/ 553181 w 2620186"/>
              <a:gd name="connsiteY25" fmla="*/ 1552174 h 2381381"/>
              <a:gd name="connsiteX26" fmla="*/ 491709 w 2620186"/>
              <a:gd name="connsiteY26" fmla="*/ 1536806 h 2381381"/>
              <a:gd name="connsiteX27" fmla="*/ 445604 w 2620186"/>
              <a:gd name="connsiteY27" fmla="*/ 1629015 h 2381381"/>
              <a:gd name="connsiteX28" fmla="*/ 537813 w 2620186"/>
              <a:gd name="connsiteY28" fmla="*/ 1629015 h 2381381"/>
              <a:gd name="connsiteX29" fmla="*/ 560865 w 2620186"/>
              <a:gd name="connsiteY29" fmla="*/ 1613647 h 2381381"/>
              <a:gd name="connsiteX30" fmla="*/ 591601 w 2620186"/>
              <a:gd name="connsiteY30" fmla="*/ 1736591 h 2381381"/>
              <a:gd name="connsiteX31" fmla="*/ 499393 w 2620186"/>
              <a:gd name="connsiteY31" fmla="*/ 1736591 h 2381381"/>
              <a:gd name="connsiteX32" fmla="*/ 484025 w 2620186"/>
              <a:gd name="connsiteY32" fmla="*/ 1859536 h 2381381"/>
              <a:gd name="connsiteX33" fmla="*/ 576233 w 2620186"/>
              <a:gd name="connsiteY33" fmla="*/ 1836484 h 2381381"/>
              <a:gd name="connsiteX34" fmla="*/ 729914 w 2620186"/>
              <a:gd name="connsiteY34" fmla="*/ 1813432 h 2381381"/>
              <a:gd name="connsiteX35" fmla="*/ 983487 w 2620186"/>
              <a:gd name="connsiteY35" fmla="*/ 1997848 h 2381381"/>
              <a:gd name="connsiteX36" fmla="*/ 1014223 w 2620186"/>
              <a:gd name="connsiteY36" fmla="*/ 2020900 h 2381381"/>
              <a:gd name="connsiteX37" fmla="*/ 1062636 w 2620186"/>
              <a:gd name="connsiteY37" fmla="*/ 2325834 h 2381381"/>
              <a:gd name="connsiteX38" fmla="*/ 1107188 w 2620186"/>
              <a:gd name="connsiteY38" fmla="*/ 2380578 h 2381381"/>
              <a:gd name="connsiteX39" fmla="*/ 1140353 w 2620186"/>
              <a:gd name="connsiteY39" fmla="*/ 2304772 h 2381381"/>
              <a:gd name="connsiteX40" fmla="*/ 1152536 w 2620186"/>
              <a:gd name="connsiteY40" fmla="*/ 2128477 h 2381381"/>
              <a:gd name="connsiteX41" fmla="*/ 1290848 w 2620186"/>
              <a:gd name="connsiteY41" fmla="*/ 1867220 h 2381381"/>
              <a:gd name="connsiteX42" fmla="*/ 1044959 w 2620186"/>
              <a:gd name="connsiteY42" fmla="*/ 1621331 h 2381381"/>
              <a:gd name="connsiteX43" fmla="*/ 1221692 w 2620186"/>
              <a:gd name="connsiteY43" fmla="*/ 1544490 h 2381381"/>
              <a:gd name="connsiteX44" fmla="*/ 1260112 w 2620186"/>
              <a:gd name="connsiteY44" fmla="*/ 1367758 h 2381381"/>
              <a:gd name="connsiteX45" fmla="*/ 1137168 w 2620186"/>
              <a:gd name="connsiteY45" fmla="*/ 1229445 h 2381381"/>
              <a:gd name="connsiteX46" fmla="*/ 1167904 w 2620186"/>
              <a:gd name="connsiteY46" fmla="*/ 1068080 h 2381381"/>
              <a:gd name="connsiteX47" fmla="*/ 1360004 w 2620186"/>
              <a:gd name="connsiteY47" fmla="*/ 1144921 h 2381381"/>
              <a:gd name="connsiteX48" fmla="*/ 1659682 w 2620186"/>
              <a:gd name="connsiteY48" fmla="*/ 1091132 h 2381381"/>
              <a:gd name="connsiteX49" fmla="*/ 1859467 w 2620186"/>
              <a:gd name="connsiteY49" fmla="*/ 991240 h 2381381"/>
              <a:gd name="connsiteX50" fmla="*/ 1774942 w 2620186"/>
              <a:gd name="connsiteY50" fmla="*/ 722299 h 2381381"/>
              <a:gd name="connsiteX51" fmla="*/ 1667366 w 2620186"/>
              <a:gd name="connsiteY51" fmla="*/ 599354 h 2381381"/>
              <a:gd name="connsiteX52" fmla="*/ 1905571 w 2620186"/>
              <a:gd name="connsiteY52" fmla="*/ 345781 h 2381381"/>
              <a:gd name="connsiteX53" fmla="*/ 2497241 w 2620186"/>
              <a:gd name="connsiteY53" fmla="*/ 76840 h 2381381"/>
              <a:gd name="connsiteX54" fmla="*/ 2620186 w 2620186"/>
              <a:gd name="connsiteY54" fmla="*/ 0 h 2381381"/>
              <a:gd name="connsiteX55" fmla="*/ 192983 w 2620186"/>
              <a:gd name="connsiteY55" fmla="*/ 23227 h 2381381"/>
              <a:gd name="connsiteX0" fmla="*/ 192983 w 2620186"/>
              <a:gd name="connsiteY0" fmla="*/ 23227 h 2381381"/>
              <a:gd name="connsiteX1" fmla="*/ 161295 w 2620186"/>
              <a:gd name="connsiteY1" fmla="*/ 169048 h 2381381"/>
              <a:gd name="connsiteX2" fmla="*/ 178988 w 2620186"/>
              <a:gd name="connsiteY2" fmla="*/ 279849 h 2381381"/>
              <a:gd name="connsiteX3" fmla="*/ 273901 w 2620186"/>
              <a:gd name="connsiteY3" fmla="*/ 392424 h 2381381"/>
              <a:gd name="connsiteX4" fmla="*/ 262096 w 2620186"/>
              <a:gd name="connsiteY4" fmla="*/ 418439 h 2381381"/>
              <a:gd name="connsiteX5" fmla="*/ 232654 w 2620186"/>
              <a:gd name="connsiteY5" fmla="*/ 408649 h 2381381"/>
              <a:gd name="connsiteX6" fmla="*/ 220688 w 2620186"/>
              <a:gd name="connsiteY6" fmla="*/ 419844 h 2381381"/>
              <a:gd name="connsiteX7" fmla="*/ 186968 w 2620186"/>
              <a:gd name="connsiteY7" fmla="*/ 409503 h 2381381"/>
              <a:gd name="connsiteX8" fmla="*/ 164095 w 2620186"/>
              <a:gd name="connsiteY8" fmla="*/ 396010 h 2381381"/>
              <a:gd name="connsiteX9" fmla="*/ 128354 w 2620186"/>
              <a:gd name="connsiteY9" fmla="*/ 396015 h 2381381"/>
              <a:gd name="connsiteX10" fmla="*/ 100774 w 2620186"/>
              <a:gd name="connsiteY10" fmla="*/ 421846 h 2381381"/>
              <a:gd name="connsiteX11" fmla="*/ 64186 w 2620186"/>
              <a:gd name="connsiteY11" fmla="*/ 423037 h 2381381"/>
              <a:gd name="connsiteX12" fmla="*/ 5575 w 2620186"/>
              <a:gd name="connsiteY12" fmla="*/ 444427 h 2381381"/>
              <a:gd name="connsiteX13" fmla="*/ 12989 w 2620186"/>
              <a:gd name="connsiteY13" fmla="*/ 538520 h 2381381"/>
              <a:gd name="connsiteX14" fmla="*/ 46035 w 2620186"/>
              <a:gd name="connsiteY14" fmla="*/ 607038 h 2381381"/>
              <a:gd name="connsiteX15" fmla="*/ 53719 w 2620186"/>
              <a:gd name="connsiteY15" fmla="*/ 706931 h 2381381"/>
              <a:gd name="connsiteX16" fmla="*/ 53719 w 2620186"/>
              <a:gd name="connsiteY16" fmla="*/ 852927 h 2381381"/>
              <a:gd name="connsiteX17" fmla="*/ 145927 w 2620186"/>
              <a:gd name="connsiteY17" fmla="*/ 1060396 h 2381381"/>
              <a:gd name="connsiteX18" fmla="*/ 230452 w 2620186"/>
              <a:gd name="connsiteY18" fmla="*/ 983556 h 2381381"/>
              <a:gd name="connsiteX19" fmla="*/ 345712 w 2620186"/>
              <a:gd name="connsiteY19" fmla="*/ 1083448 h 2381381"/>
              <a:gd name="connsiteX20" fmla="*/ 468657 w 2620186"/>
              <a:gd name="connsiteY20" fmla="*/ 1021976 h 2381381"/>
              <a:gd name="connsiteX21" fmla="*/ 414868 w 2620186"/>
              <a:gd name="connsiteY21" fmla="*/ 1206393 h 2381381"/>
              <a:gd name="connsiteX22" fmla="*/ 484025 w 2620186"/>
              <a:gd name="connsiteY22" fmla="*/ 1275549 h 2381381"/>
              <a:gd name="connsiteX23" fmla="*/ 537813 w 2620186"/>
              <a:gd name="connsiteY23" fmla="*/ 1321653 h 2381381"/>
              <a:gd name="connsiteX24" fmla="*/ 630021 w 2620186"/>
              <a:gd name="connsiteY24" fmla="*/ 1475334 h 2381381"/>
              <a:gd name="connsiteX25" fmla="*/ 553181 w 2620186"/>
              <a:gd name="connsiteY25" fmla="*/ 1552174 h 2381381"/>
              <a:gd name="connsiteX26" fmla="*/ 491709 w 2620186"/>
              <a:gd name="connsiteY26" fmla="*/ 1536806 h 2381381"/>
              <a:gd name="connsiteX27" fmla="*/ 445604 w 2620186"/>
              <a:gd name="connsiteY27" fmla="*/ 1629015 h 2381381"/>
              <a:gd name="connsiteX28" fmla="*/ 537813 w 2620186"/>
              <a:gd name="connsiteY28" fmla="*/ 1629015 h 2381381"/>
              <a:gd name="connsiteX29" fmla="*/ 560865 w 2620186"/>
              <a:gd name="connsiteY29" fmla="*/ 1613647 h 2381381"/>
              <a:gd name="connsiteX30" fmla="*/ 591601 w 2620186"/>
              <a:gd name="connsiteY30" fmla="*/ 1736591 h 2381381"/>
              <a:gd name="connsiteX31" fmla="*/ 499393 w 2620186"/>
              <a:gd name="connsiteY31" fmla="*/ 1736591 h 2381381"/>
              <a:gd name="connsiteX32" fmla="*/ 484025 w 2620186"/>
              <a:gd name="connsiteY32" fmla="*/ 1859536 h 2381381"/>
              <a:gd name="connsiteX33" fmla="*/ 576233 w 2620186"/>
              <a:gd name="connsiteY33" fmla="*/ 1836484 h 2381381"/>
              <a:gd name="connsiteX34" fmla="*/ 729914 w 2620186"/>
              <a:gd name="connsiteY34" fmla="*/ 1813432 h 2381381"/>
              <a:gd name="connsiteX35" fmla="*/ 983487 w 2620186"/>
              <a:gd name="connsiteY35" fmla="*/ 1997848 h 2381381"/>
              <a:gd name="connsiteX36" fmla="*/ 1014223 w 2620186"/>
              <a:gd name="connsiteY36" fmla="*/ 2020900 h 2381381"/>
              <a:gd name="connsiteX37" fmla="*/ 1062636 w 2620186"/>
              <a:gd name="connsiteY37" fmla="*/ 2325834 h 2381381"/>
              <a:gd name="connsiteX38" fmla="*/ 1107188 w 2620186"/>
              <a:gd name="connsiteY38" fmla="*/ 2380578 h 2381381"/>
              <a:gd name="connsiteX39" fmla="*/ 1140353 w 2620186"/>
              <a:gd name="connsiteY39" fmla="*/ 2304772 h 2381381"/>
              <a:gd name="connsiteX40" fmla="*/ 1152536 w 2620186"/>
              <a:gd name="connsiteY40" fmla="*/ 2128477 h 2381381"/>
              <a:gd name="connsiteX41" fmla="*/ 1290848 w 2620186"/>
              <a:gd name="connsiteY41" fmla="*/ 1867220 h 2381381"/>
              <a:gd name="connsiteX42" fmla="*/ 1044959 w 2620186"/>
              <a:gd name="connsiteY42" fmla="*/ 1621331 h 2381381"/>
              <a:gd name="connsiteX43" fmla="*/ 1221692 w 2620186"/>
              <a:gd name="connsiteY43" fmla="*/ 1544490 h 2381381"/>
              <a:gd name="connsiteX44" fmla="*/ 1260112 w 2620186"/>
              <a:gd name="connsiteY44" fmla="*/ 1367758 h 2381381"/>
              <a:gd name="connsiteX45" fmla="*/ 1137168 w 2620186"/>
              <a:gd name="connsiteY45" fmla="*/ 1229445 h 2381381"/>
              <a:gd name="connsiteX46" fmla="*/ 1167904 w 2620186"/>
              <a:gd name="connsiteY46" fmla="*/ 1068080 h 2381381"/>
              <a:gd name="connsiteX47" fmla="*/ 1360004 w 2620186"/>
              <a:gd name="connsiteY47" fmla="*/ 1144921 h 2381381"/>
              <a:gd name="connsiteX48" fmla="*/ 1659682 w 2620186"/>
              <a:gd name="connsiteY48" fmla="*/ 1091132 h 2381381"/>
              <a:gd name="connsiteX49" fmla="*/ 1859467 w 2620186"/>
              <a:gd name="connsiteY49" fmla="*/ 991240 h 2381381"/>
              <a:gd name="connsiteX50" fmla="*/ 1774942 w 2620186"/>
              <a:gd name="connsiteY50" fmla="*/ 722299 h 2381381"/>
              <a:gd name="connsiteX51" fmla="*/ 1667366 w 2620186"/>
              <a:gd name="connsiteY51" fmla="*/ 599354 h 2381381"/>
              <a:gd name="connsiteX52" fmla="*/ 1905571 w 2620186"/>
              <a:gd name="connsiteY52" fmla="*/ 345781 h 2381381"/>
              <a:gd name="connsiteX53" fmla="*/ 2497241 w 2620186"/>
              <a:gd name="connsiteY53" fmla="*/ 76840 h 2381381"/>
              <a:gd name="connsiteX54" fmla="*/ 2620186 w 2620186"/>
              <a:gd name="connsiteY54" fmla="*/ 0 h 2381381"/>
              <a:gd name="connsiteX55" fmla="*/ 192983 w 2620186"/>
              <a:gd name="connsiteY55" fmla="*/ 23227 h 2381381"/>
              <a:gd name="connsiteX0" fmla="*/ 192983 w 2620186"/>
              <a:gd name="connsiteY0" fmla="*/ 23227 h 2381381"/>
              <a:gd name="connsiteX1" fmla="*/ 161295 w 2620186"/>
              <a:gd name="connsiteY1" fmla="*/ 169048 h 2381381"/>
              <a:gd name="connsiteX2" fmla="*/ 178988 w 2620186"/>
              <a:gd name="connsiteY2" fmla="*/ 279849 h 2381381"/>
              <a:gd name="connsiteX3" fmla="*/ 273901 w 2620186"/>
              <a:gd name="connsiteY3" fmla="*/ 392424 h 2381381"/>
              <a:gd name="connsiteX4" fmla="*/ 262096 w 2620186"/>
              <a:gd name="connsiteY4" fmla="*/ 418439 h 2381381"/>
              <a:gd name="connsiteX5" fmla="*/ 232654 w 2620186"/>
              <a:gd name="connsiteY5" fmla="*/ 408649 h 2381381"/>
              <a:gd name="connsiteX6" fmla="*/ 220688 w 2620186"/>
              <a:gd name="connsiteY6" fmla="*/ 410909 h 2381381"/>
              <a:gd name="connsiteX7" fmla="*/ 186968 w 2620186"/>
              <a:gd name="connsiteY7" fmla="*/ 409503 h 2381381"/>
              <a:gd name="connsiteX8" fmla="*/ 164095 w 2620186"/>
              <a:gd name="connsiteY8" fmla="*/ 396010 h 2381381"/>
              <a:gd name="connsiteX9" fmla="*/ 128354 w 2620186"/>
              <a:gd name="connsiteY9" fmla="*/ 396015 h 2381381"/>
              <a:gd name="connsiteX10" fmla="*/ 100774 w 2620186"/>
              <a:gd name="connsiteY10" fmla="*/ 421846 h 2381381"/>
              <a:gd name="connsiteX11" fmla="*/ 64186 w 2620186"/>
              <a:gd name="connsiteY11" fmla="*/ 423037 h 2381381"/>
              <a:gd name="connsiteX12" fmla="*/ 5575 w 2620186"/>
              <a:gd name="connsiteY12" fmla="*/ 444427 h 2381381"/>
              <a:gd name="connsiteX13" fmla="*/ 12989 w 2620186"/>
              <a:gd name="connsiteY13" fmla="*/ 538520 h 2381381"/>
              <a:gd name="connsiteX14" fmla="*/ 46035 w 2620186"/>
              <a:gd name="connsiteY14" fmla="*/ 607038 h 2381381"/>
              <a:gd name="connsiteX15" fmla="*/ 53719 w 2620186"/>
              <a:gd name="connsiteY15" fmla="*/ 706931 h 2381381"/>
              <a:gd name="connsiteX16" fmla="*/ 53719 w 2620186"/>
              <a:gd name="connsiteY16" fmla="*/ 852927 h 2381381"/>
              <a:gd name="connsiteX17" fmla="*/ 145927 w 2620186"/>
              <a:gd name="connsiteY17" fmla="*/ 1060396 h 2381381"/>
              <a:gd name="connsiteX18" fmla="*/ 230452 w 2620186"/>
              <a:gd name="connsiteY18" fmla="*/ 983556 h 2381381"/>
              <a:gd name="connsiteX19" fmla="*/ 345712 w 2620186"/>
              <a:gd name="connsiteY19" fmla="*/ 1083448 h 2381381"/>
              <a:gd name="connsiteX20" fmla="*/ 468657 w 2620186"/>
              <a:gd name="connsiteY20" fmla="*/ 1021976 h 2381381"/>
              <a:gd name="connsiteX21" fmla="*/ 414868 w 2620186"/>
              <a:gd name="connsiteY21" fmla="*/ 1206393 h 2381381"/>
              <a:gd name="connsiteX22" fmla="*/ 484025 w 2620186"/>
              <a:gd name="connsiteY22" fmla="*/ 1275549 h 2381381"/>
              <a:gd name="connsiteX23" fmla="*/ 537813 w 2620186"/>
              <a:gd name="connsiteY23" fmla="*/ 1321653 h 2381381"/>
              <a:gd name="connsiteX24" fmla="*/ 630021 w 2620186"/>
              <a:gd name="connsiteY24" fmla="*/ 1475334 h 2381381"/>
              <a:gd name="connsiteX25" fmla="*/ 553181 w 2620186"/>
              <a:gd name="connsiteY25" fmla="*/ 1552174 h 2381381"/>
              <a:gd name="connsiteX26" fmla="*/ 491709 w 2620186"/>
              <a:gd name="connsiteY26" fmla="*/ 1536806 h 2381381"/>
              <a:gd name="connsiteX27" fmla="*/ 445604 w 2620186"/>
              <a:gd name="connsiteY27" fmla="*/ 1629015 h 2381381"/>
              <a:gd name="connsiteX28" fmla="*/ 537813 w 2620186"/>
              <a:gd name="connsiteY28" fmla="*/ 1629015 h 2381381"/>
              <a:gd name="connsiteX29" fmla="*/ 560865 w 2620186"/>
              <a:gd name="connsiteY29" fmla="*/ 1613647 h 2381381"/>
              <a:gd name="connsiteX30" fmla="*/ 591601 w 2620186"/>
              <a:gd name="connsiteY30" fmla="*/ 1736591 h 2381381"/>
              <a:gd name="connsiteX31" fmla="*/ 499393 w 2620186"/>
              <a:gd name="connsiteY31" fmla="*/ 1736591 h 2381381"/>
              <a:gd name="connsiteX32" fmla="*/ 484025 w 2620186"/>
              <a:gd name="connsiteY32" fmla="*/ 1859536 h 2381381"/>
              <a:gd name="connsiteX33" fmla="*/ 576233 w 2620186"/>
              <a:gd name="connsiteY33" fmla="*/ 1836484 h 2381381"/>
              <a:gd name="connsiteX34" fmla="*/ 729914 w 2620186"/>
              <a:gd name="connsiteY34" fmla="*/ 1813432 h 2381381"/>
              <a:gd name="connsiteX35" fmla="*/ 983487 w 2620186"/>
              <a:gd name="connsiteY35" fmla="*/ 1997848 h 2381381"/>
              <a:gd name="connsiteX36" fmla="*/ 1014223 w 2620186"/>
              <a:gd name="connsiteY36" fmla="*/ 2020900 h 2381381"/>
              <a:gd name="connsiteX37" fmla="*/ 1062636 w 2620186"/>
              <a:gd name="connsiteY37" fmla="*/ 2325834 h 2381381"/>
              <a:gd name="connsiteX38" fmla="*/ 1107188 w 2620186"/>
              <a:gd name="connsiteY38" fmla="*/ 2380578 h 2381381"/>
              <a:gd name="connsiteX39" fmla="*/ 1140353 w 2620186"/>
              <a:gd name="connsiteY39" fmla="*/ 2304772 h 2381381"/>
              <a:gd name="connsiteX40" fmla="*/ 1152536 w 2620186"/>
              <a:gd name="connsiteY40" fmla="*/ 2128477 h 2381381"/>
              <a:gd name="connsiteX41" fmla="*/ 1290848 w 2620186"/>
              <a:gd name="connsiteY41" fmla="*/ 1867220 h 2381381"/>
              <a:gd name="connsiteX42" fmla="*/ 1044959 w 2620186"/>
              <a:gd name="connsiteY42" fmla="*/ 1621331 h 2381381"/>
              <a:gd name="connsiteX43" fmla="*/ 1221692 w 2620186"/>
              <a:gd name="connsiteY43" fmla="*/ 1544490 h 2381381"/>
              <a:gd name="connsiteX44" fmla="*/ 1260112 w 2620186"/>
              <a:gd name="connsiteY44" fmla="*/ 1367758 h 2381381"/>
              <a:gd name="connsiteX45" fmla="*/ 1137168 w 2620186"/>
              <a:gd name="connsiteY45" fmla="*/ 1229445 h 2381381"/>
              <a:gd name="connsiteX46" fmla="*/ 1167904 w 2620186"/>
              <a:gd name="connsiteY46" fmla="*/ 1068080 h 2381381"/>
              <a:gd name="connsiteX47" fmla="*/ 1360004 w 2620186"/>
              <a:gd name="connsiteY47" fmla="*/ 1144921 h 2381381"/>
              <a:gd name="connsiteX48" fmla="*/ 1659682 w 2620186"/>
              <a:gd name="connsiteY48" fmla="*/ 1091132 h 2381381"/>
              <a:gd name="connsiteX49" fmla="*/ 1859467 w 2620186"/>
              <a:gd name="connsiteY49" fmla="*/ 991240 h 2381381"/>
              <a:gd name="connsiteX50" fmla="*/ 1774942 w 2620186"/>
              <a:gd name="connsiteY50" fmla="*/ 722299 h 2381381"/>
              <a:gd name="connsiteX51" fmla="*/ 1667366 w 2620186"/>
              <a:gd name="connsiteY51" fmla="*/ 599354 h 2381381"/>
              <a:gd name="connsiteX52" fmla="*/ 1905571 w 2620186"/>
              <a:gd name="connsiteY52" fmla="*/ 345781 h 2381381"/>
              <a:gd name="connsiteX53" fmla="*/ 2497241 w 2620186"/>
              <a:gd name="connsiteY53" fmla="*/ 76840 h 2381381"/>
              <a:gd name="connsiteX54" fmla="*/ 2620186 w 2620186"/>
              <a:gd name="connsiteY54" fmla="*/ 0 h 2381381"/>
              <a:gd name="connsiteX55" fmla="*/ 192983 w 2620186"/>
              <a:gd name="connsiteY55" fmla="*/ 23227 h 2381381"/>
              <a:gd name="connsiteX0" fmla="*/ 192983 w 2620186"/>
              <a:gd name="connsiteY0" fmla="*/ 23227 h 2382775"/>
              <a:gd name="connsiteX1" fmla="*/ 161295 w 2620186"/>
              <a:gd name="connsiteY1" fmla="*/ 169048 h 2382775"/>
              <a:gd name="connsiteX2" fmla="*/ 178988 w 2620186"/>
              <a:gd name="connsiteY2" fmla="*/ 279849 h 2382775"/>
              <a:gd name="connsiteX3" fmla="*/ 273901 w 2620186"/>
              <a:gd name="connsiteY3" fmla="*/ 392424 h 2382775"/>
              <a:gd name="connsiteX4" fmla="*/ 262096 w 2620186"/>
              <a:gd name="connsiteY4" fmla="*/ 418439 h 2382775"/>
              <a:gd name="connsiteX5" fmla="*/ 232654 w 2620186"/>
              <a:gd name="connsiteY5" fmla="*/ 408649 h 2382775"/>
              <a:gd name="connsiteX6" fmla="*/ 220688 w 2620186"/>
              <a:gd name="connsiteY6" fmla="*/ 410909 h 2382775"/>
              <a:gd name="connsiteX7" fmla="*/ 186968 w 2620186"/>
              <a:gd name="connsiteY7" fmla="*/ 409503 h 2382775"/>
              <a:gd name="connsiteX8" fmla="*/ 164095 w 2620186"/>
              <a:gd name="connsiteY8" fmla="*/ 396010 h 2382775"/>
              <a:gd name="connsiteX9" fmla="*/ 128354 w 2620186"/>
              <a:gd name="connsiteY9" fmla="*/ 396015 h 2382775"/>
              <a:gd name="connsiteX10" fmla="*/ 100774 w 2620186"/>
              <a:gd name="connsiteY10" fmla="*/ 421846 h 2382775"/>
              <a:gd name="connsiteX11" fmla="*/ 64186 w 2620186"/>
              <a:gd name="connsiteY11" fmla="*/ 423037 h 2382775"/>
              <a:gd name="connsiteX12" fmla="*/ 5575 w 2620186"/>
              <a:gd name="connsiteY12" fmla="*/ 444427 h 2382775"/>
              <a:gd name="connsiteX13" fmla="*/ 12989 w 2620186"/>
              <a:gd name="connsiteY13" fmla="*/ 538520 h 2382775"/>
              <a:gd name="connsiteX14" fmla="*/ 46035 w 2620186"/>
              <a:gd name="connsiteY14" fmla="*/ 607038 h 2382775"/>
              <a:gd name="connsiteX15" fmla="*/ 53719 w 2620186"/>
              <a:gd name="connsiteY15" fmla="*/ 706931 h 2382775"/>
              <a:gd name="connsiteX16" fmla="*/ 53719 w 2620186"/>
              <a:gd name="connsiteY16" fmla="*/ 852927 h 2382775"/>
              <a:gd name="connsiteX17" fmla="*/ 145927 w 2620186"/>
              <a:gd name="connsiteY17" fmla="*/ 1060396 h 2382775"/>
              <a:gd name="connsiteX18" fmla="*/ 230452 w 2620186"/>
              <a:gd name="connsiteY18" fmla="*/ 983556 h 2382775"/>
              <a:gd name="connsiteX19" fmla="*/ 345712 w 2620186"/>
              <a:gd name="connsiteY19" fmla="*/ 1083448 h 2382775"/>
              <a:gd name="connsiteX20" fmla="*/ 468657 w 2620186"/>
              <a:gd name="connsiteY20" fmla="*/ 1021976 h 2382775"/>
              <a:gd name="connsiteX21" fmla="*/ 414868 w 2620186"/>
              <a:gd name="connsiteY21" fmla="*/ 1206393 h 2382775"/>
              <a:gd name="connsiteX22" fmla="*/ 484025 w 2620186"/>
              <a:gd name="connsiteY22" fmla="*/ 1275549 h 2382775"/>
              <a:gd name="connsiteX23" fmla="*/ 537813 w 2620186"/>
              <a:gd name="connsiteY23" fmla="*/ 1321653 h 2382775"/>
              <a:gd name="connsiteX24" fmla="*/ 630021 w 2620186"/>
              <a:gd name="connsiteY24" fmla="*/ 1475334 h 2382775"/>
              <a:gd name="connsiteX25" fmla="*/ 553181 w 2620186"/>
              <a:gd name="connsiteY25" fmla="*/ 1552174 h 2382775"/>
              <a:gd name="connsiteX26" fmla="*/ 491709 w 2620186"/>
              <a:gd name="connsiteY26" fmla="*/ 1536806 h 2382775"/>
              <a:gd name="connsiteX27" fmla="*/ 445604 w 2620186"/>
              <a:gd name="connsiteY27" fmla="*/ 1629015 h 2382775"/>
              <a:gd name="connsiteX28" fmla="*/ 537813 w 2620186"/>
              <a:gd name="connsiteY28" fmla="*/ 1629015 h 2382775"/>
              <a:gd name="connsiteX29" fmla="*/ 560865 w 2620186"/>
              <a:gd name="connsiteY29" fmla="*/ 1613647 h 2382775"/>
              <a:gd name="connsiteX30" fmla="*/ 591601 w 2620186"/>
              <a:gd name="connsiteY30" fmla="*/ 1736591 h 2382775"/>
              <a:gd name="connsiteX31" fmla="*/ 499393 w 2620186"/>
              <a:gd name="connsiteY31" fmla="*/ 1736591 h 2382775"/>
              <a:gd name="connsiteX32" fmla="*/ 484025 w 2620186"/>
              <a:gd name="connsiteY32" fmla="*/ 1859536 h 2382775"/>
              <a:gd name="connsiteX33" fmla="*/ 576233 w 2620186"/>
              <a:gd name="connsiteY33" fmla="*/ 1836484 h 2382775"/>
              <a:gd name="connsiteX34" fmla="*/ 729914 w 2620186"/>
              <a:gd name="connsiteY34" fmla="*/ 1813432 h 2382775"/>
              <a:gd name="connsiteX35" fmla="*/ 983487 w 2620186"/>
              <a:gd name="connsiteY35" fmla="*/ 1997848 h 2382775"/>
              <a:gd name="connsiteX36" fmla="*/ 1014223 w 2620186"/>
              <a:gd name="connsiteY36" fmla="*/ 2020900 h 2382775"/>
              <a:gd name="connsiteX37" fmla="*/ 1033002 w 2620186"/>
              <a:gd name="connsiteY37" fmla="*/ 2334301 h 2382775"/>
              <a:gd name="connsiteX38" fmla="*/ 1107188 w 2620186"/>
              <a:gd name="connsiteY38" fmla="*/ 2380578 h 2382775"/>
              <a:gd name="connsiteX39" fmla="*/ 1140353 w 2620186"/>
              <a:gd name="connsiteY39" fmla="*/ 2304772 h 2382775"/>
              <a:gd name="connsiteX40" fmla="*/ 1152536 w 2620186"/>
              <a:gd name="connsiteY40" fmla="*/ 2128477 h 2382775"/>
              <a:gd name="connsiteX41" fmla="*/ 1290848 w 2620186"/>
              <a:gd name="connsiteY41" fmla="*/ 1867220 h 2382775"/>
              <a:gd name="connsiteX42" fmla="*/ 1044959 w 2620186"/>
              <a:gd name="connsiteY42" fmla="*/ 1621331 h 2382775"/>
              <a:gd name="connsiteX43" fmla="*/ 1221692 w 2620186"/>
              <a:gd name="connsiteY43" fmla="*/ 1544490 h 2382775"/>
              <a:gd name="connsiteX44" fmla="*/ 1260112 w 2620186"/>
              <a:gd name="connsiteY44" fmla="*/ 1367758 h 2382775"/>
              <a:gd name="connsiteX45" fmla="*/ 1137168 w 2620186"/>
              <a:gd name="connsiteY45" fmla="*/ 1229445 h 2382775"/>
              <a:gd name="connsiteX46" fmla="*/ 1167904 w 2620186"/>
              <a:gd name="connsiteY46" fmla="*/ 1068080 h 2382775"/>
              <a:gd name="connsiteX47" fmla="*/ 1360004 w 2620186"/>
              <a:gd name="connsiteY47" fmla="*/ 1144921 h 2382775"/>
              <a:gd name="connsiteX48" fmla="*/ 1659682 w 2620186"/>
              <a:gd name="connsiteY48" fmla="*/ 1091132 h 2382775"/>
              <a:gd name="connsiteX49" fmla="*/ 1859467 w 2620186"/>
              <a:gd name="connsiteY49" fmla="*/ 991240 h 2382775"/>
              <a:gd name="connsiteX50" fmla="*/ 1774942 w 2620186"/>
              <a:gd name="connsiteY50" fmla="*/ 722299 h 2382775"/>
              <a:gd name="connsiteX51" fmla="*/ 1667366 w 2620186"/>
              <a:gd name="connsiteY51" fmla="*/ 599354 h 2382775"/>
              <a:gd name="connsiteX52" fmla="*/ 1905571 w 2620186"/>
              <a:gd name="connsiteY52" fmla="*/ 345781 h 2382775"/>
              <a:gd name="connsiteX53" fmla="*/ 2497241 w 2620186"/>
              <a:gd name="connsiteY53" fmla="*/ 76840 h 2382775"/>
              <a:gd name="connsiteX54" fmla="*/ 2620186 w 2620186"/>
              <a:gd name="connsiteY54" fmla="*/ 0 h 2382775"/>
              <a:gd name="connsiteX55" fmla="*/ 192983 w 2620186"/>
              <a:gd name="connsiteY55" fmla="*/ 23227 h 2382775"/>
              <a:gd name="connsiteX0" fmla="*/ 192983 w 2620186"/>
              <a:gd name="connsiteY0" fmla="*/ 23227 h 2382775"/>
              <a:gd name="connsiteX1" fmla="*/ 161295 w 2620186"/>
              <a:gd name="connsiteY1" fmla="*/ 169048 h 2382775"/>
              <a:gd name="connsiteX2" fmla="*/ 178988 w 2620186"/>
              <a:gd name="connsiteY2" fmla="*/ 279849 h 2382775"/>
              <a:gd name="connsiteX3" fmla="*/ 273901 w 2620186"/>
              <a:gd name="connsiteY3" fmla="*/ 392424 h 2382775"/>
              <a:gd name="connsiteX4" fmla="*/ 262096 w 2620186"/>
              <a:gd name="connsiteY4" fmla="*/ 418439 h 2382775"/>
              <a:gd name="connsiteX5" fmla="*/ 232654 w 2620186"/>
              <a:gd name="connsiteY5" fmla="*/ 408649 h 2382775"/>
              <a:gd name="connsiteX6" fmla="*/ 220688 w 2620186"/>
              <a:gd name="connsiteY6" fmla="*/ 410909 h 2382775"/>
              <a:gd name="connsiteX7" fmla="*/ 186968 w 2620186"/>
              <a:gd name="connsiteY7" fmla="*/ 409503 h 2382775"/>
              <a:gd name="connsiteX8" fmla="*/ 164095 w 2620186"/>
              <a:gd name="connsiteY8" fmla="*/ 396010 h 2382775"/>
              <a:gd name="connsiteX9" fmla="*/ 128354 w 2620186"/>
              <a:gd name="connsiteY9" fmla="*/ 396015 h 2382775"/>
              <a:gd name="connsiteX10" fmla="*/ 100774 w 2620186"/>
              <a:gd name="connsiteY10" fmla="*/ 421846 h 2382775"/>
              <a:gd name="connsiteX11" fmla="*/ 64186 w 2620186"/>
              <a:gd name="connsiteY11" fmla="*/ 423037 h 2382775"/>
              <a:gd name="connsiteX12" fmla="*/ 5575 w 2620186"/>
              <a:gd name="connsiteY12" fmla="*/ 444427 h 2382775"/>
              <a:gd name="connsiteX13" fmla="*/ 12989 w 2620186"/>
              <a:gd name="connsiteY13" fmla="*/ 538520 h 2382775"/>
              <a:gd name="connsiteX14" fmla="*/ 46035 w 2620186"/>
              <a:gd name="connsiteY14" fmla="*/ 607038 h 2382775"/>
              <a:gd name="connsiteX15" fmla="*/ 53719 w 2620186"/>
              <a:gd name="connsiteY15" fmla="*/ 706931 h 2382775"/>
              <a:gd name="connsiteX16" fmla="*/ 53719 w 2620186"/>
              <a:gd name="connsiteY16" fmla="*/ 852927 h 2382775"/>
              <a:gd name="connsiteX17" fmla="*/ 145927 w 2620186"/>
              <a:gd name="connsiteY17" fmla="*/ 1060396 h 2382775"/>
              <a:gd name="connsiteX18" fmla="*/ 230452 w 2620186"/>
              <a:gd name="connsiteY18" fmla="*/ 983556 h 2382775"/>
              <a:gd name="connsiteX19" fmla="*/ 345712 w 2620186"/>
              <a:gd name="connsiteY19" fmla="*/ 1083448 h 2382775"/>
              <a:gd name="connsiteX20" fmla="*/ 468657 w 2620186"/>
              <a:gd name="connsiteY20" fmla="*/ 1021976 h 2382775"/>
              <a:gd name="connsiteX21" fmla="*/ 414868 w 2620186"/>
              <a:gd name="connsiteY21" fmla="*/ 1206393 h 2382775"/>
              <a:gd name="connsiteX22" fmla="*/ 484025 w 2620186"/>
              <a:gd name="connsiteY22" fmla="*/ 1275549 h 2382775"/>
              <a:gd name="connsiteX23" fmla="*/ 537813 w 2620186"/>
              <a:gd name="connsiteY23" fmla="*/ 1321653 h 2382775"/>
              <a:gd name="connsiteX24" fmla="*/ 630021 w 2620186"/>
              <a:gd name="connsiteY24" fmla="*/ 1475334 h 2382775"/>
              <a:gd name="connsiteX25" fmla="*/ 553181 w 2620186"/>
              <a:gd name="connsiteY25" fmla="*/ 1552174 h 2382775"/>
              <a:gd name="connsiteX26" fmla="*/ 491709 w 2620186"/>
              <a:gd name="connsiteY26" fmla="*/ 1536806 h 2382775"/>
              <a:gd name="connsiteX27" fmla="*/ 445604 w 2620186"/>
              <a:gd name="connsiteY27" fmla="*/ 1629015 h 2382775"/>
              <a:gd name="connsiteX28" fmla="*/ 537813 w 2620186"/>
              <a:gd name="connsiteY28" fmla="*/ 1629015 h 2382775"/>
              <a:gd name="connsiteX29" fmla="*/ 560865 w 2620186"/>
              <a:gd name="connsiteY29" fmla="*/ 1613647 h 2382775"/>
              <a:gd name="connsiteX30" fmla="*/ 591601 w 2620186"/>
              <a:gd name="connsiteY30" fmla="*/ 1736591 h 2382775"/>
              <a:gd name="connsiteX31" fmla="*/ 499393 w 2620186"/>
              <a:gd name="connsiteY31" fmla="*/ 1736591 h 2382775"/>
              <a:gd name="connsiteX32" fmla="*/ 484025 w 2620186"/>
              <a:gd name="connsiteY32" fmla="*/ 1859536 h 2382775"/>
              <a:gd name="connsiteX33" fmla="*/ 576233 w 2620186"/>
              <a:gd name="connsiteY33" fmla="*/ 1836484 h 2382775"/>
              <a:gd name="connsiteX34" fmla="*/ 729914 w 2620186"/>
              <a:gd name="connsiteY34" fmla="*/ 1813432 h 2382775"/>
              <a:gd name="connsiteX35" fmla="*/ 983487 w 2620186"/>
              <a:gd name="connsiteY35" fmla="*/ 1997848 h 2382775"/>
              <a:gd name="connsiteX36" fmla="*/ 1014223 w 2620186"/>
              <a:gd name="connsiteY36" fmla="*/ 2020900 h 2382775"/>
              <a:gd name="connsiteX37" fmla="*/ 1033002 w 2620186"/>
              <a:gd name="connsiteY37" fmla="*/ 2334301 h 2382775"/>
              <a:gd name="connsiteX38" fmla="*/ 1107188 w 2620186"/>
              <a:gd name="connsiteY38" fmla="*/ 2380578 h 2382775"/>
              <a:gd name="connsiteX39" fmla="*/ 1106487 w 2620186"/>
              <a:gd name="connsiteY39" fmla="*/ 2309005 h 2382775"/>
              <a:gd name="connsiteX40" fmla="*/ 1152536 w 2620186"/>
              <a:gd name="connsiteY40" fmla="*/ 2128477 h 2382775"/>
              <a:gd name="connsiteX41" fmla="*/ 1290848 w 2620186"/>
              <a:gd name="connsiteY41" fmla="*/ 1867220 h 2382775"/>
              <a:gd name="connsiteX42" fmla="*/ 1044959 w 2620186"/>
              <a:gd name="connsiteY42" fmla="*/ 1621331 h 2382775"/>
              <a:gd name="connsiteX43" fmla="*/ 1221692 w 2620186"/>
              <a:gd name="connsiteY43" fmla="*/ 1544490 h 2382775"/>
              <a:gd name="connsiteX44" fmla="*/ 1260112 w 2620186"/>
              <a:gd name="connsiteY44" fmla="*/ 1367758 h 2382775"/>
              <a:gd name="connsiteX45" fmla="*/ 1137168 w 2620186"/>
              <a:gd name="connsiteY45" fmla="*/ 1229445 h 2382775"/>
              <a:gd name="connsiteX46" fmla="*/ 1167904 w 2620186"/>
              <a:gd name="connsiteY46" fmla="*/ 1068080 h 2382775"/>
              <a:gd name="connsiteX47" fmla="*/ 1360004 w 2620186"/>
              <a:gd name="connsiteY47" fmla="*/ 1144921 h 2382775"/>
              <a:gd name="connsiteX48" fmla="*/ 1659682 w 2620186"/>
              <a:gd name="connsiteY48" fmla="*/ 1091132 h 2382775"/>
              <a:gd name="connsiteX49" fmla="*/ 1859467 w 2620186"/>
              <a:gd name="connsiteY49" fmla="*/ 991240 h 2382775"/>
              <a:gd name="connsiteX50" fmla="*/ 1774942 w 2620186"/>
              <a:gd name="connsiteY50" fmla="*/ 722299 h 2382775"/>
              <a:gd name="connsiteX51" fmla="*/ 1667366 w 2620186"/>
              <a:gd name="connsiteY51" fmla="*/ 599354 h 2382775"/>
              <a:gd name="connsiteX52" fmla="*/ 1905571 w 2620186"/>
              <a:gd name="connsiteY52" fmla="*/ 345781 h 2382775"/>
              <a:gd name="connsiteX53" fmla="*/ 2497241 w 2620186"/>
              <a:gd name="connsiteY53" fmla="*/ 76840 h 2382775"/>
              <a:gd name="connsiteX54" fmla="*/ 2620186 w 2620186"/>
              <a:gd name="connsiteY54" fmla="*/ 0 h 2382775"/>
              <a:gd name="connsiteX55" fmla="*/ 192983 w 2620186"/>
              <a:gd name="connsiteY55" fmla="*/ 23227 h 2382775"/>
              <a:gd name="connsiteX0" fmla="*/ 192983 w 2628046"/>
              <a:gd name="connsiteY0" fmla="*/ 23227 h 2382775"/>
              <a:gd name="connsiteX1" fmla="*/ 161295 w 2628046"/>
              <a:gd name="connsiteY1" fmla="*/ 169048 h 2382775"/>
              <a:gd name="connsiteX2" fmla="*/ 178988 w 2628046"/>
              <a:gd name="connsiteY2" fmla="*/ 279849 h 2382775"/>
              <a:gd name="connsiteX3" fmla="*/ 273901 w 2628046"/>
              <a:gd name="connsiteY3" fmla="*/ 392424 h 2382775"/>
              <a:gd name="connsiteX4" fmla="*/ 262096 w 2628046"/>
              <a:gd name="connsiteY4" fmla="*/ 418439 h 2382775"/>
              <a:gd name="connsiteX5" fmla="*/ 232654 w 2628046"/>
              <a:gd name="connsiteY5" fmla="*/ 408649 h 2382775"/>
              <a:gd name="connsiteX6" fmla="*/ 220688 w 2628046"/>
              <a:gd name="connsiteY6" fmla="*/ 410909 h 2382775"/>
              <a:gd name="connsiteX7" fmla="*/ 186968 w 2628046"/>
              <a:gd name="connsiteY7" fmla="*/ 409503 h 2382775"/>
              <a:gd name="connsiteX8" fmla="*/ 164095 w 2628046"/>
              <a:gd name="connsiteY8" fmla="*/ 396010 h 2382775"/>
              <a:gd name="connsiteX9" fmla="*/ 128354 w 2628046"/>
              <a:gd name="connsiteY9" fmla="*/ 396015 h 2382775"/>
              <a:gd name="connsiteX10" fmla="*/ 100774 w 2628046"/>
              <a:gd name="connsiteY10" fmla="*/ 421846 h 2382775"/>
              <a:gd name="connsiteX11" fmla="*/ 64186 w 2628046"/>
              <a:gd name="connsiteY11" fmla="*/ 423037 h 2382775"/>
              <a:gd name="connsiteX12" fmla="*/ 5575 w 2628046"/>
              <a:gd name="connsiteY12" fmla="*/ 444427 h 2382775"/>
              <a:gd name="connsiteX13" fmla="*/ 12989 w 2628046"/>
              <a:gd name="connsiteY13" fmla="*/ 538520 h 2382775"/>
              <a:gd name="connsiteX14" fmla="*/ 46035 w 2628046"/>
              <a:gd name="connsiteY14" fmla="*/ 607038 h 2382775"/>
              <a:gd name="connsiteX15" fmla="*/ 53719 w 2628046"/>
              <a:gd name="connsiteY15" fmla="*/ 706931 h 2382775"/>
              <a:gd name="connsiteX16" fmla="*/ 53719 w 2628046"/>
              <a:gd name="connsiteY16" fmla="*/ 852927 h 2382775"/>
              <a:gd name="connsiteX17" fmla="*/ 145927 w 2628046"/>
              <a:gd name="connsiteY17" fmla="*/ 1060396 h 2382775"/>
              <a:gd name="connsiteX18" fmla="*/ 230452 w 2628046"/>
              <a:gd name="connsiteY18" fmla="*/ 983556 h 2382775"/>
              <a:gd name="connsiteX19" fmla="*/ 345712 w 2628046"/>
              <a:gd name="connsiteY19" fmla="*/ 1083448 h 2382775"/>
              <a:gd name="connsiteX20" fmla="*/ 468657 w 2628046"/>
              <a:gd name="connsiteY20" fmla="*/ 1021976 h 2382775"/>
              <a:gd name="connsiteX21" fmla="*/ 414868 w 2628046"/>
              <a:gd name="connsiteY21" fmla="*/ 1206393 h 2382775"/>
              <a:gd name="connsiteX22" fmla="*/ 484025 w 2628046"/>
              <a:gd name="connsiteY22" fmla="*/ 1275549 h 2382775"/>
              <a:gd name="connsiteX23" fmla="*/ 537813 w 2628046"/>
              <a:gd name="connsiteY23" fmla="*/ 1321653 h 2382775"/>
              <a:gd name="connsiteX24" fmla="*/ 630021 w 2628046"/>
              <a:gd name="connsiteY24" fmla="*/ 1475334 h 2382775"/>
              <a:gd name="connsiteX25" fmla="*/ 553181 w 2628046"/>
              <a:gd name="connsiteY25" fmla="*/ 1552174 h 2382775"/>
              <a:gd name="connsiteX26" fmla="*/ 491709 w 2628046"/>
              <a:gd name="connsiteY26" fmla="*/ 1536806 h 2382775"/>
              <a:gd name="connsiteX27" fmla="*/ 445604 w 2628046"/>
              <a:gd name="connsiteY27" fmla="*/ 1629015 h 2382775"/>
              <a:gd name="connsiteX28" fmla="*/ 537813 w 2628046"/>
              <a:gd name="connsiteY28" fmla="*/ 1629015 h 2382775"/>
              <a:gd name="connsiteX29" fmla="*/ 560865 w 2628046"/>
              <a:gd name="connsiteY29" fmla="*/ 1613647 h 2382775"/>
              <a:gd name="connsiteX30" fmla="*/ 591601 w 2628046"/>
              <a:gd name="connsiteY30" fmla="*/ 1736591 h 2382775"/>
              <a:gd name="connsiteX31" fmla="*/ 499393 w 2628046"/>
              <a:gd name="connsiteY31" fmla="*/ 1736591 h 2382775"/>
              <a:gd name="connsiteX32" fmla="*/ 484025 w 2628046"/>
              <a:gd name="connsiteY32" fmla="*/ 1859536 h 2382775"/>
              <a:gd name="connsiteX33" fmla="*/ 576233 w 2628046"/>
              <a:gd name="connsiteY33" fmla="*/ 1836484 h 2382775"/>
              <a:gd name="connsiteX34" fmla="*/ 729914 w 2628046"/>
              <a:gd name="connsiteY34" fmla="*/ 1813432 h 2382775"/>
              <a:gd name="connsiteX35" fmla="*/ 983487 w 2628046"/>
              <a:gd name="connsiteY35" fmla="*/ 1997848 h 2382775"/>
              <a:gd name="connsiteX36" fmla="*/ 1014223 w 2628046"/>
              <a:gd name="connsiteY36" fmla="*/ 2020900 h 2382775"/>
              <a:gd name="connsiteX37" fmla="*/ 1033002 w 2628046"/>
              <a:gd name="connsiteY37" fmla="*/ 2334301 h 2382775"/>
              <a:gd name="connsiteX38" fmla="*/ 1107188 w 2628046"/>
              <a:gd name="connsiteY38" fmla="*/ 2380578 h 2382775"/>
              <a:gd name="connsiteX39" fmla="*/ 1106487 w 2628046"/>
              <a:gd name="connsiteY39" fmla="*/ 2309005 h 2382775"/>
              <a:gd name="connsiteX40" fmla="*/ 1152536 w 2628046"/>
              <a:gd name="connsiteY40" fmla="*/ 2128477 h 2382775"/>
              <a:gd name="connsiteX41" fmla="*/ 1290848 w 2628046"/>
              <a:gd name="connsiteY41" fmla="*/ 1867220 h 2382775"/>
              <a:gd name="connsiteX42" fmla="*/ 1044959 w 2628046"/>
              <a:gd name="connsiteY42" fmla="*/ 1621331 h 2382775"/>
              <a:gd name="connsiteX43" fmla="*/ 1221692 w 2628046"/>
              <a:gd name="connsiteY43" fmla="*/ 1544490 h 2382775"/>
              <a:gd name="connsiteX44" fmla="*/ 1260112 w 2628046"/>
              <a:gd name="connsiteY44" fmla="*/ 1367758 h 2382775"/>
              <a:gd name="connsiteX45" fmla="*/ 1137168 w 2628046"/>
              <a:gd name="connsiteY45" fmla="*/ 1229445 h 2382775"/>
              <a:gd name="connsiteX46" fmla="*/ 1167904 w 2628046"/>
              <a:gd name="connsiteY46" fmla="*/ 1068080 h 2382775"/>
              <a:gd name="connsiteX47" fmla="*/ 1360004 w 2628046"/>
              <a:gd name="connsiteY47" fmla="*/ 1144921 h 2382775"/>
              <a:gd name="connsiteX48" fmla="*/ 1659682 w 2628046"/>
              <a:gd name="connsiteY48" fmla="*/ 1091132 h 2382775"/>
              <a:gd name="connsiteX49" fmla="*/ 1859467 w 2628046"/>
              <a:gd name="connsiteY49" fmla="*/ 991240 h 2382775"/>
              <a:gd name="connsiteX50" fmla="*/ 1774942 w 2628046"/>
              <a:gd name="connsiteY50" fmla="*/ 722299 h 2382775"/>
              <a:gd name="connsiteX51" fmla="*/ 1667366 w 2628046"/>
              <a:gd name="connsiteY51" fmla="*/ 599354 h 2382775"/>
              <a:gd name="connsiteX52" fmla="*/ 1905571 w 2628046"/>
              <a:gd name="connsiteY52" fmla="*/ 345781 h 2382775"/>
              <a:gd name="connsiteX53" fmla="*/ 2544866 w 2628046"/>
              <a:gd name="connsiteY53" fmla="*/ 133990 h 2382775"/>
              <a:gd name="connsiteX54" fmla="*/ 2620186 w 2628046"/>
              <a:gd name="connsiteY54" fmla="*/ 0 h 2382775"/>
              <a:gd name="connsiteX55" fmla="*/ 192983 w 2628046"/>
              <a:gd name="connsiteY55" fmla="*/ 23227 h 2382775"/>
              <a:gd name="connsiteX0" fmla="*/ 192983 w 2677336"/>
              <a:gd name="connsiteY0" fmla="*/ 0 h 2359548"/>
              <a:gd name="connsiteX1" fmla="*/ 161295 w 2677336"/>
              <a:gd name="connsiteY1" fmla="*/ 145821 h 2359548"/>
              <a:gd name="connsiteX2" fmla="*/ 178988 w 2677336"/>
              <a:gd name="connsiteY2" fmla="*/ 256622 h 2359548"/>
              <a:gd name="connsiteX3" fmla="*/ 273901 w 2677336"/>
              <a:gd name="connsiteY3" fmla="*/ 369197 h 2359548"/>
              <a:gd name="connsiteX4" fmla="*/ 262096 w 2677336"/>
              <a:gd name="connsiteY4" fmla="*/ 395212 h 2359548"/>
              <a:gd name="connsiteX5" fmla="*/ 232654 w 2677336"/>
              <a:gd name="connsiteY5" fmla="*/ 385422 h 2359548"/>
              <a:gd name="connsiteX6" fmla="*/ 220688 w 2677336"/>
              <a:gd name="connsiteY6" fmla="*/ 387682 h 2359548"/>
              <a:gd name="connsiteX7" fmla="*/ 186968 w 2677336"/>
              <a:gd name="connsiteY7" fmla="*/ 386276 h 2359548"/>
              <a:gd name="connsiteX8" fmla="*/ 164095 w 2677336"/>
              <a:gd name="connsiteY8" fmla="*/ 372783 h 2359548"/>
              <a:gd name="connsiteX9" fmla="*/ 128354 w 2677336"/>
              <a:gd name="connsiteY9" fmla="*/ 372788 h 2359548"/>
              <a:gd name="connsiteX10" fmla="*/ 100774 w 2677336"/>
              <a:gd name="connsiteY10" fmla="*/ 398619 h 2359548"/>
              <a:gd name="connsiteX11" fmla="*/ 64186 w 2677336"/>
              <a:gd name="connsiteY11" fmla="*/ 399810 h 2359548"/>
              <a:gd name="connsiteX12" fmla="*/ 5575 w 2677336"/>
              <a:gd name="connsiteY12" fmla="*/ 421200 h 2359548"/>
              <a:gd name="connsiteX13" fmla="*/ 12989 w 2677336"/>
              <a:gd name="connsiteY13" fmla="*/ 515293 h 2359548"/>
              <a:gd name="connsiteX14" fmla="*/ 46035 w 2677336"/>
              <a:gd name="connsiteY14" fmla="*/ 583811 h 2359548"/>
              <a:gd name="connsiteX15" fmla="*/ 53719 w 2677336"/>
              <a:gd name="connsiteY15" fmla="*/ 683704 h 2359548"/>
              <a:gd name="connsiteX16" fmla="*/ 53719 w 2677336"/>
              <a:gd name="connsiteY16" fmla="*/ 829700 h 2359548"/>
              <a:gd name="connsiteX17" fmla="*/ 145927 w 2677336"/>
              <a:gd name="connsiteY17" fmla="*/ 1037169 h 2359548"/>
              <a:gd name="connsiteX18" fmla="*/ 230452 w 2677336"/>
              <a:gd name="connsiteY18" fmla="*/ 960329 h 2359548"/>
              <a:gd name="connsiteX19" fmla="*/ 345712 w 2677336"/>
              <a:gd name="connsiteY19" fmla="*/ 1060221 h 2359548"/>
              <a:gd name="connsiteX20" fmla="*/ 468657 w 2677336"/>
              <a:gd name="connsiteY20" fmla="*/ 998749 h 2359548"/>
              <a:gd name="connsiteX21" fmla="*/ 414868 w 2677336"/>
              <a:gd name="connsiteY21" fmla="*/ 1183166 h 2359548"/>
              <a:gd name="connsiteX22" fmla="*/ 484025 w 2677336"/>
              <a:gd name="connsiteY22" fmla="*/ 1252322 h 2359548"/>
              <a:gd name="connsiteX23" fmla="*/ 537813 w 2677336"/>
              <a:gd name="connsiteY23" fmla="*/ 1298426 h 2359548"/>
              <a:gd name="connsiteX24" fmla="*/ 630021 w 2677336"/>
              <a:gd name="connsiteY24" fmla="*/ 1452107 h 2359548"/>
              <a:gd name="connsiteX25" fmla="*/ 553181 w 2677336"/>
              <a:gd name="connsiteY25" fmla="*/ 1528947 h 2359548"/>
              <a:gd name="connsiteX26" fmla="*/ 491709 w 2677336"/>
              <a:gd name="connsiteY26" fmla="*/ 1513579 h 2359548"/>
              <a:gd name="connsiteX27" fmla="*/ 445604 w 2677336"/>
              <a:gd name="connsiteY27" fmla="*/ 1605788 h 2359548"/>
              <a:gd name="connsiteX28" fmla="*/ 537813 w 2677336"/>
              <a:gd name="connsiteY28" fmla="*/ 1605788 h 2359548"/>
              <a:gd name="connsiteX29" fmla="*/ 560865 w 2677336"/>
              <a:gd name="connsiteY29" fmla="*/ 1590420 h 2359548"/>
              <a:gd name="connsiteX30" fmla="*/ 591601 w 2677336"/>
              <a:gd name="connsiteY30" fmla="*/ 1713364 h 2359548"/>
              <a:gd name="connsiteX31" fmla="*/ 499393 w 2677336"/>
              <a:gd name="connsiteY31" fmla="*/ 1713364 h 2359548"/>
              <a:gd name="connsiteX32" fmla="*/ 484025 w 2677336"/>
              <a:gd name="connsiteY32" fmla="*/ 1836309 h 2359548"/>
              <a:gd name="connsiteX33" fmla="*/ 576233 w 2677336"/>
              <a:gd name="connsiteY33" fmla="*/ 1813257 h 2359548"/>
              <a:gd name="connsiteX34" fmla="*/ 729914 w 2677336"/>
              <a:gd name="connsiteY34" fmla="*/ 1790205 h 2359548"/>
              <a:gd name="connsiteX35" fmla="*/ 983487 w 2677336"/>
              <a:gd name="connsiteY35" fmla="*/ 1974621 h 2359548"/>
              <a:gd name="connsiteX36" fmla="*/ 1014223 w 2677336"/>
              <a:gd name="connsiteY36" fmla="*/ 1997673 h 2359548"/>
              <a:gd name="connsiteX37" fmla="*/ 1033002 w 2677336"/>
              <a:gd name="connsiteY37" fmla="*/ 2311074 h 2359548"/>
              <a:gd name="connsiteX38" fmla="*/ 1107188 w 2677336"/>
              <a:gd name="connsiteY38" fmla="*/ 2357351 h 2359548"/>
              <a:gd name="connsiteX39" fmla="*/ 1106487 w 2677336"/>
              <a:gd name="connsiteY39" fmla="*/ 2285778 h 2359548"/>
              <a:gd name="connsiteX40" fmla="*/ 1152536 w 2677336"/>
              <a:gd name="connsiteY40" fmla="*/ 2105250 h 2359548"/>
              <a:gd name="connsiteX41" fmla="*/ 1290848 w 2677336"/>
              <a:gd name="connsiteY41" fmla="*/ 1843993 h 2359548"/>
              <a:gd name="connsiteX42" fmla="*/ 1044959 w 2677336"/>
              <a:gd name="connsiteY42" fmla="*/ 1598104 h 2359548"/>
              <a:gd name="connsiteX43" fmla="*/ 1221692 w 2677336"/>
              <a:gd name="connsiteY43" fmla="*/ 1521263 h 2359548"/>
              <a:gd name="connsiteX44" fmla="*/ 1260112 w 2677336"/>
              <a:gd name="connsiteY44" fmla="*/ 1344531 h 2359548"/>
              <a:gd name="connsiteX45" fmla="*/ 1137168 w 2677336"/>
              <a:gd name="connsiteY45" fmla="*/ 1206218 h 2359548"/>
              <a:gd name="connsiteX46" fmla="*/ 1167904 w 2677336"/>
              <a:gd name="connsiteY46" fmla="*/ 1044853 h 2359548"/>
              <a:gd name="connsiteX47" fmla="*/ 1360004 w 2677336"/>
              <a:gd name="connsiteY47" fmla="*/ 1121694 h 2359548"/>
              <a:gd name="connsiteX48" fmla="*/ 1659682 w 2677336"/>
              <a:gd name="connsiteY48" fmla="*/ 1067905 h 2359548"/>
              <a:gd name="connsiteX49" fmla="*/ 1859467 w 2677336"/>
              <a:gd name="connsiteY49" fmla="*/ 968013 h 2359548"/>
              <a:gd name="connsiteX50" fmla="*/ 1774942 w 2677336"/>
              <a:gd name="connsiteY50" fmla="*/ 699072 h 2359548"/>
              <a:gd name="connsiteX51" fmla="*/ 1667366 w 2677336"/>
              <a:gd name="connsiteY51" fmla="*/ 576127 h 2359548"/>
              <a:gd name="connsiteX52" fmla="*/ 1905571 w 2677336"/>
              <a:gd name="connsiteY52" fmla="*/ 322554 h 2359548"/>
              <a:gd name="connsiteX53" fmla="*/ 2544866 w 2677336"/>
              <a:gd name="connsiteY53" fmla="*/ 110763 h 2359548"/>
              <a:gd name="connsiteX54" fmla="*/ 2677336 w 2677336"/>
              <a:gd name="connsiteY54" fmla="*/ 14873 h 2359548"/>
              <a:gd name="connsiteX55" fmla="*/ 192983 w 2677336"/>
              <a:gd name="connsiteY55" fmla="*/ 0 h 2359548"/>
              <a:gd name="connsiteX0" fmla="*/ 173933 w 2677336"/>
              <a:gd name="connsiteY0" fmla="*/ 4177 h 2344675"/>
              <a:gd name="connsiteX1" fmla="*/ 161295 w 2677336"/>
              <a:gd name="connsiteY1" fmla="*/ 130948 h 2344675"/>
              <a:gd name="connsiteX2" fmla="*/ 178988 w 2677336"/>
              <a:gd name="connsiteY2" fmla="*/ 241749 h 2344675"/>
              <a:gd name="connsiteX3" fmla="*/ 273901 w 2677336"/>
              <a:gd name="connsiteY3" fmla="*/ 354324 h 2344675"/>
              <a:gd name="connsiteX4" fmla="*/ 262096 w 2677336"/>
              <a:gd name="connsiteY4" fmla="*/ 380339 h 2344675"/>
              <a:gd name="connsiteX5" fmla="*/ 232654 w 2677336"/>
              <a:gd name="connsiteY5" fmla="*/ 370549 h 2344675"/>
              <a:gd name="connsiteX6" fmla="*/ 220688 w 2677336"/>
              <a:gd name="connsiteY6" fmla="*/ 372809 h 2344675"/>
              <a:gd name="connsiteX7" fmla="*/ 186968 w 2677336"/>
              <a:gd name="connsiteY7" fmla="*/ 371403 h 2344675"/>
              <a:gd name="connsiteX8" fmla="*/ 164095 w 2677336"/>
              <a:gd name="connsiteY8" fmla="*/ 357910 h 2344675"/>
              <a:gd name="connsiteX9" fmla="*/ 128354 w 2677336"/>
              <a:gd name="connsiteY9" fmla="*/ 357915 h 2344675"/>
              <a:gd name="connsiteX10" fmla="*/ 100774 w 2677336"/>
              <a:gd name="connsiteY10" fmla="*/ 383746 h 2344675"/>
              <a:gd name="connsiteX11" fmla="*/ 64186 w 2677336"/>
              <a:gd name="connsiteY11" fmla="*/ 384937 h 2344675"/>
              <a:gd name="connsiteX12" fmla="*/ 5575 w 2677336"/>
              <a:gd name="connsiteY12" fmla="*/ 406327 h 2344675"/>
              <a:gd name="connsiteX13" fmla="*/ 12989 w 2677336"/>
              <a:gd name="connsiteY13" fmla="*/ 500420 h 2344675"/>
              <a:gd name="connsiteX14" fmla="*/ 46035 w 2677336"/>
              <a:gd name="connsiteY14" fmla="*/ 568938 h 2344675"/>
              <a:gd name="connsiteX15" fmla="*/ 53719 w 2677336"/>
              <a:gd name="connsiteY15" fmla="*/ 668831 h 2344675"/>
              <a:gd name="connsiteX16" fmla="*/ 53719 w 2677336"/>
              <a:gd name="connsiteY16" fmla="*/ 814827 h 2344675"/>
              <a:gd name="connsiteX17" fmla="*/ 145927 w 2677336"/>
              <a:gd name="connsiteY17" fmla="*/ 1022296 h 2344675"/>
              <a:gd name="connsiteX18" fmla="*/ 230452 w 2677336"/>
              <a:gd name="connsiteY18" fmla="*/ 945456 h 2344675"/>
              <a:gd name="connsiteX19" fmla="*/ 345712 w 2677336"/>
              <a:gd name="connsiteY19" fmla="*/ 1045348 h 2344675"/>
              <a:gd name="connsiteX20" fmla="*/ 468657 w 2677336"/>
              <a:gd name="connsiteY20" fmla="*/ 983876 h 2344675"/>
              <a:gd name="connsiteX21" fmla="*/ 414868 w 2677336"/>
              <a:gd name="connsiteY21" fmla="*/ 1168293 h 2344675"/>
              <a:gd name="connsiteX22" fmla="*/ 484025 w 2677336"/>
              <a:gd name="connsiteY22" fmla="*/ 1237449 h 2344675"/>
              <a:gd name="connsiteX23" fmla="*/ 537813 w 2677336"/>
              <a:gd name="connsiteY23" fmla="*/ 1283553 h 2344675"/>
              <a:gd name="connsiteX24" fmla="*/ 630021 w 2677336"/>
              <a:gd name="connsiteY24" fmla="*/ 1437234 h 2344675"/>
              <a:gd name="connsiteX25" fmla="*/ 553181 w 2677336"/>
              <a:gd name="connsiteY25" fmla="*/ 1514074 h 2344675"/>
              <a:gd name="connsiteX26" fmla="*/ 491709 w 2677336"/>
              <a:gd name="connsiteY26" fmla="*/ 1498706 h 2344675"/>
              <a:gd name="connsiteX27" fmla="*/ 445604 w 2677336"/>
              <a:gd name="connsiteY27" fmla="*/ 1590915 h 2344675"/>
              <a:gd name="connsiteX28" fmla="*/ 537813 w 2677336"/>
              <a:gd name="connsiteY28" fmla="*/ 1590915 h 2344675"/>
              <a:gd name="connsiteX29" fmla="*/ 560865 w 2677336"/>
              <a:gd name="connsiteY29" fmla="*/ 1575547 h 2344675"/>
              <a:gd name="connsiteX30" fmla="*/ 591601 w 2677336"/>
              <a:gd name="connsiteY30" fmla="*/ 1698491 h 2344675"/>
              <a:gd name="connsiteX31" fmla="*/ 499393 w 2677336"/>
              <a:gd name="connsiteY31" fmla="*/ 1698491 h 2344675"/>
              <a:gd name="connsiteX32" fmla="*/ 484025 w 2677336"/>
              <a:gd name="connsiteY32" fmla="*/ 1821436 h 2344675"/>
              <a:gd name="connsiteX33" fmla="*/ 576233 w 2677336"/>
              <a:gd name="connsiteY33" fmla="*/ 1798384 h 2344675"/>
              <a:gd name="connsiteX34" fmla="*/ 729914 w 2677336"/>
              <a:gd name="connsiteY34" fmla="*/ 1775332 h 2344675"/>
              <a:gd name="connsiteX35" fmla="*/ 983487 w 2677336"/>
              <a:gd name="connsiteY35" fmla="*/ 1959748 h 2344675"/>
              <a:gd name="connsiteX36" fmla="*/ 1014223 w 2677336"/>
              <a:gd name="connsiteY36" fmla="*/ 1982800 h 2344675"/>
              <a:gd name="connsiteX37" fmla="*/ 1033002 w 2677336"/>
              <a:gd name="connsiteY37" fmla="*/ 2296201 h 2344675"/>
              <a:gd name="connsiteX38" fmla="*/ 1107188 w 2677336"/>
              <a:gd name="connsiteY38" fmla="*/ 2342478 h 2344675"/>
              <a:gd name="connsiteX39" fmla="*/ 1106487 w 2677336"/>
              <a:gd name="connsiteY39" fmla="*/ 2270905 h 2344675"/>
              <a:gd name="connsiteX40" fmla="*/ 1152536 w 2677336"/>
              <a:gd name="connsiteY40" fmla="*/ 2090377 h 2344675"/>
              <a:gd name="connsiteX41" fmla="*/ 1290848 w 2677336"/>
              <a:gd name="connsiteY41" fmla="*/ 1829120 h 2344675"/>
              <a:gd name="connsiteX42" fmla="*/ 1044959 w 2677336"/>
              <a:gd name="connsiteY42" fmla="*/ 1583231 h 2344675"/>
              <a:gd name="connsiteX43" fmla="*/ 1221692 w 2677336"/>
              <a:gd name="connsiteY43" fmla="*/ 1506390 h 2344675"/>
              <a:gd name="connsiteX44" fmla="*/ 1260112 w 2677336"/>
              <a:gd name="connsiteY44" fmla="*/ 1329658 h 2344675"/>
              <a:gd name="connsiteX45" fmla="*/ 1137168 w 2677336"/>
              <a:gd name="connsiteY45" fmla="*/ 1191345 h 2344675"/>
              <a:gd name="connsiteX46" fmla="*/ 1167904 w 2677336"/>
              <a:gd name="connsiteY46" fmla="*/ 1029980 h 2344675"/>
              <a:gd name="connsiteX47" fmla="*/ 1360004 w 2677336"/>
              <a:gd name="connsiteY47" fmla="*/ 1106821 h 2344675"/>
              <a:gd name="connsiteX48" fmla="*/ 1659682 w 2677336"/>
              <a:gd name="connsiteY48" fmla="*/ 1053032 h 2344675"/>
              <a:gd name="connsiteX49" fmla="*/ 1859467 w 2677336"/>
              <a:gd name="connsiteY49" fmla="*/ 953140 h 2344675"/>
              <a:gd name="connsiteX50" fmla="*/ 1774942 w 2677336"/>
              <a:gd name="connsiteY50" fmla="*/ 684199 h 2344675"/>
              <a:gd name="connsiteX51" fmla="*/ 1667366 w 2677336"/>
              <a:gd name="connsiteY51" fmla="*/ 561254 h 2344675"/>
              <a:gd name="connsiteX52" fmla="*/ 1905571 w 2677336"/>
              <a:gd name="connsiteY52" fmla="*/ 307681 h 2344675"/>
              <a:gd name="connsiteX53" fmla="*/ 2544866 w 2677336"/>
              <a:gd name="connsiteY53" fmla="*/ 95890 h 2344675"/>
              <a:gd name="connsiteX54" fmla="*/ 2677336 w 2677336"/>
              <a:gd name="connsiteY54" fmla="*/ 0 h 2344675"/>
              <a:gd name="connsiteX55" fmla="*/ 173933 w 2677336"/>
              <a:gd name="connsiteY55" fmla="*/ 4177 h 23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77336" h="2344675">
                <a:moveTo>
                  <a:pt x="173933" y="4177"/>
                </a:moveTo>
                <a:cubicBezTo>
                  <a:pt x="145117" y="24027"/>
                  <a:pt x="160452" y="91353"/>
                  <a:pt x="161295" y="130948"/>
                </a:cubicBezTo>
                <a:cubicBezTo>
                  <a:pt x="162138" y="170543"/>
                  <a:pt x="162703" y="203030"/>
                  <a:pt x="178988" y="241749"/>
                </a:cubicBezTo>
                <a:cubicBezTo>
                  <a:pt x="195273" y="280468"/>
                  <a:pt x="260050" y="331226"/>
                  <a:pt x="273901" y="354324"/>
                </a:cubicBezTo>
                <a:cubicBezTo>
                  <a:pt x="287752" y="377422"/>
                  <a:pt x="258659" y="368023"/>
                  <a:pt x="262096" y="380339"/>
                </a:cubicBezTo>
                <a:cubicBezTo>
                  <a:pt x="265533" y="392655"/>
                  <a:pt x="239555" y="371804"/>
                  <a:pt x="232654" y="370549"/>
                </a:cubicBezTo>
                <a:cubicBezTo>
                  <a:pt x="225753" y="369294"/>
                  <a:pt x="234756" y="376638"/>
                  <a:pt x="220688" y="372809"/>
                </a:cubicBezTo>
                <a:cubicBezTo>
                  <a:pt x="206620" y="368980"/>
                  <a:pt x="197393" y="372893"/>
                  <a:pt x="186968" y="371403"/>
                </a:cubicBezTo>
                <a:cubicBezTo>
                  <a:pt x="176543" y="369913"/>
                  <a:pt x="172375" y="357180"/>
                  <a:pt x="164095" y="357910"/>
                </a:cubicBezTo>
                <a:cubicBezTo>
                  <a:pt x="155815" y="358640"/>
                  <a:pt x="132950" y="352120"/>
                  <a:pt x="128354" y="357915"/>
                </a:cubicBezTo>
                <a:cubicBezTo>
                  <a:pt x="123758" y="363710"/>
                  <a:pt x="111469" y="379242"/>
                  <a:pt x="100774" y="383746"/>
                </a:cubicBezTo>
                <a:cubicBezTo>
                  <a:pt x="90079" y="388250"/>
                  <a:pt x="75135" y="373570"/>
                  <a:pt x="64186" y="384937"/>
                </a:cubicBezTo>
                <a:cubicBezTo>
                  <a:pt x="53237" y="396304"/>
                  <a:pt x="18959" y="399061"/>
                  <a:pt x="5575" y="406327"/>
                </a:cubicBezTo>
                <a:cubicBezTo>
                  <a:pt x="-7809" y="413593"/>
                  <a:pt x="6246" y="473318"/>
                  <a:pt x="12989" y="500420"/>
                </a:cubicBezTo>
                <a:cubicBezTo>
                  <a:pt x="19732" y="527522"/>
                  <a:pt x="39247" y="540870"/>
                  <a:pt x="46035" y="568938"/>
                </a:cubicBezTo>
                <a:cubicBezTo>
                  <a:pt x="52823" y="597006"/>
                  <a:pt x="52438" y="627850"/>
                  <a:pt x="53719" y="668831"/>
                </a:cubicBezTo>
                <a:cubicBezTo>
                  <a:pt x="55000" y="709812"/>
                  <a:pt x="38351" y="755916"/>
                  <a:pt x="53719" y="814827"/>
                </a:cubicBezTo>
                <a:cubicBezTo>
                  <a:pt x="69087" y="873738"/>
                  <a:pt x="116472" y="1000525"/>
                  <a:pt x="145927" y="1022296"/>
                </a:cubicBezTo>
                <a:cubicBezTo>
                  <a:pt x="175382" y="1044067"/>
                  <a:pt x="197155" y="941614"/>
                  <a:pt x="230452" y="945456"/>
                </a:cubicBezTo>
                <a:cubicBezTo>
                  <a:pt x="263749" y="949298"/>
                  <a:pt x="306011" y="1038945"/>
                  <a:pt x="345712" y="1045348"/>
                </a:cubicBezTo>
                <a:cubicBezTo>
                  <a:pt x="385413" y="1051751"/>
                  <a:pt x="457131" y="963385"/>
                  <a:pt x="468657" y="983876"/>
                </a:cubicBezTo>
                <a:cubicBezTo>
                  <a:pt x="480183" y="1004367"/>
                  <a:pt x="412307" y="1126031"/>
                  <a:pt x="414868" y="1168293"/>
                </a:cubicBezTo>
                <a:cubicBezTo>
                  <a:pt x="417429" y="1210555"/>
                  <a:pt x="463534" y="1218239"/>
                  <a:pt x="484025" y="1237449"/>
                </a:cubicBezTo>
                <a:cubicBezTo>
                  <a:pt x="504516" y="1256659"/>
                  <a:pt x="513480" y="1250256"/>
                  <a:pt x="537813" y="1283553"/>
                </a:cubicBezTo>
                <a:cubicBezTo>
                  <a:pt x="562146" y="1316851"/>
                  <a:pt x="627460" y="1398814"/>
                  <a:pt x="630021" y="1437234"/>
                </a:cubicBezTo>
                <a:cubicBezTo>
                  <a:pt x="632582" y="1475654"/>
                  <a:pt x="576233" y="1503829"/>
                  <a:pt x="553181" y="1514074"/>
                </a:cubicBezTo>
                <a:cubicBezTo>
                  <a:pt x="530129" y="1524319"/>
                  <a:pt x="509638" y="1485899"/>
                  <a:pt x="491709" y="1498706"/>
                </a:cubicBezTo>
                <a:cubicBezTo>
                  <a:pt x="473780" y="1511513"/>
                  <a:pt x="437920" y="1575547"/>
                  <a:pt x="445604" y="1590915"/>
                </a:cubicBezTo>
                <a:cubicBezTo>
                  <a:pt x="453288" y="1606283"/>
                  <a:pt x="518603" y="1593476"/>
                  <a:pt x="537813" y="1590915"/>
                </a:cubicBezTo>
                <a:cubicBezTo>
                  <a:pt x="557023" y="1588354"/>
                  <a:pt x="551900" y="1557618"/>
                  <a:pt x="560865" y="1575547"/>
                </a:cubicBezTo>
                <a:cubicBezTo>
                  <a:pt x="569830" y="1593476"/>
                  <a:pt x="601846" y="1678000"/>
                  <a:pt x="591601" y="1698491"/>
                </a:cubicBezTo>
                <a:cubicBezTo>
                  <a:pt x="581356" y="1718982"/>
                  <a:pt x="517322" y="1678000"/>
                  <a:pt x="499393" y="1698491"/>
                </a:cubicBezTo>
                <a:cubicBezTo>
                  <a:pt x="481464" y="1718982"/>
                  <a:pt x="471218" y="1804787"/>
                  <a:pt x="484025" y="1821436"/>
                </a:cubicBezTo>
                <a:cubicBezTo>
                  <a:pt x="496832" y="1838085"/>
                  <a:pt x="535252" y="1806068"/>
                  <a:pt x="576233" y="1798384"/>
                </a:cubicBezTo>
                <a:cubicBezTo>
                  <a:pt x="617214" y="1790700"/>
                  <a:pt x="662038" y="1748438"/>
                  <a:pt x="729914" y="1775332"/>
                </a:cubicBezTo>
                <a:cubicBezTo>
                  <a:pt x="797790" y="1802226"/>
                  <a:pt x="936102" y="1925170"/>
                  <a:pt x="983487" y="1959748"/>
                </a:cubicBezTo>
                <a:cubicBezTo>
                  <a:pt x="1030872" y="1994326"/>
                  <a:pt x="1005971" y="1926725"/>
                  <a:pt x="1014223" y="1982800"/>
                </a:cubicBezTo>
                <a:cubicBezTo>
                  <a:pt x="1022475" y="2038875"/>
                  <a:pt x="1017508" y="2236255"/>
                  <a:pt x="1033002" y="2296201"/>
                </a:cubicBezTo>
                <a:cubicBezTo>
                  <a:pt x="1048496" y="2356147"/>
                  <a:pt x="1098183" y="2344409"/>
                  <a:pt x="1107188" y="2342478"/>
                </a:cubicBezTo>
                <a:cubicBezTo>
                  <a:pt x="1116193" y="2340547"/>
                  <a:pt x="1101298" y="2305025"/>
                  <a:pt x="1106487" y="2270905"/>
                </a:cubicBezTo>
                <a:cubicBezTo>
                  <a:pt x="1111676" y="2236785"/>
                  <a:pt x="1124295" y="2162513"/>
                  <a:pt x="1152536" y="2090377"/>
                </a:cubicBezTo>
                <a:cubicBezTo>
                  <a:pt x="1180777" y="2018241"/>
                  <a:pt x="1308777" y="1913644"/>
                  <a:pt x="1290848" y="1829120"/>
                </a:cubicBezTo>
                <a:cubicBezTo>
                  <a:pt x="1272919" y="1744596"/>
                  <a:pt x="1056485" y="1637019"/>
                  <a:pt x="1044959" y="1583231"/>
                </a:cubicBezTo>
                <a:cubicBezTo>
                  <a:pt x="1033433" y="1529443"/>
                  <a:pt x="1185833" y="1548652"/>
                  <a:pt x="1221692" y="1506390"/>
                </a:cubicBezTo>
                <a:cubicBezTo>
                  <a:pt x="1257551" y="1464128"/>
                  <a:pt x="1274199" y="1382166"/>
                  <a:pt x="1260112" y="1329658"/>
                </a:cubicBezTo>
                <a:cubicBezTo>
                  <a:pt x="1246025" y="1277151"/>
                  <a:pt x="1152536" y="1241291"/>
                  <a:pt x="1137168" y="1191345"/>
                </a:cubicBezTo>
                <a:cubicBezTo>
                  <a:pt x="1121800" y="1141399"/>
                  <a:pt x="1130765" y="1044067"/>
                  <a:pt x="1167904" y="1029980"/>
                </a:cubicBezTo>
                <a:cubicBezTo>
                  <a:pt x="1205043" y="1015893"/>
                  <a:pt x="1278041" y="1102979"/>
                  <a:pt x="1360004" y="1106821"/>
                </a:cubicBezTo>
                <a:cubicBezTo>
                  <a:pt x="1441967" y="1110663"/>
                  <a:pt x="1576438" y="1078645"/>
                  <a:pt x="1659682" y="1053032"/>
                </a:cubicBezTo>
                <a:cubicBezTo>
                  <a:pt x="1742926" y="1027419"/>
                  <a:pt x="1840257" y="1014612"/>
                  <a:pt x="1859467" y="953140"/>
                </a:cubicBezTo>
                <a:cubicBezTo>
                  <a:pt x="1878677" y="891668"/>
                  <a:pt x="1806959" y="749513"/>
                  <a:pt x="1774942" y="684199"/>
                </a:cubicBezTo>
                <a:cubicBezTo>
                  <a:pt x="1742925" y="618885"/>
                  <a:pt x="1645594" y="624007"/>
                  <a:pt x="1667366" y="561254"/>
                </a:cubicBezTo>
                <a:cubicBezTo>
                  <a:pt x="1689138" y="498501"/>
                  <a:pt x="1759321" y="385242"/>
                  <a:pt x="1905571" y="307681"/>
                </a:cubicBezTo>
                <a:cubicBezTo>
                  <a:pt x="2051821" y="230120"/>
                  <a:pt x="2425763" y="153520"/>
                  <a:pt x="2544866" y="95890"/>
                </a:cubicBezTo>
                <a:cubicBezTo>
                  <a:pt x="2663969" y="38260"/>
                  <a:pt x="2677336" y="0"/>
                  <a:pt x="2677336" y="0"/>
                </a:cubicBezTo>
                <a:lnTo>
                  <a:pt x="173933" y="417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4791707" y="2237737"/>
            <a:ext cx="2252795" cy="863134"/>
          </a:xfrm>
          <a:prstGeom prst="wedgeRectCallout">
            <a:avLst>
              <a:gd name="adj1" fmla="val -71975"/>
              <a:gd name="adj2" fmla="val -21270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Российское</a:t>
            </a:r>
            <a:r>
              <a:rPr kumimoji="0" lang="ru-RU" sz="1867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государство</a:t>
            </a: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в 1505 году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815262" y="2270045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252679" y="3535368"/>
            <a:ext cx="1383011" cy="558460"/>
          </a:xfrm>
          <a:prstGeom prst="wedgeRectCallout">
            <a:avLst>
              <a:gd name="adj1" fmla="val -65104"/>
              <a:gd name="adj2" fmla="val -21892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Крымское ханство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Картинки по запросу Вильнюс времен Жигимонта Августа и Барбары Радивилл. 16 век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 b="16994"/>
          <a:stretch/>
        </p:blipFill>
        <p:spPr bwMode="auto">
          <a:xfrm>
            <a:off x="0" y="-2606"/>
            <a:ext cx="9144000" cy="51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975132"/>
            <a:ext cx="29162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России был нужен </a:t>
            </a:r>
            <a:r>
              <a:rPr lang="ru-RU" sz="1400" dirty="0" smtClean="0">
                <a:solidFill>
                  <a:schemeClr val="bg1"/>
                </a:solidFill>
              </a:rPr>
              <a:t>военный </a:t>
            </a:r>
            <a:r>
              <a:rPr lang="ru-RU" sz="1400" dirty="0">
                <a:solidFill>
                  <a:schemeClr val="bg1"/>
                </a:solidFill>
              </a:rPr>
              <a:t>союз против Литвы.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Вильнюс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начале 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максимилиан 1 принимает послов василия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12029" r="1603" b="229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296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Максимилиан I принимает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послов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Василия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III. Гравюра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975137"/>
            <a:ext cx="269507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Максимилиан 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 внёс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правки в текст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be-BY" sz="1400" dirty="0" smtClean="0">
                <a:solidFill>
                  <a:schemeClr val="bg1"/>
                </a:solidFill>
              </a:rPr>
              <a:t>договора</a:t>
            </a:r>
            <a:r>
              <a:rPr lang="ru-RU" sz="1400" dirty="0" smtClean="0">
                <a:solidFill>
                  <a:schemeClr val="bg1"/>
                </a:solidFill>
              </a:rPr>
              <a:t>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rusarchives.ru/projects/statehood/images/04-09-1-gramota-maksimiliana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" b="32796"/>
          <a:stretch/>
        </p:blipFill>
        <p:spPr bwMode="auto">
          <a:xfrm>
            <a:off x="0" y="0"/>
            <a:ext cx="9143999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Договорная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грамота Максимилиана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3976492"/>
            <a:ext cx="38862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Максимилиан </a:t>
            </a:r>
            <a:r>
              <a:rPr lang="en-US" sz="1400" dirty="0" smtClean="0">
                <a:solidFill>
                  <a:schemeClr val="bg1"/>
                </a:solidFill>
              </a:rPr>
              <a:t>I </a:t>
            </a:r>
            <a:r>
              <a:rPr lang="ru-RU" sz="1400" dirty="0" smtClean="0">
                <a:solidFill>
                  <a:schemeClr val="bg1"/>
                </a:solidFill>
              </a:rPr>
              <a:t>предложил </a:t>
            </a:r>
            <a:r>
              <a:rPr lang="ru-RU" sz="1400" dirty="0">
                <a:solidFill>
                  <a:schemeClr val="bg1"/>
                </a:solidFill>
              </a:rPr>
              <a:t>Василию </a:t>
            </a: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 договориться с Сигизмундом 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thumb/e/eb/Peter_Paul_Rubens_120b.jpg/800px-Peter_Paul_Rubens_120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54140"/>
          <a:stretch/>
        </p:blipFill>
        <p:spPr bwMode="auto">
          <a:xfrm>
            <a:off x="-1" y="0"/>
            <a:ext cx="9144001" cy="51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2218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П. П. Рубенс.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Максимилиан I.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1618</a:t>
            </a:r>
          </a:p>
        </p:txBody>
      </p:sp>
    </p:spTree>
    <p:extLst>
      <p:ext uri="{BB962C8B-B14F-4D97-AF65-F5344CB8AC3E}">
        <p14:creationId xmlns:p14="http://schemas.microsoft.com/office/powerpoint/2010/main" val="40355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Вильнюс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начале 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6463" y="1651092"/>
            <a:ext cx="3110966" cy="85764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Максимилиан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I изменил договор, на котором российский государь принёс присягу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1651092"/>
            <a:ext cx="3098084" cy="85764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устраивала роль императора как посредника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29914" y="3497199"/>
            <a:ext cx="6529061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7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Переговоры о союзе закончились неудачно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8473" y="386413"/>
            <a:ext cx="762708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и Священная Римская империя</a:t>
            </a:r>
            <a:endParaRPr lang="ru-RU" sz="2800" dirty="0" smtClean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2079915"/>
            <a:ext cx="2" cy="1756248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36" idx="3"/>
          </p:cNvCxnSpPr>
          <p:nvPr/>
        </p:nvCxnSpPr>
        <p:spPr>
          <a:xfrm>
            <a:off x="7827429" y="2079915"/>
            <a:ext cx="31546" cy="1756248"/>
          </a:xfrm>
          <a:prstGeom prst="bentConnector3">
            <a:avLst>
              <a:gd name="adj1" fmla="val 82465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77920"/>
            <a:ext cx="29178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Ситуация на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Юго-Востоке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Российские государи строили отношения и со странами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Юго-Востока.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3789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57" r="16195" b="233"/>
          <a:stretch/>
        </p:blipFill>
        <p:spPr bwMode="auto">
          <a:xfrm>
            <a:off x="4019657" y="1024252"/>
            <a:ext cx="5124344" cy="30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5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c.pics.livejournal.com/raven_yellow/75125316/2111737/2111737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964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296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Стояние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Угре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3976492"/>
            <a:ext cx="371596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Иван </a:t>
            </a: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заключил союз с правителем Крымского ханства </a:t>
            </a:r>
            <a:r>
              <a:rPr lang="ru-RU" sz="1400" dirty="0" err="1" smtClean="0">
                <a:solidFill>
                  <a:schemeClr val="bg1"/>
                </a:solidFill>
              </a:rPr>
              <a:t>Менгли-Гиреем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9"/>
          <a:stretch/>
        </p:blipFill>
        <p:spPr bwMode="auto">
          <a:xfrm>
            <a:off x="-91626" y="1"/>
            <a:ext cx="92356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1502 году крымские татары разгромили Большую Орду.</a:t>
            </a:r>
          </a:p>
        </p:txBody>
      </p:sp>
    </p:spTree>
    <p:extLst>
      <p:ext uri="{BB962C8B-B14F-4D97-AF65-F5344CB8AC3E}">
        <p14:creationId xmlns:p14="http://schemas.microsoft.com/office/powerpoint/2010/main" val="18473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19647" y="1622198"/>
            <a:ext cx="3390296" cy="217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1708">
            <a:off x="2293478" y="2342043"/>
            <a:ext cx="1853705" cy="1855005"/>
          </a:xfrm>
          <a:prstGeom prst="rect">
            <a:avLst/>
          </a:prstGeom>
        </p:spPr>
      </p:pic>
      <p:pic>
        <p:nvPicPr>
          <p:cNvPr id="18434" name="Picture 2" descr="https://upload.wikimedia.org/wikipedia/commons/thumb/3/3a/Baltics-1525.png/800px-Baltics-15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03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860">
            <a:off x="734264" y="2512125"/>
            <a:ext cx="992866" cy="7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32520" y="1616598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2551295" y="2965711"/>
            <a:ext cx="1035034" cy="973791"/>
          </a:xfrm>
          <a:custGeom>
            <a:avLst/>
            <a:gdLst>
              <a:gd name="connsiteX0" fmla="*/ 653751 w 1041910"/>
              <a:gd name="connsiteY0" fmla="*/ 136 h 964494"/>
              <a:gd name="connsiteX1" fmla="*/ 680514 w 1041910"/>
              <a:gd name="connsiteY1" fmla="*/ 129491 h 964494"/>
              <a:gd name="connsiteX2" fmla="*/ 800947 w 1041910"/>
              <a:gd name="connsiteY2" fmla="*/ 165174 h 964494"/>
              <a:gd name="connsiteX3" fmla="*/ 939222 w 1041910"/>
              <a:gd name="connsiteY3" fmla="*/ 187477 h 964494"/>
              <a:gd name="connsiteX4" fmla="*/ 1041813 w 1041910"/>
              <a:gd name="connsiteY4" fmla="*/ 307910 h 964494"/>
              <a:gd name="connsiteX5" fmla="*/ 921380 w 1041910"/>
              <a:gd name="connsiteY5" fmla="*/ 535395 h 964494"/>
              <a:gd name="connsiteX6" fmla="*/ 983827 w 1041910"/>
              <a:gd name="connsiteY6" fmla="*/ 740577 h 964494"/>
              <a:gd name="connsiteX7" fmla="*/ 992748 w 1041910"/>
              <a:gd name="connsiteY7" fmla="*/ 794103 h 964494"/>
              <a:gd name="connsiteX8" fmla="*/ 738500 w 1041910"/>
              <a:gd name="connsiteY8" fmla="*/ 843169 h 964494"/>
              <a:gd name="connsiteX9" fmla="*/ 564541 w 1041910"/>
              <a:gd name="connsiteY9" fmla="*/ 923457 h 964494"/>
              <a:gd name="connsiteX10" fmla="*/ 506555 w 1041910"/>
              <a:gd name="connsiteY10" fmla="*/ 914536 h 964494"/>
              <a:gd name="connsiteX11" fmla="*/ 475331 w 1041910"/>
              <a:gd name="connsiteY11" fmla="*/ 963602 h 964494"/>
              <a:gd name="connsiteX12" fmla="*/ 283530 w 1041910"/>
              <a:gd name="connsiteY12" fmla="*/ 865471 h 964494"/>
              <a:gd name="connsiteX13" fmla="*/ 185400 w 1041910"/>
              <a:gd name="connsiteY13" fmla="*/ 892234 h 964494"/>
              <a:gd name="connsiteX14" fmla="*/ 38203 w 1041910"/>
              <a:gd name="connsiteY14" fmla="*/ 932378 h 964494"/>
              <a:gd name="connsiteX15" fmla="*/ 6980 w 1041910"/>
              <a:gd name="connsiteY15" fmla="*/ 923457 h 964494"/>
              <a:gd name="connsiteX16" fmla="*/ 24822 w 1041910"/>
              <a:gd name="connsiteY16" fmla="*/ 825327 h 964494"/>
              <a:gd name="connsiteX17" fmla="*/ 247846 w 1041910"/>
              <a:gd name="connsiteY17" fmla="*/ 727196 h 964494"/>
              <a:gd name="connsiteX18" fmla="*/ 256767 w 1041910"/>
              <a:gd name="connsiteY18" fmla="*/ 584460 h 964494"/>
              <a:gd name="connsiteX19" fmla="*/ 221083 w 1041910"/>
              <a:gd name="connsiteY19" fmla="*/ 522013 h 964494"/>
              <a:gd name="connsiteX20" fmla="*/ 194321 w 1041910"/>
              <a:gd name="connsiteY20" fmla="*/ 316831 h 964494"/>
              <a:gd name="connsiteX21" fmla="*/ 283530 w 1041910"/>
              <a:gd name="connsiteY21" fmla="*/ 321291 h 964494"/>
              <a:gd name="connsiteX22" fmla="*/ 368280 w 1041910"/>
              <a:gd name="connsiteY22" fmla="*/ 383738 h 964494"/>
              <a:gd name="connsiteX23" fmla="*/ 511015 w 1041910"/>
              <a:gd name="connsiteY23" fmla="*/ 156253 h 964494"/>
              <a:gd name="connsiteX24" fmla="*/ 653751 w 1041910"/>
              <a:gd name="connsiteY24" fmla="*/ 136 h 964494"/>
              <a:gd name="connsiteX0" fmla="*/ 656469 w 1044628"/>
              <a:gd name="connsiteY0" fmla="*/ 136 h 964494"/>
              <a:gd name="connsiteX1" fmla="*/ 683232 w 1044628"/>
              <a:gd name="connsiteY1" fmla="*/ 129491 h 964494"/>
              <a:gd name="connsiteX2" fmla="*/ 803665 w 1044628"/>
              <a:gd name="connsiteY2" fmla="*/ 165174 h 964494"/>
              <a:gd name="connsiteX3" fmla="*/ 941940 w 1044628"/>
              <a:gd name="connsiteY3" fmla="*/ 187477 h 964494"/>
              <a:gd name="connsiteX4" fmla="*/ 1044531 w 1044628"/>
              <a:gd name="connsiteY4" fmla="*/ 307910 h 964494"/>
              <a:gd name="connsiteX5" fmla="*/ 924098 w 1044628"/>
              <a:gd name="connsiteY5" fmla="*/ 535395 h 964494"/>
              <a:gd name="connsiteX6" fmla="*/ 986545 w 1044628"/>
              <a:gd name="connsiteY6" fmla="*/ 740577 h 964494"/>
              <a:gd name="connsiteX7" fmla="*/ 995466 w 1044628"/>
              <a:gd name="connsiteY7" fmla="*/ 794103 h 964494"/>
              <a:gd name="connsiteX8" fmla="*/ 741218 w 1044628"/>
              <a:gd name="connsiteY8" fmla="*/ 843169 h 964494"/>
              <a:gd name="connsiteX9" fmla="*/ 567259 w 1044628"/>
              <a:gd name="connsiteY9" fmla="*/ 923457 h 964494"/>
              <a:gd name="connsiteX10" fmla="*/ 509273 w 1044628"/>
              <a:gd name="connsiteY10" fmla="*/ 914536 h 964494"/>
              <a:gd name="connsiteX11" fmla="*/ 478049 w 1044628"/>
              <a:gd name="connsiteY11" fmla="*/ 963602 h 964494"/>
              <a:gd name="connsiteX12" fmla="*/ 286248 w 1044628"/>
              <a:gd name="connsiteY12" fmla="*/ 865471 h 964494"/>
              <a:gd name="connsiteX13" fmla="*/ 188118 w 1044628"/>
              <a:gd name="connsiteY13" fmla="*/ 892234 h 964494"/>
              <a:gd name="connsiteX14" fmla="*/ 40921 w 1044628"/>
              <a:gd name="connsiteY14" fmla="*/ 932378 h 964494"/>
              <a:gd name="connsiteX15" fmla="*/ 9698 w 1044628"/>
              <a:gd name="connsiteY15" fmla="*/ 923457 h 964494"/>
              <a:gd name="connsiteX16" fmla="*/ 23079 w 1044628"/>
              <a:gd name="connsiteY16" fmla="*/ 771801 h 964494"/>
              <a:gd name="connsiteX17" fmla="*/ 250564 w 1044628"/>
              <a:gd name="connsiteY17" fmla="*/ 727196 h 964494"/>
              <a:gd name="connsiteX18" fmla="*/ 259485 w 1044628"/>
              <a:gd name="connsiteY18" fmla="*/ 584460 h 964494"/>
              <a:gd name="connsiteX19" fmla="*/ 223801 w 1044628"/>
              <a:gd name="connsiteY19" fmla="*/ 522013 h 964494"/>
              <a:gd name="connsiteX20" fmla="*/ 197039 w 1044628"/>
              <a:gd name="connsiteY20" fmla="*/ 316831 h 964494"/>
              <a:gd name="connsiteX21" fmla="*/ 286248 w 1044628"/>
              <a:gd name="connsiteY21" fmla="*/ 321291 h 964494"/>
              <a:gd name="connsiteX22" fmla="*/ 370998 w 1044628"/>
              <a:gd name="connsiteY22" fmla="*/ 383738 h 964494"/>
              <a:gd name="connsiteX23" fmla="*/ 513733 w 1044628"/>
              <a:gd name="connsiteY23" fmla="*/ 156253 h 964494"/>
              <a:gd name="connsiteX24" fmla="*/ 656469 w 1044628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87445 w 1035034"/>
              <a:gd name="connsiteY20" fmla="*/ 316831 h 964494"/>
              <a:gd name="connsiteX21" fmla="*/ 276654 w 1035034"/>
              <a:gd name="connsiteY21" fmla="*/ 321291 h 964494"/>
              <a:gd name="connsiteX22" fmla="*/ 361404 w 1035034"/>
              <a:gd name="connsiteY22" fmla="*/ 383738 h 964494"/>
              <a:gd name="connsiteX23" fmla="*/ 504139 w 1035034"/>
              <a:gd name="connsiteY23" fmla="*/ 156253 h 964494"/>
              <a:gd name="connsiteX24" fmla="*/ 646875 w 1035034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56221 w 1035034"/>
              <a:gd name="connsiteY20" fmla="*/ 388199 h 964494"/>
              <a:gd name="connsiteX21" fmla="*/ 187445 w 1035034"/>
              <a:gd name="connsiteY21" fmla="*/ 316831 h 964494"/>
              <a:gd name="connsiteX22" fmla="*/ 276654 w 1035034"/>
              <a:gd name="connsiteY22" fmla="*/ 321291 h 964494"/>
              <a:gd name="connsiteX23" fmla="*/ 361404 w 1035034"/>
              <a:gd name="connsiteY23" fmla="*/ 383738 h 964494"/>
              <a:gd name="connsiteX24" fmla="*/ 504139 w 1035034"/>
              <a:gd name="connsiteY24" fmla="*/ 156253 h 964494"/>
              <a:gd name="connsiteX25" fmla="*/ 646875 w 1035034"/>
              <a:gd name="connsiteY25" fmla="*/ 136 h 964494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56221 w 1035034"/>
              <a:gd name="connsiteY20" fmla="*/ 397496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40970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54351 w 1035034"/>
              <a:gd name="connsiteY22" fmla="*/ 317206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5034" h="973791">
                <a:moveTo>
                  <a:pt x="646875" y="9433"/>
                </a:moveTo>
                <a:cubicBezTo>
                  <a:pt x="661743" y="28019"/>
                  <a:pt x="649105" y="111282"/>
                  <a:pt x="673638" y="138788"/>
                </a:cubicBezTo>
                <a:cubicBezTo>
                  <a:pt x="698171" y="166294"/>
                  <a:pt x="750953" y="164807"/>
                  <a:pt x="794071" y="174471"/>
                </a:cubicBezTo>
                <a:cubicBezTo>
                  <a:pt x="837189" y="184135"/>
                  <a:pt x="892202" y="172985"/>
                  <a:pt x="932346" y="196774"/>
                </a:cubicBezTo>
                <a:cubicBezTo>
                  <a:pt x="972490" y="220563"/>
                  <a:pt x="1037911" y="259221"/>
                  <a:pt x="1034937" y="317207"/>
                </a:cubicBezTo>
                <a:cubicBezTo>
                  <a:pt x="1031963" y="375193"/>
                  <a:pt x="924168" y="472581"/>
                  <a:pt x="914504" y="544692"/>
                </a:cubicBezTo>
                <a:cubicBezTo>
                  <a:pt x="904840" y="616803"/>
                  <a:pt x="965056" y="706756"/>
                  <a:pt x="976951" y="749874"/>
                </a:cubicBezTo>
                <a:cubicBezTo>
                  <a:pt x="988846" y="792992"/>
                  <a:pt x="1026760" y="786301"/>
                  <a:pt x="985872" y="803400"/>
                </a:cubicBezTo>
                <a:cubicBezTo>
                  <a:pt x="944984" y="820499"/>
                  <a:pt x="802992" y="830907"/>
                  <a:pt x="731624" y="852466"/>
                </a:cubicBezTo>
                <a:cubicBezTo>
                  <a:pt x="660256" y="874025"/>
                  <a:pt x="596322" y="920860"/>
                  <a:pt x="557665" y="932754"/>
                </a:cubicBezTo>
                <a:cubicBezTo>
                  <a:pt x="519008" y="944648"/>
                  <a:pt x="514547" y="917142"/>
                  <a:pt x="499679" y="923833"/>
                </a:cubicBezTo>
                <a:cubicBezTo>
                  <a:pt x="484811" y="930524"/>
                  <a:pt x="505626" y="981076"/>
                  <a:pt x="468455" y="972899"/>
                </a:cubicBezTo>
                <a:cubicBezTo>
                  <a:pt x="431284" y="964722"/>
                  <a:pt x="324976" y="886663"/>
                  <a:pt x="276654" y="874768"/>
                </a:cubicBezTo>
                <a:cubicBezTo>
                  <a:pt x="228332" y="862873"/>
                  <a:pt x="178524" y="901531"/>
                  <a:pt x="178524" y="901531"/>
                </a:cubicBezTo>
                <a:cubicBezTo>
                  <a:pt x="137636" y="912682"/>
                  <a:pt x="56603" y="937958"/>
                  <a:pt x="31327" y="941675"/>
                </a:cubicBezTo>
                <a:cubicBezTo>
                  <a:pt x="6051" y="945392"/>
                  <a:pt x="29840" y="950596"/>
                  <a:pt x="26866" y="923833"/>
                </a:cubicBezTo>
                <a:cubicBezTo>
                  <a:pt x="23892" y="897070"/>
                  <a:pt x="-22199" y="812321"/>
                  <a:pt x="13485" y="781098"/>
                </a:cubicBezTo>
                <a:cubicBezTo>
                  <a:pt x="49169" y="749875"/>
                  <a:pt x="201569" y="767717"/>
                  <a:pt x="240970" y="736493"/>
                </a:cubicBezTo>
                <a:cubicBezTo>
                  <a:pt x="280371" y="705270"/>
                  <a:pt x="254351" y="627954"/>
                  <a:pt x="249891" y="593757"/>
                </a:cubicBezTo>
                <a:cubicBezTo>
                  <a:pt x="245431" y="559560"/>
                  <a:pt x="237253" y="558816"/>
                  <a:pt x="214207" y="531310"/>
                </a:cubicBezTo>
                <a:cubicBezTo>
                  <a:pt x="191161" y="503804"/>
                  <a:pt x="116076" y="462917"/>
                  <a:pt x="111616" y="428720"/>
                </a:cubicBezTo>
                <a:cubicBezTo>
                  <a:pt x="107156" y="394523"/>
                  <a:pt x="163656" y="344714"/>
                  <a:pt x="187445" y="326128"/>
                </a:cubicBezTo>
                <a:cubicBezTo>
                  <a:pt x="211234" y="307542"/>
                  <a:pt x="225358" y="306055"/>
                  <a:pt x="254351" y="317206"/>
                </a:cubicBezTo>
                <a:cubicBezTo>
                  <a:pt x="283344" y="328357"/>
                  <a:pt x="323490" y="420541"/>
                  <a:pt x="361404" y="393035"/>
                </a:cubicBezTo>
                <a:cubicBezTo>
                  <a:pt x="399318" y="365529"/>
                  <a:pt x="466968" y="226510"/>
                  <a:pt x="504139" y="165550"/>
                </a:cubicBezTo>
                <a:cubicBezTo>
                  <a:pt x="541310" y="104590"/>
                  <a:pt x="560639" y="53294"/>
                  <a:pt x="584428" y="27275"/>
                </a:cubicBezTo>
                <a:cubicBezTo>
                  <a:pt x="608217" y="1256"/>
                  <a:pt x="632007" y="-9153"/>
                  <a:pt x="646875" y="94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043265" y="2604082"/>
            <a:ext cx="1233211" cy="507939"/>
          </a:xfrm>
          <a:prstGeom prst="wedgeRectCallout">
            <a:avLst>
              <a:gd name="adj1" fmla="val -118710"/>
              <a:gd name="adj2" fmla="val 1572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Большая 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3" name="Picture 4" descr="Flag of the Kazan Khanate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55" y="449439"/>
            <a:ext cx="3044607" cy="2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2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0202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Взаимоотношения России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Литвой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Прибалтикой.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903977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be-BY" sz="1800" dirty="0">
                <a:solidFill>
                  <a:schemeClr val="bg1"/>
                </a:solidFill>
                <a:latin typeface="+mj-lt"/>
              </a:rPr>
              <a:t>Д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оговор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Василия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Максимилиана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671589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Ситуация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 юго-восточных границах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Российского государства.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68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662674" y="3849282"/>
            <a:ext cx="1094527" cy="398317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49041 w 1540911"/>
              <a:gd name="connsiteY58" fmla="*/ 245109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470843 w 1540911"/>
              <a:gd name="connsiteY100" fmla="*/ 415256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08853 w 1540911"/>
              <a:gd name="connsiteY97" fmla="*/ 436810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470843 w 1540911"/>
              <a:gd name="connsiteY101" fmla="*/ 415256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12964 w 1540911"/>
              <a:gd name="connsiteY81" fmla="*/ 4453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08853 w 1540911"/>
              <a:gd name="connsiteY98" fmla="*/ 436810 h 608137"/>
              <a:gd name="connsiteX99" fmla="*/ 465695 w 1540911"/>
              <a:gd name="connsiteY99" fmla="*/ 432289 h 608137"/>
              <a:gd name="connsiteX100" fmla="*/ 486907 w 1540911"/>
              <a:gd name="connsiteY100" fmla="*/ 436686 h 608137"/>
              <a:gd name="connsiteX101" fmla="*/ 478771 w 1540911"/>
              <a:gd name="connsiteY101" fmla="*/ 426840 h 608137"/>
              <a:gd name="connsiteX102" fmla="*/ 470843 w 1540911"/>
              <a:gd name="connsiteY102" fmla="*/ 415256 h 608137"/>
              <a:gd name="connsiteX103" fmla="*/ 521955 w 1540911"/>
              <a:gd name="connsiteY103" fmla="*/ 410697 h 608137"/>
              <a:gd name="connsiteX104" fmla="*/ 509039 w 1540911"/>
              <a:gd name="connsiteY104" fmla="*/ 397621 h 608137"/>
              <a:gd name="connsiteX105" fmla="*/ 488134 w 1540911"/>
              <a:gd name="connsiteY105" fmla="*/ 398892 h 608137"/>
              <a:gd name="connsiteX106" fmla="*/ 457280 w 1540911"/>
              <a:gd name="connsiteY106" fmla="*/ 384605 h 608137"/>
              <a:gd name="connsiteX107" fmla="*/ 389962 w 1540911"/>
              <a:gd name="connsiteY107" fmla="*/ 395825 h 608137"/>
              <a:gd name="connsiteX108" fmla="*/ 298671 w 1540911"/>
              <a:gd name="connsiteY108" fmla="*/ 360471 h 608137"/>
              <a:gd name="connsiteX109" fmla="*/ 284501 w 1540911"/>
              <a:gd name="connsiteY109" fmla="*/ 331911 h 608137"/>
              <a:gd name="connsiteX110" fmla="*/ 237651 w 1540911"/>
              <a:gd name="connsiteY110" fmla="*/ 309983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12964 w 1540911"/>
              <a:gd name="connsiteY81" fmla="*/ 445356 h 608137"/>
              <a:gd name="connsiteX82" fmla="*/ 859742 w 1540911"/>
              <a:gd name="connsiteY82" fmla="*/ 454335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08853 w 1540911"/>
              <a:gd name="connsiteY98" fmla="*/ 436810 h 608137"/>
              <a:gd name="connsiteX99" fmla="*/ 465695 w 1540911"/>
              <a:gd name="connsiteY99" fmla="*/ 432289 h 608137"/>
              <a:gd name="connsiteX100" fmla="*/ 486907 w 1540911"/>
              <a:gd name="connsiteY100" fmla="*/ 436686 h 608137"/>
              <a:gd name="connsiteX101" fmla="*/ 478771 w 1540911"/>
              <a:gd name="connsiteY101" fmla="*/ 426840 h 608137"/>
              <a:gd name="connsiteX102" fmla="*/ 470843 w 1540911"/>
              <a:gd name="connsiteY102" fmla="*/ 415256 h 608137"/>
              <a:gd name="connsiteX103" fmla="*/ 521955 w 1540911"/>
              <a:gd name="connsiteY103" fmla="*/ 410697 h 608137"/>
              <a:gd name="connsiteX104" fmla="*/ 509039 w 1540911"/>
              <a:gd name="connsiteY104" fmla="*/ 397621 h 608137"/>
              <a:gd name="connsiteX105" fmla="*/ 488134 w 1540911"/>
              <a:gd name="connsiteY105" fmla="*/ 398892 h 608137"/>
              <a:gd name="connsiteX106" fmla="*/ 457280 w 1540911"/>
              <a:gd name="connsiteY106" fmla="*/ 384605 h 608137"/>
              <a:gd name="connsiteX107" fmla="*/ 389962 w 1540911"/>
              <a:gd name="connsiteY107" fmla="*/ 395825 h 608137"/>
              <a:gd name="connsiteX108" fmla="*/ 298671 w 1540911"/>
              <a:gd name="connsiteY108" fmla="*/ 360471 h 608137"/>
              <a:gd name="connsiteX109" fmla="*/ 284501 w 1540911"/>
              <a:gd name="connsiteY109" fmla="*/ 331911 h 608137"/>
              <a:gd name="connsiteX110" fmla="*/ 237651 w 1540911"/>
              <a:gd name="connsiteY110" fmla="*/ 309983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44893"/>
              <a:gd name="connsiteX1" fmla="*/ 89837 w 1540911"/>
              <a:gd name="connsiteY1" fmla="*/ 353751 h 644893"/>
              <a:gd name="connsiteX2" fmla="*/ 87032 w 1540911"/>
              <a:gd name="connsiteY2" fmla="*/ 320092 h 644893"/>
              <a:gd name="connsiteX3" fmla="*/ 58983 w 1540911"/>
              <a:gd name="connsiteY3" fmla="*/ 266799 h 644893"/>
              <a:gd name="connsiteX4" fmla="*/ 22520 w 1540911"/>
              <a:gd name="connsiteY4" fmla="*/ 266799 h 644893"/>
              <a:gd name="connsiteX5" fmla="*/ 19715 w 1540911"/>
              <a:gd name="connsiteY5" fmla="*/ 227530 h 644893"/>
              <a:gd name="connsiteX6" fmla="*/ 80 w 1540911"/>
              <a:gd name="connsiteY6" fmla="*/ 221921 h 644893"/>
              <a:gd name="connsiteX7" fmla="*/ 28129 w 1540911"/>
              <a:gd name="connsiteY7" fmla="*/ 168627 h 644893"/>
              <a:gd name="connsiteX8" fmla="*/ 44959 w 1540911"/>
              <a:gd name="connsiteY8" fmla="*/ 140578 h 644893"/>
              <a:gd name="connsiteX9" fmla="*/ 56178 w 1540911"/>
              <a:gd name="connsiteY9" fmla="*/ 87285 h 644893"/>
              <a:gd name="connsiteX10" fmla="*/ 112277 w 1540911"/>
              <a:gd name="connsiteY10" fmla="*/ 98505 h 644893"/>
              <a:gd name="connsiteX11" fmla="*/ 168375 w 1540911"/>
              <a:gd name="connsiteY11" fmla="*/ 84480 h 644893"/>
              <a:gd name="connsiteX12" fmla="*/ 188009 w 1540911"/>
              <a:gd name="connsiteY12" fmla="*/ 73260 h 644893"/>
              <a:gd name="connsiteX13" fmla="*/ 255327 w 1540911"/>
              <a:gd name="connsiteY13" fmla="*/ 146188 h 644893"/>
              <a:gd name="connsiteX14" fmla="*/ 319840 w 1540911"/>
              <a:gd name="connsiteY14" fmla="*/ 171432 h 644893"/>
              <a:gd name="connsiteX15" fmla="*/ 353499 w 1540911"/>
              <a:gd name="connsiteY15" fmla="*/ 160213 h 644893"/>
              <a:gd name="connsiteX16" fmla="*/ 403987 w 1540911"/>
              <a:gd name="connsiteY16" fmla="*/ 188262 h 644893"/>
              <a:gd name="connsiteX17" fmla="*/ 462890 w 1540911"/>
              <a:gd name="connsiteY17" fmla="*/ 188262 h 644893"/>
              <a:gd name="connsiteX18" fmla="*/ 510574 w 1540911"/>
              <a:gd name="connsiteY18" fmla="*/ 221921 h 644893"/>
              <a:gd name="connsiteX19" fmla="*/ 539046 w 1540911"/>
              <a:gd name="connsiteY19" fmla="*/ 234835 h 644893"/>
              <a:gd name="connsiteX20" fmla="*/ 575086 w 1540911"/>
              <a:gd name="connsiteY20" fmla="*/ 179847 h 644893"/>
              <a:gd name="connsiteX21" fmla="*/ 678868 w 1540911"/>
              <a:gd name="connsiteY21" fmla="*/ 171432 h 644893"/>
              <a:gd name="connsiteX22" fmla="*/ 793869 w 1540911"/>
              <a:gd name="connsiteY22" fmla="*/ 157408 h 644893"/>
              <a:gd name="connsiteX23" fmla="*/ 863992 w 1540911"/>
              <a:gd name="connsiteY23" fmla="*/ 92895 h 644893"/>
              <a:gd name="connsiteX24" fmla="*/ 869602 w 1540911"/>
              <a:gd name="connsiteY24" fmla="*/ 33992 h 644893"/>
              <a:gd name="connsiteX25" fmla="*/ 950944 w 1540911"/>
              <a:gd name="connsiteY25" fmla="*/ 333 h 644893"/>
              <a:gd name="connsiteX26" fmla="*/ 1007042 w 1540911"/>
              <a:gd name="connsiteY26" fmla="*/ 53626 h 644893"/>
              <a:gd name="connsiteX27" fmla="*/ 1110824 w 1540911"/>
              <a:gd name="connsiteY27" fmla="*/ 76065 h 644893"/>
              <a:gd name="connsiteX28" fmla="*/ 1221910 w 1540911"/>
              <a:gd name="connsiteY28" fmla="*/ 118299 h 644893"/>
              <a:gd name="connsiteX29" fmla="*/ 1265780 w 1540911"/>
              <a:gd name="connsiteY29" fmla="*/ 120899 h 644893"/>
              <a:gd name="connsiteX30" fmla="*/ 1278694 w 1540911"/>
              <a:gd name="connsiteY30" fmla="*/ 156194 h 644893"/>
              <a:gd name="connsiteX31" fmla="*/ 1309972 w 1540911"/>
              <a:gd name="connsiteY31" fmla="*/ 160213 h 644893"/>
              <a:gd name="connsiteX32" fmla="*/ 1450218 w 1540911"/>
              <a:gd name="connsiteY32" fmla="*/ 202286 h 644893"/>
              <a:gd name="connsiteX33" fmla="*/ 1520340 w 1540911"/>
              <a:gd name="connsiteY33" fmla="*/ 269604 h 644893"/>
              <a:gd name="connsiteX34" fmla="*/ 1486681 w 1540911"/>
              <a:gd name="connsiteY34" fmla="*/ 345337 h 644893"/>
              <a:gd name="connsiteX35" fmla="*/ 1461437 w 1540911"/>
              <a:gd name="connsiteY35" fmla="*/ 367776 h 644893"/>
              <a:gd name="connsiteX36" fmla="*/ 1509121 w 1540911"/>
              <a:gd name="connsiteY36" fmla="*/ 393020 h 644893"/>
              <a:gd name="connsiteX37" fmla="*/ 1531560 w 1540911"/>
              <a:gd name="connsiteY37" fmla="*/ 418264 h 644893"/>
              <a:gd name="connsiteX38" fmla="*/ 1503511 w 1540911"/>
              <a:gd name="connsiteY38" fmla="*/ 440703 h 644893"/>
              <a:gd name="connsiteX39" fmla="*/ 1514731 w 1540911"/>
              <a:gd name="connsiteY39" fmla="*/ 482777 h 644893"/>
              <a:gd name="connsiteX40" fmla="*/ 1539975 w 1540911"/>
              <a:gd name="connsiteY40" fmla="*/ 533265 h 644893"/>
              <a:gd name="connsiteX41" fmla="*/ 1478267 w 1540911"/>
              <a:gd name="connsiteY41" fmla="*/ 527656 h 644893"/>
              <a:gd name="connsiteX42" fmla="*/ 1396924 w 1540911"/>
              <a:gd name="connsiteY42" fmla="*/ 451923 h 644893"/>
              <a:gd name="connsiteX43" fmla="*/ 1340826 w 1540911"/>
              <a:gd name="connsiteY43" fmla="*/ 468752 h 644893"/>
              <a:gd name="connsiteX44" fmla="*/ 1267899 w 1540911"/>
              <a:gd name="connsiteY44" fmla="*/ 505216 h 644893"/>
              <a:gd name="connsiteX45" fmla="*/ 1169727 w 1540911"/>
              <a:gd name="connsiteY45" fmla="*/ 533265 h 644893"/>
              <a:gd name="connsiteX46" fmla="*/ 1105214 w 1540911"/>
              <a:gd name="connsiteY46" fmla="*/ 508021 h 644893"/>
              <a:gd name="connsiteX47" fmla="*/ 1063140 w 1540911"/>
              <a:gd name="connsiteY47" fmla="*/ 519241 h 644893"/>
              <a:gd name="connsiteX48" fmla="*/ 1017312 w 1540911"/>
              <a:gd name="connsiteY48" fmla="*/ 455152 h 644893"/>
              <a:gd name="connsiteX49" fmla="*/ 1050124 w 1540911"/>
              <a:gd name="connsiteY49" fmla="*/ 397783 h 644893"/>
              <a:gd name="connsiteX50" fmla="*/ 1085478 w 1540911"/>
              <a:gd name="connsiteY50" fmla="*/ 371427 h 644893"/>
              <a:gd name="connsiteX51" fmla="*/ 1088180 w 1540911"/>
              <a:gd name="connsiteY51" fmla="*/ 360106 h 644893"/>
              <a:gd name="connsiteX52" fmla="*/ 1055821 w 1540911"/>
              <a:gd name="connsiteY52" fmla="*/ 362984 h 644893"/>
              <a:gd name="connsiteX53" fmla="*/ 1023882 w 1540911"/>
              <a:gd name="connsiteY53" fmla="*/ 327148 h 644893"/>
              <a:gd name="connsiteX54" fmla="*/ 1040701 w 1540911"/>
              <a:gd name="connsiteY54" fmla="*/ 280824 h 644893"/>
              <a:gd name="connsiteX55" fmla="*/ 1102409 w 1540911"/>
              <a:gd name="connsiteY55" fmla="*/ 286433 h 644893"/>
              <a:gd name="connsiteX56" fmla="*/ 1098055 w 1540911"/>
              <a:gd name="connsiteY56" fmla="*/ 272436 h 644893"/>
              <a:gd name="connsiteX57" fmla="*/ 1155702 w 1540911"/>
              <a:gd name="connsiteY57" fmla="*/ 258384 h 644893"/>
              <a:gd name="connsiteX58" fmla="*/ 1107379 w 1540911"/>
              <a:gd name="connsiteY58" fmla="*/ 240837 h 644893"/>
              <a:gd name="connsiteX59" fmla="*/ 1169727 w 1540911"/>
              <a:gd name="connsiteY59" fmla="*/ 213506 h 644893"/>
              <a:gd name="connsiteX60" fmla="*/ 1144133 w 1540911"/>
              <a:gd name="connsiteY60" fmla="*/ 231899 h 644893"/>
              <a:gd name="connsiteX61" fmla="*/ 1091189 w 1540911"/>
              <a:gd name="connsiteY61" fmla="*/ 230335 h 644893"/>
              <a:gd name="connsiteX62" fmla="*/ 1058407 w 1540911"/>
              <a:gd name="connsiteY62" fmla="*/ 246186 h 644893"/>
              <a:gd name="connsiteX63" fmla="*/ 1015034 w 1540911"/>
              <a:gd name="connsiteY63" fmla="*/ 240547 h 644893"/>
              <a:gd name="connsiteX64" fmla="*/ 978993 w 1540911"/>
              <a:gd name="connsiteY64" fmla="*/ 265104 h 644893"/>
              <a:gd name="connsiteX65" fmla="*/ 955020 w 1540911"/>
              <a:gd name="connsiteY65" fmla="*/ 259919 h 644893"/>
              <a:gd name="connsiteX66" fmla="*/ 922895 w 1540911"/>
              <a:gd name="connsiteY66" fmla="*/ 294848 h 644893"/>
              <a:gd name="connsiteX67" fmla="*/ 900456 w 1540911"/>
              <a:gd name="connsiteY67" fmla="*/ 300137 h 644893"/>
              <a:gd name="connsiteX68" fmla="*/ 838748 w 1540911"/>
              <a:gd name="connsiteY68" fmla="*/ 314483 h 644893"/>
              <a:gd name="connsiteX69" fmla="*/ 835943 w 1540911"/>
              <a:gd name="connsiteY69" fmla="*/ 315856 h 644893"/>
              <a:gd name="connsiteX70" fmla="*/ 764549 w 1540911"/>
              <a:gd name="connsiteY70" fmla="*/ 330888 h 644893"/>
              <a:gd name="connsiteX71" fmla="*/ 734966 w 1540911"/>
              <a:gd name="connsiteY71" fmla="*/ 342532 h 644893"/>
              <a:gd name="connsiteX72" fmla="*/ 724857 w 1540911"/>
              <a:gd name="connsiteY72" fmla="*/ 359463 h 644893"/>
              <a:gd name="connsiteX73" fmla="*/ 690774 w 1540911"/>
              <a:gd name="connsiteY73" fmla="*/ 367776 h 644893"/>
              <a:gd name="connsiteX74" fmla="*/ 675055 w 1540911"/>
              <a:gd name="connsiteY74" fmla="*/ 382488 h 644893"/>
              <a:gd name="connsiteX75" fmla="*/ 653624 w 1540911"/>
              <a:gd name="connsiteY75" fmla="*/ 401435 h 644893"/>
              <a:gd name="connsiteX76" fmla="*/ 682359 w 1540911"/>
              <a:gd name="connsiteY76" fmla="*/ 437898 h 644893"/>
              <a:gd name="connsiteX77" fmla="*/ 715332 w 1540911"/>
              <a:gd name="connsiteY77" fmla="*/ 457533 h 644893"/>
              <a:gd name="connsiteX78" fmla="*/ 709561 w 1540911"/>
              <a:gd name="connsiteY78" fmla="*/ 490505 h 644893"/>
              <a:gd name="connsiteX79" fmla="*/ 760896 w 1540911"/>
              <a:gd name="connsiteY79" fmla="*/ 495429 h 644893"/>
              <a:gd name="connsiteX80" fmla="*/ 786301 w 1540911"/>
              <a:gd name="connsiteY80" fmla="*/ 480556 h 644893"/>
              <a:gd name="connsiteX81" fmla="*/ 812964 w 1540911"/>
              <a:gd name="connsiteY81" fmla="*/ 445356 h 644893"/>
              <a:gd name="connsiteX82" fmla="*/ 859742 w 1540911"/>
              <a:gd name="connsiteY82" fmla="*/ 454335 h 644893"/>
              <a:gd name="connsiteX83" fmla="*/ 891720 w 1540911"/>
              <a:gd name="connsiteY83" fmla="*/ 479548 h 644893"/>
              <a:gd name="connsiteX84" fmla="*/ 875212 w 1540911"/>
              <a:gd name="connsiteY84" fmla="*/ 533265 h 644893"/>
              <a:gd name="connsiteX85" fmla="*/ 851238 w 1540911"/>
              <a:gd name="connsiteY85" fmla="*/ 560511 h 644893"/>
              <a:gd name="connsiteX86" fmla="*/ 810699 w 1540911"/>
              <a:gd name="connsiteY86" fmla="*/ 558510 h 644893"/>
              <a:gd name="connsiteX87" fmla="*/ 760210 w 1540911"/>
              <a:gd name="connsiteY87" fmla="*/ 538875 h 644893"/>
              <a:gd name="connsiteX88" fmla="*/ 692893 w 1540911"/>
              <a:gd name="connsiteY88" fmla="*/ 555705 h 644893"/>
              <a:gd name="connsiteX89" fmla="*/ 639599 w 1540911"/>
              <a:gd name="connsiteY89" fmla="*/ 586559 h 644893"/>
              <a:gd name="connsiteX90" fmla="*/ 592530 w 1540911"/>
              <a:gd name="connsiteY90" fmla="*/ 644649 h 644893"/>
              <a:gd name="connsiteX91" fmla="*/ 518988 w 1540911"/>
              <a:gd name="connsiteY91" fmla="*/ 606193 h 644893"/>
              <a:gd name="connsiteX92" fmla="*/ 503576 w 1540911"/>
              <a:gd name="connsiteY92" fmla="*/ 577180 h 644893"/>
              <a:gd name="connsiteX93" fmla="*/ 516183 w 1540911"/>
              <a:gd name="connsiteY93" fmla="*/ 544485 h 644893"/>
              <a:gd name="connsiteX94" fmla="*/ 474110 w 1540911"/>
              <a:gd name="connsiteY94" fmla="*/ 538875 h 644893"/>
              <a:gd name="connsiteX95" fmla="*/ 434841 w 1540911"/>
              <a:gd name="connsiteY95" fmla="*/ 513631 h 644893"/>
              <a:gd name="connsiteX96" fmla="*/ 381548 w 1540911"/>
              <a:gd name="connsiteY96" fmla="*/ 508021 h 644893"/>
              <a:gd name="connsiteX97" fmla="*/ 384090 w 1540911"/>
              <a:gd name="connsiteY97" fmla="*/ 481243 h 644893"/>
              <a:gd name="connsiteX98" fmla="*/ 408853 w 1540911"/>
              <a:gd name="connsiteY98" fmla="*/ 436810 h 644893"/>
              <a:gd name="connsiteX99" fmla="*/ 465695 w 1540911"/>
              <a:gd name="connsiteY99" fmla="*/ 432289 h 644893"/>
              <a:gd name="connsiteX100" fmla="*/ 486907 w 1540911"/>
              <a:gd name="connsiteY100" fmla="*/ 436686 h 644893"/>
              <a:gd name="connsiteX101" fmla="*/ 478771 w 1540911"/>
              <a:gd name="connsiteY101" fmla="*/ 426840 h 644893"/>
              <a:gd name="connsiteX102" fmla="*/ 470843 w 1540911"/>
              <a:gd name="connsiteY102" fmla="*/ 415256 h 644893"/>
              <a:gd name="connsiteX103" fmla="*/ 521955 w 1540911"/>
              <a:gd name="connsiteY103" fmla="*/ 410697 h 644893"/>
              <a:gd name="connsiteX104" fmla="*/ 509039 w 1540911"/>
              <a:gd name="connsiteY104" fmla="*/ 397621 h 644893"/>
              <a:gd name="connsiteX105" fmla="*/ 488134 w 1540911"/>
              <a:gd name="connsiteY105" fmla="*/ 398892 h 644893"/>
              <a:gd name="connsiteX106" fmla="*/ 457280 w 1540911"/>
              <a:gd name="connsiteY106" fmla="*/ 384605 h 644893"/>
              <a:gd name="connsiteX107" fmla="*/ 389962 w 1540911"/>
              <a:gd name="connsiteY107" fmla="*/ 395825 h 644893"/>
              <a:gd name="connsiteX108" fmla="*/ 298671 w 1540911"/>
              <a:gd name="connsiteY108" fmla="*/ 360471 h 644893"/>
              <a:gd name="connsiteX109" fmla="*/ 284501 w 1540911"/>
              <a:gd name="connsiteY109" fmla="*/ 331911 h 644893"/>
              <a:gd name="connsiteX110" fmla="*/ 237651 w 1540911"/>
              <a:gd name="connsiteY110" fmla="*/ 309983 h 644893"/>
              <a:gd name="connsiteX111" fmla="*/ 194145 w 1540911"/>
              <a:gd name="connsiteY111" fmla="*/ 314483 h 644893"/>
              <a:gd name="connsiteX112" fmla="*/ 167820 w 1540911"/>
              <a:gd name="connsiteY112" fmla="*/ 350961 h 644893"/>
              <a:gd name="connsiteX113" fmla="*/ 131911 w 1540911"/>
              <a:gd name="connsiteY113" fmla="*/ 387410 h 644893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692893 w 1540911"/>
              <a:gd name="connsiteY88" fmla="*/ 555705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4841 w 1540911"/>
              <a:gd name="connsiteY95" fmla="*/ 51363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4841 w 1540911"/>
              <a:gd name="connsiteY95" fmla="*/ 51363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72608 w 1540911"/>
              <a:gd name="connsiteY96" fmla="*/ 530943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72608 w 1540911"/>
              <a:gd name="connsiteY96" fmla="*/ 530943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72608 w 1540911"/>
              <a:gd name="connsiteY96" fmla="*/ 530943 h 647881"/>
              <a:gd name="connsiteX97" fmla="*/ 365959 w 1540911"/>
              <a:gd name="connsiteY97" fmla="*/ 481244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34195"/>
              <a:gd name="connsiteX1" fmla="*/ 89837 w 1540911"/>
              <a:gd name="connsiteY1" fmla="*/ 353751 h 634195"/>
              <a:gd name="connsiteX2" fmla="*/ 87032 w 1540911"/>
              <a:gd name="connsiteY2" fmla="*/ 320092 h 634195"/>
              <a:gd name="connsiteX3" fmla="*/ 58983 w 1540911"/>
              <a:gd name="connsiteY3" fmla="*/ 266799 h 634195"/>
              <a:gd name="connsiteX4" fmla="*/ 22520 w 1540911"/>
              <a:gd name="connsiteY4" fmla="*/ 266799 h 634195"/>
              <a:gd name="connsiteX5" fmla="*/ 19715 w 1540911"/>
              <a:gd name="connsiteY5" fmla="*/ 227530 h 634195"/>
              <a:gd name="connsiteX6" fmla="*/ 80 w 1540911"/>
              <a:gd name="connsiteY6" fmla="*/ 221921 h 634195"/>
              <a:gd name="connsiteX7" fmla="*/ 28129 w 1540911"/>
              <a:gd name="connsiteY7" fmla="*/ 168627 h 634195"/>
              <a:gd name="connsiteX8" fmla="*/ 44959 w 1540911"/>
              <a:gd name="connsiteY8" fmla="*/ 140578 h 634195"/>
              <a:gd name="connsiteX9" fmla="*/ 56178 w 1540911"/>
              <a:gd name="connsiteY9" fmla="*/ 87285 h 634195"/>
              <a:gd name="connsiteX10" fmla="*/ 112277 w 1540911"/>
              <a:gd name="connsiteY10" fmla="*/ 98505 h 634195"/>
              <a:gd name="connsiteX11" fmla="*/ 168375 w 1540911"/>
              <a:gd name="connsiteY11" fmla="*/ 84480 h 634195"/>
              <a:gd name="connsiteX12" fmla="*/ 188009 w 1540911"/>
              <a:gd name="connsiteY12" fmla="*/ 73260 h 634195"/>
              <a:gd name="connsiteX13" fmla="*/ 255327 w 1540911"/>
              <a:gd name="connsiteY13" fmla="*/ 146188 h 634195"/>
              <a:gd name="connsiteX14" fmla="*/ 319840 w 1540911"/>
              <a:gd name="connsiteY14" fmla="*/ 171432 h 634195"/>
              <a:gd name="connsiteX15" fmla="*/ 353499 w 1540911"/>
              <a:gd name="connsiteY15" fmla="*/ 160213 h 634195"/>
              <a:gd name="connsiteX16" fmla="*/ 403987 w 1540911"/>
              <a:gd name="connsiteY16" fmla="*/ 188262 h 634195"/>
              <a:gd name="connsiteX17" fmla="*/ 462890 w 1540911"/>
              <a:gd name="connsiteY17" fmla="*/ 188262 h 634195"/>
              <a:gd name="connsiteX18" fmla="*/ 510574 w 1540911"/>
              <a:gd name="connsiteY18" fmla="*/ 221921 h 634195"/>
              <a:gd name="connsiteX19" fmla="*/ 539046 w 1540911"/>
              <a:gd name="connsiteY19" fmla="*/ 234835 h 634195"/>
              <a:gd name="connsiteX20" fmla="*/ 575086 w 1540911"/>
              <a:gd name="connsiteY20" fmla="*/ 179847 h 634195"/>
              <a:gd name="connsiteX21" fmla="*/ 678868 w 1540911"/>
              <a:gd name="connsiteY21" fmla="*/ 171432 h 634195"/>
              <a:gd name="connsiteX22" fmla="*/ 793869 w 1540911"/>
              <a:gd name="connsiteY22" fmla="*/ 157408 h 634195"/>
              <a:gd name="connsiteX23" fmla="*/ 863992 w 1540911"/>
              <a:gd name="connsiteY23" fmla="*/ 92895 h 634195"/>
              <a:gd name="connsiteX24" fmla="*/ 869602 w 1540911"/>
              <a:gd name="connsiteY24" fmla="*/ 33992 h 634195"/>
              <a:gd name="connsiteX25" fmla="*/ 950944 w 1540911"/>
              <a:gd name="connsiteY25" fmla="*/ 333 h 634195"/>
              <a:gd name="connsiteX26" fmla="*/ 1007042 w 1540911"/>
              <a:gd name="connsiteY26" fmla="*/ 53626 h 634195"/>
              <a:gd name="connsiteX27" fmla="*/ 1110824 w 1540911"/>
              <a:gd name="connsiteY27" fmla="*/ 76065 h 634195"/>
              <a:gd name="connsiteX28" fmla="*/ 1221910 w 1540911"/>
              <a:gd name="connsiteY28" fmla="*/ 118299 h 634195"/>
              <a:gd name="connsiteX29" fmla="*/ 1265780 w 1540911"/>
              <a:gd name="connsiteY29" fmla="*/ 120899 h 634195"/>
              <a:gd name="connsiteX30" fmla="*/ 1278694 w 1540911"/>
              <a:gd name="connsiteY30" fmla="*/ 156194 h 634195"/>
              <a:gd name="connsiteX31" fmla="*/ 1309972 w 1540911"/>
              <a:gd name="connsiteY31" fmla="*/ 160213 h 634195"/>
              <a:gd name="connsiteX32" fmla="*/ 1450218 w 1540911"/>
              <a:gd name="connsiteY32" fmla="*/ 202286 h 634195"/>
              <a:gd name="connsiteX33" fmla="*/ 1520340 w 1540911"/>
              <a:gd name="connsiteY33" fmla="*/ 269604 h 634195"/>
              <a:gd name="connsiteX34" fmla="*/ 1486681 w 1540911"/>
              <a:gd name="connsiteY34" fmla="*/ 345337 h 634195"/>
              <a:gd name="connsiteX35" fmla="*/ 1461437 w 1540911"/>
              <a:gd name="connsiteY35" fmla="*/ 367776 h 634195"/>
              <a:gd name="connsiteX36" fmla="*/ 1509121 w 1540911"/>
              <a:gd name="connsiteY36" fmla="*/ 393020 h 634195"/>
              <a:gd name="connsiteX37" fmla="*/ 1531560 w 1540911"/>
              <a:gd name="connsiteY37" fmla="*/ 418264 h 634195"/>
              <a:gd name="connsiteX38" fmla="*/ 1503511 w 1540911"/>
              <a:gd name="connsiteY38" fmla="*/ 440703 h 634195"/>
              <a:gd name="connsiteX39" fmla="*/ 1514731 w 1540911"/>
              <a:gd name="connsiteY39" fmla="*/ 482777 h 634195"/>
              <a:gd name="connsiteX40" fmla="*/ 1539975 w 1540911"/>
              <a:gd name="connsiteY40" fmla="*/ 533265 h 634195"/>
              <a:gd name="connsiteX41" fmla="*/ 1478267 w 1540911"/>
              <a:gd name="connsiteY41" fmla="*/ 527656 h 634195"/>
              <a:gd name="connsiteX42" fmla="*/ 1396924 w 1540911"/>
              <a:gd name="connsiteY42" fmla="*/ 451923 h 634195"/>
              <a:gd name="connsiteX43" fmla="*/ 1340826 w 1540911"/>
              <a:gd name="connsiteY43" fmla="*/ 468752 h 634195"/>
              <a:gd name="connsiteX44" fmla="*/ 1267899 w 1540911"/>
              <a:gd name="connsiteY44" fmla="*/ 505216 h 634195"/>
              <a:gd name="connsiteX45" fmla="*/ 1169727 w 1540911"/>
              <a:gd name="connsiteY45" fmla="*/ 533265 h 634195"/>
              <a:gd name="connsiteX46" fmla="*/ 1105214 w 1540911"/>
              <a:gd name="connsiteY46" fmla="*/ 508021 h 634195"/>
              <a:gd name="connsiteX47" fmla="*/ 1063140 w 1540911"/>
              <a:gd name="connsiteY47" fmla="*/ 519241 h 634195"/>
              <a:gd name="connsiteX48" fmla="*/ 1017312 w 1540911"/>
              <a:gd name="connsiteY48" fmla="*/ 455152 h 634195"/>
              <a:gd name="connsiteX49" fmla="*/ 1050124 w 1540911"/>
              <a:gd name="connsiteY49" fmla="*/ 397783 h 634195"/>
              <a:gd name="connsiteX50" fmla="*/ 1085478 w 1540911"/>
              <a:gd name="connsiteY50" fmla="*/ 371427 h 634195"/>
              <a:gd name="connsiteX51" fmla="*/ 1088180 w 1540911"/>
              <a:gd name="connsiteY51" fmla="*/ 360106 h 634195"/>
              <a:gd name="connsiteX52" fmla="*/ 1055821 w 1540911"/>
              <a:gd name="connsiteY52" fmla="*/ 362984 h 634195"/>
              <a:gd name="connsiteX53" fmla="*/ 1023882 w 1540911"/>
              <a:gd name="connsiteY53" fmla="*/ 327148 h 634195"/>
              <a:gd name="connsiteX54" fmla="*/ 1040701 w 1540911"/>
              <a:gd name="connsiteY54" fmla="*/ 280824 h 634195"/>
              <a:gd name="connsiteX55" fmla="*/ 1102409 w 1540911"/>
              <a:gd name="connsiteY55" fmla="*/ 286433 h 634195"/>
              <a:gd name="connsiteX56" fmla="*/ 1098055 w 1540911"/>
              <a:gd name="connsiteY56" fmla="*/ 272436 h 634195"/>
              <a:gd name="connsiteX57" fmla="*/ 1133353 w 1540911"/>
              <a:gd name="connsiteY57" fmla="*/ 240046 h 634195"/>
              <a:gd name="connsiteX58" fmla="*/ 1107379 w 1540911"/>
              <a:gd name="connsiteY58" fmla="*/ 240837 h 634195"/>
              <a:gd name="connsiteX59" fmla="*/ 1169727 w 1540911"/>
              <a:gd name="connsiteY59" fmla="*/ 213506 h 634195"/>
              <a:gd name="connsiteX60" fmla="*/ 1144133 w 1540911"/>
              <a:gd name="connsiteY60" fmla="*/ 231899 h 634195"/>
              <a:gd name="connsiteX61" fmla="*/ 1091189 w 1540911"/>
              <a:gd name="connsiteY61" fmla="*/ 230335 h 634195"/>
              <a:gd name="connsiteX62" fmla="*/ 1058407 w 1540911"/>
              <a:gd name="connsiteY62" fmla="*/ 246186 h 634195"/>
              <a:gd name="connsiteX63" fmla="*/ 1015034 w 1540911"/>
              <a:gd name="connsiteY63" fmla="*/ 240547 h 634195"/>
              <a:gd name="connsiteX64" fmla="*/ 978993 w 1540911"/>
              <a:gd name="connsiteY64" fmla="*/ 265104 h 634195"/>
              <a:gd name="connsiteX65" fmla="*/ 955020 w 1540911"/>
              <a:gd name="connsiteY65" fmla="*/ 259919 h 634195"/>
              <a:gd name="connsiteX66" fmla="*/ 922895 w 1540911"/>
              <a:gd name="connsiteY66" fmla="*/ 294848 h 634195"/>
              <a:gd name="connsiteX67" fmla="*/ 900456 w 1540911"/>
              <a:gd name="connsiteY67" fmla="*/ 300137 h 634195"/>
              <a:gd name="connsiteX68" fmla="*/ 838748 w 1540911"/>
              <a:gd name="connsiteY68" fmla="*/ 314483 h 634195"/>
              <a:gd name="connsiteX69" fmla="*/ 835943 w 1540911"/>
              <a:gd name="connsiteY69" fmla="*/ 315856 h 634195"/>
              <a:gd name="connsiteX70" fmla="*/ 764549 w 1540911"/>
              <a:gd name="connsiteY70" fmla="*/ 330888 h 634195"/>
              <a:gd name="connsiteX71" fmla="*/ 734966 w 1540911"/>
              <a:gd name="connsiteY71" fmla="*/ 342532 h 634195"/>
              <a:gd name="connsiteX72" fmla="*/ 724857 w 1540911"/>
              <a:gd name="connsiteY72" fmla="*/ 359463 h 634195"/>
              <a:gd name="connsiteX73" fmla="*/ 690774 w 1540911"/>
              <a:gd name="connsiteY73" fmla="*/ 367776 h 634195"/>
              <a:gd name="connsiteX74" fmla="*/ 675055 w 1540911"/>
              <a:gd name="connsiteY74" fmla="*/ 382488 h 634195"/>
              <a:gd name="connsiteX75" fmla="*/ 653624 w 1540911"/>
              <a:gd name="connsiteY75" fmla="*/ 401435 h 634195"/>
              <a:gd name="connsiteX76" fmla="*/ 718119 w 1540911"/>
              <a:gd name="connsiteY76" fmla="*/ 442483 h 634195"/>
              <a:gd name="connsiteX77" fmla="*/ 715332 w 1540911"/>
              <a:gd name="connsiteY77" fmla="*/ 457533 h 634195"/>
              <a:gd name="connsiteX78" fmla="*/ 745319 w 1540911"/>
              <a:gd name="connsiteY78" fmla="*/ 462998 h 634195"/>
              <a:gd name="connsiteX79" fmla="*/ 760896 w 1540911"/>
              <a:gd name="connsiteY79" fmla="*/ 495429 h 634195"/>
              <a:gd name="connsiteX80" fmla="*/ 781831 w 1540911"/>
              <a:gd name="connsiteY80" fmla="*/ 453049 h 634195"/>
              <a:gd name="connsiteX81" fmla="*/ 812964 w 1540911"/>
              <a:gd name="connsiteY81" fmla="*/ 445356 h 634195"/>
              <a:gd name="connsiteX82" fmla="*/ 859742 w 1540911"/>
              <a:gd name="connsiteY82" fmla="*/ 454335 h 634195"/>
              <a:gd name="connsiteX83" fmla="*/ 891720 w 1540911"/>
              <a:gd name="connsiteY83" fmla="*/ 479548 h 634195"/>
              <a:gd name="connsiteX84" fmla="*/ 875212 w 1540911"/>
              <a:gd name="connsiteY84" fmla="*/ 533265 h 634195"/>
              <a:gd name="connsiteX85" fmla="*/ 851238 w 1540911"/>
              <a:gd name="connsiteY85" fmla="*/ 560511 h 634195"/>
              <a:gd name="connsiteX86" fmla="*/ 810699 w 1540911"/>
              <a:gd name="connsiteY86" fmla="*/ 558510 h 634195"/>
              <a:gd name="connsiteX87" fmla="*/ 764680 w 1540911"/>
              <a:gd name="connsiteY87" fmla="*/ 548044 h 634195"/>
              <a:gd name="connsiteX88" fmla="*/ 710773 w 1540911"/>
              <a:gd name="connsiteY88" fmla="*/ 569459 h 634195"/>
              <a:gd name="connsiteX89" fmla="*/ 639599 w 1540911"/>
              <a:gd name="connsiteY89" fmla="*/ 586559 h 634195"/>
              <a:gd name="connsiteX90" fmla="*/ 592530 w 1540911"/>
              <a:gd name="connsiteY90" fmla="*/ 603736 h 634195"/>
              <a:gd name="connsiteX91" fmla="*/ 492168 w 1540911"/>
              <a:gd name="connsiteY91" fmla="*/ 633701 h 634195"/>
              <a:gd name="connsiteX92" fmla="*/ 503576 w 1540911"/>
              <a:gd name="connsiteY92" fmla="*/ 577180 h 634195"/>
              <a:gd name="connsiteX93" fmla="*/ 516183 w 1540911"/>
              <a:gd name="connsiteY93" fmla="*/ 544485 h 634195"/>
              <a:gd name="connsiteX94" fmla="*/ 474110 w 1540911"/>
              <a:gd name="connsiteY94" fmla="*/ 538875 h 634195"/>
              <a:gd name="connsiteX95" fmla="*/ 430372 w 1540911"/>
              <a:gd name="connsiteY95" fmla="*/ 522801 h 634195"/>
              <a:gd name="connsiteX96" fmla="*/ 372608 w 1540911"/>
              <a:gd name="connsiteY96" fmla="*/ 530943 h 634195"/>
              <a:gd name="connsiteX97" fmla="*/ 365959 w 1540911"/>
              <a:gd name="connsiteY97" fmla="*/ 481244 h 634195"/>
              <a:gd name="connsiteX98" fmla="*/ 390973 w 1540911"/>
              <a:gd name="connsiteY98" fmla="*/ 436810 h 634195"/>
              <a:gd name="connsiteX99" fmla="*/ 465695 w 1540911"/>
              <a:gd name="connsiteY99" fmla="*/ 432289 h 634195"/>
              <a:gd name="connsiteX100" fmla="*/ 486907 w 1540911"/>
              <a:gd name="connsiteY100" fmla="*/ 436686 h 634195"/>
              <a:gd name="connsiteX101" fmla="*/ 478771 w 1540911"/>
              <a:gd name="connsiteY101" fmla="*/ 426840 h 634195"/>
              <a:gd name="connsiteX102" fmla="*/ 448493 w 1540911"/>
              <a:gd name="connsiteY102" fmla="*/ 401502 h 634195"/>
              <a:gd name="connsiteX103" fmla="*/ 521955 w 1540911"/>
              <a:gd name="connsiteY103" fmla="*/ 410697 h 634195"/>
              <a:gd name="connsiteX104" fmla="*/ 509039 w 1540911"/>
              <a:gd name="connsiteY104" fmla="*/ 397621 h 634195"/>
              <a:gd name="connsiteX105" fmla="*/ 488134 w 1540911"/>
              <a:gd name="connsiteY105" fmla="*/ 398892 h 634195"/>
              <a:gd name="connsiteX106" fmla="*/ 457280 w 1540911"/>
              <a:gd name="connsiteY106" fmla="*/ 384605 h 634195"/>
              <a:gd name="connsiteX107" fmla="*/ 389962 w 1540911"/>
              <a:gd name="connsiteY107" fmla="*/ 395825 h 634195"/>
              <a:gd name="connsiteX108" fmla="*/ 298671 w 1540911"/>
              <a:gd name="connsiteY108" fmla="*/ 360471 h 634195"/>
              <a:gd name="connsiteX109" fmla="*/ 284501 w 1540911"/>
              <a:gd name="connsiteY109" fmla="*/ 331911 h 634195"/>
              <a:gd name="connsiteX110" fmla="*/ 237651 w 1540911"/>
              <a:gd name="connsiteY110" fmla="*/ 309983 h 634195"/>
              <a:gd name="connsiteX111" fmla="*/ 194145 w 1540911"/>
              <a:gd name="connsiteY111" fmla="*/ 314483 h 634195"/>
              <a:gd name="connsiteX112" fmla="*/ 167820 w 1540911"/>
              <a:gd name="connsiteY112" fmla="*/ 350961 h 634195"/>
              <a:gd name="connsiteX113" fmla="*/ 131911 w 1540911"/>
              <a:gd name="connsiteY113" fmla="*/ 387410 h 634195"/>
              <a:gd name="connsiteX0" fmla="*/ 131911 w 1540911"/>
              <a:gd name="connsiteY0" fmla="*/ 387410 h 604090"/>
              <a:gd name="connsiteX1" fmla="*/ 89837 w 1540911"/>
              <a:gd name="connsiteY1" fmla="*/ 353751 h 604090"/>
              <a:gd name="connsiteX2" fmla="*/ 87032 w 1540911"/>
              <a:gd name="connsiteY2" fmla="*/ 320092 h 604090"/>
              <a:gd name="connsiteX3" fmla="*/ 58983 w 1540911"/>
              <a:gd name="connsiteY3" fmla="*/ 266799 h 604090"/>
              <a:gd name="connsiteX4" fmla="*/ 22520 w 1540911"/>
              <a:gd name="connsiteY4" fmla="*/ 266799 h 604090"/>
              <a:gd name="connsiteX5" fmla="*/ 19715 w 1540911"/>
              <a:gd name="connsiteY5" fmla="*/ 227530 h 604090"/>
              <a:gd name="connsiteX6" fmla="*/ 80 w 1540911"/>
              <a:gd name="connsiteY6" fmla="*/ 221921 h 604090"/>
              <a:gd name="connsiteX7" fmla="*/ 28129 w 1540911"/>
              <a:gd name="connsiteY7" fmla="*/ 168627 h 604090"/>
              <a:gd name="connsiteX8" fmla="*/ 44959 w 1540911"/>
              <a:gd name="connsiteY8" fmla="*/ 140578 h 604090"/>
              <a:gd name="connsiteX9" fmla="*/ 56178 w 1540911"/>
              <a:gd name="connsiteY9" fmla="*/ 87285 h 604090"/>
              <a:gd name="connsiteX10" fmla="*/ 112277 w 1540911"/>
              <a:gd name="connsiteY10" fmla="*/ 98505 h 604090"/>
              <a:gd name="connsiteX11" fmla="*/ 168375 w 1540911"/>
              <a:gd name="connsiteY11" fmla="*/ 84480 h 604090"/>
              <a:gd name="connsiteX12" fmla="*/ 188009 w 1540911"/>
              <a:gd name="connsiteY12" fmla="*/ 73260 h 604090"/>
              <a:gd name="connsiteX13" fmla="*/ 255327 w 1540911"/>
              <a:gd name="connsiteY13" fmla="*/ 146188 h 604090"/>
              <a:gd name="connsiteX14" fmla="*/ 319840 w 1540911"/>
              <a:gd name="connsiteY14" fmla="*/ 171432 h 604090"/>
              <a:gd name="connsiteX15" fmla="*/ 353499 w 1540911"/>
              <a:gd name="connsiteY15" fmla="*/ 160213 h 604090"/>
              <a:gd name="connsiteX16" fmla="*/ 403987 w 1540911"/>
              <a:gd name="connsiteY16" fmla="*/ 188262 h 604090"/>
              <a:gd name="connsiteX17" fmla="*/ 462890 w 1540911"/>
              <a:gd name="connsiteY17" fmla="*/ 188262 h 604090"/>
              <a:gd name="connsiteX18" fmla="*/ 510574 w 1540911"/>
              <a:gd name="connsiteY18" fmla="*/ 221921 h 604090"/>
              <a:gd name="connsiteX19" fmla="*/ 539046 w 1540911"/>
              <a:gd name="connsiteY19" fmla="*/ 234835 h 604090"/>
              <a:gd name="connsiteX20" fmla="*/ 575086 w 1540911"/>
              <a:gd name="connsiteY20" fmla="*/ 179847 h 604090"/>
              <a:gd name="connsiteX21" fmla="*/ 678868 w 1540911"/>
              <a:gd name="connsiteY21" fmla="*/ 171432 h 604090"/>
              <a:gd name="connsiteX22" fmla="*/ 793869 w 1540911"/>
              <a:gd name="connsiteY22" fmla="*/ 157408 h 604090"/>
              <a:gd name="connsiteX23" fmla="*/ 863992 w 1540911"/>
              <a:gd name="connsiteY23" fmla="*/ 92895 h 604090"/>
              <a:gd name="connsiteX24" fmla="*/ 869602 w 1540911"/>
              <a:gd name="connsiteY24" fmla="*/ 33992 h 604090"/>
              <a:gd name="connsiteX25" fmla="*/ 950944 w 1540911"/>
              <a:gd name="connsiteY25" fmla="*/ 333 h 604090"/>
              <a:gd name="connsiteX26" fmla="*/ 1007042 w 1540911"/>
              <a:gd name="connsiteY26" fmla="*/ 53626 h 604090"/>
              <a:gd name="connsiteX27" fmla="*/ 1110824 w 1540911"/>
              <a:gd name="connsiteY27" fmla="*/ 76065 h 604090"/>
              <a:gd name="connsiteX28" fmla="*/ 1221910 w 1540911"/>
              <a:gd name="connsiteY28" fmla="*/ 118299 h 604090"/>
              <a:gd name="connsiteX29" fmla="*/ 1265780 w 1540911"/>
              <a:gd name="connsiteY29" fmla="*/ 120899 h 604090"/>
              <a:gd name="connsiteX30" fmla="*/ 1278694 w 1540911"/>
              <a:gd name="connsiteY30" fmla="*/ 156194 h 604090"/>
              <a:gd name="connsiteX31" fmla="*/ 1309972 w 1540911"/>
              <a:gd name="connsiteY31" fmla="*/ 160213 h 604090"/>
              <a:gd name="connsiteX32" fmla="*/ 1450218 w 1540911"/>
              <a:gd name="connsiteY32" fmla="*/ 202286 h 604090"/>
              <a:gd name="connsiteX33" fmla="*/ 1520340 w 1540911"/>
              <a:gd name="connsiteY33" fmla="*/ 269604 h 604090"/>
              <a:gd name="connsiteX34" fmla="*/ 1486681 w 1540911"/>
              <a:gd name="connsiteY34" fmla="*/ 345337 h 604090"/>
              <a:gd name="connsiteX35" fmla="*/ 1461437 w 1540911"/>
              <a:gd name="connsiteY35" fmla="*/ 367776 h 604090"/>
              <a:gd name="connsiteX36" fmla="*/ 1509121 w 1540911"/>
              <a:gd name="connsiteY36" fmla="*/ 393020 h 604090"/>
              <a:gd name="connsiteX37" fmla="*/ 1531560 w 1540911"/>
              <a:gd name="connsiteY37" fmla="*/ 418264 h 604090"/>
              <a:gd name="connsiteX38" fmla="*/ 1503511 w 1540911"/>
              <a:gd name="connsiteY38" fmla="*/ 440703 h 604090"/>
              <a:gd name="connsiteX39" fmla="*/ 1514731 w 1540911"/>
              <a:gd name="connsiteY39" fmla="*/ 482777 h 604090"/>
              <a:gd name="connsiteX40" fmla="*/ 1539975 w 1540911"/>
              <a:gd name="connsiteY40" fmla="*/ 533265 h 604090"/>
              <a:gd name="connsiteX41" fmla="*/ 1478267 w 1540911"/>
              <a:gd name="connsiteY41" fmla="*/ 527656 h 604090"/>
              <a:gd name="connsiteX42" fmla="*/ 1396924 w 1540911"/>
              <a:gd name="connsiteY42" fmla="*/ 451923 h 604090"/>
              <a:gd name="connsiteX43" fmla="*/ 1340826 w 1540911"/>
              <a:gd name="connsiteY43" fmla="*/ 468752 h 604090"/>
              <a:gd name="connsiteX44" fmla="*/ 1267899 w 1540911"/>
              <a:gd name="connsiteY44" fmla="*/ 505216 h 604090"/>
              <a:gd name="connsiteX45" fmla="*/ 1169727 w 1540911"/>
              <a:gd name="connsiteY45" fmla="*/ 533265 h 604090"/>
              <a:gd name="connsiteX46" fmla="*/ 1105214 w 1540911"/>
              <a:gd name="connsiteY46" fmla="*/ 508021 h 604090"/>
              <a:gd name="connsiteX47" fmla="*/ 1063140 w 1540911"/>
              <a:gd name="connsiteY47" fmla="*/ 519241 h 604090"/>
              <a:gd name="connsiteX48" fmla="*/ 1017312 w 1540911"/>
              <a:gd name="connsiteY48" fmla="*/ 455152 h 604090"/>
              <a:gd name="connsiteX49" fmla="*/ 1050124 w 1540911"/>
              <a:gd name="connsiteY49" fmla="*/ 397783 h 604090"/>
              <a:gd name="connsiteX50" fmla="*/ 1085478 w 1540911"/>
              <a:gd name="connsiteY50" fmla="*/ 371427 h 604090"/>
              <a:gd name="connsiteX51" fmla="*/ 1088180 w 1540911"/>
              <a:gd name="connsiteY51" fmla="*/ 360106 h 604090"/>
              <a:gd name="connsiteX52" fmla="*/ 1055821 w 1540911"/>
              <a:gd name="connsiteY52" fmla="*/ 362984 h 604090"/>
              <a:gd name="connsiteX53" fmla="*/ 1023882 w 1540911"/>
              <a:gd name="connsiteY53" fmla="*/ 327148 h 604090"/>
              <a:gd name="connsiteX54" fmla="*/ 1040701 w 1540911"/>
              <a:gd name="connsiteY54" fmla="*/ 280824 h 604090"/>
              <a:gd name="connsiteX55" fmla="*/ 1102409 w 1540911"/>
              <a:gd name="connsiteY55" fmla="*/ 286433 h 604090"/>
              <a:gd name="connsiteX56" fmla="*/ 1098055 w 1540911"/>
              <a:gd name="connsiteY56" fmla="*/ 272436 h 604090"/>
              <a:gd name="connsiteX57" fmla="*/ 1133353 w 1540911"/>
              <a:gd name="connsiteY57" fmla="*/ 240046 h 604090"/>
              <a:gd name="connsiteX58" fmla="*/ 1107379 w 1540911"/>
              <a:gd name="connsiteY58" fmla="*/ 240837 h 604090"/>
              <a:gd name="connsiteX59" fmla="*/ 1169727 w 1540911"/>
              <a:gd name="connsiteY59" fmla="*/ 213506 h 604090"/>
              <a:gd name="connsiteX60" fmla="*/ 1144133 w 1540911"/>
              <a:gd name="connsiteY60" fmla="*/ 231899 h 604090"/>
              <a:gd name="connsiteX61" fmla="*/ 1091189 w 1540911"/>
              <a:gd name="connsiteY61" fmla="*/ 230335 h 604090"/>
              <a:gd name="connsiteX62" fmla="*/ 1058407 w 1540911"/>
              <a:gd name="connsiteY62" fmla="*/ 246186 h 604090"/>
              <a:gd name="connsiteX63" fmla="*/ 1015034 w 1540911"/>
              <a:gd name="connsiteY63" fmla="*/ 240547 h 604090"/>
              <a:gd name="connsiteX64" fmla="*/ 978993 w 1540911"/>
              <a:gd name="connsiteY64" fmla="*/ 265104 h 604090"/>
              <a:gd name="connsiteX65" fmla="*/ 955020 w 1540911"/>
              <a:gd name="connsiteY65" fmla="*/ 259919 h 604090"/>
              <a:gd name="connsiteX66" fmla="*/ 922895 w 1540911"/>
              <a:gd name="connsiteY66" fmla="*/ 294848 h 604090"/>
              <a:gd name="connsiteX67" fmla="*/ 900456 w 1540911"/>
              <a:gd name="connsiteY67" fmla="*/ 300137 h 604090"/>
              <a:gd name="connsiteX68" fmla="*/ 838748 w 1540911"/>
              <a:gd name="connsiteY68" fmla="*/ 314483 h 604090"/>
              <a:gd name="connsiteX69" fmla="*/ 835943 w 1540911"/>
              <a:gd name="connsiteY69" fmla="*/ 315856 h 604090"/>
              <a:gd name="connsiteX70" fmla="*/ 764549 w 1540911"/>
              <a:gd name="connsiteY70" fmla="*/ 330888 h 604090"/>
              <a:gd name="connsiteX71" fmla="*/ 734966 w 1540911"/>
              <a:gd name="connsiteY71" fmla="*/ 342532 h 604090"/>
              <a:gd name="connsiteX72" fmla="*/ 724857 w 1540911"/>
              <a:gd name="connsiteY72" fmla="*/ 359463 h 604090"/>
              <a:gd name="connsiteX73" fmla="*/ 690774 w 1540911"/>
              <a:gd name="connsiteY73" fmla="*/ 367776 h 604090"/>
              <a:gd name="connsiteX74" fmla="*/ 675055 w 1540911"/>
              <a:gd name="connsiteY74" fmla="*/ 382488 h 604090"/>
              <a:gd name="connsiteX75" fmla="*/ 653624 w 1540911"/>
              <a:gd name="connsiteY75" fmla="*/ 401435 h 604090"/>
              <a:gd name="connsiteX76" fmla="*/ 718119 w 1540911"/>
              <a:gd name="connsiteY76" fmla="*/ 442483 h 604090"/>
              <a:gd name="connsiteX77" fmla="*/ 715332 w 1540911"/>
              <a:gd name="connsiteY77" fmla="*/ 457533 h 604090"/>
              <a:gd name="connsiteX78" fmla="*/ 745319 w 1540911"/>
              <a:gd name="connsiteY78" fmla="*/ 462998 h 604090"/>
              <a:gd name="connsiteX79" fmla="*/ 760896 w 1540911"/>
              <a:gd name="connsiteY79" fmla="*/ 495429 h 604090"/>
              <a:gd name="connsiteX80" fmla="*/ 781831 w 1540911"/>
              <a:gd name="connsiteY80" fmla="*/ 453049 h 604090"/>
              <a:gd name="connsiteX81" fmla="*/ 812964 w 1540911"/>
              <a:gd name="connsiteY81" fmla="*/ 445356 h 604090"/>
              <a:gd name="connsiteX82" fmla="*/ 859742 w 1540911"/>
              <a:gd name="connsiteY82" fmla="*/ 454335 h 604090"/>
              <a:gd name="connsiteX83" fmla="*/ 891720 w 1540911"/>
              <a:gd name="connsiteY83" fmla="*/ 479548 h 604090"/>
              <a:gd name="connsiteX84" fmla="*/ 875212 w 1540911"/>
              <a:gd name="connsiteY84" fmla="*/ 533265 h 604090"/>
              <a:gd name="connsiteX85" fmla="*/ 851238 w 1540911"/>
              <a:gd name="connsiteY85" fmla="*/ 560511 h 604090"/>
              <a:gd name="connsiteX86" fmla="*/ 810699 w 1540911"/>
              <a:gd name="connsiteY86" fmla="*/ 558510 h 604090"/>
              <a:gd name="connsiteX87" fmla="*/ 764680 w 1540911"/>
              <a:gd name="connsiteY87" fmla="*/ 548044 h 604090"/>
              <a:gd name="connsiteX88" fmla="*/ 710773 w 1540911"/>
              <a:gd name="connsiteY88" fmla="*/ 569459 h 604090"/>
              <a:gd name="connsiteX89" fmla="*/ 639599 w 1540911"/>
              <a:gd name="connsiteY89" fmla="*/ 586559 h 604090"/>
              <a:gd name="connsiteX90" fmla="*/ 592530 w 1540911"/>
              <a:gd name="connsiteY90" fmla="*/ 603736 h 604090"/>
              <a:gd name="connsiteX91" fmla="*/ 539310 w 1540911"/>
              <a:gd name="connsiteY91" fmla="*/ 596508 h 604090"/>
              <a:gd name="connsiteX92" fmla="*/ 503576 w 1540911"/>
              <a:gd name="connsiteY92" fmla="*/ 577180 h 604090"/>
              <a:gd name="connsiteX93" fmla="*/ 516183 w 1540911"/>
              <a:gd name="connsiteY93" fmla="*/ 544485 h 604090"/>
              <a:gd name="connsiteX94" fmla="*/ 474110 w 1540911"/>
              <a:gd name="connsiteY94" fmla="*/ 538875 h 604090"/>
              <a:gd name="connsiteX95" fmla="*/ 430372 w 1540911"/>
              <a:gd name="connsiteY95" fmla="*/ 522801 h 604090"/>
              <a:gd name="connsiteX96" fmla="*/ 372608 w 1540911"/>
              <a:gd name="connsiteY96" fmla="*/ 530943 h 604090"/>
              <a:gd name="connsiteX97" fmla="*/ 365959 w 1540911"/>
              <a:gd name="connsiteY97" fmla="*/ 481244 h 604090"/>
              <a:gd name="connsiteX98" fmla="*/ 390973 w 1540911"/>
              <a:gd name="connsiteY98" fmla="*/ 436810 h 604090"/>
              <a:gd name="connsiteX99" fmla="*/ 465695 w 1540911"/>
              <a:gd name="connsiteY99" fmla="*/ 432289 h 604090"/>
              <a:gd name="connsiteX100" fmla="*/ 486907 w 1540911"/>
              <a:gd name="connsiteY100" fmla="*/ 436686 h 604090"/>
              <a:gd name="connsiteX101" fmla="*/ 478771 w 1540911"/>
              <a:gd name="connsiteY101" fmla="*/ 426840 h 604090"/>
              <a:gd name="connsiteX102" fmla="*/ 448493 w 1540911"/>
              <a:gd name="connsiteY102" fmla="*/ 401502 h 604090"/>
              <a:gd name="connsiteX103" fmla="*/ 521955 w 1540911"/>
              <a:gd name="connsiteY103" fmla="*/ 410697 h 604090"/>
              <a:gd name="connsiteX104" fmla="*/ 509039 w 1540911"/>
              <a:gd name="connsiteY104" fmla="*/ 397621 h 604090"/>
              <a:gd name="connsiteX105" fmla="*/ 488134 w 1540911"/>
              <a:gd name="connsiteY105" fmla="*/ 398892 h 604090"/>
              <a:gd name="connsiteX106" fmla="*/ 457280 w 1540911"/>
              <a:gd name="connsiteY106" fmla="*/ 384605 h 604090"/>
              <a:gd name="connsiteX107" fmla="*/ 389962 w 1540911"/>
              <a:gd name="connsiteY107" fmla="*/ 395825 h 604090"/>
              <a:gd name="connsiteX108" fmla="*/ 298671 w 1540911"/>
              <a:gd name="connsiteY108" fmla="*/ 360471 h 604090"/>
              <a:gd name="connsiteX109" fmla="*/ 284501 w 1540911"/>
              <a:gd name="connsiteY109" fmla="*/ 331911 h 604090"/>
              <a:gd name="connsiteX110" fmla="*/ 237651 w 1540911"/>
              <a:gd name="connsiteY110" fmla="*/ 309983 h 604090"/>
              <a:gd name="connsiteX111" fmla="*/ 194145 w 1540911"/>
              <a:gd name="connsiteY111" fmla="*/ 314483 h 604090"/>
              <a:gd name="connsiteX112" fmla="*/ 167820 w 1540911"/>
              <a:gd name="connsiteY112" fmla="*/ 350961 h 604090"/>
              <a:gd name="connsiteX113" fmla="*/ 131911 w 1540911"/>
              <a:gd name="connsiteY113" fmla="*/ 387410 h 604090"/>
              <a:gd name="connsiteX0" fmla="*/ 131911 w 1540911"/>
              <a:gd name="connsiteY0" fmla="*/ 387410 h 604090"/>
              <a:gd name="connsiteX1" fmla="*/ 89837 w 1540911"/>
              <a:gd name="connsiteY1" fmla="*/ 353751 h 604090"/>
              <a:gd name="connsiteX2" fmla="*/ 87032 w 1540911"/>
              <a:gd name="connsiteY2" fmla="*/ 320092 h 604090"/>
              <a:gd name="connsiteX3" fmla="*/ 58983 w 1540911"/>
              <a:gd name="connsiteY3" fmla="*/ 266799 h 604090"/>
              <a:gd name="connsiteX4" fmla="*/ 22520 w 1540911"/>
              <a:gd name="connsiteY4" fmla="*/ 266799 h 604090"/>
              <a:gd name="connsiteX5" fmla="*/ 19715 w 1540911"/>
              <a:gd name="connsiteY5" fmla="*/ 227530 h 604090"/>
              <a:gd name="connsiteX6" fmla="*/ 80 w 1540911"/>
              <a:gd name="connsiteY6" fmla="*/ 221921 h 604090"/>
              <a:gd name="connsiteX7" fmla="*/ 28129 w 1540911"/>
              <a:gd name="connsiteY7" fmla="*/ 168627 h 604090"/>
              <a:gd name="connsiteX8" fmla="*/ 44959 w 1540911"/>
              <a:gd name="connsiteY8" fmla="*/ 140578 h 604090"/>
              <a:gd name="connsiteX9" fmla="*/ 56178 w 1540911"/>
              <a:gd name="connsiteY9" fmla="*/ 87285 h 604090"/>
              <a:gd name="connsiteX10" fmla="*/ 112277 w 1540911"/>
              <a:gd name="connsiteY10" fmla="*/ 98505 h 604090"/>
              <a:gd name="connsiteX11" fmla="*/ 168375 w 1540911"/>
              <a:gd name="connsiteY11" fmla="*/ 84480 h 604090"/>
              <a:gd name="connsiteX12" fmla="*/ 188009 w 1540911"/>
              <a:gd name="connsiteY12" fmla="*/ 73260 h 604090"/>
              <a:gd name="connsiteX13" fmla="*/ 255327 w 1540911"/>
              <a:gd name="connsiteY13" fmla="*/ 146188 h 604090"/>
              <a:gd name="connsiteX14" fmla="*/ 319840 w 1540911"/>
              <a:gd name="connsiteY14" fmla="*/ 171432 h 604090"/>
              <a:gd name="connsiteX15" fmla="*/ 353499 w 1540911"/>
              <a:gd name="connsiteY15" fmla="*/ 160213 h 604090"/>
              <a:gd name="connsiteX16" fmla="*/ 403987 w 1540911"/>
              <a:gd name="connsiteY16" fmla="*/ 188262 h 604090"/>
              <a:gd name="connsiteX17" fmla="*/ 462890 w 1540911"/>
              <a:gd name="connsiteY17" fmla="*/ 188262 h 604090"/>
              <a:gd name="connsiteX18" fmla="*/ 510574 w 1540911"/>
              <a:gd name="connsiteY18" fmla="*/ 221921 h 604090"/>
              <a:gd name="connsiteX19" fmla="*/ 539046 w 1540911"/>
              <a:gd name="connsiteY19" fmla="*/ 234835 h 604090"/>
              <a:gd name="connsiteX20" fmla="*/ 575086 w 1540911"/>
              <a:gd name="connsiteY20" fmla="*/ 179847 h 604090"/>
              <a:gd name="connsiteX21" fmla="*/ 678868 w 1540911"/>
              <a:gd name="connsiteY21" fmla="*/ 171432 h 604090"/>
              <a:gd name="connsiteX22" fmla="*/ 793869 w 1540911"/>
              <a:gd name="connsiteY22" fmla="*/ 157408 h 604090"/>
              <a:gd name="connsiteX23" fmla="*/ 863992 w 1540911"/>
              <a:gd name="connsiteY23" fmla="*/ 92895 h 604090"/>
              <a:gd name="connsiteX24" fmla="*/ 869602 w 1540911"/>
              <a:gd name="connsiteY24" fmla="*/ 33992 h 604090"/>
              <a:gd name="connsiteX25" fmla="*/ 950944 w 1540911"/>
              <a:gd name="connsiteY25" fmla="*/ 333 h 604090"/>
              <a:gd name="connsiteX26" fmla="*/ 1007042 w 1540911"/>
              <a:gd name="connsiteY26" fmla="*/ 53626 h 604090"/>
              <a:gd name="connsiteX27" fmla="*/ 1110824 w 1540911"/>
              <a:gd name="connsiteY27" fmla="*/ 76065 h 604090"/>
              <a:gd name="connsiteX28" fmla="*/ 1221910 w 1540911"/>
              <a:gd name="connsiteY28" fmla="*/ 118299 h 604090"/>
              <a:gd name="connsiteX29" fmla="*/ 1265780 w 1540911"/>
              <a:gd name="connsiteY29" fmla="*/ 120899 h 604090"/>
              <a:gd name="connsiteX30" fmla="*/ 1278694 w 1540911"/>
              <a:gd name="connsiteY30" fmla="*/ 156194 h 604090"/>
              <a:gd name="connsiteX31" fmla="*/ 1309972 w 1540911"/>
              <a:gd name="connsiteY31" fmla="*/ 160213 h 604090"/>
              <a:gd name="connsiteX32" fmla="*/ 1450218 w 1540911"/>
              <a:gd name="connsiteY32" fmla="*/ 202286 h 604090"/>
              <a:gd name="connsiteX33" fmla="*/ 1520340 w 1540911"/>
              <a:gd name="connsiteY33" fmla="*/ 269604 h 604090"/>
              <a:gd name="connsiteX34" fmla="*/ 1486681 w 1540911"/>
              <a:gd name="connsiteY34" fmla="*/ 345337 h 604090"/>
              <a:gd name="connsiteX35" fmla="*/ 1461437 w 1540911"/>
              <a:gd name="connsiteY35" fmla="*/ 367776 h 604090"/>
              <a:gd name="connsiteX36" fmla="*/ 1509121 w 1540911"/>
              <a:gd name="connsiteY36" fmla="*/ 393020 h 604090"/>
              <a:gd name="connsiteX37" fmla="*/ 1531560 w 1540911"/>
              <a:gd name="connsiteY37" fmla="*/ 418264 h 604090"/>
              <a:gd name="connsiteX38" fmla="*/ 1503511 w 1540911"/>
              <a:gd name="connsiteY38" fmla="*/ 440703 h 604090"/>
              <a:gd name="connsiteX39" fmla="*/ 1514731 w 1540911"/>
              <a:gd name="connsiteY39" fmla="*/ 482777 h 604090"/>
              <a:gd name="connsiteX40" fmla="*/ 1539975 w 1540911"/>
              <a:gd name="connsiteY40" fmla="*/ 533265 h 604090"/>
              <a:gd name="connsiteX41" fmla="*/ 1478267 w 1540911"/>
              <a:gd name="connsiteY41" fmla="*/ 527656 h 604090"/>
              <a:gd name="connsiteX42" fmla="*/ 1396924 w 1540911"/>
              <a:gd name="connsiteY42" fmla="*/ 451923 h 604090"/>
              <a:gd name="connsiteX43" fmla="*/ 1340826 w 1540911"/>
              <a:gd name="connsiteY43" fmla="*/ 468752 h 604090"/>
              <a:gd name="connsiteX44" fmla="*/ 1267899 w 1540911"/>
              <a:gd name="connsiteY44" fmla="*/ 505216 h 604090"/>
              <a:gd name="connsiteX45" fmla="*/ 1169727 w 1540911"/>
              <a:gd name="connsiteY45" fmla="*/ 533265 h 604090"/>
              <a:gd name="connsiteX46" fmla="*/ 1105214 w 1540911"/>
              <a:gd name="connsiteY46" fmla="*/ 508021 h 604090"/>
              <a:gd name="connsiteX47" fmla="*/ 1063140 w 1540911"/>
              <a:gd name="connsiteY47" fmla="*/ 519241 h 604090"/>
              <a:gd name="connsiteX48" fmla="*/ 1017312 w 1540911"/>
              <a:gd name="connsiteY48" fmla="*/ 455152 h 604090"/>
              <a:gd name="connsiteX49" fmla="*/ 1050124 w 1540911"/>
              <a:gd name="connsiteY49" fmla="*/ 397783 h 604090"/>
              <a:gd name="connsiteX50" fmla="*/ 1085478 w 1540911"/>
              <a:gd name="connsiteY50" fmla="*/ 371427 h 604090"/>
              <a:gd name="connsiteX51" fmla="*/ 1088180 w 1540911"/>
              <a:gd name="connsiteY51" fmla="*/ 360106 h 604090"/>
              <a:gd name="connsiteX52" fmla="*/ 1055821 w 1540911"/>
              <a:gd name="connsiteY52" fmla="*/ 362984 h 604090"/>
              <a:gd name="connsiteX53" fmla="*/ 1023882 w 1540911"/>
              <a:gd name="connsiteY53" fmla="*/ 327148 h 604090"/>
              <a:gd name="connsiteX54" fmla="*/ 1040701 w 1540911"/>
              <a:gd name="connsiteY54" fmla="*/ 280824 h 604090"/>
              <a:gd name="connsiteX55" fmla="*/ 1102409 w 1540911"/>
              <a:gd name="connsiteY55" fmla="*/ 286433 h 604090"/>
              <a:gd name="connsiteX56" fmla="*/ 1098055 w 1540911"/>
              <a:gd name="connsiteY56" fmla="*/ 272436 h 604090"/>
              <a:gd name="connsiteX57" fmla="*/ 1133353 w 1540911"/>
              <a:gd name="connsiteY57" fmla="*/ 240046 h 604090"/>
              <a:gd name="connsiteX58" fmla="*/ 1107379 w 1540911"/>
              <a:gd name="connsiteY58" fmla="*/ 240837 h 604090"/>
              <a:gd name="connsiteX59" fmla="*/ 1169727 w 1540911"/>
              <a:gd name="connsiteY59" fmla="*/ 213506 h 604090"/>
              <a:gd name="connsiteX60" fmla="*/ 1144133 w 1540911"/>
              <a:gd name="connsiteY60" fmla="*/ 231899 h 604090"/>
              <a:gd name="connsiteX61" fmla="*/ 1091189 w 1540911"/>
              <a:gd name="connsiteY61" fmla="*/ 230335 h 604090"/>
              <a:gd name="connsiteX62" fmla="*/ 1058407 w 1540911"/>
              <a:gd name="connsiteY62" fmla="*/ 246186 h 604090"/>
              <a:gd name="connsiteX63" fmla="*/ 1015034 w 1540911"/>
              <a:gd name="connsiteY63" fmla="*/ 240547 h 604090"/>
              <a:gd name="connsiteX64" fmla="*/ 978993 w 1540911"/>
              <a:gd name="connsiteY64" fmla="*/ 265104 h 604090"/>
              <a:gd name="connsiteX65" fmla="*/ 955020 w 1540911"/>
              <a:gd name="connsiteY65" fmla="*/ 259919 h 604090"/>
              <a:gd name="connsiteX66" fmla="*/ 922895 w 1540911"/>
              <a:gd name="connsiteY66" fmla="*/ 294848 h 604090"/>
              <a:gd name="connsiteX67" fmla="*/ 900456 w 1540911"/>
              <a:gd name="connsiteY67" fmla="*/ 300137 h 604090"/>
              <a:gd name="connsiteX68" fmla="*/ 838748 w 1540911"/>
              <a:gd name="connsiteY68" fmla="*/ 314483 h 604090"/>
              <a:gd name="connsiteX69" fmla="*/ 835943 w 1540911"/>
              <a:gd name="connsiteY69" fmla="*/ 315856 h 604090"/>
              <a:gd name="connsiteX70" fmla="*/ 764549 w 1540911"/>
              <a:gd name="connsiteY70" fmla="*/ 330888 h 604090"/>
              <a:gd name="connsiteX71" fmla="*/ 734966 w 1540911"/>
              <a:gd name="connsiteY71" fmla="*/ 342532 h 604090"/>
              <a:gd name="connsiteX72" fmla="*/ 724857 w 1540911"/>
              <a:gd name="connsiteY72" fmla="*/ 359463 h 604090"/>
              <a:gd name="connsiteX73" fmla="*/ 690774 w 1540911"/>
              <a:gd name="connsiteY73" fmla="*/ 367776 h 604090"/>
              <a:gd name="connsiteX74" fmla="*/ 675055 w 1540911"/>
              <a:gd name="connsiteY74" fmla="*/ 382488 h 604090"/>
              <a:gd name="connsiteX75" fmla="*/ 653624 w 1540911"/>
              <a:gd name="connsiteY75" fmla="*/ 401435 h 604090"/>
              <a:gd name="connsiteX76" fmla="*/ 718119 w 1540911"/>
              <a:gd name="connsiteY76" fmla="*/ 442483 h 604090"/>
              <a:gd name="connsiteX77" fmla="*/ 715332 w 1540911"/>
              <a:gd name="connsiteY77" fmla="*/ 457533 h 604090"/>
              <a:gd name="connsiteX78" fmla="*/ 745319 w 1540911"/>
              <a:gd name="connsiteY78" fmla="*/ 462998 h 604090"/>
              <a:gd name="connsiteX79" fmla="*/ 760896 w 1540911"/>
              <a:gd name="connsiteY79" fmla="*/ 495429 h 604090"/>
              <a:gd name="connsiteX80" fmla="*/ 781831 w 1540911"/>
              <a:gd name="connsiteY80" fmla="*/ 453049 h 604090"/>
              <a:gd name="connsiteX81" fmla="*/ 812964 w 1540911"/>
              <a:gd name="connsiteY81" fmla="*/ 445356 h 604090"/>
              <a:gd name="connsiteX82" fmla="*/ 859742 w 1540911"/>
              <a:gd name="connsiteY82" fmla="*/ 454335 h 604090"/>
              <a:gd name="connsiteX83" fmla="*/ 891720 w 1540911"/>
              <a:gd name="connsiteY83" fmla="*/ 479548 h 604090"/>
              <a:gd name="connsiteX84" fmla="*/ 875212 w 1540911"/>
              <a:gd name="connsiteY84" fmla="*/ 533265 h 604090"/>
              <a:gd name="connsiteX85" fmla="*/ 851238 w 1540911"/>
              <a:gd name="connsiteY85" fmla="*/ 560511 h 604090"/>
              <a:gd name="connsiteX86" fmla="*/ 810699 w 1540911"/>
              <a:gd name="connsiteY86" fmla="*/ 558510 h 604090"/>
              <a:gd name="connsiteX87" fmla="*/ 764680 w 1540911"/>
              <a:gd name="connsiteY87" fmla="*/ 548044 h 604090"/>
              <a:gd name="connsiteX88" fmla="*/ 710773 w 1540911"/>
              <a:gd name="connsiteY88" fmla="*/ 569459 h 604090"/>
              <a:gd name="connsiteX89" fmla="*/ 639599 w 1540911"/>
              <a:gd name="connsiteY89" fmla="*/ 586559 h 604090"/>
              <a:gd name="connsiteX90" fmla="*/ 592530 w 1540911"/>
              <a:gd name="connsiteY90" fmla="*/ 603736 h 604090"/>
              <a:gd name="connsiteX91" fmla="*/ 539310 w 1540911"/>
              <a:gd name="connsiteY91" fmla="*/ 596508 h 604090"/>
              <a:gd name="connsiteX92" fmla="*/ 503576 w 1540911"/>
              <a:gd name="connsiteY92" fmla="*/ 577180 h 604090"/>
              <a:gd name="connsiteX93" fmla="*/ 519810 w 1540911"/>
              <a:gd name="connsiteY93" fmla="*/ 529608 h 604090"/>
              <a:gd name="connsiteX94" fmla="*/ 474110 w 1540911"/>
              <a:gd name="connsiteY94" fmla="*/ 538875 h 604090"/>
              <a:gd name="connsiteX95" fmla="*/ 430372 w 1540911"/>
              <a:gd name="connsiteY95" fmla="*/ 522801 h 604090"/>
              <a:gd name="connsiteX96" fmla="*/ 372608 w 1540911"/>
              <a:gd name="connsiteY96" fmla="*/ 530943 h 604090"/>
              <a:gd name="connsiteX97" fmla="*/ 365959 w 1540911"/>
              <a:gd name="connsiteY97" fmla="*/ 481244 h 604090"/>
              <a:gd name="connsiteX98" fmla="*/ 390973 w 1540911"/>
              <a:gd name="connsiteY98" fmla="*/ 436810 h 604090"/>
              <a:gd name="connsiteX99" fmla="*/ 465695 w 1540911"/>
              <a:gd name="connsiteY99" fmla="*/ 432289 h 604090"/>
              <a:gd name="connsiteX100" fmla="*/ 486907 w 1540911"/>
              <a:gd name="connsiteY100" fmla="*/ 436686 h 604090"/>
              <a:gd name="connsiteX101" fmla="*/ 478771 w 1540911"/>
              <a:gd name="connsiteY101" fmla="*/ 426840 h 604090"/>
              <a:gd name="connsiteX102" fmla="*/ 448493 w 1540911"/>
              <a:gd name="connsiteY102" fmla="*/ 401502 h 604090"/>
              <a:gd name="connsiteX103" fmla="*/ 521955 w 1540911"/>
              <a:gd name="connsiteY103" fmla="*/ 410697 h 604090"/>
              <a:gd name="connsiteX104" fmla="*/ 509039 w 1540911"/>
              <a:gd name="connsiteY104" fmla="*/ 397621 h 604090"/>
              <a:gd name="connsiteX105" fmla="*/ 488134 w 1540911"/>
              <a:gd name="connsiteY105" fmla="*/ 398892 h 604090"/>
              <a:gd name="connsiteX106" fmla="*/ 457280 w 1540911"/>
              <a:gd name="connsiteY106" fmla="*/ 384605 h 604090"/>
              <a:gd name="connsiteX107" fmla="*/ 389962 w 1540911"/>
              <a:gd name="connsiteY107" fmla="*/ 395825 h 604090"/>
              <a:gd name="connsiteX108" fmla="*/ 298671 w 1540911"/>
              <a:gd name="connsiteY108" fmla="*/ 360471 h 604090"/>
              <a:gd name="connsiteX109" fmla="*/ 284501 w 1540911"/>
              <a:gd name="connsiteY109" fmla="*/ 331911 h 604090"/>
              <a:gd name="connsiteX110" fmla="*/ 237651 w 1540911"/>
              <a:gd name="connsiteY110" fmla="*/ 309983 h 604090"/>
              <a:gd name="connsiteX111" fmla="*/ 194145 w 1540911"/>
              <a:gd name="connsiteY111" fmla="*/ 314483 h 604090"/>
              <a:gd name="connsiteX112" fmla="*/ 167820 w 1540911"/>
              <a:gd name="connsiteY112" fmla="*/ 350961 h 604090"/>
              <a:gd name="connsiteX113" fmla="*/ 131911 w 1540911"/>
              <a:gd name="connsiteY113" fmla="*/ 387410 h 604090"/>
              <a:gd name="connsiteX0" fmla="*/ 131911 w 1540911"/>
              <a:gd name="connsiteY0" fmla="*/ 387410 h 604224"/>
              <a:gd name="connsiteX1" fmla="*/ 89837 w 1540911"/>
              <a:gd name="connsiteY1" fmla="*/ 353751 h 604224"/>
              <a:gd name="connsiteX2" fmla="*/ 87032 w 1540911"/>
              <a:gd name="connsiteY2" fmla="*/ 320092 h 604224"/>
              <a:gd name="connsiteX3" fmla="*/ 58983 w 1540911"/>
              <a:gd name="connsiteY3" fmla="*/ 266799 h 604224"/>
              <a:gd name="connsiteX4" fmla="*/ 22520 w 1540911"/>
              <a:gd name="connsiteY4" fmla="*/ 266799 h 604224"/>
              <a:gd name="connsiteX5" fmla="*/ 19715 w 1540911"/>
              <a:gd name="connsiteY5" fmla="*/ 227530 h 604224"/>
              <a:gd name="connsiteX6" fmla="*/ 80 w 1540911"/>
              <a:gd name="connsiteY6" fmla="*/ 221921 h 604224"/>
              <a:gd name="connsiteX7" fmla="*/ 28129 w 1540911"/>
              <a:gd name="connsiteY7" fmla="*/ 168627 h 604224"/>
              <a:gd name="connsiteX8" fmla="*/ 44959 w 1540911"/>
              <a:gd name="connsiteY8" fmla="*/ 140578 h 604224"/>
              <a:gd name="connsiteX9" fmla="*/ 56178 w 1540911"/>
              <a:gd name="connsiteY9" fmla="*/ 87285 h 604224"/>
              <a:gd name="connsiteX10" fmla="*/ 112277 w 1540911"/>
              <a:gd name="connsiteY10" fmla="*/ 98505 h 604224"/>
              <a:gd name="connsiteX11" fmla="*/ 168375 w 1540911"/>
              <a:gd name="connsiteY11" fmla="*/ 84480 h 604224"/>
              <a:gd name="connsiteX12" fmla="*/ 188009 w 1540911"/>
              <a:gd name="connsiteY12" fmla="*/ 73260 h 604224"/>
              <a:gd name="connsiteX13" fmla="*/ 255327 w 1540911"/>
              <a:gd name="connsiteY13" fmla="*/ 146188 h 604224"/>
              <a:gd name="connsiteX14" fmla="*/ 319840 w 1540911"/>
              <a:gd name="connsiteY14" fmla="*/ 171432 h 604224"/>
              <a:gd name="connsiteX15" fmla="*/ 353499 w 1540911"/>
              <a:gd name="connsiteY15" fmla="*/ 160213 h 604224"/>
              <a:gd name="connsiteX16" fmla="*/ 403987 w 1540911"/>
              <a:gd name="connsiteY16" fmla="*/ 188262 h 604224"/>
              <a:gd name="connsiteX17" fmla="*/ 462890 w 1540911"/>
              <a:gd name="connsiteY17" fmla="*/ 188262 h 604224"/>
              <a:gd name="connsiteX18" fmla="*/ 510574 w 1540911"/>
              <a:gd name="connsiteY18" fmla="*/ 221921 h 604224"/>
              <a:gd name="connsiteX19" fmla="*/ 539046 w 1540911"/>
              <a:gd name="connsiteY19" fmla="*/ 234835 h 604224"/>
              <a:gd name="connsiteX20" fmla="*/ 575086 w 1540911"/>
              <a:gd name="connsiteY20" fmla="*/ 179847 h 604224"/>
              <a:gd name="connsiteX21" fmla="*/ 678868 w 1540911"/>
              <a:gd name="connsiteY21" fmla="*/ 171432 h 604224"/>
              <a:gd name="connsiteX22" fmla="*/ 793869 w 1540911"/>
              <a:gd name="connsiteY22" fmla="*/ 157408 h 604224"/>
              <a:gd name="connsiteX23" fmla="*/ 863992 w 1540911"/>
              <a:gd name="connsiteY23" fmla="*/ 92895 h 604224"/>
              <a:gd name="connsiteX24" fmla="*/ 869602 w 1540911"/>
              <a:gd name="connsiteY24" fmla="*/ 33992 h 604224"/>
              <a:gd name="connsiteX25" fmla="*/ 950944 w 1540911"/>
              <a:gd name="connsiteY25" fmla="*/ 333 h 604224"/>
              <a:gd name="connsiteX26" fmla="*/ 1007042 w 1540911"/>
              <a:gd name="connsiteY26" fmla="*/ 53626 h 604224"/>
              <a:gd name="connsiteX27" fmla="*/ 1110824 w 1540911"/>
              <a:gd name="connsiteY27" fmla="*/ 76065 h 604224"/>
              <a:gd name="connsiteX28" fmla="*/ 1221910 w 1540911"/>
              <a:gd name="connsiteY28" fmla="*/ 118299 h 604224"/>
              <a:gd name="connsiteX29" fmla="*/ 1265780 w 1540911"/>
              <a:gd name="connsiteY29" fmla="*/ 120899 h 604224"/>
              <a:gd name="connsiteX30" fmla="*/ 1278694 w 1540911"/>
              <a:gd name="connsiteY30" fmla="*/ 156194 h 604224"/>
              <a:gd name="connsiteX31" fmla="*/ 1309972 w 1540911"/>
              <a:gd name="connsiteY31" fmla="*/ 160213 h 604224"/>
              <a:gd name="connsiteX32" fmla="*/ 1450218 w 1540911"/>
              <a:gd name="connsiteY32" fmla="*/ 202286 h 604224"/>
              <a:gd name="connsiteX33" fmla="*/ 1520340 w 1540911"/>
              <a:gd name="connsiteY33" fmla="*/ 269604 h 604224"/>
              <a:gd name="connsiteX34" fmla="*/ 1486681 w 1540911"/>
              <a:gd name="connsiteY34" fmla="*/ 345337 h 604224"/>
              <a:gd name="connsiteX35" fmla="*/ 1461437 w 1540911"/>
              <a:gd name="connsiteY35" fmla="*/ 367776 h 604224"/>
              <a:gd name="connsiteX36" fmla="*/ 1509121 w 1540911"/>
              <a:gd name="connsiteY36" fmla="*/ 393020 h 604224"/>
              <a:gd name="connsiteX37" fmla="*/ 1531560 w 1540911"/>
              <a:gd name="connsiteY37" fmla="*/ 418264 h 604224"/>
              <a:gd name="connsiteX38" fmla="*/ 1503511 w 1540911"/>
              <a:gd name="connsiteY38" fmla="*/ 440703 h 604224"/>
              <a:gd name="connsiteX39" fmla="*/ 1514731 w 1540911"/>
              <a:gd name="connsiteY39" fmla="*/ 482777 h 604224"/>
              <a:gd name="connsiteX40" fmla="*/ 1539975 w 1540911"/>
              <a:gd name="connsiteY40" fmla="*/ 533265 h 604224"/>
              <a:gd name="connsiteX41" fmla="*/ 1478267 w 1540911"/>
              <a:gd name="connsiteY41" fmla="*/ 527656 h 604224"/>
              <a:gd name="connsiteX42" fmla="*/ 1396924 w 1540911"/>
              <a:gd name="connsiteY42" fmla="*/ 451923 h 604224"/>
              <a:gd name="connsiteX43" fmla="*/ 1340826 w 1540911"/>
              <a:gd name="connsiteY43" fmla="*/ 468752 h 604224"/>
              <a:gd name="connsiteX44" fmla="*/ 1267899 w 1540911"/>
              <a:gd name="connsiteY44" fmla="*/ 505216 h 604224"/>
              <a:gd name="connsiteX45" fmla="*/ 1169727 w 1540911"/>
              <a:gd name="connsiteY45" fmla="*/ 533265 h 604224"/>
              <a:gd name="connsiteX46" fmla="*/ 1105214 w 1540911"/>
              <a:gd name="connsiteY46" fmla="*/ 508021 h 604224"/>
              <a:gd name="connsiteX47" fmla="*/ 1063140 w 1540911"/>
              <a:gd name="connsiteY47" fmla="*/ 519241 h 604224"/>
              <a:gd name="connsiteX48" fmla="*/ 1017312 w 1540911"/>
              <a:gd name="connsiteY48" fmla="*/ 455152 h 604224"/>
              <a:gd name="connsiteX49" fmla="*/ 1050124 w 1540911"/>
              <a:gd name="connsiteY49" fmla="*/ 397783 h 604224"/>
              <a:gd name="connsiteX50" fmla="*/ 1085478 w 1540911"/>
              <a:gd name="connsiteY50" fmla="*/ 371427 h 604224"/>
              <a:gd name="connsiteX51" fmla="*/ 1088180 w 1540911"/>
              <a:gd name="connsiteY51" fmla="*/ 360106 h 604224"/>
              <a:gd name="connsiteX52" fmla="*/ 1055821 w 1540911"/>
              <a:gd name="connsiteY52" fmla="*/ 362984 h 604224"/>
              <a:gd name="connsiteX53" fmla="*/ 1023882 w 1540911"/>
              <a:gd name="connsiteY53" fmla="*/ 327148 h 604224"/>
              <a:gd name="connsiteX54" fmla="*/ 1040701 w 1540911"/>
              <a:gd name="connsiteY54" fmla="*/ 280824 h 604224"/>
              <a:gd name="connsiteX55" fmla="*/ 1102409 w 1540911"/>
              <a:gd name="connsiteY55" fmla="*/ 286433 h 604224"/>
              <a:gd name="connsiteX56" fmla="*/ 1098055 w 1540911"/>
              <a:gd name="connsiteY56" fmla="*/ 272436 h 604224"/>
              <a:gd name="connsiteX57" fmla="*/ 1133353 w 1540911"/>
              <a:gd name="connsiteY57" fmla="*/ 240046 h 604224"/>
              <a:gd name="connsiteX58" fmla="*/ 1107379 w 1540911"/>
              <a:gd name="connsiteY58" fmla="*/ 240837 h 604224"/>
              <a:gd name="connsiteX59" fmla="*/ 1169727 w 1540911"/>
              <a:gd name="connsiteY59" fmla="*/ 213506 h 604224"/>
              <a:gd name="connsiteX60" fmla="*/ 1144133 w 1540911"/>
              <a:gd name="connsiteY60" fmla="*/ 231899 h 604224"/>
              <a:gd name="connsiteX61" fmla="*/ 1091189 w 1540911"/>
              <a:gd name="connsiteY61" fmla="*/ 230335 h 604224"/>
              <a:gd name="connsiteX62" fmla="*/ 1058407 w 1540911"/>
              <a:gd name="connsiteY62" fmla="*/ 246186 h 604224"/>
              <a:gd name="connsiteX63" fmla="*/ 1015034 w 1540911"/>
              <a:gd name="connsiteY63" fmla="*/ 240547 h 604224"/>
              <a:gd name="connsiteX64" fmla="*/ 978993 w 1540911"/>
              <a:gd name="connsiteY64" fmla="*/ 265104 h 604224"/>
              <a:gd name="connsiteX65" fmla="*/ 955020 w 1540911"/>
              <a:gd name="connsiteY65" fmla="*/ 259919 h 604224"/>
              <a:gd name="connsiteX66" fmla="*/ 922895 w 1540911"/>
              <a:gd name="connsiteY66" fmla="*/ 294848 h 604224"/>
              <a:gd name="connsiteX67" fmla="*/ 900456 w 1540911"/>
              <a:gd name="connsiteY67" fmla="*/ 300137 h 604224"/>
              <a:gd name="connsiteX68" fmla="*/ 838748 w 1540911"/>
              <a:gd name="connsiteY68" fmla="*/ 314483 h 604224"/>
              <a:gd name="connsiteX69" fmla="*/ 835943 w 1540911"/>
              <a:gd name="connsiteY69" fmla="*/ 315856 h 604224"/>
              <a:gd name="connsiteX70" fmla="*/ 764549 w 1540911"/>
              <a:gd name="connsiteY70" fmla="*/ 330888 h 604224"/>
              <a:gd name="connsiteX71" fmla="*/ 734966 w 1540911"/>
              <a:gd name="connsiteY71" fmla="*/ 342532 h 604224"/>
              <a:gd name="connsiteX72" fmla="*/ 724857 w 1540911"/>
              <a:gd name="connsiteY72" fmla="*/ 359463 h 604224"/>
              <a:gd name="connsiteX73" fmla="*/ 690774 w 1540911"/>
              <a:gd name="connsiteY73" fmla="*/ 367776 h 604224"/>
              <a:gd name="connsiteX74" fmla="*/ 675055 w 1540911"/>
              <a:gd name="connsiteY74" fmla="*/ 382488 h 604224"/>
              <a:gd name="connsiteX75" fmla="*/ 653624 w 1540911"/>
              <a:gd name="connsiteY75" fmla="*/ 401435 h 604224"/>
              <a:gd name="connsiteX76" fmla="*/ 718119 w 1540911"/>
              <a:gd name="connsiteY76" fmla="*/ 442483 h 604224"/>
              <a:gd name="connsiteX77" fmla="*/ 715332 w 1540911"/>
              <a:gd name="connsiteY77" fmla="*/ 457533 h 604224"/>
              <a:gd name="connsiteX78" fmla="*/ 745319 w 1540911"/>
              <a:gd name="connsiteY78" fmla="*/ 462998 h 604224"/>
              <a:gd name="connsiteX79" fmla="*/ 760896 w 1540911"/>
              <a:gd name="connsiteY79" fmla="*/ 495429 h 604224"/>
              <a:gd name="connsiteX80" fmla="*/ 781831 w 1540911"/>
              <a:gd name="connsiteY80" fmla="*/ 453049 h 604224"/>
              <a:gd name="connsiteX81" fmla="*/ 812964 w 1540911"/>
              <a:gd name="connsiteY81" fmla="*/ 445356 h 604224"/>
              <a:gd name="connsiteX82" fmla="*/ 859742 w 1540911"/>
              <a:gd name="connsiteY82" fmla="*/ 454335 h 604224"/>
              <a:gd name="connsiteX83" fmla="*/ 891720 w 1540911"/>
              <a:gd name="connsiteY83" fmla="*/ 479548 h 604224"/>
              <a:gd name="connsiteX84" fmla="*/ 875212 w 1540911"/>
              <a:gd name="connsiteY84" fmla="*/ 533265 h 604224"/>
              <a:gd name="connsiteX85" fmla="*/ 851238 w 1540911"/>
              <a:gd name="connsiteY85" fmla="*/ 560511 h 604224"/>
              <a:gd name="connsiteX86" fmla="*/ 810699 w 1540911"/>
              <a:gd name="connsiteY86" fmla="*/ 558510 h 604224"/>
              <a:gd name="connsiteX87" fmla="*/ 764680 w 1540911"/>
              <a:gd name="connsiteY87" fmla="*/ 548044 h 604224"/>
              <a:gd name="connsiteX88" fmla="*/ 710773 w 1540911"/>
              <a:gd name="connsiteY88" fmla="*/ 569459 h 604224"/>
              <a:gd name="connsiteX89" fmla="*/ 639599 w 1540911"/>
              <a:gd name="connsiteY89" fmla="*/ 586559 h 604224"/>
              <a:gd name="connsiteX90" fmla="*/ 592530 w 1540911"/>
              <a:gd name="connsiteY90" fmla="*/ 603736 h 604224"/>
              <a:gd name="connsiteX91" fmla="*/ 539310 w 1540911"/>
              <a:gd name="connsiteY91" fmla="*/ 596508 h 604224"/>
              <a:gd name="connsiteX92" fmla="*/ 550717 w 1540911"/>
              <a:gd name="connsiteY92" fmla="*/ 566023 h 604224"/>
              <a:gd name="connsiteX93" fmla="*/ 519810 w 1540911"/>
              <a:gd name="connsiteY93" fmla="*/ 529608 h 604224"/>
              <a:gd name="connsiteX94" fmla="*/ 474110 w 1540911"/>
              <a:gd name="connsiteY94" fmla="*/ 538875 h 604224"/>
              <a:gd name="connsiteX95" fmla="*/ 430372 w 1540911"/>
              <a:gd name="connsiteY95" fmla="*/ 522801 h 604224"/>
              <a:gd name="connsiteX96" fmla="*/ 372608 w 1540911"/>
              <a:gd name="connsiteY96" fmla="*/ 530943 h 604224"/>
              <a:gd name="connsiteX97" fmla="*/ 365959 w 1540911"/>
              <a:gd name="connsiteY97" fmla="*/ 481244 h 604224"/>
              <a:gd name="connsiteX98" fmla="*/ 390973 w 1540911"/>
              <a:gd name="connsiteY98" fmla="*/ 436810 h 604224"/>
              <a:gd name="connsiteX99" fmla="*/ 465695 w 1540911"/>
              <a:gd name="connsiteY99" fmla="*/ 432289 h 604224"/>
              <a:gd name="connsiteX100" fmla="*/ 486907 w 1540911"/>
              <a:gd name="connsiteY100" fmla="*/ 436686 h 604224"/>
              <a:gd name="connsiteX101" fmla="*/ 478771 w 1540911"/>
              <a:gd name="connsiteY101" fmla="*/ 426840 h 604224"/>
              <a:gd name="connsiteX102" fmla="*/ 448493 w 1540911"/>
              <a:gd name="connsiteY102" fmla="*/ 401502 h 604224"/>
              <a:gd name="connsiteX103" fmla="*/ 521955 w 1540911"/>
              <a:gd name="connsiteY103" fmla="*/ 410697 h 604224"/>
              <a:gd name="connsiteX104" fmla="*/ 509039 w 1540911"/>
              <a:gd name="connsiteY104" fmla="*/ 397621 h 604224"/>
              <a:gd name="connsiteX105" fmla="*/ 488134 w 1540911"/>
              <a:gd name="connsiteY105" fmla="*/ 398892 h 604224"/>
              <a:gd name="connsiteX106" fmla="*/ 457280 w 1540911"/>
              <a:gd name="connsiteY106" fmla="*/ 384605 h 604224"/>
              <a:gd name="connsiteX107" fmla="*/ 389962 w 1540911"/>
              <a:gd name="connsiteY107" fmla="*/ 395825 h 604224"/>
              <a:gd name="connsiteX108" fmla="*/ 298671 w 1540911"/>
              <a:gd name="connsiteY108" fmla="*/ 360471 h 604224"/>
              <a:gd name="connsiteX109" fmla="*/ 284501 w 1540911"/>
              <a:gd name="connsiteY109" fmla="*/ 331911 h 604224"/>
              <a:gd name="connsiteX110" fmla="*/ 237651 w 1540911"/>
              <a:gd name="connsiteY110" fmla="*/ 309983 h 604224"/>
              <a:gd name="connsiteX111" fmla="*/ 194145 w 1540911"/>
              <a:gd name="connsiteY111" fmla="*/ 314483 h 604224"/>
              <a:gd name="connsiteX112" fmla="*/ 167820 w 1540911"/>
              <a:gd name="connsiteY112" fmla="*/ 350961 h 604224"/>
              <a:gd name="connsiteX113" fmla="*/ 131911 w 1540911"/>
              <a:gd name="connsiteY113" fmla="*/ 387410 h 604224"/>
              <a:gd name="connsiteX0" fmla="*/ 131911 w 1540911"/>
              <a:gd name="connsiteY0" fmla="*/ 387410 h 603947"/>
              <a:gd name="connsiteX1" fmla="*/ 89837 w 1540911"/>
              <a:gd name="connsiteY1" fmla="*/ 353751 h 603947"/>
              <a:gd name="connsiteX2" fmla="*/ 87032 w 1540911"/>
              <a:gd name="connsiteY2" fmla="*/ 320092 h 603947"/>
              <a:gd name="connsiteX3" fmla="*/ 58983 w 1540911"/>
              <a:gd name="connsiteY3" fmla="*/ 266799 h 603947"/>
              <a:gd name="connsiteX4" fmla="*/ 22520 w 1540911"/>
              <a:gd name="connsiteY4" fmla="*/ 266799 h 603947"/>
              <a:gd name="connsiteX5" fmla="*/ 19715 w 1540911"/>
              <a:gd name="connsiteY5" fmla="*/ 227530 h 603947"/>
              <a:gd name="connsiteX6" fmla="*/ 80 w 1540911"/>
              <a:gd name="connsiteY6" fmla="*/ 221921 h 603947"/>
              <a:gd name="connsiteX7" fmla="*/ 28129 w 1540911"/>
              <a:gd name="connsiteY7" fmla="*/ 168627 h 603947"/>
              <a:gd name="connsiteX8" fmla="*/ 44959 w 1540911"/>
              <a:gd name="connsiteY8" fmla="*/ 140578 h 603947"/>
              <a:gd name="connsiteX9" fmla="*/ 56178 w 1540911"/>
              <a:gd name="connsiteY9" fmla="*/ 87285 h 603947"/>
              <a:gd name="connsiteX10" fmla="*/ 112277 w 1540911"/>
              <a:gd name="connsiteY10" fmla="*/ 98505 h 603947"/>
              <a:gd name="connsiteX11" fmla="*/ 168375 w 1540911"/>
              <a:gd name="connsiteY11" fmla="*/ 84480 h 603947"/>
              <a:gd name="connsiteX12" fmla="*/ 188009 w 1540911"/>
              <a:gd name="connsiteY12" fmla="*/ 73260 h 603947"/>
              <a:gd name="connsiteX13" fmla="*/ 255327 w 1540911"/>
              <a:gd name="connsiteY13" fmla="*/ 146188 h 603947"/>
              <a:gd name="connsiteX14" fmla="*/ 319840 w 1540911"/>
              <a:gd name="connsiteY14" fmla="*/ 171432 h 603947"/>
              <a:gd name="connsiteX15" fmla="*/ 353499 w 1540911"/>
              <a:gd name="connsiteY15" fmla="*/ 160213 h 603947"/>
              <a:gd name="connsiteX16" fmla="*/ 403987 w 1540911"/>
              <a:gd name="connsiteY16" fmla="*/ 188262 h 603947"/>
              <a:gd name="connsiteX17" fmla="*/ 462890 w 1540911"/>
              <a:gd name="connsiteY17" fmla="*/ 188262 h 603947"/>
              <a:gd name="connsiteX18" fmla="*/ 510574 w 1540911"/>
              <a:gd name="connsiteY18" fmla="*/ 221921 h 603947"/>
              <a:gd name="connsiteX19" fmla="*/ 539046 w 1540911"/>
              <a:gd name="connsiteY19" fmla="*/ 234835 h 603947"/>
              <a:gd name="connsiteX20" fmla="*/ 575086 w 1540911"/>
              <a:gd name="connsiteY20" fmla="*/ 179847 h 603947"/>
              <a:gd name="connsiteX21" fmla="*/ 678868 w 1540911"/>
              <a:gd name="connsiteY21" fmla="*/ 171432 h 603947"/>
              <a:gd name="connsiteX22" fmla="*/ 793869 w 1540911"/>
              <a:gd name="connsiteY22" fmla="*/ 157408 h 603947"/>
              <a:gd name="connsiteX23" fmla="*/ 863992 w 1540911"/>
              <a:gd name="connsiteY23" fmla="*/ 92895 h 603947"/>
              <a:gd name="connsiteX24" fmla="*/ 869602 w 1540911"/>
              <a:gd name="connsiteY24" fmla="*/ 33992 h 603947"/>
              <a:gd name="connsiteX25" fmla="*/ 950944 w 1540911"/>
              <a:gd name="connsiteY25" fmla="*/ 333 h 603947"/>
              <a:gd name="connsiteX26" fmla="*/ 1007042 w 1540911"/>
              <a:gd name="connsiteY26" fmla="*/ 53626 h 603947"/>
              <a:gd name="connsiteX27" fmla="*/ 1110824 w 1540911"/>
              <a:gd name="connsiteY27" fmla="*/ 76065 h 603947"/>
              <a:gd name="connsiteX28" fmla="*/ 1221910 w 1540911"/>
              <a:gd name="connsiteY28" fmla="*/ 118299 h 603947"/>
              <a:gd name="connsiteX29" fmla="*/ 1265780 w 1540911"/>
              <a:gd name="connsiteY29" fmla="*/ 120899 h 603947"/>
              <a:gd name="connsiteX30" fmla="*/ 1278694 w 1540911"/>
              <a:gd name="connsiteY30" fmla="*/ 156194 h 603947"/>
              <a:gd name="connsiteX31" fmla="*/ 1309972 w 1540911"/>
              <a:gd name="connsiteY31" fmla="*/ 160213 h 603947"/>
              <a:gd name="connsiteX32" fmla="*/ 1450218 w 1540911"/>
              <a:gd name="connsiteY32" fmla="*/ 202286 h 603947"/>
              <a:gd name="connsiteX33" fmla="*/ 1520340 w 1540911"/>
              <a:gd name="connsiteY33" fmla="*/ 269604 h 603947"/>
              <a:gd name="connsiteX34" fmla="*/ 1486681 w 1540911"/>
              <a:gd name="connsiteY34" fmla="*/ 345337 h 603947"/>
              <a:gd name="connsiteX35" fmla="*/ 1461437 w 1540911"/>
              <a:gd name="connsiteY35" fmla="*/ 367776 h 603947"/>
              <a:gd name="connsiteX36" fmla="*/ 1509121 w 1540911"/>
              <a:gd name="connsiteY36" fmla="*/ 393020 h 603947"/>
              <a:gd name="connsiteX37" fmla="*/ 1531560 w 1540911"/>
              <a:gd name="connsiteY37" fmla="*/ 418264 h 603947"/>
              <a:gd name="connsiteX38" fmla="*/ 1503511 w 1540911"/>
              <a:gd name="connsiteY38" fmla="*/ 440703 h 603947"/>
              <a:gd name="connsiteX39" fmla="*/ 1514731 w 1540911"/>
              <a:gd name="connsiteY39" fmla="*/ 482777 h 603947"/>
              <a:gd name="connsiteX40" fmla="*/ 1539975 w 1540911"/>
              <a:gd name="connsiteY40" fmla="*/ 533265 h 603947"/>
              <a:gd name="connsiteX41" fmla="*/ 1478267 w 1540911"/>
              <a:gd name="connsiteY41" fmla="*/ 527656 h 603947"/>
              <a:gd name="connsiteX42" fmla="*/ 1396924 w 1540911"/>
              <a:gd name="connsiteY42" fmla="*/ 451923 h 603947"/>
              <a:gd name="connsiteX43" fmla="*/ 1340826 w 1540911"/>
              <a:gd name="connsiteY43" fmla="*/ 468752 h 603947"/>
              <a:gd name="connsiteX44" fmla="*/ 1267899 w 1540911"/>
              <a:gd name="connsiteY44" fmla="*/ 505216 h 603947"/>
              <a:gd name="connsiteX45" fmla="*/ 1169727 w 1540911"/>
              <a:gd name="connsiteY45" fmla="*/ 533265 h 603947"/>
              <a:gd name="connsiteX46" fmla="*/ 1105214 w 1540911"/>
              <a:gd name="connsiteY46" fmla="*/ 508021 h 603947"/>
              <a:gd name="connsiteX47" fmla="*/ 1063140 w 1540911"/>
              <a:gd name="connsiteY47" fmla="*/ 519241 h 603947"/>
              <a:gd name="connsiteX48" fmla="*/ 1017312 w 1540911"/>
              <a:gd name="connsiteY48" fmla="*/ 455152 h 603947"/>
              <a:gd name="connsiteX49" fmla="*/ 1050124 w 1540911"/>
              <a:gd name="connsiteY49" fmla="*/ 397783 h 603947"/>
              <a:gd name="connsiteX50" fmla="*/ 1085478 w 1540911"/>
              <a:gd name="connsiteY50" fmla="*/ 371427 h 603947"/>
              <a:gd name="connsiteX51" fmla="*/ 1088180 w 1540911"/>
              <a:gd name="connsiteY51" fmla="*/ 360106 h 603947"/>
              <a:gd name="connsiteX52" fmla="*/ 1055821 w 1540911"/>
              <a:gd name="connsiteY52" fmla="*/ 362984 h 603947"/>
              <a:gd name="connsiteX53" fmla="*/ 1023882 w 1540911"/>
              <a:gd name="connsiteY53" fmla="*/ 327148 h 603947"/>
              <a:gd name="connsiteX54" fmla="*/ 1040701 w 1540911"/>
              <a:gd name="connsiteY54" fmla="*/ 280824 h 603947"/>
              <a:gd name="connsiteX55" fmla="*/ 1102409 w 1540911"/>
              <a:gd name="connsiteY55" fmla="*/ 286433 h 603947"/>
              <a:gd name="connsiteX56" fmla="*/ 1098055 w 1540911"/>
              <a:gd name="connsiteY56" fmla="*/ 272436 h 603947"/>
              <a:gd name="connsiteX57" fmla="*/ 1133353 w 1540911"/>
              <a:gd name="connsiteY57" fmla="*/ 240046 h 603947"/>
              <a:gd name="connsiteX58" fmla="*/ 1107379 w 1540911"/>
              <a:gd name="connsiteY58" fmla="*/ 240837 h 603947"/>
              <a:gd name="connsiteX59" fmla="*/ 1169727 w 1540911"/>
              <a:gd name="connsiteY59" fmla="*/ 213506 h 603947"/>
              <a:gd name="connsiteX60" fmla="*/ 1144133 w 1540911"/>
              <a:gd name="connsiteY60" fmla="*/ 231899 h 603947"/>
              <a:gd name="connsiteX61" fmla="*/ 1091189 w 1540911"/>
              <a:gd name="connsiteY61" fmla="*/ 230335 h 603947"/>
              <a:gd name="connsiteX62" fmla="*/ 1058407 w 1540911"/>
              <a:gd name="connsiteY62" fmla="*/ 246186 h 603947"/>
              <a:gd name="connsiteX63" fmla="*/ 1015034 w 1540911"/>
              <a:gd name="connsiteY63" fmla="*/ 240547 h 603947"/>
              <a:gd name="connsiteX64" fmla="*/ 978993 w 1540911"/>
              <a:gd name="connsiteY64" fmla="*/ 265104 h 603947"/>
              <a:gd name="connsiteX65" fmla="*/ 955020 w 1540911"/>
              <a:gd name="connsiteY65" fmla="*/ 259919 h 603947"/>
              <a:gd name="connsiteX66" fmla="*/ 922895 w 1540911"/>
              <a:gd name="connsiteY66" fmla="*/ 294848 h 603947"/>
              <a:gd name="connsiteX67" fmla="*/ 900456 w 1540911"/>
              <a:gd name="connsiteY67" fmla="*/ 300137 h 603947"/>
              <a:gd name="connsiteX68" fmla="*/ 838748 w 1540911"/>
              <a:gd name="connsiteY68" fmla="*/ 314483 h 603947"/>
              <a:gd name="connsiteX69" fmla="*/ 835943 w 1540911"/>
              <a:gd name="connsiteY69" fmla="*/ 315856 h 603947"/>
              <a:gd name="connsiteX70" fmla="*/ 764549 w 1540911"/>
              <a:gd name="connsiteY70" fmla="*/ 330888 h 603947"/>
              <a:gd name="connsiteX71" fmla="*/ 734966 w 1540911"/>
              <a:gd name="connsiteY71" fmla="*/ 342532 h 603947"/>
              <a:gd name="connsiteX72" fmla="*/ 724857 w 1540911"/>
              <a:gd name="connsiteY72" fmla="*/ 359463 h 603947"/>
              <a:gd name="connsiteX73" fmla="*/ 690774 w 1540911"/>
              <a:gd name="connsiteY73" fmla="*/ 367776 h 603947"/>
              <a:gd name="connsiteX74" fmla="*/ 675055 w 1540911"/>
              <a:gd name="connsiteY74" fmla="*/ 382488 h 603947"/>
              <a:gd name="connsiteX75" fmla="*/ 653624 w 1540911"/>
              <a:gd name="connsiteY75" fmla="*/ 401435 h 603947"/>
              <a:gd name="connsiteX76" fmla="*/ 718119 w 1540911"/>
              <a:gd name="connsiteY76" fmla="*/ 442483 h 603947"/>
              <a:gd name="connsiteX77" fmla="*/ 715332 w 1540911"/>
              <a:gd name="connsiteY77" fmla="*/ 457533 h 603947"/>
              <a:gd name="connsiteX78" fmla="*/ 745319 w 1540911"/>
              <a:gd name="connsiteY78" fmla="*/ 462998 h 603947"/>
              <a:gd name="connsiteX79" fmla="*/ 760896 w 1540911"/>
              <a:gd name="connsiteY79" fmla="*/ 495429 h 603947"/>
              <a:gd name="connsiteX80" fmla="*/ 781831 w 1540911"/>
              <a:gd name="connsiteY80" fmla="*/ 453049 h 603947"/>
              <a:gd name="connsiteX81" fmla="*/ 812964 w 1540911"/>
              <a:gd name="connsiteY81" fmla="*/ 445356 h 603947"/>
              <a:gd name="connsiteX82" fmla="*/ 859742 w 1540911"/>
              <a:gd name="connsiteY82" fmla="*/ 454335 h 603947"/>
              <a:gd name="connsiteX83" fmla="*/ 891720 w 1540911"/>
              <a:gd name="connsiteY83" fmla="*/ 479548 h 603947"/>
              <a:gd name="connsiteX84" fmla="*/ 875212 w 1540911"/>
              <a:gd name="connsiteY84" fmla="*/ 533265 h 603947"/>
              <a:gd name="connsiteX85" fmla="*/ 851238 w 1540911"/>
              <a:gd name="connsiteY85" fmla="*/ 560511 h 603947"/>
              <a:gd name="connsiteX86" fmla="*/ 810699 w 1540911"/>
              <a:gd name="connsiteY86" fmla="*/ 558510 h 603947"/>
              <a:gd name="connsiteX87" fmla="*/ 764680 w 1540911"/>
              <a:gd name="connsiteY87" fmla="*/ 548044 h 603947"/>
              <a:gd name="connsiteX88" fmla="*/ 710773 w 1540911"/>
              <a:gd name="connsiteY88" fmla="*/ 569459 h 603947"/>
              <a:gd name="connsiteX89" fmla="*/ 639599 w 1540911"/>
              <a:gd name="connsiteY89" fmla="*/ 586559 h 603947"/>
              <a:gd name="connsiteX90" fmla="*/ 592530 w 1540911"/>
              <a:gd name="connsiteY90" fmla="*/ 603736 h 603947"/>
              <a:gd name="connsiteX91" fmla="*/ 579199 w 1540911"/>
              <a:gd name="connsiteY91" fmla="*/ 574193 h 603947"/>
              <a:gd name="connsiteX92" fmla="*/ 550717 w 1540911"/>
              <a:gd name="connsiteY92" fmla="*/ 566023 h 603947"/>
              <a:gd name="connsiteX93" fmla="*/ 519810 w 1540911"/>
              <a:gd name="connsiteY93" fmla="*/ 529608 h 603947"/>
              <a:gd name="connsiteX94" fmla="*/ 474110 w 1540911"/>
              <a:gd name="connsiteY94" fmla="*/ 538875 h 603947"/>
              <a:gd name="connsiteX95" fmla="*/ 430372 w 1540911"/>
              <a:gd name="connsiteY95" fmla="*/ 522801 h 603947"/>
              <a:gd name="connsiteX96" fmla="*/ 372608 w 1540911"/>
              <a:gd name="connsiteY96" fmla="*/ 530943 h 603947"/>
              <a:gd name="connsiteX97" fmla="*/ 365959 w 1540911"/>
              <a:gd name="connsiteY97" fmla="*/ 481244 h 603947"/>
              <a:gd name="connsiteX98" fmla="*/ 390973 w 1540911"/>
              <a:gd name="connsiteY98" fmla="*/ 436810 h 603947"/>
              <a:gd name="connsiteX99" fmla="*/ 465695 w 1540911"/>
              <a:gd name="connsiteY99" fmla="*/ 432289 h 603947"/>
              <a:gd name="connsiteX100" fmla="*/ 486907 w 1540911"/>
              <a:gd name="connsiteY100" fmla="*/ 436686 h 603947"/>
              <a:gd name="connsiteX101" fmla="*/ 478771 w 1540911"/>
              <a:gd name="connsiteY101" fmla="*/ 426840 h 603947"/>
              <a:gd name="connsiteX102" fmla="*/ 448493 w 1540911"/>
              <a:gd name="connsiteY102" fmla="*/ 401502 h 603947"/>
              <a:gd name="connsiteX103" fmla="*/ 521955 w 1540911"/>
              <a:gd name="connsiteY103" fmla="*/ 410697 h 603947"/>
              <a:gd name="connsiteX104" fmla="*/ 509039 w 1540911"/>
              <a:gd name="connsiteY104" fmla="*/ 397621 h 603947"/>
              <a:gd name="connsiteX105" fmla="*/ 488134 w 1540911"/>
              <a:gd name="connsiteY105" fmla="*/ 398892 h 603947"/>
              <a:gd name="connsiteX106" fmla="*/ 457280 w 1540911"/>
              <a:gd name="connsiteY106" fmla="*/ 384605 h 603947"/>
              <a:gd name="connsiteX107" fmla="*/ 389962 w 1540911"/>
              <a:gd name="connsiteY107" fmla="*/ 395825 h 603947"/>
              <a:gd name="connsiteX108" fmla="*/ 298671 w 1540911"/>
              <a:gd name="connsiteY108" fmla="*/ 360471 h 603947"/>
              <a:gd name="connsiteX109" fmla="*/ 284501 w 1540911"/>
              <a:gd name="connsiteY109" fmla="*/ 331911 h 603947"/>
              <a:gd name="connsiteX110" fmla="*/ 237651 w 1540911"/>
              <a:gd name="connsiteY110" fmla="*/ 309983 h 603947"/>
              <a:gd name="connsiteX111" fmla="*/ 194145 w 1540911"/>
              <a:gd name="connsiteY111" fmla="*/ 314483 h 603947"/>
              <a:gd name="connsiteX112" fmla="*/ 167820 w 1540911"/>
              <a:gd name="connsiteY112" fmla="*/ 350961 h 603947"/>
              <a:gd name="connsiteX113" fmla="*/ 131911 w 1540911"/>
              <a:gd name="connsiteY113" fmla="*/ 387410 h 603947"/>
              <a:gd name="connsiteX0" fmla="*/ 131911 w 1540911"/>
              <a:gd name="connsiteY0" fmla="*/ 387410 h 586838"/>
              <a:gd name="connsiteX1" fmla="*/ 89837 w 1540911"/>
              <a:gd name="connsiteY1" fmla="*/ 353751 h 586838"/>
              <a:gd name="connsiteX2" fmla="*/ 87032 w 1540911"/>
              <a:gd name="connsiteY2" fmla="*/ 320092 h 586838"/>
              <a:gd name="connsiteX3" fmla="*/ 58983 w 1540911"/>
              <a:gd name="connsiteY3" fmla="*/ 266799 h 586838"/>
              <a:gd name="connsiteX4" fmla="*/ 22520 w 1540911"/>
              <a:gd name="connsiteY4" fmla="*/ 266799 h 586838"/>
              <a:gd name="connsiteX5" fmla="*/ 19715 w 1540911"/>
              <a:gd name="connsiteY5" fmla="*/ 227530 h 586838"/>
              <a:gd name="connsiteX6" fmla="*/ 80 w 1540911"/>
              <a:gd name="connsiteY6" fmla="*/ 221921 h 586838"/>
              <a:gd name="connsiteX7" fmla="*/ 28129 w 1540911"/>
              <a:gd name="connsiteY7" fmla="*/ 168627 h 586838"/>
              <a:gd name="connsiteX8" fmla="*/ 44959 w 1540911"/>
              <a:gd name="connsiteY8" fmla="*/ 140578 h 586838"/>
              <a:gd name="connsiteX9" fmla="*/ 56178 w 1540911"/>
              <a:gd name="connsiteY9" fmla="*/ 87285 h 586838"/>
              <a:gd name="connsiteX10" fmla="*/ 112277 w 1540911"/>
              <a:gd name="connsiteY10" fmla="*/ 98505 h 586838"/>
              <a:gd name="connsiteX11" fmla="*/ 168375 w 1540911"/>
              <a:gd name="connsiteY11" fmla="*/ 84480 h 586838"/>
              <a:gd name="connsiteX12" fmla="*/ 188009 w 1540911"/>
              <a:gd name="connsiteY12" fmla="*/ 73260 h 586838"/>
              <a:gd name="connsiteX13" fmla="*/ 255327 w 1540911"/>
              <a:gd name="connsiteY13" fmla="*/ 146188 h 586838"/>
              <a:gd name="connsiteX14" fmla="*/ 319840 w 1540911"/>
              <a:gd name="connsiteY14" fmla="*/ 171432 h 586838"/>
              <a:gd name="connsiteX15" fmla="*/ 353499 w 1540911"/>
              <a:gd name="connsiteY15" fmla="*/ 160213 h 586838"/>
              <a:gd name="connsiteX16" fmla="*/ 403987 w 1540911"/>
              <a:gd name="connsiteY16" fmla="*/ 188262 h 586838"/>
              <a:gd name="connsiteX17" fmla="*/ 462890 w 1540911"/>
              <a:gd name="connsiteY17" fmla="*/ 188262 h 586838"/>
              <a:gd name="connsiteX18" fmla="*/ 510574 w 1540911"/>
              <a:gd name="connsiteY18" fmla="*/ 221921 h 586838"/>
              <a:gd name="connsiteX19" fmla="*/ 539046 w 1540911"/>
              <a:gd name="connsiteY19" fmla="*/ 234835 h 586838"/>
              <a:gd name="connsiteX20" fmla="*/ 575086 w 1540911"/>
              <a:gd name="connsiteY20" fmla="*/ 179847 h 586838"/>
              <a:gd name="connsiteX21" fmla="*/ 678868 w 1540911"/>
              <a:gd name="connsiteY21" fmla="*/ 171432 h 586838"/>
              <a:gd name="connsiteX22" fmla="*/ 793869 w 1540911"/>
              <a:gd name="connsiteY22" fmla="*/ 157408 h 586838"/>
              <a:gd name="connsiteX23" fmla="*/ 863992 w 1540911"/>
              <a:gd name="connsiteY23" fmla="*/ 92895 h 586838"/>
              <a:gd name="connsiteX24" fmla="*/ 869602 w 1540911"/>
              <a:gd name="connsiteY24" fmla="*/ 33992 h 586838"/>
              <a:gd name="connsiteX25" fmla="*/ 950944 w 1540911"/>
              <a:gd name="connsiteY25" fmla="*/ 333 h 586838"/>
              <a:gd name="connsiteX26" fmla="*/ 1007042 w 1540911"/>
              <a:gd name="connsiteY26" fmla="*/ 53626 h 586838"/>
              <a:gd name="connsiteX27" fmla="*/ 1110824 w 1540911"/>
              <a:gd name="connsiteY27" fmla="*/ 76065 h 586838"/>
              <a:gd name="connsiteX28" fmla="*/ 1221910 w 1540911"/>
              <a:gd name="connsiteY28" fmla="*/ 118299 h 586838"/>
              <a:gd name="connsiteX29" fmla="*/ 1265780 w 1540911"/>
              <a:gd name="connsiteY29" fmla="*/ 120899 h 586838"/>
              <a:gd name="connsiteX30" fmla="*/ 1278694 w 1540911"/>
              <a:gd name="connsiteY30" fmla="*/ 156194 h 586838"/>
              <a:gd name="connsiteX31" fmla="*/ 1309972 w 1540911"/>
              <a:gd name="connsiteY31" fmla="*/ 160213 h 586838"/>
              <a:gd name="connsiteX32" fmla="*/ 1450218 w 1540911"/>
              <a:gd name="connsiteY32" fmla="*/ 202286 h 586838"/>
              <a:gd name="connsiteX33" fmla="*/ 1520340 w 1540911"/>
              <a:gd name="connsiteY33" fmla="*/ 269604 h 586838"/>
              <a:gd name="connsiteX34" fmla="*/ 1486681 w 1540911"/>
              <a:gd name="connsiteY34" fmla="*/ 345337 h 586838"/>
              <a:gd name="connsiteX35" fmla="*/ 1461437 w 1540911"/>
              <a:gd name="connsiteY35" fmla="*/ 367776 h 586838"/>
              <a:gd name="connsiteX36" fmla="*/ 1509121 w 1540911"/>
              <a:gd name="connsiteY36" fmla="*/ 393020 h 586838"/>
              <a:gd name="connsiteX37" fmla="*/ 1531560 w 1540911"/>
              <a:gd name="connsiteY37" fmla="*/ 418264 h 586838"/>
              <a:gd name="connsiteX38" fmla="*/ 1503511 w 1540911"/>
              <a:gd name="connsiteY38" fmla="*/ 440703 h 586838"/>
              <a:gd name="connsiteX39" fmla="*/ 1514731 w 1540911"/>
              <a:gd name="connsiteY39" fmla="*/ 482777 h 586838"/>
              <a:gd name="connsiteX40" fmla="*/ 1539975 w 1540911"/>
              <a:gd name="connsiteY40" fmla="*/ 533265 h 586838"/>
              <a:gd name="connsiteX41" fmla="*/ 1478267 w 1540911"/>
              <a:gd name="connsiteY41" fmla="*/ 527656 h 586838"/>
              <a:gd name="connsiteX42" fmla="*/ 1396924 w 1540911"/>
              <a:gd name="connsiteY42" fmla="*/ 451923 h 586838"/>
              <a:gd name="connsiteX43" fmla="*/ 1340826 w 1540911"/>
              <a:gd name="connsiteY43" fmla="*/ 468752 h 586838"/>
              <a:gd name="connsiteX44" fmla="*/ 1267899 w 1540911"/>
              <a:gd name="connsiteY44" fmla="*/ 505216 h 586838"/>
              <a:gd name="connsiteX45" fmla="*/ 1169727 w 1540911"/>
              <a:gd name="connsiteY45" fmla="*/ 533265 h 586838"/>
              <a:gd name="connsiteX46" fmla="*/ 1105214 w 1540911"/>
              <a:gd name="connsiteY46" fmla="*/ 508021 h 586838"/>
              <a:gd name="connsiteX47" fmla="*/ 1063140 w 1540911"/>
              <a:gd name="connsiteY47" fmla="*/ 519241 h 586838"/>
              <a:gd name="connsiteX48" fmla="*/ 1017312 w 1540911"/>
              <a:gd name="connsiteY48" fmla="*/ 455152 h 586838"/>
              <a:gd name="connsiteX49" fmla="*/ 1050124 w 1540911"/>
              <a:gd name="connsiteY49" fmla="*/ 397783 h 586838"/>
              <a:gd name="connsiteX50" fmla="*/ 1085478 w 1540911"/>
              <a:gd name="connsiteY50" fmla="*/ 371427 h 586838"/>
              <a:gd name="connsiteX51" fmla="*/ 1088180 w 1540911"/>
              <a:gd name="connsiteY51" fmla="*/ 360106 h 586838"/>
              <a:gd name="connsiteX52" fmla="*/ 1055821 w 1540911"/>
              <a:gd name="connsiteY52" fmla="*/ 362984 h 586838"/>
              <a:gd name="connsiteX53" fmla="*/ 1023882 w 1540911"/>
              <a:gd name="connsiteY53" fmla="*/ 327148 h 586838"/>
              <a:gd name="connsiteX54" fmla="*/ 1040701 w 1540911"/>
              <a:gd name="connsiteY54" fmla="*/ 280824 h 586838"/>
              <a:gd name="connsiteX55" fmla="*/ 1102409 w 1540911"/>
              <a:gd name="connsiteY55" fmla="*/ 286433 h 586838"/>
              <a:gd name="connsiteX56" fmla="*/ 1098055 w 1540911"/>
              <a:gd name="connsiteY56" fmla="*/ 272436 h 586838"/>
              <a:gd name="connsiteX57" fmla="*/ 1133353 w 1540911"/>
              <a:gd name="connsiteY57" fmla="*/ 240046 h 586838"/>
              <a:gd name="connsiteX58" fmla="*/ 1107379 w 1540911"/>
              <a:gd name="connsiteY58" fmla="*/ 240837 h 586838"/>
              <a:gd name="connsiteX59" fmla="*/ 1169727 w 1540911"/>
              <a:gd name="connsiteY59" fmla="*/ 213506 h 586838"/>
              <a:gd name="connsiteX60" fmla="*/ 1144133 w 1540911"/>
              <a:gd name="connsiteY60" fmla="*/ 231899 h 586838"/>
              <a:gd name="connsiteX61" fmla="*/ 1091189 w 1540911"/>
              <a:gd name="connsiteY61" fmla="*/ 230335 h 586838"/>
              <a:gd name="connsiteX62" fmla="*/ 1058407 w 1540911"/>
              <a:gd name="connsiteY62" fmla="*/ 246186 h 586838"/>
              <a:gd name="connsiteX63" fmla="*/ 1015034 w 1540911"/>
              <a:gd name="connsiteY63" fmla="*/ 240547 h 586838"/>
              <a:gd name="connsiteX64" fmla="*/ 978993 w 1540911"/>
              <a:gd name="connsiteY64" fmla="*/ 265104 h 586838"/>
              <a:gd name="connsiteX65" fmla="*/ 955020 w 1540911"/>
              <a:gd name="connsiteY65" fmla="*/ 259919 h 586838"/>
              <a:gd name="connsiteX66" fmla="*/ 922895 w 1540911"/>
              <a:gd name="connsiteY66" fmla="*/ 294848 h 586838"/>
              <a:gd name="connsiteX67" fmla="*/ 900456 w 1540911"/>
              <a:gd name="connsiteY67" fmla="*/ 300137 h 586838"/>
              <a:gd name="connsiteX68" fmla="*/ 838748 w 1540911"/>
              <a:gd name="connsiteY68" fmla="*/ 314483 h 586838"/>
              <a:gd name="connsiteX69" fmla="*/ 835943 w 1540911"/>
              <a:gd name="connsiteY69" fmla="*/ 315856 h 586838"/>
              <a:gd name="connsiteX70" fmla="*/ 764549 w 1540911"/>
              <a:gd name="connsiteY70" fmla="*/ 330888 h 586838"/>
              <a:gd name="connsiteX71" fmla="*/ 734966 w 1540911"/>
              <a:gd name="connsiteY71" fmla="*/ 342532 h 586838"/>
              <a:gd name="connsiteX72" fmla="*/ 724857 w 1540911"/>
              <a:gd name="connsiteY72" fmla="*/ 359463 h 586838"/>
              <a:gd name="connsiteX73" fmla="*/ 690774 w 1540911"/>
              <a:gd name="connsiteY73" fmla="*/ 367776 h 586838"/>
              <a:gd name="connsiteX74" fmla="*/ 675055 w 1540911"/>
              <a:gd name="connsiteY74" fmla="*/ 382488 h 586838"/>
              <a:gd name="connsiteX75" fmla="*/ 653624 w 1540911"/>
              <a:gd name="connsiteY75" fmla="*/ 401435 h 586838"/>
              <a:gd name="connsiteX76" fmla="*/ 718119 w 1540911"/>
              <a:gd name="connsiteY76" fmla="*/ 442483 h 586838"/>
              <a:gd name="connsiteX77" fmla="*/ 715332 w 1540911"/>
              <a:gd name="connsiteY77" fmla="*/ 457533 h 586838"/>
              <a:gd name="connsiteX78" fmla="*/ 745319 w 1540911"/>
              <a:gd name="connsiteY78" fmla="*/ 462998 h 586838"/>
              <a:gd name="connsiteX79" fmla="*/ 760896 w 1540911"/>
              <a:gd name="connsiteY79" fmla="*/ 495429 h 586838"/>
              <a:gd name="connsiteX80" fmla="*/ 781831 w 1540911"/>
              <a:gd name="connsiteY80" fmla="*/ 453049 h 586838"/>
              <a:gd name="connsiteX81" fmla="*/ 812964 w 1540911"/>
              <a:gd name="connsiteY81" fmla="*/ 445356 h 586838"/>
              <a:gd name="connsiteX82" fmla="*/ 859742 w 1540911"/>
              <a:gd name="connsiteY82" fmla="*/ 454335 h 586838"/>
              <a:gd name="connsiteX83" fmla="*/ 891720 w 1540911"/>
              <a:gd name="connsiteY83" fmla="*/ 479548 h 586838"/>
              <a:gd name="connsiteX84" fmla="*/ 875212 w 1540911"/>
              <a:gd name="connsiteY84" fmla="*/ 533265 h 586838"/>
              <a:gd name="connsiteX85" fmla="*/ 851238 w 1540911"/>
              <a:gd name="connsiteY85" fmla="*/ 560511 h 586838"/>
              <a:gd name="connsiteX86" fmla="*/ 810699 w 1540911"/>
              <a:gd name="connsiteY86" fmla="*/ 558510 h 586838"/>
              <a:gd name="connsiteX87" fmla="*/ 764680 w 1540911"/>
              <a:gd name="connsiteY87" fmla="*/ 548044 h 586838"/>
              <a:gd name="connsiteX88" fmla="*/ 710773 w 1540911"/>
              <a:gd name="connsiteY88" fmla="*/ 569459 h 586838"/>
              <a:gd name="connsiteX89" fmla="*/ 639599 w 1540911"/>
              <a:gd name="connsiteY89" fmla="*/ 586559 h 586838"/>
              <a:gd name="connsiteX90" fmla="*/ 625166 w 1540911"/>
              <a:gd name="connsiteY90" fmla="*/ 555385 h 586838"/>
              <a:gd name="connsiteX91" fmla="*/ 579199 w 1540911"/>
              <a:gd name="connsiteY91" fmla="*/ 574193 h 586838"/>
              <a:gd name="connsiteX92" fmla="*/ 550717 w 1540911"/>
              <a:gd name="connsiteY92" fmla="*/ 566023 h 586838"/>
              <a:gd name="connsiteX93" fmla="*/ 519810 w 1540911"/>
              <a:gd name="connsiteY93" fmla="*/ 529608 h 586838"/>
              <a:gd name="connsiteX94" fmla="*/ 474110 w 1540911"/>
              <a:gd name="connsiteY94" fmla="*/ 538875 h 586838"/>
              <a:gd name="connsiteX95" fmla="*/ 430372 w 1540911"/>
              <a:gd name="connsiteY95" fmla="*/ 522801 h 586838"/>
              <a:gd name="connsiteX96" fmla="*/ 372608 w 1540911"/>
              <a:gd name="connsiteY96" fmla="*/ 530943 h 586838"/>
              <a:gd name="connsiteX97" fmla="*/ 365959 w 1540911"/>
              <a:gd name="connsiteY97" fmla="*/ 481244 h 586838"/>
              <a:gd name="connsiteX98" fmla="*/ 390973 w 1540911"/>
              <a:gd name="connsiteY98" fmla="*/ 436810 h 586838"/>
              <a:gd name="connsiteX99" fmla="*/ 465695 w 1540911"/>
              <a:gd name="connsiteY99" fmla="*/ 432289 h 586838"/>
              <a:gd name="connsiteX100" fmla="*/ 486907 w 1540911"/>
              <a:gd name="connsiteY100" fmla="*/ 436686 h 586838"/>
              <a:gd name="connsiteX101" fmla="*/ 478771 w 1540911"/>
              <a:gd name="connsiteY101" fmla="*/ 426840 h 586838"/>
              <a:gd name="connsiteX102" fmla="*/ 448493 w 1540911"/>
              <a:gd name="connsiteY102" fmla="*/ 401502 h 586838"/>
              <a:gd name="connsiteX103" fmla="*/ 521955 w 1540911"/>
              <a:gd name="connsiteY103" fmla="*/ 410697 h 586838"/>
              <a:gd name="connsiteX104" fmla="*/ 509039 w 1540911"/>
              <a:gd name="connsiteY104" fmla="*/ 397621 h 586838"/>
              <a:gd name="connsiteX105" fmla="*/ 488134 w 1540911"/>
              <a:gd name="connsiteY105" fmla="*/ 398892 h 586838"/>
              <a:gd name="connsiteX106" fmla="*/ 457280 w 1540911"/>
              <a:gd name="connsiteY106" fmla="*/ 384605 h 586838"/>
              <a:gd name="connsiteX107" fmla="*/ 389962 w 1540911"/>
              <a:gd name="connsiteY107" fmla="*/ 395825 h 586838"/>
              <a:gd name="connsiteX108" fmla="*/ 298671 w 1540911"/>
              <a:gd name="connsiteY108" fmla="*/ 360471 h 586838"/>
              <a:gd name="connsiteX109" fmla="*/ 284501 w 1540911"/>
              <a:gd name="connsiteY109" fmla="*/ 331911 h 586838"/>
              <a:gd name="connsiteX110" fmla="*/ 237651 w 1540911"/>
              <a:gd name="connsiteY110" fmla="*/ 309983 h 586838"/>
              <a:gd name="connsiteX111" fmla="*/ 194145 w 1540911"/>
              <a:gd name="connsiteY111" fmla="*/ 314483 h 586838"/>
              <a:gd name="connsiteX112" fmla="*/ 167820 w 1540911"/>
              <a:gd name="connsiteY112" fmla="*/ 350961 h 586838"/>
              <a:gd name="connsiteX113" fmla="*/ 131911 w 1540911"/>
              <a:gd name="connsiteY113" fmla="*/ 387410 h 586838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51238 w 1540911"/>
              <a:gd name="connsiteY85" fmla="*/ 560511 h 575155"/>
              <a:gd name="connsiteX86" fmla="*/ 810699 w 1540911"/>
              <a:gd name="connsiteY86" fmla="*/ 558510 h 575155"/>
              <a:gd name="connsiteX87" fmla="*/ 764680 w 1540911"/>
              <a:gd name="connsiteY87" fmla="*/ 548044 h 575155"/>
              <a:gd name="connsiteX88" fmla="*/ 710773 w 1540911"/>
              <a:gd name="connsiteY88" fmla="*/ 569459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74110 w 1540911"/>
              <a:gd name="connsiteY94" fmla="*/ 538875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51238 w 1540911"/>
              <a:gd name="connsiteY85" fmla="*/ 560511 h 575155"/>
              <a:gd name="connsiteX86" fmla="*/ 810699 w 1540911"/>
              <a:gd name="connsiteY86" fmla="*/ 558510 h 575155"/>
              <a:gd name="connsiteX87" fmla="*/ 764680 w 1540911"/>
              <a:gd name="connsiteY87" fmla="*/ 548044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74110 w 1540911"/>
              <a:gd name="connsiteY94" fmla="*/ 538875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51238 w 1540911"/>
              <a:gd name="connsiteY85" fmla="*/ 560511 h 575155"/>
              <a:gd name="connsiteX86" fmla="*/ 810699 w 1540911"/>
              <a:gd name="connsiteY86" fmla="*/ 558510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74110 w 1540911"/>
              <a:gd name="connsiteY94" fmla="*/ 538875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51238 w 1540911"/>
              <a:gd name="connsiteY85" fmla="*/ 560511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74110 w 1540911"/>
              <a:gd name="connsiteY94" fmla="*/ 538875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74110 w 1540911"/>
              <a:gd name="connsiteY94" fmla="*/ 538875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19810 w 1540911"/>
              <a:gd name="connsiteY93" fmla="*/ 529608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448493 w 1540911"/>
              <a:gd name="connsiteY102" fmla="*/ 401502 h 575155"/>
              <a:gd name="connsiteX103" fmla="*/ 521955 w 1540911"/>
              <a:gd name="connsiteY103" fmla="*/ 410697 h 575155"/>
              <a:gd name="connsiteX104" fmla="*/ 509039 w 1540911"/>
              <a:gd name="connsiteY104" fmla="*/ 397621 h 575155"/>
              <a:gd name="connsiteX105" fmla="*/ 488134 w 1540911"/>
              <a:gd name="connsiteY105" fmla="*/ 398892 h 575155"/>
              <a:gd name="connsiteX106" fmla="*/ 457280 w 1540911"/>
              <a:gd name="connsiteY106" fmla="*/ 384605 h 575155"/>
              <a:gd name="connsiteX107" fmla="*/ 389962 w 1540911"/>
              <a:gd name="connsiteY107" fmla="*/ 395825 h 575155"/>
              <a:gd name="connsiteX108" fmla="*/ 298671 w 1540911"/>
              <a:gd name="connsiteY108" fmla="*/ 360471 h 575155"/>
              <a:gd name="connsiteX109" fmla="*/ 284501 w 1540911"/>
              <a:gd name="connsiteY109" fmla="*/ 331911 h 575155"/>
              <a:gd name="connsiteX110" fmla="*/ 237651 w 1540911"/>
              <a:gd name="connsiteY110" fmla="*/ 309983 h 575155"/>
              <a:gd name="connsiteX111" fmla="*/ 194145 w 1540911"/>
              <a:gd name="connsiteY111" fmla="*/ 314483 h 575155"/>
              <a:gd name="connsiteX112" fmla="*/ 167820 w 1540911"/>
              <a:gd name="connsiteY112" fmla="*/ 350961 h 575155"/>
              <a:gd name="connsiteX113" fmla="*/ 131911 w 1540911"/>
              <a:gd name="connsiteY113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521955 w 1540911"/>
              <a:gd name="connsiteY102" fmla="*/ 410697 h 575155"/>
              <a:gd name="connsiteX103" fmla="*/ 509039 w 1540911"/>
              <a:gd name="connsiteY103" fmla="*/ 397621 h 575155"/>
              <a:gd name="connsiteX104" fmla="*/ 488134 w 1540911"/>
              <a:gd name="connsiteY104" fmla="*/ 398892 h 575155"/>
              <a:gd name="connsiteX105" fmla="*/ 457280 w 1540911"/>
              <a:gd name="connsiteY105" fmla="*/ 384605 h 575155"/>
              <a:gd name="connsiteX106" fmla="*/ 389962 w 1540911"/>
              <a:gd name="connsiteY106" fmla="*/ 395825 h 575155"/>
              <a:gd name="connsiteX107" fmla="*/ 298671 w 1540911"/>
              <a:gd name="connsiteY107" fmla="*/ 360471 h 575155"/>
              <a:gd name="connsiteX108" fmla="*/ 284501 w 1540911"/>
              <a:gd name="connsiteY108" fmla="*/ 331911 h 575155"/>
              <a:gd name="connsiteX109" fmla="*/ 237651 w 1540911"/>
              <a:gd name="connsiteY109" fmla="*/ 309983 h 575155"/>
              <a:gd name="connsiteX110" fmla="*/ 194145 w 1540911"/>
              <a:gd name="connsiteY110" fmla="*/ 314483 h 575155"/>
              <a:gd name="connsiteX111" fmla="*/ 167820 w 1540911"/>
              <a:gd name="connsiteY111" fmla="*/ 350961 h 575155"/>
              <a:gd name="connsiteX112" fmla="*/ 131911 w 1540911"/>
              <a:gd name="connsiteY112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478771 w 1540911"/>
              <a:gd name="connsiteY101" fmla="*/ 426840 h 575155"/>
              <a:gd name="connsiteX102" fmla="*/ 521955 w 1540911"/>
              <a:gd name="connsiteY102" fmla="*/ 410697 h 575155"/>
              <a:gd name="connsiteX103" fmla="*/ 509039 w 1540911"/>
              <a:gd name="connsiteY103" fmla="*/ 397621 h 575155"/>
              <a:gd name="connsiteX104" fmla="*/ 457280 w 1540911"/>
              <a:gd name="connsiteY104" fmla="*/ 384605 h 575155"/>
              <a:gd name="connsiteX105" fmla="*/ 389962 w 1540911"/>
              <a:gd name="connsiteY105" fmla="*/ 395825 h 575155"/>
              <a:gd name="connsiteX106" fmla="*/ 298671 w 1540911"/>
              <a:gd name="connsiteY106" fmla="*/ 360471 h 575155"/>
              <a:gd name="connsiteX107" fmla="*/ 284501 w 1540911"/>
              <a:gd name="connsiteY107" fmla="*/ 331911 h 575155"/>
              <a:gd name="connsiteX108" fmla="*/ 237651 w 1540911"/>
              <a:gd name="connsiteY108" fmla="*/ 309983 h 575155"/>
              <a:gd name="connsiteX109" fmla="*/ 194145 w 1540911"/>
              <a:gd name="connsiteY109" fmla="*/ 314483 h 575155"/>
              <a:gd name="connsiteX110" fmla="*/ 167820 w 1540911"/>
              <a:gd name="connsiteY110" fmla="*/ 350961 h 575155"/>
              <a:gd name="connsiteX111" fmla="*/ 131911 w 1540911"/>
              <a:gd name="connsiteY111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86907 w 1540911"/>
              <a:gd name="connsiteY100" fmla="*/ 436686 h 575155"/>
              <a:gd name="connsiteX101" fmla="*/ 521955 w 1540911"/>
              <a:gd name="connsiteY101" fmla="*/ 410697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97786 w 1540911"/>
              <a:gd name="connsiteY100" fmla="*/ 425529 h 575155"/>
              <a:gd name="connsiteX101" fmla="*/ 521955 w 1540911"/>
              <a:gd name="connsiteY101" fmla="*/ 410697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97786 w 1540911"/>
              <a:gd name="connsiteY100" fmla="*/ 425529 h 575155"/>
              <a:gd name="connsiteX101" fmla="*/ 496572 w 1540911"/>
              <a:gd name="connsiteY101" fmla="*/ 406978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76028 w 1540911"/>
              <a:gd name="connsiteY100" fmla="*/ 418089 h 575155"/>
              <a:gd name="connsiteX101" fmla="*/ 496572 w 1540911"/>
              <a:gd name="connsiteY101" fmla="*/ 406978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65695 w 1540911"/>
              <a:gd name="connsiteY99" fmla="*/ 432289 h 575155"/>
              <a:gd name="connsiteX100" fmla="*/ 472403 w 1540911"/>
              <a:gd name="connsiteY100" fmla="*/ 410650 h 575155"/>
              <a:gd name="connsiteX101" fmla="*/ 496572 w 1540911"/>
              <a:gd name="connsiteY101" fmla="*/ 406978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144133 w 1540911"/>
              <a:gd name="connsiteY60" fmla="*/ 231899 h 575155"/>
              <a:gd name="connsiteX61" fmla="*/ 1091189 w 1540911"/>
              <a:gd name="connsiteY61" fmla="*/ 230335 h 575155"/>
              <a:gd name="connsiteX62" fmla="*/ 1058407 w 1540911"/>
              <a:gd name="connsiteY62" fmla="*/ 246186 h 575155"/>
              <a:gd name="connsiteX63" fmla="*/ 1015034 w 1540911"/>
              <a:gd name="connsiteY63" fmla="*/ 240547 h 575155"/>
              <a:gd name="connsiteX64" fmla="*/ 978993 w 1540911"/>
              <a:gd name="connsiteY64" fmla="*/ 265104 h 575155"/>
              <a:gd name="connsiteX65" fmla="*/ 955020 w 1540911"/>
              <a:gd name="connsiteY65" fmla="*/ 259919 h 575155"/>
              <a:gd name="connsiteX66" fmla="*/ 922895 w 1540911"/>
              <a:gd name="connsiteY66" fmla="*/ 294848 h 575155"/>
              <a:gd name="connsiteX67" fmla="*/ 900456 w 1540911"/>
              <a:gd name="connsiteY67" fmla="*/ 300137 h 575155"/>
              <a:gd name="connsiteX68" fmla="*/ 838748 w 1540911"/>
              <a:gd name="connsiteY68" fmla="*/ 314483 h 575155"/>
              <a:gd name="connsiteX69" fmla="*/ 835943 w 1540911"/>
              <a:gd name="connsiteY69" fmla="*/ 315856 h 575155"/>
              <a:gd name="connsiteX70" fmla="*/ 764549 w 1540911"/>
              <a:gd name="connsiteY70" fmla="*/ 330888 h 575155"/>
              <a:gd name="connsiteX71" fmla="*/ 734966 w 1540911"/>
              <a:gd name="connsiteY71" fmla="*/ 342532 h 575155"/>
              <a:gd name="connsiteX72" fmla="*/ 724857 w 1540911"/>
              <a:gd name="connsiteY72" fmla="*/ 359463 h 575155"/>
              <a:gd name="connsiteX73" fmla="*/ 690774 w 1540911"/>
              <a:gd name="connsiteY73" fmla="*/ 367776 h 575155"/>
              <a:gd name="connsiteX74" fmla="*/ 675055 w 1540911"/>
              <a:gd name="connsiteY74" fmla="*/ 382488 h 575155"/>
              <a:gd name="connsiteX75" fmla="*/ 653624 w 1540911"/>
              <a:gd name="connsiteY75" fmla="*/ 401435 h 575155"/>
              <a:gd name="connsiteX76" fmla="*/ 718119 w 1540911"/>
              <a:gd name="connsiteY76" fmla="*/ 442483 h 575155"/>
              <a:gd name="connsiteX77" fmla="*/ 715332 w 1540911"/>
              <a:gd name="connsiteY77" fmla="*/ 457533 h 575155"/>
              <a:gd name="connsiteX78" fmla="*/ 745319 w 1540911"/>
              <a:gd name="connsiteY78" fmla="*/ 462998 h 575155"/>
              <a:gd name="connsiteX79" fmla="*/ 760896 w 1540911"/>
              <a:gd name="connsiteY79" fmla="*/ 495429 h 575155"/>
              <a:gd name="connsiteX80" fmla="*/ 781831 w 1540911"/>
              <a:gd name="connsiteY80" fmla="*/ 453049 h 575155"/>
              <a:gd name="connsiteX81" fmla="*/ 812964 w 1540911"/>
              <a:gd name="connsiteY81" fmla="*/ 445356 h 575155"/>
              <a:gd name="connsiteX82" fmla="*/ 859742 w 1540911"/>
              <a:gd name="connsiteY82" fmla="*/ 454335 h 575155"/>
              <a:gd name="connsiteX83" fmla="*/ 891720 w 1540911"/>
              <a:gd name="connsiteY83" fmla="*/ 479548 h 575155"/>
              <a:gd name="connsiteX84" fmla="*/ 875212 w 1540911"/>
              <a:gd name="connsiteY84" fmla="*/ 533265 h 575155"/>
              <a:gd name="connsiteX85" fmla="*/ 847611 w 1540911"/>
              <a:gd name="connsiteY85" fmla="*/ 527036 h 575155"/>
              <a:gd name="connsiteX86" fmla="*/ 836082 w 1540911"/>
              <a:gd name="connsiteY86" fmla="*/ 517599 h 575155"/>
              <a:gd name="connsiteX87" fmla="*/ 790063 w 1540911"/>
              <a:gd name="connsiteY87" fmla="*/ 529448 h 575155"/>
              <a:gd name="connsiteX88" fmla="*/ 718026 w 1540911"/>
              <a:gd name="connsiteY88" fmla="*/ 528545 h 575155"/>
              <a:gd name="connsiteX89" fmla="*/ 675863 w 1540911"/>
              <a:gd name="connsiteY89" fmla="*/ 560523 h 575155"/>
              <a:gd name="connsiteX90" fmla="*/ 625166 w 1540911"/>
              <a:gd name="connsiteY90" fmla="*/ 555385 h 575155"/>
              <a:gd name="connsiteX91" fmla="*/ 579199 w 1540911"/>
              <a:gd name="connsiteY91" fmla="*/ 574193 h 575155"/>
              <a:gd name="connsiteX92" fmla="*/ 550717 w 1540911"/>
              <a:gd name="connsiteY92" fmla="*/ 566023 h 575155"/>
              <a:gd name="connsiteX93" fmla="*/ 541567 w 1540911"/>
              <a:gd name="connsiteY93" fmla="*/ 514729 h 575155"/>
              <a:gd name="connsiteX94" fmla="*/ 484990 w 1540911"/>
              <a:gd name="connsiteY94" fmla="*/ 505401 h 575155"/>
              <a:gd name="connsiteX95" fmla="*/ 430372 w 1540911"/>
              <a:gd name="connsiteY95" fmla="*/ 522801 h 575155"/>
              <a:gd name="connsiteX96" fmla="*/ 372608 w 1540911"/>
              <a:gd name="connsiteY96" fmla="*/ 530943 h 575155"/>
              <a:gd name="connsiteX97" fmla="*/ 365959 w 1540911"/>
              <a:gd name="connsiteY97" fmla="*/ 481244 h 575155"/>
              <a:gd name="connsiteX98" fmla="*/ 390973 w 1540911"/>
              <a:gd name="connsiteY98" fmla="*/ 436810 h 575155"/>
              <a:gd name="connsiteX99" fmla="*/ 454817 w 1540911"/>
              <a:gd name="connsiteY99" fmla="*/ 417412 h 575155"/>
              <a:gd name="connsiteX100" fmla="*/ 472403 w 1540911"/>
              <a:gd name="connsiteY100" fmla="*/ 410650 h 575155"/>
              <a:gd name="connsiteX101" fmla="*/ 496572 w 1540911"/>
              <a:gd name="connsiteY101" fmla="*/ 406978 h 575155"/>
              <a:gd name="connsiteX102" fmla="*/ 509039 w 1540911"/>
              <a:gd name="connsiteY102" fmla="*/ 397621 h 575155"/>
              <a:gd name="connsiteX103" fmla="*/ 457280 w 1540911"/>
              <a:gd name="connsiteY103" fmla="*/ 384605 h 575155"/>
              <a:gd name="connsiteX104" fmla="*/ 389962 w 1540911"/>
              <a:gd name="connsiteY104" fmla="*/ 395825 h 575155"/>
              <a:gd name="connsiteX105" fmla="*/ 298671 w 1540911"/>
              <a:gd name="connsiteY105" fmla="*/ 360471 h 575155"/>
              <a:gd name="connsiteX106" fmla="*/ 284501 w 1540911"/>
              <a:gd name="connsiteY106" fmla="*/ 331911 h 575155"/>
              <a:gd name="connsiteX107" fmla="*/ 237651 w 1540911"/>
              <a:gd name="connsiteY107" fmla="*/ 309983 h 575155"/>
              <a:gd name="connsiteX108" fmla="*/ 194145 w 1540911"/>
              <a:gd name="connsiteY108" fmla="*/ 314483 h 575155"/>
              <a:gd name="connsiteX109" fmla="*/ 167820 w 1540911"/>
              <a:gd name="connsiteY109" fmla="*/ 350961 h 575155"/>
              <a:gd name="connsiteX110" fmla="*/ 131911 w 1540911"/>
              <a:gd name="connsiteY110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169727 w 1540911"/>
              <a:gd name="connsiteY59" fmla="*/ 213506 h 575155"/>
              <a:gd name="connsiteX60" fmla="*/ 1091189 w 1540911"/>
              <a:gd name="connsiteY60" fmla="*/ 230335 h 575155"/>
              <a:gd name="connsiteX61" fmla="*/ 1058407 w 1540911"/>
              <a:gd name="connsiteY61" fmla="*/ 246186 h 575155"/>
              <a:gd name="connsiteX62" fmla="*/ 1015034 w 1540911"/>
              <a:gd name="connsiteY62" fmla="*/ 240547 h 575155"/>
              <a:gd name="connsiteX63" fmla="*/ 978993 w 1540911"/>
              <a:gd name="connsiteY63" fmla="*/ 265104 h 575155"/>
              <a:gd name="connsiteX64" fmla="*/ 955020 w 1540911"/>
              <a:gd name="connsiteY64" fmla="*/ 259919 h 575155"/>
              <a:gd name="connsiteX65" fmla="*/ 922895 w 1540911"/>
              <a:gd name="connsiteY65" fmla="*/ 294848 h 575155"/>
              <a:gd name="connsiteX66" fmla="*/ 900456 w 1540911"/>
              <a:gd name="connsiteY66" fmla="*/ 300137 h 575155"/>
              <a:gd name="connsiteX67" fmla="*/ 838748 w 1540911"/>
              <a:gd name="connsiteY67" fmla="*/ 314483 h 575155"/>
              <a:gd name="connsiteX68" fmla="*/ 835943 w 1540911"/>
              <a:gd name="connsiteY68" fmla="*/ 315856 h 575155"/>
              <a:gd name="connsiteX69" fmla="*/ 764549 w 1540911"/>
              <a:gd name="connsiteY69" fmla="*/ 330888 h 575155"/>
              <a:gd name="connsiteX70" fmla="*/ 734966 w 1540911"/>
              <a:gd name="connsiteY70" fmla="*/ 342532 h 575155"/>
              <a:gd name="connsiteX71" fmla="*/ 724857 w 1540911"/>
              <a:gd name="connsiteY71" fmla="*/ 359463 h 575155"/>
              <a:gd name="connsiteX72" fmla="*/ 690774 w 1540911"/>
              <a:gd name="connsiteY72" fmla="*/ 367776 h 575155"/>
              <a:gd name="connsiteX73" fmla="*/ 675055 w 1540911"/>
              <a:gd name="connsiteY73" fmla="*/ 382488 h 575155"/>
              <a:gd name="connsiteX74" fmla="*/ 653624 w 1540911"/>
              <a:gd name="connsiteY74" fmla="*/ 401435 h 575155"/>
              <a:gd name="connsiteX75" fmla="*/ 718119 w 1540911"/>
              <a:gd name="connsiteY75" fmla="*/ 442483 h 575155"/>
              <a:gd name="connsiteX76" fmla="*/ 715332 w 1540911"/>
              <a:gd name="connsiteY76" fmla="*/ 457533 h 575155"/>
              <a:gd name="connsiteX77" fmla="*/ 745319 w 1540911"/>
              <a:gd name="connsiteY77" fmla="*/ 462998 h 575155"/>
              <a:gd name="connsiteX78" fmla="*/ 760896 w 1540911"/>
              <a:gd name="connsiteY78" fmla="*/ 495429 h 575155"/>
              <a:gd name="connsiteX79" fmla="*/ 781831 w 1540911"/>
              <a:gd name="connsiteY79" fmla="*/ 453049 h 575155"/>
              <a:gd name="connsiteX80" fmla="*/ 812964 w 1540911"/>
              <a:gd name="connsiteY80" fmla="*/ 445356 h 575155"/>
              <a:gd name="connsiteX81" fmla="*/ 859742 w 1540911"/>
              <a:gd name="connsiteY81" fmla="*/ 454335 h 575155"/>
              <a:gd name="connsiteX82" fmla="*/ 891720 w 1540911"/>
              <a:gd name="connsiteY82" fmla="*/ 479548 h 575155"/>
              <a:gd name="connsiteX83" fmla="*/ 875212 w 1540911"/>
              <a:gd name="connsiteY83" fmla="*/ 533265 h 575155"/>
              <a:gd name="connsiteX84" fmla="*/ 847611 w 1540911"/>
              <a:gd name="connsiteY84" fmla="*/ 527036 h 575155"/>
              <a:gd name="connsiteX85" fmla="*/ 836082 w 1540911"/>
              <a:gd name="connsiteY85" fmla="*/ 517599 h 575155"/>
              <a:gd name="connsiteX86" fmla="*/ 790063 w 1540911"/>
              <a:gd name="connsiteY86" fmla="*/ 529448 h 575155"/>
              <a:gd name="connsiteX87" fmla="*/ 718026 w 1540911"/>
              <a:gd name="connsiteY87" fmla="*/ 528545 h 575155"/>
              <a:gd name="connsiteX88" fmla="*/ 675863 w 1540911"/>
              <a:gd name="connsiteY88" fmla="*/ 560523 h 575155"/>
              <a:gd name="connsiteX89" fmla="*/ 625166 w 1540911"/>
              <a:gd name="connsiteY89" fmla="*/ 555385 h 575155"/>
              <a:gd name="connsiteX90" fmla="*/ 579199 w 1540911"/>
              <a:gd name="connsiteY90" fmla="*/ 574193 h 575155"/>
              <a:gd name="connsiteX91" fmla="*/ 550717 w 1540911"/>
              <a:gd name="connsiteY91" fmla="*/ 566023 h 575155"/>
              <a:gd name="connsiteX92" fmla="*/ 541567 w 1540911"/>
              <a:gd name="connsiteY92" fmla="*/ 514729 h 575155"/>
              <a:gd name="connsiteX93" fmla="*/ 484990 w 1540911"/>
              <a:gd name="connsiteY93" fmla="*/ 505401 h 575155"/>
              <a:gd name="connsiteX94" fmla="*/ 430372 w 1540911"/>
              <a:gd name="connsiteY94" fmla="*/ 522801 h 575155"/>
              <a:gd name="connsiteX95" fmla="*/ 372608 w 1540911"/>
              <a:gd name="connsiteY95" fmla="*/ 530943 h 575155"/>
              <a:gd name="connsiteX96" fmla="*/ 365959 w 1540911"/>
              <a:gd name="connsiteY96" fmla="*/ 481244 h 575155"/>
              <a:gd name="connsiteX97" fmla="*/ 390973 w 1540911"/>
              <a:gd name="connsiteY97" fmla="*/ 436810 h 575155"/>
              <a:gd name="connsiteX98" fmla="*/ 454817 w 1540911"/>
              <a:gd name="connsiteY98" fmla="*/ 417412 h 575155"/>
              <a:gd name="connsiteX99" fmla="*/ 472403 w 1540911"/>
              <a:gd name="connsiteY99" fmla="*/ 410650 h 575155"/>
              <a:gd name="connsiteX100" fmla="*/ 496572 w 1540911"/>
              <a:gd name="connsiteY100" fmla="*/ 406978 h 575155"/>
              <a:gd name="connsiteX101" fmla="*/ 509039 w 1540911"/>
              <a:gd name="connsiteY101" fmla="*/ 397621 h 575155"/>
              <a:gd name="connsiteX102" fmla="*/ 457280 w 1540911"/>
              <a:gd name="connsiteY102" fmla="*/ 384605 h 575155"/>
              <a:gd name="connsiteX103" fmla="*/ 389962 w 1540911"/>
              <a:gd name="connsiteY103" fmla="*/ 395825 h 575155"/>
              <a:gd name="connsiteX104" fmla="*/ 298671 w 1540911"/>
              <a:gd name="connsiteY104" fmla="*/ 360471 h 575155"/>
              <a:gd name="connsiteX105" fmla="*/ 284501 w 1540911"/>
              <a:gd name="connsiteY105" fmla="*/ 331911 h 575155"/>
              <a:gd name="connsiteX106" fmla="*/ 237651 w 1540911"/>
              <a:gd name="connsiteY106" fmla="*/ 309983 h 575155"/>
              <a:gd name="connsiteX107" fmla="*/ 194145 w 1540911"/>
              <a:gd name="connsiteY107" fmla="*/ 314483 h 575155"/>
              <a:gd name="connsiteX108" fmla="*/ 167820 w 1540911"/>
              <a:gd name="connsiteY108" fmla="*/ 350961 h 575155"/>
              <a:gd name="connsiteX109" fmla="*/ 131911 w 1540911"/>
              <a:gd name="connsiteY109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40701 w 1540911"/>
              <a:gd name="connsiteY54" fmla="*/ 280824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091189 w 1540911"/>
              <a:gd name="connsiteY59" fmla="*/ 230335 h 575155"/>
              <a:gd name="connsiteX60" fmla="*/ 1058407 w 1540911"/>
              <a:gd name="connsiteY60" fmla="*/ 246186 h 575155"/>
              <a:gd name="connsiteX61" fmla="*/ 1015034 w 1540911"/>
              <a:gd name="connsiteY61" fmla="*/ 240547 h 575155"/>
              <a:gd name="connsiteX62" fmla="*/ 978993 w 1540911"/>
              <a:gd name="connsiteY62" fmla="*/ 265104 h 575155"/>
              <a:gd name="connsiteX63" fmla="*/ 955020 w 1540911"/>
              <a:gd name="connsiteY63" fmla="*/ 259919 h 575155"/>
              <a:gd name="connsiteX64" fmla="*/ 922895 w 1540911"/>
              <a:gd name="connsiteY64" fmla="*/ 294848 h 575155"/>
              <a:gd name="connsiteX65" fmla="*/ 900456 w 1540911"/>
              <a:gd name="connsiteY65" fmla="*/ 300137 h 575155"/>
              <a:gd name="connsiteX66" fmla="*/ 838748 w 1540911"/>
              <a:gd name="connsiteY66" fmla="*/ 314483 h 575155"/>
              <a:gd name="connsiteX67" fmla="*/ 835943 w 1540911"/>
              <a:gd name="connsiteY67" fmla="*/ 315856 h 575155"/>
              <a:gd name="connsiteX68" fmla="*/ 764549 w 1540911"/>
              <a:gd name="connsiteY68" fmla="*/ 330888 h 575155"/>
              <a:gd name="connsiteX69" fmla="*/ 734966 w 1540911"/>
              <a:gd name="connsiteY69" fmla="*/ 342532 h 575155"/>
              <a:gd name="connsiteX70" fmla="*/ 724857 w 1540911"/>
              <a:gd name="connsiteY70" fmla="*/ 359463 h 575155"/>
              <a:gd name="connsiteX71" fmla="*/ 690774 w 1540911"/>
              <a:gd name="connsiteY71" fmla="*/ 367776 h 575155"/>
              <a:gd name="connsiteX72" fmla="*/ 675055 w 1540911"/>
              <a:gd name="connsiteY72" fmla="*/ 382488 h 575155"/>
              <a:gd name="connsiteX73" fmla="*/ 653624 w 1540911"/>
              <a:gd name="connsiteY73" fmla="*/ 401435 h 575155"/>
              <a:gd name="connsiteX74" fmla="*/ 718119 w 1540911"/>
              <a:gd name="connsiteY74" fmla="*/ 442483 h 575155"/>
              <a:gd name="connsiteX75" fmla="*/ 715332 w 1540911"/>
              <a:gd name="connsiteY75" fmla="*/ 457533 h 575155"/>
              <a:gd name="connsiteX76" fmla="*/ 745319 w 1540911"/>
              <a:gd name="connsiteY76" fmla="*/ 462998 h 575155"/>
              <a:gd name="connsiteX77" fmla="*/ 760896 w 1540911"/>
              <a:gd name="connsiteY77" fmla="*/ 495429 h 575155"/>
              <a:gd name="connsiteX78" fmla="*/ 781831 w 1540911"/>
              <a:gd name="connsiteY78" fmla="*/ 453049 h 575155"/>
              <a:gd name="connsiteX79" fmla="*/ 812964 w 1540911"/>
              <a:gd name="connsiteY79" fmla="*/ 445356 h 575155"/>
              <a:gd name="connsiteX80" fmla="*/ 859742 w 1540911"/>
              <a:gd name="connsiteY80" fmla="*/ 454335 h 575155"/>
              <a:gd name="connsiteX81" fmla="*/ 891720 w 1540911"/>
              <a:gd name="connsiteY81" fmla="*/ 479548 h 575155"/>
              <a:gd name="connsiteX82" fmla="*/ 875212 w 1540911"/>
              <a:gd name="connsiteY82" fmla="*/ 533265 h 575155"/>
              <a:gd name="connsiteX83" fmla="*/ 847611 w 1540911"/>
              <a:gd name="connsiteY83" fmla="*/ 527036 h 575155"/>
              <a:gd name="connsiteX84" fmla="*/ 836082 w 1540911"/>
              <a:gd name="connsiteY84" fmla="*/ 517599 h 575155"/>
              <a:gd name="connsiteX85" fmla="*/ 790063 w 1540911"/>
              <a:gd name="connsiteY85" fmla="*/ 529448 h 575155"/>
              <a:gd name="connsiteX86" fmla="*/ 718026 w 1540911"/>
              <a:gd name="connsiteY86" fmla="*/ 528545 h 575155"/>
              <a:gd name="connsiteX87" fmla="*/ 675863 w 1540911"/>
              <a:gd name="connsiteY87" fmla="*/ 560523 h 575155"/>
              <a:gd name="connsiteX88" fmla="*/ 625166 w 1540911"/>
              <a:gd name="connsiteY88" fmla="*/ 555385 h 575155"/>
              <a:gd name="connsiteX89" fmla="*/ 579199 w 1540911"/>
              <a:gd name="connsiteY89" fmla="*/ 574193 h 575155"/>
              <a:gd name="connsiteX90" fmla="*/ 550717 w 1540911"/>
              <a:gd name="connsiteY90" fmla="*/ 566023 h 575155"/>
              <a:gd name="connsiteX91" fmla="*/ 541567 w 1540911"/>
              <a:gd name="connsiteY91" fmla="*/ 514729 h 575155"/>
              <a:gd name="connsiteX92" fmla="*/ 484990 w 1540911"/>
              <a:gd name="connsiteY92" fmla="*/ 505401 h 575155"/>
              <a:gd name="connsiteX93" fmla="*/ 430372 w 1540911"/>
              <a:gd name="connsiteY93" fmla="*/ 522801 h 575155"/>
              <a:gd name="connsiteX94" fmla="*/ 372608 w 1540911"/>
              <a:gd name="connsiteY94" fmla="*/ 530943 h 575155"/>
              <a:gd name="connsiteX95" fmla="*/ 365959 w 1540911"/>
              <a:gd name="connsiteY95" fmla="*/ 481244 h 575155"/>
              <a:gd name="connsiteX96" fmla="*/ 390973 w 1540911"/>
              <a:gd name="connsiteY96" fmla="*/ 436810 h 575155"/>
              <a:gd name="connsiteX97" fmla="*/ 454817 w 1540911"/>
              <a:gd name="connsiteY97" fmla="*/ 417412 h 575155"/>
              <a:gd name="connsiteX98" fmla="*/ 472403 w 1540911"/>
              <a:gd name="connsiteY98" fmla="*/ 410650 h 575155"/>
              <a:gd name="connsiteX99" fmla="*/ 496572 w 1540911"/>
              <a:gd name="connsiteY99" fmla="*/ 406978 h 575155"/>
              <a:gd name="connsiteX100" fmla="*/ 509039 w 1540911"/>
              <a:gd name="connsiteY100" fmla="*/ 397621 h 575155"/>
              <a:gd name="connsiteX101" fmla="*/ 457280 w 1540911"/>
              <a:gd name="connsiteY101" fmla="*/ 384605 h 575155"/>
              <a:gd name="connsiteX102" fmla="*/ 389962 w 1540911"/>
              <a:gd name="connsiteY102" fmla="*/ 395825 h 575155"/>
              <a:gd name="connsiteX103" fmla="*/ 298671 w 1540911"/>
              <a:gd name="connsiteY103" fmla="*/ 360471 h 575155"/>
              <a:gd name="connsiteX104" fmla="*/ 284501 w 1540911"/>
              <a:gd name="connsiteY104" fmla="*/ 331911 h 575155"/>
              <a:gd name="connsiteX105" fmla="*/ 237651 w 1540911"/>
              <a:gd name="connsiteY105" fmla="*/ 309983 h 575155"/>
              <a:gd name="connsiteX106" fmla="*/ 194145 w 1540911"/>
              <a:gd name="connsiteY106" fmla="*/ 314483 h 575155"/>
              <a:gd name="connsiteX107" fmla="*/ 167820 w 1540911"/>
              <a:gd name="connsiteY107" fmla="*/ 350961 h 575155"/>
              <a:gd name="connsiteX108" fmla="*/ 131911 w 1540911"/>
              <a:gd name="connsiteY108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23882 w 1540911"/>
              <a:gd name="connsiteY53" fmla="*/ 327148 h 575155"/>
              <a:gd name="connsiteX54" fmla="*/ 1018943 w 1540911"/>
              <a:gd name="connsiteY54" fmla="*/ 277105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091189 w 1540911"/>
              <a:gd name="connsiteY59" fmla="*/ 230335 h 575155"/>
              <a:gd name="connsiteX60" fmla="*/ 1058407 w 1540911"/>
              <a:gd name="connsiteY60" fmla="*/ 246186 h 575155"/>
              <a:gd name="connsiteX61" fmla="*/ 1015034 w 1540911"/>
              <a:gd name="connsiteY61" fmla="*/ 240547 h 575155"/>
              <a:gd name="connsiteX62" fmla="*/ 978993 w 1540911"/>
              <a:gd name="connsiteY62" fmla="*/ 265104 h 575155"/>
              <a:gd name="connsiteX63" fmla="*/ 955020 w 1540911"/>
              <a:gd name="connsiteY63" fmla="*/ 259919 h 575155"/>
              <a:gd name="connsiteX64" fmla="*/ 922895 w 1540911"/>
              <a:gd name="connsiteY64" fmla="*/ 294848 h 575155"/>
              <a:gd name="connsiteX65" fmla="*/ 900456 w 1540911"/>
              <a:gd name="connsiteY65" fmla="*/ 300137 h 575155"/>
              <a:gd name="connsiteX66" fmla="*/ 838748 w 1540911"/>
              <a:gd name="connsiteY66" fmla="*/ 314483 h 575155"/>
              <a:gd name="connsiteX67" fmla="*/ 835943 w 1540911"/>
              <a:gd name="connsiteY67" fmla="*/ 315856 h 575155"/>
              <a:gd name="connsiteX68" fmla="*/ 764549 w 1540911"/>
              <a:gd name="connsiteY68" fmla="*/ 330888 h 575155"/>
              <a:gd name="connsiteX69" fmla="*/ 734966 w 1540911"/>
              <a:gd name="connsiteY69" fmla="*/ 342532 h 575155"/>
              <a:gd name="connsiteX70" fmla="*/ 724857 w 1540911"/>
              <a:gd name="connsiteY70" fmla="*/ 359463 h 575155"/>
              <a:gd name="connsiteX71" fmla="*/ 690774 w 1540911"/>
              <a:gd name="connsiteY71" fmla="*/ 367776 h 575155"/>
              <a:gd name="connsiteX72" fmla="*/ 675055 w 1540911"/>
              <a:gd name="connsiteY72" fmla="*/ 382488 h 575155"/>
              <a:gd name="connsiteX73" fmla="*/ 653624 w 1540911"/>
              <a:gd name="connsiteY73" fmla="*/ 401435 h 575155"/>
              <a:gd name="connsiteX74" fmla="*/ 718119 w 1540911"/>
              <a:gd name="connsiteY74" fmla="*/ 442483 h 575155"/>
              <a:gd name="connsiteX75" fmla="*/ 715332 w 1540911"/>
              <a:gd name="connsiteY75" fmla="*/ 457533 h 575155"/>
              <a:gd name="connsiteX76" fmla="*/ 745319 w 1540911"/>
              <a:gd name="connsiteY76" fmla="*/ 462998 h 575155"/>
              <a:gd name="connsiteX77" fmla="*/ 760896 w 1540911"/>
              <a:gd name="connsiteY77" fmla="*/ 495429 h 575155"/>
              <a:gd name="connsiteX78" fmla="*/ 781831 w 1540911"/>
              <a:gd name="connsiteY78" fmla="*/ 453049 h 575155"/>
              <a:gd name="connsiteX79" fmla="*/ 812964 w 1540911"/>
              <a:gd name="connsiteY79" fmla="*/ 445356 h 575155"/>
              <a:gd name="connsiteX80" fmla="*/ 859742 w 1540911"/>
              <a:gd name="connsiteY80" fmla="*/ 454335 h 575155"/>
              <a:gd name="connsiteX81" fmla="*/ 891720 w 1540911"/>
              <a:gd name="connsiteY81" fmla="*/ 479548 h 575155"/>
              <a:gd name="connsiteX82" fmla="*/ 875212 w 1540911"/>
              <a:gd name="connsiteY82" fmla="*/ 533265 h 575155"/>
              <a:gd name="connsiteX83" fmla="*/ 847611 w 1540911"/>
              <a:gd name="connsiteY83" fmla="*/ 527036 h 575155"/>
              <a:gd name="connsiteX84" fmla="*/ 836082 w 1540911"/>
              <a:gd name="connsiteY84" fmla="*/ 517599 h 575155"/>
              <a:gd name="connsiteX85" fmla="*/ 790063 w 1540911"/>
              <a:gd name="connsiteY85" fmla="*/ 529448 h 575155"/>
              <a:gd name="connsiteX86" fmla="*/ 718026 w 1540911"/>
              <a:gd name="connsiteY86" fmla="*/ 528545 h 575155"/>
              <a:gd name="connsiteX87" fmla="*/ 675863 w 1540911"/>
              <a:gd name="connsiteY87" fmla="*/ 560523 h 575155"/>
              <a:gd name="connsiteX88" fmla="*/ 625166 w 1540911"/>
              <a:gd name="connsiteY88" fmla="*/ 555385 h 575155"/>
              <a:gd name="connsiteX89" fmla="*/ 579199 w 1540911"/>
              <a:gd name="connsiteY89" fmla="*/ 574193 h 575155"/>
              <a:gd name="connsiteX90" fmla="*/ 550717 w 1540911"/>
              <a:gd name="connsiteY90" fmla="*/ 566023 h 575155"/>
              <a:gd name="connsiteX91" fmla="*/ 541567 w 1540911"/>
              <a:gd name="connsiteY91" fmla="*/ 514729 h 575155"/>
              <a:gd name="connsiteX92" fmla="*/ 484990 w 1540911"/>
              <a:gd name="connsiteY92" fmla="*/ 505401 h 575155"/>
              <a:gd name="connsiteX93" fmla="*/ 430372 w 1540911"/>
              <a:gd name="connsiteY93" fmla="*/ 522801 h 575155"/>
              <a:gd name="connsiteX94" fmla="*/ 372608 w 1540911"/>
              <a:gd name="connsiteY94" fmla="*/ 530943 h 575155"/>
              <a:gd name="connsiteX95" fmla="*/ 365959 w 1540911"/>
              <a:gd name="connsiteY95" fmla="*/ 481244 h 575155"/>
              <a:gd name="connsiteX96" fmla="*/ 390973 w 1540911"/>
              <a:gd name="connsiteY96" fmla="*/ 436810 h 575155"/>
              <a:gd name="connsiteX97" fmla="*/ 454817 w 1540911"/>
              <a:gd name="connsiteY97" fmla="*/ 417412 h 575155"/>
              <a:gd name="connsiteX98" fmla="*/ 472403 w 1540911"/>
              <a:gd name="connsiteY98" fmla="*/ 410650 h 575155"/>
              <a:gd name="connsiteX99" fmla="*/ 496572 w 1540911"/>
              <a:gd name="connsiteY99" fmla="*/ 406978 h 575155"/>
              <a:gd name="connsiteX100" fmla="*/ 509039 w 1540911"/>
              <a:gd name="connsiteY100" fmla="*/ 397621 h 575155"/>
              <a:gd name="connsiteX101" fmla="*/ 457280 w 1540911"/>
              <a:gd name="connsiteY101" fmla="*/ 384605 h 575155"/>
              <a:gd name="connsiteX102" fmla="*/ 389962 w 1540911"/>
              <a:gd name="connsiteY102" fmla="*/ 395825 h 575155"/>
              <a:gd name="connsiteX103" fmla="*/ 298671 w 1540911"/>
              <a:gd name="connsiteY103" fmla="*/ 360471 h 575155"/>
              <a:gd name="connsiteX104" fmla="*/ 284501 w 1540911"/>
              <a:gd name="connsiteY104" fmla="*/ 331911 h 575155"/>
              <a:gd name="connsiteX105" fmla="*/ 237651 w 1540911"/>
              <a:gd name="connsiteY105" fmla="*/ 309983 h 575155"/>
              <a:gd name="connsiteX106" fmla="*/ 194145 w 1540911"/>
              <a:gd name="connsiteY106" fmla="*/ 314483 h 575155"/>
              <a:gd name="connsiteX107" fmla="*/ 167820 w 1540911"/>
              <a:gd name="connsiteY107" fmla="*/ 350961 h 575155"/>
              <a:gd name="connsiteX108" fmla="*/ 131911 w 1540911"/>
              <a:gd name="connsiteY108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45638 w 1540911"/>
              <a:gd name="connsiteY53" fmla="*/ 323429 h 575155"/>
              <a:gd name="connsiteX54" fmla="*/ 1018943 w 1540911"/>
              <a:gd name="connsiteY54" fmla="*/ 277105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091189 w 1540911"/>
              <a:gd name="connsiteY59" fmla="*/ 230335 h 575155"/>
              <a:gd name="connsiteX60" fmla="*/ 1058407 w 1540911"/>
              <a:gd name="connsiteY60" fmla="*/ 246186 h 575155"/>
              <a:gd name="connsiteX61" fmla="*/ 1015034 w 1540911"/>
              <a:gd name="connsiteY61" fmla="*/ 240547 h 575155"/>
              <a:gd name="connsiteX62" fmla="*/ 978993 w 1540911"/>
              <a:gd name="connsiteY62" fmla="*/ 265104 h 575155"/>
              <a:gd name="connsiteX63" fmla="*/ 955020 w 1540911"/>
              <a:gd name="connsiteY63" fmla="*/ 259919 h 575155"/>
              <a:gd name="connsiteX64" fmla="*/ 922895 w 1540911"/>
              <a:gd name="connsiteY64" fmla="*/ 294848 h 575155"/>
              <a:gd name="connsiteX65" fmla="*/ 900456 w 1540911"/>
              <a:gd name="connsiteY65" fmla="*/ 300137 h 575155"/>
              <a:gd name="connsiteX66" fmla="*/ 838748 w 1540911"/>
              <a:gd name="connsiteY66" fmla="*/ 314483 h 575155"/>
              <a:gd name="connsiteX67" fmla="*/ 835943 w 1540911"/>
              <a:gd name="connsiteY67" fmla="*/ 315856 h 575155"/>
              <a:gd name="connsiteX68" fmla="*/ 764549 w 1540911"/>
              <a:gd name="connsiteY68" fmla="*/ 330888 h 575155"/>
              <a:gd name="connsiteX69" fmla="*/ 734966 w 1540911"/>
              <a:gd name="connsiteY69" fmla="*/ 342532 h 575155"/>
              <a:gd name="connsiteX70" fmla="*/ 724857 w 1540911"/>
              <a:gd name="connsiteY70" fmla="*/ 359463 h 575155"/>
              <a:gd name="connsiteX71" fmla="*/ 690774 w 1540911"/>
              <a:gd name="connsiteY71" fmla="*/ 367776 h 575155"/>
              <a:gd name="connsiteX72" fmla="*/ 675055 w 1540911"/>
              <a:gd name="connsiteY72" fmla="*/ 382488 h 575155"/>
              <a:gd name="connsiteX73" fmla="*/ 653624 w 1540911"/>
              <a:gd name="connsiteY73" fmla="*/ 401435 h 575155"/>
              <a:gd name="connsiteX74" fmla="*/ 718119 w 1540911"/>
              <a:gd name="connsiteY74" fmla="*/ 442483 h 575155"/>
              <a:gd name="connsiteX75" fmla="*/ 715332 w 1540911"/>
              <a:gd name="connsiteY75" fmla="*/ 457533 h 575155"/>
              <a:gd name="connsiteX76" fmla="*/ 745319 w 1540911"/>
              <a:gd name="connsiteY76" fmla="*/ 462998 h 575155"/>
              <a:gd name="connsiteX77" fmla="*/ 760896 w 1540911"/>
              <a:gd name="connsiteY77" fmla="*/ 495429 h 575155"/>
              <a:gd name="connsiteX78" fmla="*/ 781831 w 1540911"/>
              <a:gd name="connsiteY78" fmla="*/ 453049 h 575155"/>
              <a:gd name="connsiteX79" fmla="*/ 812964 w 1540911"/>
              <a:gd name="connsiteY79" fmla="*/ 445356 h 575155"/>
              <a:gd name="connsiteX80" fmla="*/ 859742 w 1540911"/>
              <a:gd name="connsiteY80" fmla="*/ 454335 h 575155"/>
              <a:gd name="connsiteX81" fmla="*/ 891720 w 1540911"/>
              <a:gd name="connsiteY81" fmla="*/ 479548 h 575155"/>
              <a:gd name="connsiteX82" fmla="*/ 875212 w 1540911"/>
              <a:gd name="connsiteY82" fmla="*/ 533265 h 575155"/>
              <a:gd name="connsiteX83" fmla="*/ 847611 w 1540911"/>
              <a:gd name="connsiteY83" fmla="*/ 527036 h 575155"/>
              <a:gd name="connsiteX84" fmla="*/ 836082 w 1540911"/>
              <a:gd name="connsiteY84" fmla="*/ 517599 h 575155"/>
              <a:gd name="connsiteX85" fmla="*/ 790063 w 1540911"/>
              <a:gd name="connsiteY85" fmla="*/ 529448 h 575155"/>
              <a:gd name="connsiteX86" fmla="*/ 718026 w 1540911"/>
              <a:gd name="connsiteY86" fmla="*/ 528545 h 575155"/>
              <a:gd name="connsiteX87" fmla="*/ 675863 w 1540911"/>
              <a:gd name="connsiteY87" fmla="*/ 560523 h 575155"/>
              <a:gd name="connsiteX88" fmla="*/ 625166 w 1540911"/>
              <a:gd name="connsiteY88" fmla="*/ 555385 h 575155"/>
              <a:gd name="connsiteX89" fmla="*/ 579199 w 1540911"/>
              <a:gd name="connsiteY89" fmla="*/ 574193 h 575155"/>
              <a:gd name="connsiteX90" fmla="*/ 550717 w 1540911"/>
              <a:gd name="connsiteY90" fmla="*/ 566023 h 575155"/>
              <a:gd name="connsiteX91" fmla="*/ 541567 w 1540911"/>
              <a:gd name="connsiteY91" fmla="*/ 514729 h 575155"/>
              <a:gd name="connsiteX92" fmla="*/ 484990 w 1540911"/>
              <a:gd name="connsiteY92" fmla="*/ 505401 h 575155"/>
              <a:gd name="connsiteX93" fmla="*/ 430372 w 1540911"/>
              <a:gd name="connsiteY93" fmla="*/ 522801 h 575155"/>
              <a:gd name="connsiteX94" fmla="*/ 372608 w 1540911"/>
              <a:gd name="connsiteY94" fmla="*/ 530943 h 575155"/>
              <a:gd name="connsiteX95" fmla="*/ 365959 w 1540911"/>
              <a:gd name="connsiteY95" fmla="*/ 481244 h 575155"/>
              <a:gd name="connsiteX96" fmla="*/ 390973 w 1540911"/>
              <a:gd name="connsiteY96" fmla="*/ 436810 h 575155"/>
              <a:gd name="connsiteX97" fmla="*/ 454817 w 1540911"/>
              <a:gd name="connsiteY97" fmla="*/ 417412 h 575155"/>
              <a:gd name="connsiteX98" fmla="*/ 472403 w 1540911"/>
              <a:gd name="connsiteY98" fmla="*/ 410650 h 575155"/>
              <a:gd name="connsiteX99" fmla="*/ 496572 w 1540911"/>
              <a:gd name="connsiteY99" fmla="*/ 406978 h 575155"/>
              <a:gd name="connsiteX100" fmla="*/ 509039 w 1540911"/>
              <a:gd name="connsiteY100" fmla="*/ 397621 h 575155"/>
              <a:gd name="connsiteX101" fmla="*/ 457280 w 1540911"/>
              <a:gd name="connsiteY101" fmla="*/ 384605 h 575155"/>
              <a:gd name="connsiteX102" fmla="*/ 389962 w 1540911"/>
              <a:gd name="connsiteY102" fmla="*/ 395825 h 575155"/>
              <a:gd name="connsiteX103" fmla="*/ 298671 w 1540911"/>
              <a:gd name="connsiteY103" fmla="*/ 360471 h 575155"/>
              <a:gd name="connsiteX104" fmla="*/ 284501 w 1540911"/>
              <a:gd name="connsiteY104" fmla="*/ 331911 h 575155"/>
              <a:gd name="connsiteX105" fmla="*/ 237651 w 1540911"/>
              <a:gd name="connsiteY105" fmla="*/ 309983 h 575155"/>
              <a:gd name="connsiteX106" fmla="*/ 194145 w 1540911"/>
              <a:gd name="connsiteY106" fmla="*/ 314483 h 575155"/>
              <a:gd name="connsiteX107" fmla="*/ 167820 w 1540911"/>
              <a:gd name="connsiteY107" fmla="*/ 350961 h 575155"/>
              <a:gd name="connsiteX108" fmla="*/ 131911 w 1540911"/>
              <a:gd name="connsiteY108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50124 w 1540911"/>
              <a:gd name="connsiteY49" fmla="*/ 39778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34760 w 1540911"/>
              <a:gd name="connsiteY53" fmla="*/ 323429 h 575155"/>
              <a:gd name="connsiteX54" fmla="*/ 1018943 w 1540911"/>
              <a:gd name="connsiteY54" fmla="*/ 277105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091189 w 1540911"/>
              <a:gd name="connsiteY59" fmla="*/ 230335 h 575155"/>
              <a:gd name="connsiteX60" fmla="*/ 1058407 w 1540911"/>
              <a:gd name="connsiteY60" fmla="*/ 246186 h 575155"/>
              <a:gd name="connsiteX61" fmla="*/ 1015034 w 1540911"/>
              <a:gd name="connsiteY61" fmla="*/ 240547 h 575155"/>
              <a:gd name="connsiteX62" fmla="*/ 978993 w 1540911"/>
              <a:gd name="connsiteY62" fmla="*/ 265104 h 575155"/>
              <a:gd name="connsiteX63" fmla="*/ 955020 w 1540911"/>
              <a:gd name="connsiteY63" fmla="*/ 259919 h 575155"/>
              <a:gd name="connsiteX64" fmla="*/ 922895 w 1540911"/>
              <a:gd name="connsiteY64" fmla="*/ 294848 h 575155"/>
              <a:gd name="connsiteX65" fmla="*/ 900456 w 1540911"/>
              <a:gd name="connsiteY65" fmla="*/ 300137 h 575155"/>
              <a:gd name="connsiteX66" fmla="*/ 838748 w 1540911"/>
              <a:gd name="connsiteY66" fmla="*/ 314483 h 575155"/>
              <a:gd name="connsiteX67" fmla="*/ 835943 w 1540911"/>
              <a:gd name="connsiteY67" fmla="*/ 315856 h 575155"/>
              <a:gd name="connsiteX68" fmla="*/ 764549 w 1540911"/>
              <a:gd name="connsiteY68" fmla="*/ 330888 h 575155"/>
              <a:gd name="connsiteX69" fmla="*/ 734966 w 1540911"/>
              <a:gd name="connsiteY69" fmla="*/ 342532 h 575155"/>
              <a:gd name="connsiteX70" fmla="*/ 724857 w 1540911"/>
              <a:gd name="connsiteY70" fmla="*/ 359463 h 575155"/>
              <a:gd name="connsiteX71" fmla="*/ 690774 w 1540911"/>
              <a:gd name="connsiteY71" fmla="*/ 367776 h 575155"/>
              <a:gd name="connsiteX72" fmla="*/ 675055 w 1540911"/>
              <a:gd name="connsiteY72" fmla="*/ 382488 h 575155"/>
              <a:gd name="connsiteX73" fmla="*/ 653624 w 1540911"/>
              <a:gd name="connsiteY73" fmla="*/ 401435 h 575155"/>
              <a:gd name="connsiteX74" fmla="*/ 718119 w 1540911"/>
              <a:gd name="connsiteY74" fmla="*/ 442483 h 575155"/>
              <a:gd name="connsiteX75" fmla="*/ 715332 w 1540911"/>
              <a:gd name="connsiteY75" fmla="*/ 457533 h 575155"/>
              <a:gd name="connsiteX76" fmla="*/ 745319 w 1540911"/>
              <a:gd name="connsiteY76" fmla="*/ 462998 h 575155"/>
              <a:gd name="connsiteX77" fmla="*/ 760896 w 1540911"/>
              <a:gd name="connsiteY77" fmla="*/ 495429 h 575155"/>
              <a:gd name="connsiteX78" fmla="*/ 781831 w 1540911"/>
              <a:gd name="connsiteY78" fmla="*/ 453049 h 575155"/>
              <a:gd name="connsiteX79" fmla="*/ 812964 w 1540911"/>
              <a:gd name="connsiteY79" fmla="*/ 445356 h 575155"/>
              <a:gd name="connsiteX80" fmla="*/ 859742 w 1540911"/>
              <a:gd name="connsiteY80" fmla="*/ 454335 h 575155"/>
              <a:gd name="connsiteX81" fmla="*/ 891720 w 1540911"/>
              <a:gd name="connsiteY81" fmla="*/ 479548 h 575155"/>
              <a:gd name="connsiteX82" fmla="*/ 875212 w 1540911"/>
              <a:gd name="connsiteY82" fmla="*/ 533265 h 575155"/>
              <a:gd name="connsiteX83" fmla="*/ 847611 w 1540911"/>
              <a:gd name="connsiteY83" fmla="*/ 527036 h 575155"/>
              <a:gd name="connsiteX84" fmla="*/ 836082 w 1540911"/>
              <a:gd name="connsiteY84" fmla="*/ 517599 h 575155"/>
              <a:gd name="connsiteX85" fmla="*/ 790063 w 1540911"/>
              <a:gd name="connsiteY85" fmla="*/ 529448 h 575155"/>
              <a:gd name="connsiteX86" fmla="*/ 718026 w 1540911"/>
              <a:gd name="connsiteY86" fmla="*/ 528545 h 575155"/>
              <a:gd name="connsiteX87" fmla="*/ 675863 w 1540911"/>
              <a:gd name="connsiteY87" fmla="*/ 560523 h 575155"/>
              <a:gd name="connsiteX88" fmla="*/ 625166 w 1540911"/>
              <a:gd name="connsiteY88" fmla="*/ 555385 h 575155"/>
              <a:gd name="connsiteX89" fmla="*/ 579199 w 1540911"/>
              <a:gd name="connsiteY89" fmla="*/ 574193 h 575155"/>
              <a:gd name="connsiteX90" fmla="*/ 550717 w 1540911"/>
              <a:gd name="connsiteY90" fmla="*/ 566023 h 575155"/>
              <a:gd name="connsiteX91" fmla="*/ 541567 w 1540911"/>
              <a:gd name="connsiteY91" fmla="*/ 514729 h 575155"/>
              <a:gd name="connsiteX92" fmla="*/ 484990 w 1540911"/>
              <a:gd name="connsiteY92" fmla="*/ 505401 h 575155"/>
              <a:gd name="connsiteX93" fmla="*/ 430372 w 1540911"/>
              <a:gd name="connsiteY93" fmla="*/ 522801 h 575155"/>
              <a:gd name="connsiteX94" fmla="*/ 372608 w 1540911"/>
              <a:gd name="connsiteY94" fmla="*/ 530943 h 575155"/>
              <a:gd name="connsiteX95" fmla="*/ 365959 w 1540911"/>
              <a:gd name="connsiteY95" fmla="*/ 481244 h 575155"/>
              <a:gd name="connsiteX96" fmla="*/ 390973 w 1540911"/>
              <a:gd name="connsiteY96" fmla="*/ 436810 h 575155"/>
              <a:gd name="connsiteX97" fmla="*/ 454817 w 1540911"/>
              <a:gd name="connsiteY97" fmla="*/ 417412 h 575155"/>
              <a:gd name="connsiteX98" fmla="*/ 472403 w 1540911"/>
              <a:gd name="connsiteY98" fmla="*/ 410650 h 575155"/>
              <a:gd name="connsiteX99" fmla="*/ 496572 w 1540911"/>
              <a:gd name="connsiteY99" fmla="*/ 406978 h 575155"/>
              <a:gd name="connsiteX100" fmla="*/ 509039 w 1540911"/>
              <a:gd name="connsiteY100" fmla="*/ 397621 h 575155"/>
              <a:gd name="connsiteX101" fmla="*/ 457280 w 1540911"/>
              <a:gd name="connsiteY101" fmla="*/ 384605 h 575155"/>
              <a:gd name="connsiteX102" fmla="*/ 389962 w 1540911"/>
              <a:gd name="connsiteY102" fmla="*/ 395825 h 575155"/>
              <a:gd name="connsiteX103" fmla="*/ 298671 w 1540911"/>
              <a:gd name="connsiteY103" fmla="*/ 360471 h 575155"/>
              <a:gd name="connsiteX104" fmla="*/ 284501 w 1540911"/>
              <a:gd name="connsiteY104" fmla="*/ 331911 h 575155"/>
              <a:gd name="connsiteX105" fmla="*/ 237651 w 1540911"/>
              <a:gd name="connsiteY105" fmla="*/ 309983 h 575155"/>
              <a:gd name="connsiteX106" fmla="*/ 194145 w 1540911"/>
              <a:gd name="connsiteY106" fmla="*/ 314483 h 575155"/>
              <a:gd name="connsiteX107" fmla="*/ 167820 w 1540911"/>
              <a:gd name="connsiteY107" fmla="*/ 350961 h 575155"/>
              <a:gd name="connsiteX108" fmla="*/ 131911 w 1540911"/>
              <a:gd name="connsiteY108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31992 w 1540911"/>
              <a:gd name="connsiteY49" fmla="*/ 401503 h 575155"/>
              <a:gd name="connsiteX50" fmla="*/ 1085478 w 1540911"/>
              <a:gd name="connsiteY50" fmla="*/ 371427 h 575155"/>
              <a:gd name="connsiteX51" fmla="*/ 1088180 w 1540911"/>
              <a:gd name="connsiteY51" fmla="*/ 360106 h 575155"/>
              <a:gd name="connsiteX52" fmla="*/ 1055821 w 1540911"/>
              <a:gd name="connsiteY52" fmla="*/ 362984 h 575155"/>
              <a:gd name="connsiteX53" fmla="*/ 1034760 w 1540911"/>
              <a:gd name="connsiteY53" fmla="*/ 323429 h 575155"/>
              <a:gd name="connsiteX54" fmla="*/ 1018943 w 1540911"/>
              <a:gd name="connsiteY54" fmla="*/ 277105 h 575155"/>
              <a:gd name="connsiteX55" fmla="*/ 1102409 w 1540911"/>
              <a:gd name="connsiteY55" fmla="*/ 286433 h 575155"/>
              <a:gd name="connsiteX56" fmla="*/ 1098055 w 1540911"/>
              <a:gd name="connsiteY56" fmla="*/ 272436 h 575155"/>
              <a:gd name="connsiteX57" fmla="*/ 1133353 w 1540911"/>
              <a:gd name="connsiteY57" fmla="*/ 240046 h 575155"/>
              <a:gd name="connsiteX58" fmla="*/ 1107379 w 1540911"/>
              <a:gd name="connsiteY58" fmla="*/ 240837 h 575155"/>
              <a:gd name="connsiteX59" fmla="*/ 1091189 w 1540911"/>
              <a:gd name="connsiteY59" fmla="*/ 230335 h 575155"/>
              <a:gd name="connsiteX60" fmla="*/ 1058407 w 1540911"/>
              <a:gd name="connsiteY60" fmla="*/ 246186 h 575155"/>
              <a:gd name="connsiteX61" fmla="*/ 1015034 w 1540911"/>
              <a:gd name="connsiteY61" fmla="*/ 240547 h 575155"/>
              <a:gd name="connsiteX62" fmla="*/ 978993 w 1540911"/>
              <a:gd name="connsiteY62" fmla="*/ 265104 h 575155"/>
              <a:gd name="connsiteX63" fmla="*/ 955020 w 1540911"/>
              <a:gd name="connsiteY63" fmla="*/ 259919 h 575155"/>
              <a:gd name="connsiteX64" fmla="*/ 922895 w 1540911"/>
              <a:gd name="connsiteY64" fmla="*/ 294848 h 575155"/>
              <a:gd name="connsiteX65" fmla="*/ 900456 w 1540911"/>
              <a:gd name="connsiteY65" fmla="*/ 300137 h 575155"/>
              <a:gd name="connsiteX66" fmla="*/ 838748 w 1540911"/>
              <a:gd name="connsiteY66" fmla="*/ 314483 h 575155"/>
              <a:gd name="connsiteX67" fmla="*/ 835943 w 1540911"/>
              <a:gd name="connsiteY67" fmla="*/ 315856 h 575155"/>
              <a:gd name="connsiteX68" fmla="*/ 764549 w 1540911"/>
              <a:gd name="connsiteY68" fmla="*/ 330888 h 575155"/>
              <a:gd name="connsiteX69" fmla="*/ 734966 w 1540911"/>
              <a:gd name="connsiteY69" fmla="*/ 342532 h 575155"/>
              <a:gd name="connsiteX70" fmla="*/ 724857 w 1540911"/>
              <a:gd name="connsiteY70" fmla="*/ 359463 h 575155"/>
              <a:gd name="connsiteX71" fmla="*/ 690774 w 1540911"/>
              <a:gd name="connsiteY71" fmla="*/ 367776 h 575155"/>
              <a:gd name="connsiteX72" fmla="*/ 675055 w 1540911"/>
              <a:gd name="connsiteY72" fmla="*/ 382488 h 575155"/>
              <a:gd name="connsiteX73" fmla="*/ 653624 w 1540911"/>
              <a:gd name="connsiteY73" fmla="*/ 401435 h 575155"/>
              <a:gd name="connsiteX74" fmla="*/ 718119 w 1540911"/>
              <a:gd name="connsiteY74" fmla="*/ 442483 h 575155"/>
              <a:gd name="connsiteX75" fmla="*/ 715332 w 1540911"/>
              <a:gd name="connsiteY75" fmla="*/ 457533 h 575155"/>
              <a:gd name="connsiteX76" fmla="*/ 745319 w 1540911"/>
              <a:gd name="connsiteY76" fmla="*/ 462998 h 575155"/>
              <a:gd name="connsiteX77" fmla="*/ 760896 w 1540911"/>
              <a:gd name="connsiteY77" fmla="*/ 495429 h 575155"/>
              <a:gd name="connsiteX78" fmla="*/ 781831 w 1540911"/>
              <a:gd name="connsiteY78" fmla="*/ 453049 h 575155"/>
              <a:gd name="connsiteX79" fmla="*/ 812964 w 1540911"/>
              <a:gd name="connsiteY79" fmla="*/ 445356 h 575155"/>
              <a:gd name="connsiteX80" fmla="*/ 859742 w 1540911"/>
              <a:gd name="connsiteY80" fmla="*/ 454335 h 575155"/>
              <a:gd name="connsiteX81" fmla="*/ 891720 w 1540911"/>
              <a:gd name="connsiteY81" fmla="*/ 479548 h 575155"/>
              <a:gd name="connsiteX82" fmla="*/ 875212 w 1540911"/>
              <a:gd name="connsiteY82" fmla="*/ 533265 h 575155"/>
              <a:gd name="connsiteX83" fmla="*/ 847611 w 1540911"/>
              <a:gd name="connsiteY83" fmla="*/ 527036 h 575155"/>
              <a:gd name="connsiteX84" fmla="*/ 836082 w 1540911"/>
              <a:gd name="connsiteY84" fmla="*/ 517599 h 575155"/>
              <a:gd name="connsiteX85" fmla="*/ 790063 w 1540911"/>
              <a:gd name="connsiteY85" fmla="*/ 529448 h 575155"/>
              <a:gd name="connsiteX86" fmla="*/ 718026 w 1540911"/>
              <a:gd name="connsiteY86" fmla="*/ 528545 h 575155"/>
              <a:gd name="connsiteX87" fmla="*/ 675863 w 1540911"/>
              <a:gd name="connsiteY87" fmla="*/ 560523 h 575155"/>
              <a:gd name="connsiteX88" fmla="*/ 625166 w 1540911"/>
              <a:gd name="connsiteY88" fmla="*/ 555385 h 575155"/>
              <a:gd name="connsiteX89" fmla="*/ 579199 w 1540911"/>
              <a:gd name="connsiteY89" fmla="*/ 574193 h 575155"/>
              <a:gd name="connsiteX90" fmla="*/ 550717 w 1540911"/>
              <a:gd name="connsiteY90" fmla="*/ 566023 h 575155"/>
              <a:gd name="connsiteX91" fmla="*/ 541567 w 1540911"/>
              <a:gd name="connsiteY91" fmla="*/ 514729 h 575155"/>
              <a:gd name="connsiteX92" fmla="*/ 484990 w 1540911"/>
              <a:gd name="connsiteY92" fmla="*/ 505401 h 575155"/>
              <a:gd name="connsiteX93" fmla="*/ 430372 w 1540911"/>
              <a:gd name="connsiteY93" fmla="*/ 522801 h 575155"/>
              <a:gd name="connsiteX94" fmla="*/ 372608 w 1540911"/>
              <a:gd name="connsiteY94" fmla="*/ 530943 h 575155"/>
              <a:gd name="connsiteX95" fmla="*/ 365959 w 1540911"/>
              <a:gd name="connsiteY95" fmla="*/ 481244 h 575155"/>
              <a:gd name="connsiteX96" fmla="*/ 390973 w 1540911"/>
              <a:gd name="connsiteY96" fmla="*/ 436810 h 575155"/>
              <a:gd name="connsiteX97" fmla="*/ 454817 w 1540911"/>
              <a:gd name="connsiteY97" fmla="*/ 417412 h 575155"/>
              <a:gd name="connsiteX98" fmla="*/ 472403 w 1540911"/>
              <a:gd name="connsiteY98" fmla="*/ 410650 h 575155"/>
              <a:gd name="connsiteX99" fmla="*/ 496572 w 1540911"/>
              <a:gd name="connsiteY99" fmla="*/ 406978 h 575155"/>
              <a:gd name="connsiteX100" fmla="*/ 509039 w 1540911"/>
              <a:gd name="connsiteY100" fmla="*/ 397621 h 575155"/>
              <a:gd name="connsiteX101" fmla="*/ 457280 w 1540911"/>
              <a:gd name="connsiteY101" fmla="*/ 384605 h 575155"/>
              <a:gd name="connsiteX102" fmla="*/ 389962 w 1540911"/>
              <a:gd name="connsiteY102" fmla="*/ 395825 h 575155"/>
              <a:gd name="connsiteX103" fmla="*/ 298671 w 1540911"/>
              <a:gd name="connsiteY103" fmla="*/ 360471 h 575155"/>
              <a:gd name="connsiteX104" fmla="*/ 284501 w 1540911"/>
              <a:gd name="connsiteY104" fmla="*/ 331911 h 575155"/>
              <a:gd name="connsiteX105" fmla="*/ 237651 w 1540911"/>
              <a:gd name="connsiteY105" fmla="*/ 309983 h 575155"/>
              <a:gd name="connsiteX106" fmla="*/ 194145 w 1540911"/>
              <a:gd name="connsiteY106" fmla="*/ 314483 h 575155"/>
              <a:gd name="connsiteX107" fmla="*/ 167820 w 1540911"/>
              <a:gd name="connsiteY107" fmla="*/ 350961 h 575155"/>
              <a:gd name="connsiteX108" fmla="*/ 131911 w 1540911"/>
              <a:gd name="connsiteY108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31992 w 1540911"/>
              <a:gd name="connsiteY49" fmla="*/ 401503 h 575155"/>
              <a:gd name="connsiteX50" fmla="*/ 1088180 w 1540911"/>
              <a:gd name="connsiteY50" fmla="*/ 360106 h 575155"/>
              <a:gd name="connsiteX51" fmla="*/ 1055821 w 1540911"/>
              <a:gd name="connsiteY51" fmla="*/ 362984 h 575155"/>
              <a:gd name="connsiteX52" fmla="*/ 1034760 w 1540911"/>
              <a:gd name="connsiteY52" fmla="*/ 323429 h 575155"/>
              <a:gd name="connsiteX53" fmla="*/ 1018943 w 1540911"/>
              <a:gd name="connsiteY53" fmla="*/ 277105 h 575155"/>
              <a:gd name="connsiteX54" fmla="*/ 1102409 w 1540911"/>
              <a:gd name="connsiteY54" fmla="*/ 286433 h 575155"/>
              <a:gd name="connsiteX55" fmla="*/ 1098055 w 1540911"/>
              <a:gd name="connsiteY55" fmla="*/ 272436 h 575155"/>
              <a:gd name="connsiteX56" fmla="*/ 1133353 w 1540911"/>
              <a:gd name="connsiteY56" fmla="*/ 240046 h 575155"/>
              <a:gd name="connsiteX57" fmla="*/ 1107379 w 1540911"/>
              <a:gd name="connsiteY57" fmla="*/ 240837 h 575155"/>
              <a:gd name="connsiteX58" fmla="*/ 1091189 w 1540911"/>
              <a:gd name="connsiteY58" fmla="*/ 230335 h 575155"/>
              <a:gd name="connsiteX59" fmla="*/ 1058407 w 1540911"/>
              <a:gd name="connsiteY59" fmla="*/ 246186 h 575155"/>
              <a:gd name="connsiteX60" fmla="*/ 1015034 w 1540911"/>
              <a:gd name="connsiteY60" fmla="*/ 240547 h 575155"/>
              <a:gd name="connsiteX61" fmla="*/ 978993 w 1540911"/>
              <a:gd name="connsiteY61" fmla="*/ 265104 h 575155"/>
              <a:gd name="connsiteX62" fmla="*/ 955020 w 1540911"/>
              <a:gd name="connsiteY62" fmla="*/ 259919 h 575155"/>
              <a:gd name="connsiteX63" fmla="*/ 922895 w 1540911"/>
              <a:gd name="connsiteY63" fmla="*/ 294848 h 575155"/>
              <a:gd name="connsiteX64" fmla="*/ 900456 w 1540911"/>
              <a:gd name="connsiteY64" fmla="*/ 300137 h 575155"/>
              <a:gd name="connsiteX65" fmla="*/ 838748 w 1540911"/>
              <a:gd name="connsiteY65" fmla="*/ 314483 h 575155"/>
              <a:gd name="connsiteX66" fmla="*/ 835943 w 1540911"/>
              <a:gd name="connsiteY66" fmla="*/ 315856 h 575155"/>
              <a:gd name="connsiteX67" fmla="*/ 764549 w 1540911"/>
              <a:gd name="connsiteY67" fmla="*/ 330888 h 575155"/>
              <a:gd name="connsiteX68" fmla="*/ 734966 w 1540911"/>
              <a:gd name="connsiteY68" fmla="*/ 342532 h 575155"/>
              <a:gd name="connsiteX69" fmla="*/ 724857 w 1540911"/>
              <a:gd name="connsiteY69" fmla="*/ 359463 h 575155"/>
              <a:gd name="connsiteX70" fmla="*/ 690774 w 1540911"/>
              <a:gd name="connsiteY70" fmla="*/ 367776 h 575155"/>
              <a:gd name="connsiteX71" fmla="*/ 675055 w 1540911"/>
              <a:gd name="connsiteY71" fmla="*/ 382488 h 575155"/>
              <a:gd name="connsiteX72" fmla="*/ 653624 w 1540911"/>
              <a:gd name="connsiteY72" fmla="*/ 401435 h 575155"/>
              <a:gd name="connsiteX73" fmla="*/ 718119 w 1540911"/>
              <a:gd name="connsiteY73" fmla="*/ 442483 h 575155"/>
              <a:gd name="connsiteX74" fmla="*/ 715332 w 1540911"/>
              <a:gd name="connsiteY74" fmla="*/ 457533 h 575155"/>
              <a:gd name="connsiteX75" fmla="*/ 745319 w 1540911"/>
              <a:gd name="connsiteY75" fmla="*/ 462998 h 575155"/>
              <a:gd name="connsiteX76" fmla="*/ 760896 w 1540911"/>
              <a:gd name="connsiteY76" fmla="*/ 495429 h 575155"/>
              <a:gd name="connsiteX77" fmla="*/ 781831 w 1540911"/>
              <a:gd name="connsiteY77" fmla="*/ 453049 h 575155"/>
              <a:gd name="connsiteX78" fmla="*/ 812964 w 1540911"/>
              <a:gd name="connsiteY78" fmla="*/ 445356 h 575155"/>
              <a:gd name="connsiteX79" fmla="*/ 859742 w 1540911"/>
              <a:gd name="connsiteY79" fmla="*/ 454335 h 575155"/>
              <a:gd name="connsiteX80" fmla="*/ 891720 w 1540911"/>
              <a:gd name="connsiteY80" fmla="*/ 479548 h 575155"/>
              <a:gd name="connsiteX81" fmla="*/ 875212 w 1540911"/>
              <a:gd name="connsiteY81" fmla="*/ 533265 h 575155"/>
              <a:gd name="connsiteX82" fmla="*/ 847611 w 1540911"/>
              <a:gd name="connsiteY82" fmla="*/ 527036 h 575155"/>
              <a:gd name="connsiteX83" fmla="*/ 836082 w 1540911"/>
              <a:gd name="connsiteY83" fmla="*/ 517599 h 575155"/>
              <a:gd name="connsiteX84" fmla="*/ 790063 w 1540911"/>
              <a:gd name="connsiteY84" fmla="*/ 529448 h 575155"/>
              <a:gd name="connsiteX85" fmla="*/ 718026 w 1540911"/>
              <a:gd name="connsiteY85" fmla="*/ 528545 h 575155"/>
              <a:gd name="connsiteX86" fmla="*/ 675863 w 1540911"/>
              <a:gd name="connsiteY86" fmla="*/ 560523 h 575155"/>
              <a:gd name="connsiteX87" fmla="*/ 625166 w 1540911"/>
              <a:gd name="connsiteY87" fmla="*/ 555385 h 575155"/>
              <a:gd name="connsiteX88" fmla="*/ 579199 w 1540911"/>
              <a:gd name="connsiteY88" fmla="*/ 574193 h 575155"/>
              <a:gd name="connsiteX89" fmla="*/ 550717 w 1540911"/>
              <a:gd name="connsiteY89" fmla="*/ 566023 h 575155"/>
              <a:gd name="connsiteX90" fmla="*/ 541567 w 1540911"/>
              <a:gd name="connsiteY90" fmla="*/ 514729 h 575155"/>
              <a:gd name="connsiteX91" fmla="*/ 484990 w 1540911"/>
              <a:gd name="connsiteY91" fmla="*/ 505401 h 575155"/>
              <a:gd name="connsiteX92" fmla="*/ 430372 w 1540911"/>
              <a:gd name="connsiteY92" fmla="*/ 522801 h 575155"/>
              <a:gd name="connsiteX93" fmla="*/ 372608 w 1540911"/>
              <a:gd name="connsiteY93" fmla="*/ 530943 h 575155"/>
              <a:gd name="connsiteX94" fmla="*/ 365959 w 1540911"/>
              <a:gd name="connsiteY94" fmla="*/ 481244 h 575155"/>
              <a:gd name="connsiteX95" fmla="*/ 390973 w 1540911"/>
              <a:gd name="connsiteY95" fmla="*/ 436810 h 575155"/>
              <a:gd name="connsiteX96" fmla="*/ 454817 w 1540911"/>
              <a:gd name="connsiteY96" fmla="*/ 417412 h 575155"/>
              <a:gd name="connsiteX97" fmla="*/ 472403 w 1540911"/>
              <a:gd name="connsiteY97" fmla="*/ 410650 h 575155"/>
              <a:gd name="connsiteX98" fmla="*/ 496572 w 1540911"/>
              <a:gd name="connsiteY98" fmla="*/ 406978 h 575155"/>
              <a:gd name="connsiteX99" fmla="*/ 509039 w 1540911"/>
              <a:gd name="connsiteY99" fmla="*/ 397621 h 575155"/>
              <a:gd name="connsiteX100" fmla="*/ 457280 w 1540911"/>
              <a:gd name="connsiteY100" fmla="*/ 384605 h 575155"/>
              <a:gd name="connsiteX101" fmla="*/ 389962 w 1540911"/>
              <a:gd name="connsiteY101" fmla="*/ 395825 h 575155"/>
              <a:gd name="connsiteX102" fmla="*/ 298671 w 1540911"/>
              <a:gd name="connsiteY102" fmla="*/ 360471 h 575155"/>
              <a:gd name="connsiteX103" fmla="*/ 284501 w 1540911"/>
              <a:gd name="connsiteY103" fmla="*/ 331911 h 575155"/>
              <a:gd name="connsiteX104" fmla="*/ 237651 w 1540911"/>
              <a:gd name="connsiteY104" fmla="*/ 309983 h 575155"/>
              <a:gd name="connsiteX105" fmla="*/ 194145 w 1540911"/>
              <a:gd name="connsiteY105" fmla="*/ 314483 h 575155"/>
              <a:gd name="connsiteX106" fmla="*/ 167820 w 1540911"/>
              <a:gd name="connsiteY106" fmla="*/ 350961 h 575155"/>
              <a:gd name="connsiteX107" fmla="*/ 131911 w 1540911"/>
              <a:gd name="connsiteY107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65780 w 1540911"/>
              <a:gd name="connsiteY29" fmla="*/ 120899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31992 w 1540911"/>
              <a:gd name="connsiteY49" fmla="*/ 401503 h 575155"/>
              <a:gd name="connsiteX50" fmla="*/ 1055821 w 1540911"/>
              <a:gd name="connsiteY50" fmla="*/ 362984 h 575155"/>
              <a:gd name="connsiteX51" fmla="*/ 1034760 w 1540911"/>
              <a:gd name="connsiteY51" fmla="*/ 323429 h 575155"/>
              <a:gd name="connsiteX52" fmla="*/ 1018943 w 1540911"/>
              <a:gd name="connsiteY52" fmla="*/ 277105 h 575155"/>
              <a:gd name="connsiteX53" fmla="*/ 1102409 w 1540911"/>
              <a:gd name="connsiteY53" fmla="*/ 286433 h 575155"/>
              <a:gd name="connsiteX54" fmla="*/ 1098055 w 1540911"/>
              <a:gd name="connsiteY54" fmla="*/ 272436 h 575155"/>
              <a:gd name="connsiteX55" fmla="*/ 1133353 w 1540911"/>
              <a:gd name="connsiteY55" fmla="*/ 240046 h 575155"/>
              <a:gd name="connsiteX56" fmla="*/ 1107379 w 1540911"/>
              <a:gd name="connsiteY56" fmla="*/ 240837 h 575155"/>
              <a:gd name="connsiteX57" fmla="*/ 1091189 w 1540911"/>
              <a:gd name="connsiteY57" fmla="*/ 230335 h 575155"/>
              <a:gd name="connsiteX58" fmla="*/ 1058407 w 1540911"/>
              <a:gd name="connsiteY58" fmla="*/ 246186 h 575155"/>
              <a:gd name="connsiteX59" fmla="*/ 1015034 w 1540911"/>
              <a:gd name="connsiteY59" fmla="*/ 240547 h 575155"/>
              <a:gd name="connsiteX60" fmla="*/ 978993 w 1540911"/>
              <a:gd name="connsiteY60" fmla="*/ 265104 h 575155"/>
              <a:gd name="connsiteX61" fmla="*/ 955020 w 1540911"/>
              <a:gd name="connsiteY61" fmla="*/ 259919 h 575155"/>
              <a:gd name="connsiteX62" fmla="*/ 922895 w 1540911"/>
              <a:gd name="connsiteY62" fmla="*/ 294848 h 575155"/>
              <a:gd name="connsiteX63" fmla="*/ 900456 w 1540911"/>
              <a:gd name="connsiteY63" fmla="*/ 300137 h 575155"/>
              <a:gd name="connsiteX64" fmla="*/ 838748 w 1540911"/>
              <a:gd name="connsiteY64" fmla="*/ 314483 h 575155"/>
              <a:gd name="connsiteX65" fmla="*/ 835943 w 1540911"/>
              <a:gd name="connsiteY65" fmla="*/ 315856 h 575155"/>
              <a:gd name="connsiteX66" fmla="*/ 764549 w 1540911"/>
              <a:gd name="connsiteY66" fmla="*/ 330888 h 575155"/>
              <a:gd name="connsiteX67" fmla="*/ 734966 w 1540911"/>
              <a:gd name="connsiteY67" fmla="*/ 342532 h 575155"/>
              <a:gd name="connsiteX68" fmla="*/ 724857 w 1540911"/>
              <a:gd name="connsiteY68" fmla="*/ 359463 h 575155"/>
              <a:gd name="connsiteX69" fmla="*/ 690774 w 1540911"/>
              <a:gd name="connsiteY69" fmla="*/ 367776 h 575155"/>
              <a:gd name="connsiteX70" fmla="*/ 675055 w 1540911"/>
              <a:gd name="connsiteY70" fmla="*/ 382488 h 575155"/>
              <a:gd name="connsiteX71" fmla="*/ 653624 w 1540911"/>
              <a:gd name="connsiteY71" fmla="*/ 401435 h 575155"/>
              <a:gd name="connsiteX72" fmla="*/ 718119 w 1540911"/>
              <a:gd name="connsiteY72" fmla="*/ 442483 h 575155"/>
              <a:gd name="connsiteX73" fmla="*/ 715332 w 1540911"/>
              <a:gd name="connsiteY73" fmla="*/ 457533 h 575155"/>
              <a:gd name="connsiteX74" fmla="*/ 745319 w 1540911"/>
              <a:gd name="connsiteY74" fmla="*/ 462998 h 575155"/>
              <a:gd name="connsiteX75" fmla="*/ 760896 w 1540911"/>
              <a:gd name="connsiteY75" fmla="*/ 495429 h 575155"/>
              <a:gd name="connsiteX76" fmla="*/ 781831 w 1540911"/>
              <a:gd name="connsiteY76" fmla="*/ 453049 h 575155"/>
              <a:gd name="connsiteX77" fmla="*/ 812964 w 1540911"/>
              <a:gd name="connsiteY77" fmla="*/ 445356 h 575155"/>
              <a:gd name="connsiteX78" fmla="*/ 859742 w 1540911"/>
              <a:gd name="connsiteY78" fmla="*/ 454335 h 575155"/>
              <a:gd name="connsiteX79" fmla="*/ 891720 w 1540911"/>
              <a:gd name="connsiteY79" fmla="*/ 479548 h 575155"/>
              <a:gd name="connsiteX80" fmla="*/ 875212 w 1540911"/>
              <a:gd name="connsiteY80" fmla="*/ 533265 h 575155"/>
              <a:gd name="connsiteX81" fmla="*/ 847611 w 1540911"/>
              <a:gd name="connsiteY81" fmla="*/ 527036 h 575155"/>
              <a:gd name="connsiteX82" fmla="*/ 836082 w 1540911"/>
              <a:gd name="connsiteY82" fmla="*/ 517599 h 575155"/>
              <a:gd name="connsiteX83" fmla="*/ 790063 w 1540911"/>
              <a:gd name="connsiteY83" fmla="*/ 529448 h 575155"/>
              <a:gd name="connsiteX84" fmla="*/ 718026 w 1540911"/>
              <a:gd name="connsiteY84" fmla="*/ 528545 h 575155"/>
              <a:gd name="connsiteX85" fmla="*/ 675863 w 1540911"/>
              <a:gd name="connsiteY85" fmla="*/ 560523 h 575155"/>
              <a:gd name="connsiteX86" fmla="*/ 625166 w 1540911"/>
              <a:gd name="connsiteY86" fmla="*/ 555385 h 575155"/>
              <a:gd name="connsiteX87" fmla="*/ 579199 w 1540911"/>
              <a:gd name="connsiteY87" fmla="*/ 574193 h 575155"/>
              <a:gd name="connsiteX88" fmla="*/ 550717 w 1540911"/>
              <a:gd name="connsiteY88" fmla="*/ 566023 h 575155"/>
              <a:gd name="connsiteX89" fmla="*/ 541567 w 1540911"/>
              <a:gd name="connsiteY89" fmla="*/ 514729 h 575155"/>
              <a:gd name="connsiteX90" fmla="*/ 484990 w 1540911"/>
              <a:gd name="connsiteY90" fmla="*/ 505401 h 575155"/>
              <a:gd name="connsiteX91" fmla="*/ 430372 w 1540911"/>
              <a:gd name="connsiteY91" fmla="*/ 522801 h 575155"/>
              <a:gd name="connsiteX92" fmla="*/ 372608 w 1540911"/>
              <a:gd name="connsiteY92" fmla="*/ 530943 h 575155"/>
              <a:gd name="connsiteX93" fmla="*/ 365959 w 1540911"/>
              <a:gd name="connsiteY93" fmla="*/ 481244 h 575155"/>
              <a:gd name="connsiteX94" fmla="*/ 390973 w 1540911"/>
              <a:gd name="connsiteY94" fmla="*/ 436810 h 575155"/>
              <a:gd name="connsiteX95" fmla="*/ 454817 w 1540911"/>
              <a:gd name="connsiteY95" fmla="*/ 417412 h 575155"/>
              <a:gd name="connsiteX96" fmla="*/ 472403 w 1540911"/>
              <a:gd name="connsiteY96" fmla="*/ 410650 h 575155"/>
              <a:gd name="connsiteX97" fmla="*/ 496572 w 1540911"/>
              <a:gd name="connsiteY97" fmla="*/ 406978 h 575155"/>
              <a:gd name="connsiteX98" fmla="*/ 509039 w 1540911"/>
              <a:gd name="connsiteY98" fmla="*/ 397621 h 575155"/>
              <a:gd name="connsiteX99" fmla="*/ 457280 w 1540911"/>
              <a:gd name="connsiteY99" fmla="*/ 384605 h 575155"/>
              <a:gd name="connsiteX100" fmla="*/ 389962 w 1540911"/>
              <a:gd name="connsiteY100" fmla="*/ 395825 h 575155"/>
              <a:gd name="connsiteX101" fmla="*/ 298671 w 1540911"/>
              <a:gd name="connsiteY101" fmla="*/ 360471 h 575155"/>
              <a:gd name="connsiteX102" fmla="*/ 284501 w 1540911"/>
              <a:gd name="connsiteY102" fmla="*/ 331911 h 575155"/>
              <a:gd name="connsiteX103" fmla="*/ 237651 w 1540911"/>
              <a:gd name="connsiteY103" fmla="*/ 309983 h 575155"/>
              <a:gd name="connsiteX104" fmla="*/ 194145 w 1540911"/>
              <a:gd name="connsiteY104" fmla="*/ 314483 h 575155"/>
              <a:gd name="connsiteX105" fmla="*/ 167820 w 1540911"/>
              <a:gd name="connsiteY105" fmla="*/ 350961 h 575155"/>
              <a:gd name="connsiteX106" fmla="*/ 131911 w 1540911"/>
              <a:gd name="connsiteY106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21910 w 1540911"/>
              <a:gd name="connsiteY28" fmla="*/ 118299 h 575155"/>
              <a:gd name="connsiteX29" fmla="*/ 1283911 w 1540911"/>
              <a:gd name="connsiteY29" fmla="*/ 106022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31992 w 1540911"/>
              <a:gd name="connsiteY49" fmla="*/ 401503 h 575155"/>
              <a:gd name="connsiteX50" fmla="*/ 1055821 w 1540911"/>
              <a:gd name="connsiteY50" fmla="*/ 362984 h 575155"/>
              <a:gd name="connsiteX51" fmla="*/ 1034760 w 1540911"/>
              <a:gd name="connsiteY51" fmla="*/ 323429 h 575155"/>
              <a:gd name="connsiteX52" fmla="*/ 1018943 w 1540911"/>
              <a:gd name="connsiteY52" fmla="*/ 277105 h 575155"/>
              <a:gd name="connsiteX53" fmla="*/ 1102409 w 1540911"/>
              <a:gd name="connsiteY53" fmla="*/ 286433 h 575155"/>
              <a:gd name="connsiteX54" fmla="*/ 1098055 w 1540911"/>
              <a:gd name="connsiteY54" fmla="*/ 272436 h 575155"/>
              <a:gd name="connsiteX55" fmla="*/ 1133353 w 1540911"/>
              <a:gd name="connsiteY55" fmla="*/ 240046 h 575155"/>
              <a:gd name="connsiteX56" fmla="*/ 1107379 w 1540911"/>
              <a:gd name="connsiteY56" fmla="*/ 240837 h 575155"/>
              <a:gd name="connsiteX57" fmla="*/ 1091189 w 1540911"/>
              <a:gd name="connsiteY57" fmla="*/ 230335 h 575155"/>
              <a:gd name="connsiteX58" fmla="*/ 1058407 w 1540911"/>
              <a:gd name="connsiteY58" fmla="*/ 246186 h 575155"/>
              <a:gd name="connsiteX59" fmla="*/ 1015034 w 1540911"/>
              <a:gd name="connsiteY59" fmla="*/ 240547 h 575155"/>
              <a:gd name="connsiteX60" fmla="*/ 978993 w 1540911"/>
              <a:gd name="connsiteY60" fmla="*/ 265104 h 575155"/>
              <a:gd name="connsiteX61" fmla="*/ 955020 w 1540911"/>
              <a:gd name="connsiteY61" fmla="*/ 259919 h 575155"/>
              <a:gd name="connsiteX62" fmla="*/ 922895 w 1540911"/>
              <a:gd name="connsiteY62" fmla="*/ 294848 h 575155"/>
              <a:gd name="connsiteX63" fmla="*/ 900456 w 1540911"/>
              <a:gd name="connsiteY63" fmla="*/ 300137 h 575155"/>
              <a:gd name="connsiteX64" fmla="*/ 838748 w 1540911"/>
              <a:gd name="connsiteY64" fmla="*/ 314483 h 575155"/>
              <a:gd name="connsiteX65" fmla="*/ 835943 w 1540911"/>
              <a:gd name="connsiteY65" fmla="*/ 315856 h 575155"/>
              <a:gd name="connsiteX66" fmla="*/ 764549 w 1540911"/>
              <a:gd name="connsiteY66" fmla="*/ 330888 h 575155"/>
              <a:gd name="connsiteX67" fmla="*/ 734966 w 1540911"/>
              <a:gd name="connsiteY67" fmla="*/ 342532 h 575155"/>
              <a:gd name="connsiteX68" fmla="*/ 724857 w 1540911"/>
              <a:gd name="connsiteY68" fmla="*/ 359463 h 575155"/>
              <a:gd name="connsiteX69" fmla="*/ 690774 w 1540911"/>
              <a:gd name="connsiteY69" fmla="*/ 367776 h 575155"/>
              <a:gd name="connsiteX70" fmla="*/ 675055 w 1540911"/>
              <a:gd name="connsiteY70" fmla="*/ 382488 h 575155"/>
              <a:gd name="connsiteX71" fmla="*/ 653624 w 1540911"/>
              <a:gd name="connsiteY71" fmla="*/ 401435 h 575155"/>
              <a:gd name="connsiteX72" fmla="*/ 718119 w 1540911"/>
              <a:gd name="connsiteY72" fmla="*/ 442483 h 575155"/>
              <a:gd name="connsiteX73" fmla="*/ 715332 w 1540911"/>
              <a:gd name="connsiteY73" fmla="*/ 457533 h 575155"/>
              <a:gd name="connsiteX74" fmla="*/ 745319 w 1540911"/>
              <a:gd name="connsiteY74" fmla="*/ 462998 h 575155"/>
              <a:gd name="connsiteX75" fmla="*/ 760896 w 1540911"/>
              <a:gd name="connsiteY75" fmla="*/ 495429 h 575155"/>
              <a:gd name="connsiteX76" fmla="*/ 781831 w 1540911"/>
              <a:gd name="connsiteY76" fmla="*/ 453049 h 575155"/>
              <a:gd name="connsiteX77" fmla="*/ 812964 w 1540911"/>
              <a:gd name="connsiteY77" fmla="*/ 445356 h 575155"/>
              <a:gd name="connsiteX78" fmla="*/ 859742 w 1540911"/>
              <a:gd name="connsiteY78" fmla="*/ 454335 h 575155"/>
              <a:gd name="connsiteX79" fmla="*/ 891720 w 1540911"/>
              <a:gd name="connsiteY79" fmla="*/ 479548 h 575155"/>
              <a:gd name="connsiteX80" fmla="*/ 875212 w 1540911"/>
              <a:gd name="connsiteY80" fmla="*/ 533265 h 575155"/>
              <a:gd name="connsiteX81" fmla="*/ 847611 w 1540911"/>
              <a:gd name="connsiteY81" fmla="*/ 527036 h 575155"/>
              <a:gd name="connsiteX82" fmla="*/ 836082 w 1540911"/>
              <a:gd name="connsiteY82" fmla="*/ 517599 h 575155"/>
              <a:gd name="connsiteX83" fmla="*/ 790063 w 1540911"/>
              <a:gd name="connsiteY83" fmla="*/ 529448 h 575155"/>
              <a:gd name="connsiteX84" fmla="*/ 718026 w 1540911"/>
              <a:gd name="connsiteY84" fmla="*/ 528545 h 575155"/>
              <a:gd name="connsiteX85" fmla="*/ 675863 w 1540911"/>
              <a:gd name="connsiteY85" fmla="*/ 560523 h 575155"/>
              <a:gd name="connsiteX86" fmla="*/ 625166 w 1540911"/>
              <a:gd name="connsiteY86" fmla="*/ 555385 h 575155"/>
              <a:gd name="connsiteX87" fmla="*/ 579199 w 1540911"/>
              <a:gd name="connsiteY87" fmla="*/ 574193 h 575155"/>
              <a:gd name="connsiteX88" fmla="*/ 550717 w 1540911"/>
              <a:gd name="connsiteY88" fmla="*/ 566023 h 575155"/>
              <a:gd name="connsiteX89" fmla="*/ 541567 w 1540911"/>
              <a:gd name="connsiteY89" fmla="*/ 514729 h 575155"/>
              <a:gd name="connsiteX90" fmla="*/ 484990 w 1540911"/>
              <a:gd name="connsiteY90" fmla="*/ 505401 h 575155"/>
              <a:gd name="connsiteX91" fmla="*/ 430372 w 1540911"/>
              <a:gd name="connsiteY91" fmla="*/ 522801 h 575155"/>
              <a:gd name="connsiteX92" fmla="*/ 372608 w 1540911"/>
              <a:gd name="connsiteY92" fmla="*/ 530943 h 575155"/>
              <a:gd name="connsiteX93" fmla="*/ 365959 w 1540911"/>
              <a:gd name="connsiteY93" fmla="*/ 481244 h 575155"/>
              <a:gd name="connsiteX94" fmla="*/ 390973 w 1540911"/>
              <a:gd name="connsiteY94" fmla="*/ 436810 h 575155"/>
              <a:gd name="connsiteX95" fmla="*/ 454817 w 1540911"/>
              <a:gd name="connsiteY95" fmla="*/ 417412 h 575155"/>
              <a:gd name="connsiteX96" fmla="*/ 472403 w 1540911"/>
              <a:gd name="connsiteY96" fmla="*/ 410650 h 575155"/>
              <a:gd name="connsiteX97" fmla="*/ 496572 w 1540911"/>
              <a:gd name="connsiteY97" fmla="*/ 406978 h 575155"/>
              <a:gd name="connsiteX98" fmla="*/ 509039 w 1540911"/>
              <a:gd name="connsiteY98" fmla="*/ 397621 h 575155"/>
              <a:gd name="connsiteX99" fmla="*/ 457280 w 1540911"/>
              <a:gd name="connsiteY99" fmla="*/ 384605 h 575155"/>
              <a:gd name="connsiteX100" fmla="*/ 389962 w 1540911"/>
              <a:gd name="connsiteY100" fmla="*/ 395825 h 575155"/>
              <a:gd name="connsiteX101" fmla="*/ 298671 w 1540911"/>
              <a:gd name="connsiteY101" fmla="*/ 360471 h 575155"/>
              <a:gd name="connsiteX102" fmla="*/ 284501 w 1540911"/>
              <a:gd name="connsiteY102" fmla="*/ 331911 h 575155"/>
              <a:gd name="connsiteX103" fmla="*/ 237651 w 1540911"/>
              <a:gd name="connsiteY103" fmla="*/ 309983 h 575155"/>
              <a:gd name="connsiteX104" fmla="*/ 194145 w 1540911"/>
              <a:gd name="connsiteY104" fmla="*/ 314483 h 575155"/>
              <a:gd name="connsiteX105" fmla="*/ 167820 w 1540911"/>
              <a:gd name="connsiteY105" fmla="*/ 350961 h 575155"/>
              <a:gd name="connsiteX106" fmla="*/ 131911 w 1540911"/>
              <a:gd name="connsiteY106" fmla="*/ 387410 h 575155"/>
              <a:gd name="connsiteX0" fmla="*/ 131911 w 1540911"/>
              <a:gd name="connsiteY0" fmla="*/ 387410 h 575155"/>
              <a:gd name="connsiteX1" fmla="*/ 89837 w 1540911"/>
              <a:gd name="connsiteY1" fmla="*/ 353751 h 575155"/>
              <a:gd name="connsiteX2" fmla="*/ 87032 w 1540911"/>
              <a:gd name="connsiteY2" fmla="*/ 320092 h 575155"/>
              <a:gd name="connsiteX3" fmla="*/ 58983 w 1540911"/>
              <a:gd name="connsiteY3" fmla="*/ 266799 h 575155"/>
              <a:gd name="connsiteX4" fmla="*/ 22520 w 1540911"/>
              <a:gd name="connsiteY4" fmla="*/ 266799 h 575155"/>
              <a:gd name="connsiteX5" fmla="*/ 19715 w 1540911"/>
              <a:gd name="connsiteY5" fmla="*/ 227530 h 575155"/>
              <a:gd name="connsiteX6" fmla="*/ 80 w 1540911"/>
              <a:gd name="connsiteY6" fmla="*/ 221921 h 575155"/>
              <a:gd name="connsiteX7" fmla="*/ 28129 w 1540911"/>
              <a:gd name="connsiteY7" fmla="*/ 168627 h 575155"/>
              <a:gd name="connsiteX8" fmla="*/ 44959 w 1540911"/>
              <a:gd name="connsiteY8" fmla="*/ 140578 h 575155"/>
              <a:gd name="connsiteX9" fmla="*/ 56178 w 1540911"/>
              <a:gd name="connsiteY9" fmla="*/ 87285 h 575155"/>
              <a:gd name="connsiteX10" fmla="*/ 112277 w 1540911"/>
              <a:gd name="connsiteY10" fmla="*/ 98505 h 575155"/>
              <a:gd name="connsiteX11" fmla="*/ 168375 w 1540911"/>
              <a:gd name="connsiteY11" fmla="*/ 84480 h 575155"/>
              <a:gd name="connsiteX12" fmla="*/ 188009 w 1540911"/>
              <a:gd name="connsiteY12" fmla="*/ 73260 h 575155"/>
              <a:gd name="connsiteX13" fmla="*/ 255327 w 1540911"/>
              <a:gd name="connsiteY13" fmla="*/ 146188 h 575155"/>
              <a:gd name="connsiteX14" fmla="*/ 319840 w 1540911"/>
              <a:gd name="connsiteY14" fmla="*/ 171432 h 575155"/>
              <a:gd name="connsiteX15" fmla="*/ 353499 w 1540911"/>
              <a:gd name="connsiteY15" fmla="*/ 160213 h 575155"/>
              <a:gd name="connsiteX16" fmla="*/ 403987 w 1540911"/>
              <a:gd name="connsiteY16" fmla="*/ 188262 h 575155"/>
              <a:gd name="connsiteX17" fmla="*/ 462890 w 1540911"/>
              <a:gd name="connsiteY17" fmla="*/ 188262 h 575155"/>
              <a:gd name="connsiteX18" fmla="*/ 510574 w 1540911"/>
              <a:gd name="connsiteY18" fmla="*/ 221921 h 575155"/>
              <a:gd name="connsiteX19" fmla="*/ 539046 w 1540911"/>
              <a:gd name="connsiteY19" fmla="*/ 234835 h 575155"/>
              <a:gd name="connsiteX20" fmla="*/ 575086 w 1540911"/>
              <a:gd name="connsiteY20" fmla="*/ 179847 h 575155"/>
              <a:gd name="connsiteX21" fmla="*/ 678868 w 1540911"/>
              <a:gd name="connsiteY21" fmla="*/ 171432 h 575155"/>
              <a:gd name="connsiteX22" fmla="*/ 793869 w 1540911"/>
              <a:gd name="connsiteY22" fmla="*/ 157408 h 575155"/>
              <a:gd name="connsiteX23" fmla="*/ 863992 w 1540911"/>
              <a:gd name="connsiteY23" fmla="*/ 92895 h 575155"/>
              <a:gd name="connsiteX24" fmla="*/ 869602 w 1540911"/>
              <a:gd name="connsiteY24" fmla="*/ 33992 h 575155"/>
              <a:gd name="connsiteX25" fmla="*/ 950944 w 1540911"/>
              <a:gd name="connsiteY25" fmla="*/ 333 h 575155"/>
              <a:gd name="connsiteX26" fmla="*/ 1007042 w 1540911"/>
              <a:gd name="connsiteY26" fmla="*/ 53626 h 575155"/>
              <a:gd name="connsiteX27" fmla="*/ 1110824 w 1540911"/>
              <a:gd name="connsiteY27" fmla="*/ 76065 h 575155"/>
              <a:gd name="connsiteX28" fmla="*/ 1218284 w 1540911"/>
              <a:gd name="connsiteY28" fmla="*/ 107142 h 575155"/>
              <a:gd name="connsiteX29" fmla="*/ 1283911 w 1540911"/>
              <a:gd name="connsiteY29" fmla="*/ 106022 h 575155"/>
              <a:gd name="connsiteX30" fmla="*/ 1278694 w 1540911"/>
              <a:gd name="connsiteY30" fmla="*/ 156194 h 575155"/>
              <a:gd name="connsiteX31" fmla="*/ 1309972 w 1540911"/>
              <a:gd name="connsiteY31" fmla="*/ 160213 h 575155"/>
              <a:gd name="connsiteX32" fmla="*/ 1450218 w 1540911"/>
              <a:gd name="connsiteY32" fmla="*/ 202286 h 575155"/>
              <a:gd name="connsiteX33" fmla="*/ 1520340 w 1540911"/>
              <a:gd name="connsiteY33" fmla="*/ 269604 h 575155"/>
              <a:gd name="connsiteX34" fmla="*/ 1486681 w 1540911"/>
              <a:gd name="connsiteY34" fmla="*/ 345337 h 575155"/>
              <a:gd name="connsiteX35" fmla="*/ 1461437 w 1540911"/>
              <a:gd name="connsiteY35" fmla="*/ 367776 h 575155"/>
              <a:gd name="connsiteX36" fmla="*/ 1509121 w 1540911"/>
              <a:gd name="connsiteY36" fmla="*/ 393020 h 575155"/>
              <a:gd name="connsiteX37" fmla="*/ 1531560 w 1540911"/>
              <a:gd name="connsiteY37" fmla="*/ 418264 h 575155"/>
              <a:gd name="connsiteX38" fmla="*/ 1503511 w 1540911"/>
              <a:gd name="connsiteY38" fmla="*/ 440703 h 575155"/>
              <a:gd name="connsiteX39" fmla="*/ 1514731 w 1540911"/>
              <a:gd name="connsiteY39" fmla="*/ 482777 h 575155"/>
              <a:gd name="connsiteX40" fmla="*/ 1539975 w 1540911"/>
              <a:gd name="connsiteY40" fmla="*/ 533265 h 575155"/>
              <a:gd name="connsiteX41" fmla="*/ 1478267 w 1540911"/>
              <a:gd name="connsiteY41" fmla="*/ 527656 h 575155"/>
              <a:gd name="connsiteX42" fmla="*/ 1396924 w 1540911"/>
              <a:gd name="connsiteY42" fmla="*/ 451923 h 575155"/>
              <a:gd name="connsiteX43" fmla="*/ 1340826 w 1540911"/>
              <a:gd name="connsiteY43" fmla="*/ 468752 h 575155"/>
              <a:gd name="connsiteX44" fmla="*/ 1267899 w 1540911"/>
              <a:gd name="connsiteY44" fmla="*/ 505216 h 575155"/>
              <a:gd name="connsiteX45" fmla="*/ 1169727 w 1540911"/>
              <a:gd name="connsiteY45" fmla="*/ 533265 h 575155"/>
              <a:gd name="connsiteX46" fmla="*/ 1105214 w 1540911"/>
              <a:gd name="connsiteY46" fmla="*/ 508021 h 575155"/>
              <a:gd name="connsiteX47" fmla="*/ 1063140 w 1540911"/>
              <a:gd name="connsiteY47" fmla="*/ 519241 h 575155"/>
              <a:gd name="connsiteX48" fmla="*/ 1017312 w 1540911"/>
              <a:gd name="connsiteY48" fmla="*/ 455152 h 575155"/>
              <a:gd name="connsiteX49" fmla="*/ 1031992 w 1540911"/>
              <a:gd name="connsiteY49" fmla="*/ 401503 h 575155"/>
              <a:gd name="connsiteX50" fmla="*/ 1055821 w 1540911"/>
              <a:gd name="connsiteY50" fmla="*/ 362984 h 575155"/>
              <a:gd name="connsiteX51" fmla="*/ 1034760 w 1540911"/>
              <a:gd name="connsiteY51" fmla="*/ 323429 h 575155"/>
              <a:gd name="connsiteX52" fmla="*/ 1018943 w 1540911"/>
              <a:gd name="connsiteY52" fmla="*/ 277105 h 575155"/>
              <a:gd name="connsiteX53" fmla="*/ 1102409 w 1540911"/>
              <a:gd name="connsiteY53" fmla="*/ 286433 h 575155"/>
              <a:gd name="connsiteX54" fmla="*/ 1098055 w 1540911"/>
              <a:gd name="connsiteY54" fmla="*/ 272436 h 575155"/>
              <a:gd name="connsiteX55" fmla="*/ 1133353 w 1540911"/>
              <a:gd name="connsiteY55" fmla="*/ 240046 h 575155"/>
              <a:gd name="connsiteX56" fmla="*/ 1107379 w 1540911"/>
              <a:gd name="connsiteY56" fmla="*/ 240837 h 575155"/>
              <a:gd name="connsiteX57" fmla="*/ 1091189 w 1540911"/>
              <a:gd name="connsiteY57" fmla="*/ 230335 h 575155"/>
              <a:gd name="connsiteX58" fmla="*/ 1058407 w 1540911"/>
              <a:gd name="connsiteY58" fmla="*/ 246186 h 575155"/>
              <a:gd name="connsiteX59" fmla="*/ 1015034 w 1540911"/>
              <a:gd name="connsiteY59" fmla="*/ 240547 h 575155"/>
              <a:gd name="connsiteX60" fmla="*/ 978993 w 1540911"/>
              <a:gd name="connsiteY60" fmla="*/ 265104 h 575155"/>
              <a:gd name="connsiteX61" fmla="*/ 955020 w 1540911"/>
              <a:gd name="connsiteY61" fmla="*/ 259919 h 575155"/>
              <a:gd name="connsiteX62" fmla="*/ 922895 w 1540911"/>
              <a:gd name="connsiteY62" fmla="*/ 294848 h 575155"/>
              <a:gd name="connsiteX63" fmla="*/ 900456 w 1540911"/>
              <a:gd name="connsiteY63" fmla="*/ 300137 h 575155"/>
              <a:gd name="connsiteX64" fmla="*/ 838748 w 1540911"/>
              <a:gd name="connsiteY64" fmla="*/ 314483 h 575155"/>
              <a:gd name="connsiteX65" fmla="*/ 835943 w 1540911"/>
              <a:gd name="connsiteY65" fmla="*/ 315856 h 575155"/>
              <a:gd name="connsiteX66" fmla="*/ 764549 w 1540911"/>
              <a:gd name="connsiteY66" fmla="*/ 330888 h 575155"/>
              <a:gd name="connsiteX67" fmla="*/ 734966 w 1540911"/>
              <a:gd name="connsiteY67" fmla="*/ 342532 h 575155"/>
              <a:gd name="connsiteX68" fmla="*/ 724857 w 1540911"/>
              <a:gd name="connsiteY68" fmla="*/ 359463 h 575155"/>
              <a:gd name="connsiteX69" fmla="*/ 690774 w 1540911"/>
              <a:gd name="connsiteY69" fmla="*/ 367776 h 575155"/>
              <a:gd name="connsiteX70" fmla="*/ 675055 w 1540911"/>
              <a:gd name="connsiteY70" fmla="*/ 382488 h 575155"/>
              <a:gd name="connsiteX71" fmla="*/ 653624 w 1540911"/>
              <a:gd name="connsiteY71" fmla="*/ 401435 h 575155"/>
              <a:gd name="connsiteX72" fmla="*/ 718119 w 1540911"/>
              <a:gd name="connsiteY72" fmla="*/ 442483 h 575155"/>
              <a:gd name="connsiteX73" fmla="*/ 715332 w 1540911"/>
              <a:gd name="connsiteY73" fmla="*/ 457533 h 575155"/>
              <a:gd name="connsiteX74" fmla="*/ 745319 w 1540911"/>
              <a:gd name="connsiteY74" fmla="*/ 462998 h 575155"/>
              <a:gd name="connsiteX75" fmla="*/ 760896 w 1540911"/>
              <a:gd name="connsiteY75" fmla="*/ 495429 h 575155"/>
              <a:gd name="connsiteX76" fmla="*/ 781831 w 1540911"/>
              <a:gd name="connsiteY76" fmla="*/ 453049 h 575155"/>
              <a:gd name="connsiteX77" fmla="*/ 812964 w 1540911"/>
              <a:gd name="connsiteY77" fmla="*/ 445356 h 575155"/>
              <a:gd name="connsiteX78" fmla="*/ 859742 w 1540911"/>
              <a:gd name="connsiteY78" fmla="*/ 454335 h 575155"/>
              <a:gd name="connsiteX79" fmla="*/ 891720 w 1540911"/>
              <a:gd name="connsiteY79" fmla="*/ 479548 h 575155"/>
              <a:gd name="connsiteX80" fmla="*/ 875212 w 1540911"/>
              <a:gd name="connsiteY80" fmla="*/ 533265 h 575155"/>
              <a:gd name="connsiteX81" fmla="*/ 847611 w 1540911"/>
              <a:gd name="connsiteY81" fmla="*/ 527036 h 575155"/>
              <a:gd name="connsiteX82" fmla="*/ 836082 w 1540911"/>
              <a:gd name="connsiteY82" fmla="*/ 517599 h 575155"/>
              <a:gd name="connsiteX83" fmla="*/ 790063 w 1540911"/>
              <a:gd name="connsiteY83" fmla="*/ 529448 h 575155"/>
              <a:gd name="connsiteX84" fmla="*/ 718026 w 1540911"/>
              <a:gd name="connsiteY84" fmla="*/ 528545 h 575155"/>
              <a:gd name="connsiteX85" fmla="*/ 675863 w 1540911"/>
              <a:gd name="connsiteY85" fmla="*/ 560523 h 575155"/>
              <a:gd name="connsiteX86" fmla="*/ 625166 w 1540911"/>
              <a:gd name="connsiteY86" fmla="*/ 555385 h 575155"/>
              <a:gd name="connsiteX87" fmla="*/ 579199 w 1540911"/>
              <a:gd name="connsiteY87" fmla="*/ 574193 h 575155"/>
              <a:gd name="connsiteX88" fmla="*/ 550717 w 1540911"/>
              <a:gd name="connsiteY88" fmla="*/ 566023 h 575155"/>
              <a:gd name="connsiteX89" fmla="*/ 541567 w 1540911"/>
              <a:gd name="connsiteY89" fmla="*/ 514729 h 575155"/>
              <a:gd name="connsiteX90" fmla="*/ 484990 w 1540911"/>
              <a:gd name="connsiteY90" fmla="*/ 505401 h 575155"/>
              <a:gd name="connsiteX91" fmla="*/ 430372 w 1540911"/>
              <a:gd name="connsiteY91" fmla="*/ 522801 h 575155"/>
              <a:gd name="connsiteX92" fmla="*/ 372608 w 1540911"/>
              <a:gd name="connsiteY92" fmla="*/ 530943 h 575155"/>
              <a:gd name="connsiteX93" fmla="*/ 365959 w 1540911"/>
              <a:gd name="connsiteY93" fmla="*/ 481244 h 575155"/>
              <a:gd name="connsiteX94" fmla="*/ 390973 w 1540911"/>
              <a:gd name="connsiteY94" fmla="*/ 436810 h 575155"/>
              <a:gd name="connsiteX95" fmla="*/ 454817 w 1540911"/>
              <a:gd name="connsiteY95" fmla="*/ 417412 h 575155"/>
              <a:gd name="connsiteX96" fmla="*/ 472403 w 1540911"/>
              <a:gd name="connsiteY96" fmla="*/ 410650 h 575155"/>
              <a:gd name="connsiteX97" fmla="*/ 496572 w 1540911"/>
              <a:gd name="connsiteY97" fmla="*/ 406978 h 575155"/>
              <a:gd name="connsiteX98" fmla="*/ 509039 w 1540911"/>
              <a:gd name="connsiteY98" fmla="*/ 397621 h 575155"/>
              <a:gd name="connsiteX99" fmla="*/ 457280 w 1540911"/>
              <a:gd name="connsiteY99" fmla="*/ 384605 h 575155"/>
              <a:gd name="connsiteX100" fmla="*/ 389962 w 1540911"/>
              <a:gd name="connsiteY100" fmla="*/ 395825 h 575155"/>
              <a:gd name="connsiteX101" fmla="*/ 298671 w 1540911"/>
              <a:gd name="connsiteY101" fmla="*/ 360471 h 575155"/>
              <a:gd name="connsiteX102" fmla="*/ 284501 w 1540911"/>
              <a:gd name="connsiteY102" fmla="*/ 331911 h 575155"/>
              <a:gd name="connsiteX103" fmla="*/ 237651 w 1540911"/>
              <a:gd name="connsiteY103" fmla="*/ 309983 h 575155"/>
              <a:gd name="connsiteX104" fmla="*/ 194145 w 1540911"/>
              <a:gd name="connsiteY104" fmla="*/ 314483 h 575155"/>
              <a:gd name="connsiteX105" fmla="*/ 167820 w 1540911"/>
              <a:gd name="connsiteY105" fmla="*/ 350961 h 575155"/>
              <a:gd name="connsiteX106" fmla="*/ 131911 w 1540911"/>
              <a:gd name="connsiteY106" fmla="*/ 387410 h 57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540911" h="575155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617" y="67146"/>
                  <a:pt x="1110824" y="76065"/>
                </a:cubicBezTo>
                <a:cubicBezTo>
                  <a:pt x="1146031" y="84984"/>
                  <a:pt x="1189436" y="102149"/>
                  <a:pt x="1218284" y="107142"/>
                </a:cubicBezTo>
                <a:cubicBezTo>
                  <a:pt x="1247132" y="112135"/>
                  <a:pt x="1273843" y="97847"/>
                  <a:pt x="1283911" y="106022"/>
                </a:cubicBezTo>
                <a:cubicBezTo>
                  <a:pt x="1293979" y="114197"/>
                  <a:pt x="1274351" y="147162"/>
                  <a:pt x="1278694" y="156194"/>
                </a:cubicBezTo>
                <a:cubicBezTo>
                  <a:pt x="1283037" y="16522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2503" y="474775"/>
                  <a:pt x="1017312" y="455152"/>
                </a:cubicBezTo>
                <a:cubicBezTo>
                  <a:pt x="1012121" y="435529"/>
                  <a:pt x="1025574" y="416864"/>
                  <a:pt x="1031992" y="401503"/>
                </a:cubicBezTo>
                <a:cubicBezTo>
                  <a:pt x="1038410" y="386142"/>
                  <a:pt x="1055360" y="375996"/>
                  <a:pt x="1055821" y="362984"/>
                </a:cubicBezTo>
                <a:cubicBezTo>
                  <a:pt x="1056282" y="349972"/>
                  <a:pt x="1040906" y="337742"/>
                  <a:pt x="1034760" y="323429"/>
                </a:cubicBezTo>
                <a:cubicBezTo>
                  <a:pt x="1028614" y="309116"/>
                  <a:pt x="1007668" y="283271"/>
                  <a:pt x="1018943" y="277105"/>
                </a:cubicBezTo>
                <a:cubicBezTo>
                  <a:pt x="1030218" y="270939"/>
                  <a:pt x="1089224" y="287211"/>
                  <a:pt x="1102409" y="286433"/>
                </a:cubicBezTo>
                <a:cubicBezTo>
                  <a:pt x="1115594" y="285655"/>
                  <a:pt x="1092898" y="280167"/>
                  <a:pt x="1098055" y="272436"/>
                </a:cubicBezTo>
                <a:cubicBezTo>
                  <a:pt x="1103212" y="264705"/>
                  <a:pt x="1131799" y="245312"/>
                  <a:pt x="1133353" y="240046"/>
                </a:cubicBezTo>
                <a:cubicBezTo>
                  <a:pt x="1134907" y="234780"/>
                  <a:pt x="1114406" y="242455"/>
                  <a:pt x="1107379" y="240837"/>
                </a:cubicBezTo>
                <a:cubicBezTo>
                  <a:pt x="1100352" y="239219"/>
                  <a:pt x="1099351" y="229444"/>
                  <a:pt x="1091189" y="230335"/>
                </a:cubicBezTo>
                <a:cubicBezTo>
                  <a:pt x="1083027" y="231227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875"/>
                  <a:pt x="978993" y="265104"/>
                </a:cubicBezTo>
                <a:cubicBezTo>
                  <a:pt x="968991" y="268333"/>
                  <a:pt x="964370" y="254962"/>
                  <a:pt x="955020" y="259919"/>
                </a:cubicBezTo>
                <a:cubicBezTo>
                  <a:pt x="945670" y="264876"/>
                  <a:pt x="931989" y="288145"/>
                  <a:pt x="922895" y="294848"/>
                </a:cubicBezTo>
                <a:cubicBezTo>
                  <a:pt x="913801" y="301551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46447" y="391436"/>
                  <a:pt x="653624" y="401435"/>
                </a:cubicBezTo>
                <a:cubicBezTo>
                  <a:pt x="660801" y="411434"/>
                  <a:pt x="707834" y="433133"/>
                  <a:pt x="718119" y="442483"/>
                </a:cubicBezTo>
                <a:cubicBezTo>
                  <a:pt x="728404" y="451833"/>
                  <a:pt x="710799" y="454114"/>
                  <a:pt x="715332" y="457533"/>
                </a:cubicBezTo>
                <a:cubicBezTo>
                  <a:pt x="719865" y="460952"/>
                  <a:pt x="737725" y="456682"/>
                  <a:pt x="745319" y="462998"/>
                </a:cubicBezTo>
                <a:cubicBezTo>
                  <a:pt x="752913" y="469314"/>
                  <a:pt x="754811" y="497087"/>
                  <a:pt x="760896" y="495429"/>
                </a:cubicBezTo>
                <a:cubicBezTo>
                  <a:pt x="766981" y="493771"/>
                  <a:pt x="773153" y="461394"/>
                  <a:pt x="781831" y="453049"/>
                </a:cubicBezTo>
                <a:cubicBezTo>
                  <a:pt x="790509" y="444704"/>
                  <a:pt x="799979" y="445142"/>
                  <a:pt x="812964" y="445356"/>
                </a:cubicBezTo>
                <a:cubicBezTo>
                  <a:pt x="825949" y="445570"/>
                  <a:pt x="846616" y="448636"/>
                  <a:pt x="859742" y="454335"/>
                </a:cubicBezTo>
                <a:cubicBezTo>
                  <a:pt x="872868" y="460034"/>
                  <a:pt x="889142" y="466393"/>
                  <a:pt x="891720" y="479548"/>
                </a:cubicBezTo>
                <a:cubicBezTo>
                  <a:pt x="894298" y="492703"/>
                  <a:pt x="882563" y="525350"/>
                  <a:pt x="875212" y="533265"/>
                </a:cubicBezTo>
                <a:cubicBezTo>
                  <a:pt x="867861" y="541180"/>
                  <a:pt x="854133" y="529647"/>
                  <a:pt x="847611" y="527036"/>
                </a:cubicBezTo>
                <a:cubicBezTo>
                  <a:pt x="841089" y="524425"/>
                  <a:pt x="845673" y="517197"/>
                  <a:pt x="836082" y="517599"/>
                </a:cubicBezTo>
                <a:cubicBezTo>
                  <a:pt x="826491" y="518001"/>
                  <a:pt x="809739" y="527624"/>
                  <a:pt x="790063" y="529448"/>
                </a:cubicBezTo>
                <a:cubicBezTo>
                  <a:pt x="770387" y="531272"/>
                  <a:pt x="737059" y="523366"/>
                  <a:pt x="718026" y="528545"/>
                </a:cubicBezTo>
                <a:cubicBezTo>
                  <a:pt x="698993" y="533724"/>
                  <a:pt x="691340" y="556050"/>
                  <a:pt x="675863" y="560523"/>
                </a:cubicBezTo>
                <a:cubicBezTo>
                  <a:pt x="660386" y="564996"/>
                  <a:pt x="641277" y="553107"/>
                  <a:pt x="625166" y="555385"/>
                </a:cubicBezTo>
                <a:cubicBezTo>
                  <a:pt x="609055" y="557663"/>
                  <a:pt x="591607" y="572420"/>
                  <a:pt x="579199" y="574193"/>
                </a:cubicBezTo>
                <a:cubicBezTo>
                  <a:pt x="566791" y="575966"/>
                  <a:pt x="551185" y="576308"/>
                  <a:pt x="550717" y="566023"/>
                </a:cubicBezTo>
                <a:cubicBezTo>
                  <a:pt x="550250" y="555738"/>
                  <a:pt x="552521" y="524833"/>
                  <a:pt x="541567" y="514729"/>
                </a:cubicBezTo>
                <a:cubicBezTo>
                  <a:pt x="530613" y="504625"/>
                  <a:pt x="503522" y="504056"/>
                  <a:pt x="484990" y="505401"/>
                </a:cubicBezTo>
                <a:cubicBezTo>
                  <a:pt x="466458" y="506746"/>
                  <a:pt x="449102" y="518544"/>
                  <a:pt x="430372" y="522801"/>
                </a:cubicBezTo>
                <a:cubicBezTo>
                  <a:pt x="411642" y="527058"/>
                  <a:pt x="383343" y="537869"/>
                  <a:pt x="372608" y="530943"/>
                </a:cubicBezTo>
                <a:cubicBezTo>
                  <a:pt x="361873" y="524017"/>
                  <a:pt x="362898" y="496933"/>
                  <a:pt x="365959" y="481244"/>
                </a:cubicBezTo>
                <a:cubicBezTo>
                  <a:pt x="369020" y="465555"/>
                  <a:pt x="376163" y="447449"/>
                  <a:pt x="390973" y="436810"/>
                </a:cubicBezTo>
                <a:cubicBezTo>
                  <a:pt x="405783" y="426171"/>
                  <a:pt x="441245" y="421772"/>
                  <a:pt x="454817" y="417412"/>
                </a:cubicBezTo>
                <a:cubicBezTo>
                  <a:pt x="468389" y="413052"/>
                  <a:pt x="465444" y="412389"/>
                  <a:pt x="472403" y="410650"/>
                </a:cubicBezTo>
                <a:cubicBezTo>
                  <a:pt x="479362" y="408911"/>
                  <a:pt x="490466" y="409149"/>
                  <a:pt x="496572" y="406978"/>
                </a:cubicBezTo>
                <a:cubicBezTo>
                  <a:pt x="502678" y="404807"/>
                  <a:pt x="515588" y="401350"/>
                  <a:pt x="509039" y="397621"/>
                </a:cubicBezTo>
                <a:cubicBezTo>
                  <a:pt x="502490" y="393892"/>
                  <a:pt x="477126" y="384904"/>
                  <a:pt x="457280" y="384605"/>
                </a:cubicBezTo>
                <a:cubicBezTo>
                  <a:pt x="437434" y="384306"/>
                  <a:pt x="416397" y="399847"/>
                  <a:pt x="389962" y="395825"/>
                </a:cubicBezTo>
                <a:cubicBezTo>
                  <a:pt x="363527" y="391803"/>
                  <a:pt x="316248" y="371123"/>
                  <a:pt x="298671" y="360471"/>
                </a:cubicBezTo>
                <a:cubicBezTo>
                  <a:pt x="281094" y="349819"/>
                  <a:pt x="295862" y="338738"/>
                  <a:pt x="284501" y="331911"/>
                </a:cubicBezTo>
                <a:cubicBezTo>
                  <a:pt x="268139" y="324899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0203" y="930545"/>
            <a:ext cx="1233211" cy="507939"/>
          </a:xfrm>
          <a:prstGeom prst="wedgeRectCallout">
            <a:avLst>
              <a:gd name="adj1" fmla="val 77227"/>
              <a:gd name="adj2" fmla="val 2249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397858" y="3385147"/>
            <a:ext cx="1233211" cy="507939"/>
          </a:xfrm>
          <a:prstGeom prst="wedgeRectCallout">
            <a:avLst>
              <a:gd name="adj1" fmla="val 97898"/>
              <a:gd name="adj2" fmla="val 747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Крымское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49282"/>
            <a:ext cx="358181" cy="501227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6622" y="458534"/>
                  <a:pt x="238526" y="451601"/>
                </a:cubicBezTo>
                <a:cubicBezTo>
                  <a:pt x="230430" y="444668"/>
                  <a:pt x="224714" y="443978"/>
                  <a:pt x="224238" y="433766"/>
                </a:cubicBezTo>
                <a:cubicBezTo>
                  <a:pt x="223762" y="423554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 10"/>
          <p:cNvSpPr/>
          <p:nvPr/>
        </p:nvSpPr>
        <p:spPr>
          <a:xfrm>
            <a:off x="3055714" y="2656092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204208" y="2059567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2546179" y="2965711"/>
            <a:ext cx="1040150" cy="973791"/>
          </a:xfrm>
          <a:custGeom>
            <a:avLst/>
            <a:gdLst>
              <a:gd name="connsiteX0" fmla="*/ 653751 w 1041910"/>
              <a:gd name="connsiteY0" fmla="*/ 136 h 964494"/>
              <a:gd name="connsiteX1" fmla="*/ 680514 w 1041910"/>
              <a:gd name="connsiteY1" fmla="*/ 129491 h 964494"/>
              <a:gd name="connsiteX2" fmla="*/ 800947 w 1041910"/>
              <a:gd name="connsiteY2" fmla="*/ 165174 h 964494"/>
              <a:gd name="connsiteX3" fmla="*/ 939222 w 1041910"/>
              <a:gd name="connsiteY3" fmla="*/ 187477 h 964494"/>
              <a:gd name="connsiteX4" fmla="*/ 1041813 w 1041910"/>
              <a:gd name="connsiteY4" fmla="*/ 307910 h 964494"/>
              <a:gd name="connsiteX5" fmla="*/ 921380 w 1041910"/>
              <a:gd name="connsiteY5" fmla="*/ 535395 h 964494"/>
              <a:gd name="connsiteX6" fmla="*/ 983827 w 1041910"/>
              <a:gd name="connsiteY6" fmla="*/ 740577 h 964494"/>
              <a:gd name="connsiteX7" fmla="*/ 992748 w 1041910"/>
              <a:gd name="connsiteY7" fmla="*/ 794103 h 964494"/>
              <a:gd name="connsiteX8" fmla="*/ 738500 w 1041910"/>
              <a:gd name="connsiteY8" fmla="*/ 843169 h 964494"/>
              <a:gd name="connsiteX9" fmla="*/ 564541 w 1041910"/>
              <a:gd name="connsiteY9" fmla="*/ 923457 h 964494"/>
              <a:gd name="connsiteX10" fmla="*/ 506555 w 1041910"/>
              <a:gd name="connsiteY10" fmla="*/ 914536 h 964494"/>
              <a:gd name="connsiteX11" fmla="*/ 475331 w 1041910"/>
              <a:gd name="connsiteY11" fmla="*/ 963602 h 964494"/>
              <a:gd name="connsiteX12" fmla="*/ 283530 w 1041910"/>
              <a:gd name="connsiteY12" fmla="*/ 865471 h 964494"/>
              <a:gd name="connsiteX13" fmla="*/ 185400 w 1041910"/>
              <a:gd name="connsiteY13" fmla="*/ 892234 h 964494"/>
              <a:gd name="connsiteX14" fmla="*/ 38203 w 1041910"/>
              <a:gd name="connsiteY14" fmla="*/ 932378 h 964494"/>
              <a:gd name="connsiteX15" fmla="*/ 6980 w 1041910"/>
              <a:gd name="connsiteY15" fmla="*/ 923457 h 964494"/>
              <a:gd name="connsiteX16" fmla="*/ 24822 w 1041910"/>
              <a:gd name="connsiteY16" fmla="*/ 825327 h 964494"/>
              <a:gd name="connsiteX17" fmla="*/ 247846 w 1041910"/>
              <a:gd name="connsiteY17" fmla="*/ 727196 h 964494"/>
              <a:gd name="connsiteX18" fmla="*/ 256767 w 1041910"/>
              <a:gd name="connsiteY18" fmla="*/ 584460 h 964494"/>
              <a:gd name="connsiteX19" fmla="*/ 221083 w 1041910"/>
              <a:gd name="connsiteY19" fmla="*/ 522013 h 964494"/>
              <a:gd name="connsiteX20" fmla="*/ 194321 w 1041910"/>
              <a:gd name="connsiteY20" fmla="*/ 316831 h 964494"/>
              <a:gd name="connsiteX21" fmla="*/ 283530 w 1041910"/>
              <a:gd name="connsiteY21" fmla="*/ 321291 h 964494"/>
              <a:gd name="connsiteX22" fmla="*/ 368280 w 1041910"/>
              <a:gd name="connsiteY22" fmla="*/ 383738 h 964494"/>
              <a:gd name="connsiteX23" fmla="*/ 511015 w 1041910"/>
              <a:gd name="connsiteY23" fmla="*/ 156253 h 964494"/>
              <a:gd name="connsiteX24" fmla="*/ 653751 w 1041910"/>
              <a:gd name="connsiteY24" fmla="*/ 136 h 964494"/>
              <a:gd name="connsiteX0" fmla="*/ 656469 w 1044628"/>
              <a:gd name="connsiteY0" fmla="*/ 136 h 964494"/>
              <a:gd name="connsiteX1" fmla="*/ 683232 w 1044628"/>
              <a:gd name="connsiteY1" fmla="*/ 129491 h 964494"/>
              <a:gd name="connsiteX2" fmla="*/ 803665 w 1044628"/>
              <a:gd name="connsiteY2" fmla="*/ 165174 h 964494"/>
              <a:gd name="connsiteX3" fmla="*/ 941940 w 1044628"/>
              <a:gd name="connsiteY3" fmla="*/ 187477 h 964494"/>
              <a:gd name="connsiteX4" fmla="*/ 1044531 w 1044628"/>
              <a:gd name="connsiteY4" fmla="*/ 307910 h 964494"/>
              <a:gd name="connsiteX5" fmla="*/ 924098 w 1044628"/>
              <a:gd name="connsiteY5" fmla="*/ 535395 h 964494"/>
              <a:gd name="connsiteX6" fmla="*/ 986545 w 1044628"/>
              <a:gd name="connsiteY6" fmla="*/ 740577 h 964494"/>
              <a:gd name="connsiteX7" fmla="*/ 995466 w 1044628"/>
              <a:gd name="connsiteY7" fmla="*/ 794103 h 964494"/>
              <a:gd name="connsiteX8" fmla="*/ 741218 w 1044628"/>
              <a:gd name="connsiteY8" fmla="*/ 843169 h 964494"/>
              <a:gd name="connsiteX9" fmla="*/ 567259 w 1044628"/>
              <a:gd name="connsiteY9" fmla="*/ 923457 h 964494"/>
              <a:gd name="connsiteX10" fmla="*/ 509273 w 1044628"/>
              <a:gd name="connsiteY10" fmla="*/ 914536 h 964494"/>
              <a:gd name="connsiteX11" fmla="*/ 478049 w 1044628"/>
              <a:gd name="connsiteY11" fmla="*/ 963602 h 964494"/>
              <a:gd name="connsiteX12" fmla="*/ 286248 w 1044628"/>
              <a:gd name="connsiteY12" fmla="*/ 865471 h 964494"/>
              <a:gd name="connsiteX13" fmla="*/ 188118 w 1044628"/>
              <a:gd name="connsiteY13" fmla="*/ 892234 h 964494"/>
              <a:gd name="connsiteX14" fmla="*/ 40921 w 1044628"/>
              <a:gd name="connsiteY14" fmla="*/ 932378 h 964494"/>
              <a:gd name="connsiteX15" fmla="*/ 9698 w 1044628"/>
              <a:gd name="connsiteY15" fmla="*/ 923457 h 964494"/>
              <a:gd name="connsiteX16" fmla="*/ 23079 w 1044628"/>
              <a:gd name="connsiteY16" fmla="*/ 771801 h 964494"/>
              <a:gd name="connsiteX17" fmla="*/ 250564 w 1044628"/>
              <a:gd name="connsiteY17" fmla="*/ 727196 h 964494"/>
              <a:gd name="connsiteX18" fmla="*/ 259485 w 1044628"/>
              <a:gd name="connsiteY18" fmla="*/ 584460 h 964494"/>
              <a:gd name="connsiteX19" fmla="*/ 223801 w 1044628"/>
              <a:gd name="connsiteY19" fmla="*/ 522013 h 964494"/>
              <a:gd name="connsiteX20" fmla="*/ 197039 w 1044628"/>
              <a:gd name="connsiteY20" fmla="*/ 316831 h 964494"/>
              <a:gd name="connsiteX21" fmla="*/ 286248 w 1044628"/>
              <a:gd name="connsiteY21" fmla="*/ 321291 h 964494"/>
              <a:gd name="connsiteX22" fmla="*/ 370998 w 1044628"/>
              <a:gd name="connsiteY22" fmla="*/ 383738 h 964494"/>
              <a:gd name="connsiteX23" fmla="*/ 513733 w 1044628"/>
              <a:gd name="connsiteY23" fmla="*/ 156253 h 964494"/>
              <a:gd name="connsiteX24" fmla="*/ 656469 w 1044628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87445 w 1035034"/>
              <a:gd name="connsiteY20" fmla="*/ 316831 h 964494"/>
              <a:gd name="connsiteX21" fmla="*/ 276654 w 1035034"/>
              <a:gd name="connsiteY21" fmla="*/ 321291 h 964494"/>
              <a:gd name="connsiteX22" fmla="*/ 361404 w 1035034"/>
              <a:gd name="connsiteY22" fmla="*/ 383738 h 964494"/>
              <a:gd name="connsiteX23" fmla="*/ 504139 w 1035034"/>
              <a:gd name="connsiteY23" fmla="*/ 156253 h 964494"/>
              <a:gd name="connsiteX24" fmla="*/ 646875 w 1035034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56221 w 1035034"/>
              <a:gd name="connsiteY20" fmla="*/ 388199 h 964494"/>
              <a:gd name="connsiteX21" fmla="*/ 187445 w 1035034"/>
              <a:gd name="connsiteY21" fmla="*/ 316831 h 964494"/>
              <a:gd name="connsiteX22" fmla="*/ 276654 w 1035034"/>
              <a:gd name="connsiteY22" fmla="*/ 321291 h 964494"/>
              <a:gd name="connsiteX23" fmla="*/ 361404 w 1035034"/>
              <a:gd name="connsiteY23" fmla="*/ 383738 h 964494"/>
              <a:gd name="connsiteX24" fmla="*/ 504139 w 1035034"/>
              <a:gd name="connsiteY24" fmla="*/ 156253 h 964494"/>
              <a:gd name="connsiteX25" fmla="*/ 646875 w 1035034"/>
              <a:gd name="connsiteY25" fmla="*/ 136 h 964494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56221 w 1035034"/>
              <a:gd name="connsiteY20" fmla="*/ 397496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40970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54351 w 1035034"/>
              <a:gd name="connsiteY22" fmla="*/ 317206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6973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54351 w 1035034"/>
              <a:gd name="connsiteY22" fmla="*/ 317206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69735 w 1035034"/>
              <a:gd name="connsiteY26" fmla="*/ 9433 h 973791"/>
              <a:gd name="connsiteX0" fmla="*/ 674527 w 1039826"/>
              <a:gd name="connsiteY0" fmla="*/ 9433 h 973791"/>
              <a:gd name="connsiteX1" fmla="*/ 678430 w 1039826"/>
              <a:gd name="connsiteY1" fmla="*/ 138788 h 973791"/>
              <a:gd name="connsiteX2" fmla="*/ 798863 w 1039826"/>
              <a:gd name="connsiteY2" fmla="*/ 174471 h 973791"/>
              <a:gd name="connsiteX3" fmla="*/ 937138 w 1039826"/>
              <a:gd name="connsiteY3" fmla="*/ 196774 h 973791"/>
              <a:gd name="connsiteX4" fmla="*/ 1039729 w 1039826"/>
              <a:gd name="connsiteY4" fmla="*/ 317207 h 973791"/>
              <a:gd name="connsiteX5" fmla="*/ 919296 w 1039826"/>
              <a:gd name="connsiteY5" fmla="*/ 544692 h 973791"/>
              <a:gd name="connsiteX6" fmla="*/ 981743 w 1039826"/>
              <a:gd name="connsiteY6" fmla="*/ 749874 h 973791"/>
              <a:gd name="connsiteX7" fmla="*/ 990664 w 1039826"/>
              <a:gd name="connsiteY7" fmla="*/ 803400 h 973791"/>
              <a:gd name="connsiteX8" fmla="*/ 736416 w 1039826"/>
              <a:gd name="connsiteY8" fmla="*/ 852466 h 973791"/>
              <a:gd name="connsiteX9" fmla="*/ 562457 w 1039826"/>
              <a:gd name="connsiteY9" fmla="*/ 932754 h 973791"/>
              <a:gd name="connsiteX10" fmla="*/ 504471 w 1039826"/>
              <a:gd name="connsiteY10" fmla="*/ 923833 h 973791"/>
              <a:gd name="connsiteX11" fmla="*/ 473247 w 1039826"/>
              <a:gd name="connsiteY11" fmla="*/ 972899 h 973791"/>
              <a:gd name="connsiteX12" fmla="*/ 281446 w 1039826"/>
              <a:gd name="connsiteY12" fmla="*/ 874768 h 973791"/>
              <a:gd name="connsiteX13" fmla="*/ 183316 w 1039826"/>
              <a:gd name="connsiteY13" fmla="*/ 901531 h 973791"/>
              <a:gd name="connsiteX14" fmla="*/ 36119 w 1039826"/>
              <a:gd name="connsiteY14" fmla="*/ 941675 h 973791"/>
              <a:gd name="connsiteX15" fmla="*/ 16203 w 1039826"/>
              <a:gd name="connsiteY15" fmla="*/ 934136 h 973791"/>
              <a:gd name="connsiteX16" fmla="*/ 18277 w 1039826"/>
              <a:gd name="connsiteY16" fmla="*/ 781098 h 973791"/>
              <a:gd name="connsiteX17" fmla="*/ 245762 w 1039826"/>
              <a:gd name="connsiteY17" fmla="*/ 736493 h 973791"/>
              <a:gd name="connsiteX18" fmla="*/ 254683 w 1039826"/>
              <a:gd name="connsiteY18" fmla="*/ 593757 h 973791"/>
              <a:gd name="connsiteX19" fmla="*/ 218999 w 1039826"/>
              <a:gd name="connsiteY19" fmla="*/ 531310 h 973791"/>
              <a:gd name="connsiteX20" fmla="*/ 116408 w 1039826"/>
              <a:gd name="connsiteY20" fmla="*/ 428720 h 973791"/>
              <a:gd name="connsiteX21" fmla="*/ 192237 w 1039826"/>
              <a:gd name="connsiteY21" fmla="*/ 326128 h 973791"/>
              <a:gd name="connsiteX22" fmla="*/ 259143 w 1039826"/>
              <a:gd name="connsiteY22" fmla="*/ 317206 h 973791"/>
              <a:gd name="connsiteX23" fmla="*/ 366196 w 1039826"/>
              <a:gd name="connsiteY23" fmla="*/ 393035 h 973791"/>
              <a:gd name="connsiteX24" fmla="*/ 508931 w 1039826"/>
              <a:gd name="connsiteY24" fmla="*/ 165550 h 973791"/>
              <a:gd name="connsiteX25" fmla="*/ 589220 w 1039826"/>
              <a:gd name="connsiteY25" fmla="*/ 27275 h 973791"/>
              <a:gd name="connsiteX26" fmla="*/ 674527 w 1039826"/>
              <a:gd name="connsiteY26" fmla="*/ 9433 h 973791"/>
              <a:gd name="connsiteX0" fmla="*/ 674851 w 1040150"/>
              <a:gd name="connsiteY0" fmla="*/ 9433 h 973791"/>
              <a:gd name="connsiteX1" fmla="*/ 678754 w 1040150"/>
              <a:gd name="connsiteY1" fmla="*/ 138788 h 973791"/>
              <a:gd name="connsiteX2" fmla="*/ 799187 w 1040150"/>
              <a:gd name="connsiteY2" fmla="*/ 174471 h 973791"/>
              <a:gd name="connsiteX3" fmla="*/ 937462 w 1040150"/>
              <a:gd name="connsiteY3" fmla="*/ 196774 h 973791"/>
              <a:gd name="connsiteX4" fmla="*/ 1040053 w 1040150"/>
              <a:gd name="connsiteY4" fmla="*/ 317207 h 973791"/>
              <a:gd name="connsiteX5" fmla="*/ 919620 w 1040150"/>
              <a:gd name="connsiteY5" fmla="*/ 544692 h 973791"/>
              <a:gd name="connsiteX6" fmla="*/ 982067 w 1040150"/>
              <a:gd name="connsiteY6" fmla="*/ 749874 h 973791"/>
              <a:gd name="connsiteX7" fmla="*/ 990988 w 1040150"/>
              <a:gd name="connsiteY7" fmla="*/ 803400 h 973791"/>
              <a:gd name="connsiteX8" fmla="*/ 736740 w 1040150"/>
              <a:gd name="connsiteY8" fmla="*/ 852466 h 973791"/>
              <a:gd name="connsiteX9" fmla="*/ 562781 w 1040150"/>
              <a:gd name="connsiteY9" fmla="*/ 932754 h 973791"/>
              <a:gd name="connsiteX10" fmla="*/ 504795 w 1040150"/>
              <a:gd name="connsiteY10" fmla="*/ 923833 h 973791"/>
              <a:gd name="connsiteX11" fmla="*/ 473571 w 1040150"/>
              <a:gd name="connsiteY11" fmla="*/ 972899 h 973791"/>
              <a:gd name="connsiteX12" fmla="*/ 281770 w 1040150"/>
              <a:gd name="connsiteY12" fmla="*/ 874768 h 973791"/>
              <a:gd name="connsiteX13" fmla="*/ 183640 w 1040150"/>
              <a:gd name="connsiteY13" fmla="*/ 901531 h 973791"/>
              <a:gd name="connsiteX14" fmla="*/ 44170 w 1040150"/>
              <a:gd name="connsiteY14" fmla="*/ 951979 h 973791"/>
              <a:gd name="connsiteX15" fmla="*/ 16527 w 1040150"/>
              <a:gd name="connsiteY15" fmla="*/ 934136 h 973791"/>
              <a:gd name="connsiteX16" fmla="*/ 18601 w 1040150"/>
              <a:gd name="connsiteY16" fmla="*/ 781098 h 973791"/>
              <a:gd name="connsiteX17" fmla="*/ 246086 w 1040150"/>
              <a:gd name="connsiteY17" fmla="*/ 736493 h 973791"/>
              <a:gd name="connsiteX18" fmla="*/ 255007 w 1040150"/>
              <a:gd name="connsiteY18" fmla="*/ 593757 h 973791"/>
              <a:gd name="connsiteX19" fmla="*/ 219323 w 1040150"/>
              <a:gd name="connsiteY19" fmla="*/ 531310 h 973791"/>
              <a:gd name="connsiteX20" fmla="*/ 116732 w 1040150"/>
              <a:gd name="connsiteY20" fmla="*/ 428720 h 973791"/>
              <a:gd name="connsiteX21" fmla="*/ 192561 w 1040150"/>
              <a:gd name="connsiteY21" fmla="*/ 326128 h 973791"/>
              <a:gd name="connsiteX22" fmla="*/ 259467 w 1040150"/>
              <a:gd name="connsiteY22" fmla="*/ 317206 h 973791"/>
              <a:gd name="connsiteX23" fmla="*/ 366520 w 1040150"/>
              <a:gd name="connsiteY23" fmla="*/ 393035 h 973791"/>
              <a:gd name="connsiteX24" fmla="*/ 509255 w 1040150"/>
              <a:gd name="connsiteY24" fmla="*/ 165550 h 973791"/>
              <a:gd name="connsiteX25" fmla="*/ 589544 w 1040150"/>
              <a:gd name="connsiteY25" fmla="*/ 27275 h 973791"/>
              <a:gd name="connsiteX26" fmla="*/ 674851 w 1040150"/>
              <a:gd name="connsiteY26" fmla="*/ 9433 h 9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0150" h="973791">
                <a:moveTo>
                  <a:pt x="674851" y="9433"/>
                </a:moveTo>
                <a:cubicBezTo>
                  <a:pt x="689719" y="28019"/>
                  <a:pt x="658031" y="111282"/>
                  <a:pt x="678754" y="138788"/>
                </a:cubicBezTo>
                <a:cubicBezTo>
                  <a:pt x="699477" y="166294"/>
                  <a:pt x="756069" y="164807"/>
                  <a:pt x="799187" y="174471"/>
                </a:cubicBezTo>
                <a:cubicBezTo>
                  <a:pt x="842305" y="184135"/>
                  <a:pt x="897318" y="172985"/>
                  <a:pt x="937462" y="196774"/>
                </a:cubicBezTo>
                <a:cubicBezTo>
                  <a:pt x="977606" y="220563"/>
                  <a:pt x="1043027" y="259221"/>
                  <a:pt x="1040053" y="317207"/>
                </a:cubicBezTo>
                <a:cubicBezTo>
                  <a:pt x="1037079" y="375193"/>
                  <a:pt x="929284" y="472581"/>
                  <a:pt x="919620" y="544692"/>
                </a:cubicBezTo>
                <a:cubicBezTo>
                  <a:pt x="909956" y="616803"/>
                  <a:pt x="970172" y="706756"/>
                  <a:pt x="982067" y="749874"/>
                </a:cubicBezTo>
                <a:cubicBezTo>
                  <a:pt x="993962" y="792992"/>
                  <a:pt x="1031876" y="786301"/>
                  <a:pt x="990988" y="803400"/>
                </a:cubicBezTo>
                <a:cubicBezTo>
                  <a:pt x="950100" y="820499"/>
                  <a:pt x="808108" y="830907"/>
                  <a:pt x="736740" y="852466"/>
                </a:cubicBezTo>
                <a:cubicBezTo>
                  <a:pt x="665372" y="874025"/>
                  <a:pt x="601438" y="920860"/>
                  <a:pt x="562781" y="932754"/>
                </a:cubicBezTo>
                <a:cubicBezTo>
                  <a:pt x="524124" y="944648"/>
                  <a:pt x="519663" y="917142"/>
                  <a:pt x="504795" y="923833"/>
                </a:cubicBezTo>
                <a:cubicBezTo>
                  <a:pt x="489927" y="930524"/>
                  <a:pt x="510742" y="981076"/>
                  <a:pt x="473571" y="972899"/>
                </a:cubicBezTo>
                <a:cubicBezTo>
                  <a:pt x="436400" y="964722"/>
                  <a:pt x="330092" y="886663"/>
                  <a:pt x="281770" y="874768"/>
                </a:cubicBezTo>
                <a:cubicBezTo>
                  <a:pt x="233448" y="862873"/>
                  <a:pt x="223240" y="888663"/>
                  <a:pt x="183640" y="901531"/>
                </a:cubicBezTo>
                <a:cubicBezTo>
                  <a:pt x="144040" y="914399"/>
                  <a:pt x="72022" y="946545"/>
                  <a:pt x="44170" y="951979"/>
                </a:cubicBezTo>
                <a:cubicBezTo>
                  <a:pt x="16318" y="957413"/>
                  <a:pt x="20789" y="962616"/>
                  <a:pt x="16527" y="934136"/>
                </a:cubicBezTo>
                <a:cubicBezTo>
                  <a:pt x="12266" y="905656"/>
                  <a:pt x="-19659" y="814038"/>
                  <a:pt x="18601" y="781098"/>
                </a:cubicBezTo>
                <a:cubicBezTo>
                  <a:pt x="56861" y="748158"/>
                  <a:pt x="206685" y="767717"/>
                  <a:pt x="246086" y="736493"/>
                </a:cubicBezTo>
                <a:cubicBezTo>
                  <a:pt x="285487" y="705270"/>
                  <a:pt x="259467" y="627954"/>
                  <a:pt x="255007" y="593757"/>
                </a:cubicBezTo>
                <a:cubicBezTo>
                  <a:pt x="250547" y="559560"/>
                  <a:pt x="242369" y="558816"/>
                  <a:pt x="219323" y="531310"/>
                </a:cubicBezTo>
                <a:cubicBezTo>
                  <a:pt x="196277" y="503804"/>
                  <a:pt x="121192" y="462917"/>
                  <a:pt x="116732" y="428720"/>
                </a:cubicBezTo>
                <a:cubicBezTo>
                  <a:pt x="112272" y="394523"/>
                  <a:pt x="168772" y="344714"/>
                  <a:pt x="192561" y="326128"/>
                </a:cubicBezTo>
                <a:cubicBezTo>
                  <a:pt x="216350" y="307542"/>
                  <a:pt x="230474" y="306055"/>
                  <a:pt x="259467" y="317206"/>
                </a:cubicBezTo>
                <a:cubicBezTo>
                  <a:pt x="288460" y="328357"/>
                  <a:pt x="328606" y="420541"/>
                  <a:pt x="366520" y="393035"/>
                </a:cubicBezTo>
                <a:cubicBezTo>
                  <a:pt x="404434" y="365529"/>
                  <a:pt x="472084" y="226510"/>
                  <a:pt x="509255" y="165550"/>
                </a:cubicBezTo>
                <a:cubicBezTo>
                  <a:pt x="546426" y="104590"/>
                  <a:pt x="561945" y="53294"/>
                  <a:pt x="589544" y="27275"/>
                </a:cubicBezTo>
                <a:cubicBezTo>
                  <a:pt x="617143" y="1256"/>
                  <a:pt x="659983" y="-9153"/>
                  <a:pt x="674851" y="94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4884544" y="3472836"/>
            <a:ext cx="1233211" cy="507939"/>
          </a:xfrm>
          <a:prstGeom prst="wedgeRectCallout">
            <a:avLst>
              <a:gd name="adj1" fmla="val -115877"/>
              <a:gd name="adj2" fmla="val -3129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156937" y="4118075"/>
            <a:ext cx="1386567" cy="507939"/>
          </a:xfrm>
          <a:prstGeom prst="wedgeRectCallout">
            <a:avLst>
              <a:gd name="adj1" fmla="val -130724"/>
              <a:gd name="adj2" fmla="val -3212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917747" y="2457604"/>
            <a:ext cx="1233211" cy="507939"/>
          </a:xfrm>
          <a:prstGeom prst="wedgeRectCallout">
            <a:avLst>
              <a:gd name="adj1" fmla="val 114119"/>
              <a:gd name="adj2" fmla="val 19477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Большая 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2402907" y="600562"/>
            <a:ext cx="1233211" cy="507939"/>
          </a:xfrm>
          <a:prstGeom prst="wedgeRectCallout">
            <a:avLst>
              <a:gd name="adj1" fmla="val 78503"/>
              <a:gd name="adj2" fmla="val 3341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816616" y="1609088"/>
            <a:ext cx="1233211" cy="507939"/>
          </a:xfrm>
          <a:prstGeom prst="wedgeRectCallout">
            <a:avLst>
              <a:gd name="adj1" fmla="val -126862"/>
              <a:gd name="adj2" fmla="val 953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9" grpId="0" animBg="1"/>
      <p:bldP spid="30" grpId="0" animBg="1"/>
      <p:bldP spid="11" grpId="0" animBg="1"/>
      <p:bldP spid="6" grpId="0" animBg="1"/>
      <p:bldP spid="29" grpId="0" animBg="1"/>
      <p:bldP spid="28" grpId="0" animBg="1"/>
      <p:bldP spid="26" grpId="0" animBg="1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1936" y="1262696"/>
            <a:ext cx="7552409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Превращение </a:t>
            </a:r>
            <a:r>
              <a:rPr lang="ru-RU" sz="1400" dirty="0" err="1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Менгли-Гирея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в вассала Османской </a:t>
            </a:r>
            <a:r>
              <a:rPr lang="en-US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империи в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1478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1780" y="386413"/>
            <a:ext cx="53604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и Крымское ханство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6177" y="2519908"/>
            <a:ext cx="7581014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Посредничество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крымского хана при установлении дипломатических отношений между российским государем и турецким султаном</a:t>
            </a:r>
          </a:p>
        </p:txBody>
      </p:sp>
      <p:cxnSp>
        <p:nvCxnSpPr>
          <p:cNvPr id="30" name="Соединительная линия уступом 29"/>
          <p:cNvCxnSpPr>
            <a:stCxn id="26" idx="1"/>
            <a:endCxn id="29" idx="1"/>
          </p:cNvCxnSpPr>
          <p:nvPr/>
        </p:nvCxnSpPr>
        <p:spPr>
          <a:xfrm rot="10800000" flipV="1">
            <a:off x="776178" y="1600283"/>
            <a:ext cx="25759" cy="1258588"/>
          </a:xfrm>
          <a:prstGeom prst="bentConnector3">
            <a:avLst>
              <a:gd name="adj1" fmla="val 987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26" idx="3"/>
            <a:endCxn id="29" idx="3"/>
          </p:cNvCxnSpPr>
          <p:nvPr/>
        </p:nvCxnSpPr>
        <p:spPr>
          <a:xfrm>
            <a:off x="8354345" y="1600283"/>
            <a:ext cx="2846" cy="1258588"/>
          </a:xfrm>
          <a:prstGeom prst="bentConnector3">
            <a:avLst>
              <a:gd name="adj1" fmla="val 813232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9235" y="3779872"/>
            <a:ext cx="7565110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в Москве товаров с Востока: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шёлковы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х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хлопчатобумажных тканей, красок, пряностей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7" name="Соединительная линия уступом 36"/>
          <p:cNvCxnSpPr>
            <a:stCxn id="29" idx="1"/>
            <a:endCxn id="35" idx="1"/>
          </p:cNvCxnSpPr>
          <p:nvPr/>
        </p:nvCxnSpPr>
        <p:spPr>
          <a:xfrm rot="10800000" flipH="1" flipV="1">
            <a:off x="776177" y="2858871"/>
            <a:ext cx="13058" cy="1259964"/>
          </a:xfrm>
          <a:prstGeom prst="bentConnector3">
            <a:avLst>
              <a:gd name="adj1" fmla="val -175065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9" idx="3"/>
            <a:endCxn id="35" idx="3"/>
          </p:cNvCxnSpPr>
          <p:nvPr/>
        </p:nvCxnSpPr>
        <p:spPr>
          <a:xfrm flipH="1">
            <a:off x="8354345" y="2858871"/>
            <a:ext cx="2846" cy="1259964"/>
          </a:xfrm>
          <a:prstGeom prst="bentConnector3">
            <a:avLst>
              <a:gd name="adj1" fmla="val -803232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742292"/>
            <a:ext cx="3181870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Установить </a:t>
            </a:r>
            <a:r>
              <a:rPr lang="ru-RU" sz="1400" dirty="0" smtClean="0">
                <a:solidFill>
                  <a:prstClr val="white"/>
                </a:solidFill>
              </a:rPr>
              <a:t>отношения </a:t>
            </a:r>
            <a:r>
              <a:rPr lang="ru-RU" sz="1400" dirty="0">
                <a:solidFill>
                  <a:prstClr val="white"/>
                </a:solidFill>
              </a:rPr>
              <a:t>с Василием III хотел </a:t>
            </a:r>
            <a:r>
              <a:rPr lang="ru-RU" sz="1400" dirty="0" smtClean="0">
                <a:solidFill>
                  <a:prstClr val="white"/>
                </a:solidFill>
              </a:rPr>
              <a:t>основатель </a:t>
            </a:r>
            <a:r>
              <a:rPr lang="ru-RU" sz="1400" dirty="0">
                <a:solidFill>
                  <a:prstClr val="white"/>
                </a:solidFill>
              </a:rPr>
              <a:t>империи Великих Моголов </a:t>
            </a:r>
            <a:r>
              <a:rPr lang="ru-RU" sz="1400" dirty="0" err="1">
                <a:solidFill>
                  <a:prstClr val="white"/>
                </a:solidFill>
              </a:rPr>
              <a:t>Бабур</a:t>
            </a:r>
            <a:r>
              <a:rPr lang="ru-RU" sz="1400" dirty="0">
                <a:solidFill>
                  <a:prstClr val="white"/>
                </a:solidFill>
              </a:rPr>
              <a:t>.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Послы из Индии прибыли в Москву </a:t>
            </a:r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1532 году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9" name="Picture 2" descr="https://upload.wikimedia.org/wikipedia/ru/e/ef/Babur.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b="33396"/>
          <a:stretch/>
        </p:blipFill>
        <p:spPr bwMode="auto">
          <a:xfrm>
            <a:off x="4062256" y="875211"/>
            <a:ext cx="5081744" cy="34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698296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Мухаммед-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Эмин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и Иван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III </a:t>
            </a:r>
          </a:p>
        </p:txBody>
      </p:sp>
      <p:pic>
        <p:nvPicPr>
          <p:cNvPr id="2050" name="Picture 2" descr="https://upload.wikimedia.org/wikipedia/commons/4/42/Facial_Chronicle_-_b.17%2C_p._068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2311" r="6207" b="33828"/>
          <a:stretch/>
        </p:blipFill>
        <p:spPr bwMode="auto">
          <a:xfrm>
            <a:off x="2325188" y="0"/>
            <a:ext cx="44936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millennium of russ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7490" b="19368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" y="3976492"/>
            <a:ext cx="393192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До смерти Ивана III Казанское ханство оставалось вассалом Москвы.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Фигура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Ивана III на монументе «Тысячелетие России»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5011" r="6402" b="8972"/>
          <a:stretch/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975130"/>
            <a:ext cx="394498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 </a:t>
            </a:r>
            <a:r>
              <a:rPr lang="ru-RU" sz="1400" dirty="0" smtClean="0">
                <a:solidFill>
                  <a:schemeClr val="bg1"/>
                </a:solidFill>
              </a:rPr>
              <a:t>начала </a:t>
            </a:r>
            <a:r>
              <a:rPr lang="ru-RU" sz="1400" dirty="0">
                <a:solidFill>
                  <a:schemeClr val="bg1"/>
                </a:solidFill>
              </a:rPr>
              <a:t>XVI века татары возобновили набеги на русские окраины.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Угон русских пленников</a:t>
            </a:r>
          </a:p>
        </p:txBody>
      </p:sp>
    </p:spTree>
    <p:extLst>
      <p:ext uri="{BB962C8B-B14F-4D97-AF65-F5344CB8AC3E}">
        <p14:creationId xmlns:p14="http://schemas.microsoft.com/office/powerpoint/2010/main" val="27828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838325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Татарские набеги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первой половине XVI века 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  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7" y="3933441"/>
            <a:ext cx="29178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Крымские татары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–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43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набега.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255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9358" y="3255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9358" y="3933441"/>
            <a:ext cx="4033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 Казанские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татары –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40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набегов.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50" y="416352"/>
            <a:ext cx="2081138" cy="28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1936" y="1262696"/>
            <a:ext cx="7552409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Набеги крымских и казанских татар на русские земли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первой половине XVI века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22669" y="386413"/>
            <a:ext cx="569867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Защита от татарских набегов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6177" y="2519908"/>
            <a:ext cx="7581014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Укрепление южных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границ Российского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6" idx="1"/>
            <a:endCxn id="29" idx="1"/>
          </p:cNvCxnSpPr>
          <p:nvPr/>
        </p:nvCxnSpPr>
        <p:spPr>
          <a:xfrm rot="10800000" flipV="1">
            <a:off x="776178" y="1600283"/>
            <a:ext cx="25759" cy="1258588"/>
          </a:xfrm>
          <a:prstGeom prst="bentConnector3">
            <a:avLst>
              <a:gd name="adj1" fmla="val 987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26" idx="3"/>
            <a:endCxn id="29" idx="3"/>
          </p:cNvCxnSpPr>
          <p:nvPr/>
        </p:nvCxnSpPr>
        <p:spPr>
          <a:xfrm>
            <a:off x="8354345" y="1600283"/>
            <a:ext cx="2846" cy="1258588"/>
          </a:xfrm>
          <a:prstGeom prst="bentConnector3">
            <a:avLst>
              <a:gd name="adj1" fmla="val 813232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9235" y="3779872"/>
            <a:ext cx="363830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Строительство каменных крепостей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Туле, Коломне, Зарайске</a:t>
            </a:r>
          </a:p>
        </p:txBody>
      </p:sp>
      <p:cxnSp>
        <p:nvCxnSpPr>
          <p:cNvPr id="37" name="Соединительная линия уступом 36"/>
          <p:cNvCxnSpPr>
            <a:stCxn id="29" idx="1"/>
            <a:endCxn id="35" idx="1"/>
          </p:cNvCxnSpPr>
          <p:nvPr/>
        </p:nvCxnSpPr>
        <p:spPr>
          <a:xfrm rot="10800000" flipH="1" flipV="1">
            <a:off x="776177" y="2858871"/>
            <a:ext cx="13058" cy="1259964"/>
          </a:xfrm>
          <a:prstGeom prst="bentConnector3">
            <a:avLst>
              <a:gd name="adj1" fmla="val -175065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9" idx="3"/>
            <a:endCxn id="15" idx="3"/>
          </p:cNvCxnSpPr>
          <p:nvPr/>
        </p:nvCxnSpPr>
        <p:spPr>
          <a:xfrm flipH="1">
            <a:off x="8354345" y="2858871"/>
            <a:ext cx="2846" cy="1259964"/>
          </a:xfrm>
          <a:prstGeom prst="bentConnector3">
            <a:avLst>
              <a:gd name="adj1" fmla="val -803232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6042" y="3779872"/>
            <a:ext cx="363830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Ежегодное размещение полков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берегах Оки </a:t>
            </a:r>
          </a:p>
        </p:txBody>
      </p:sp>
    </p:spTree>
    <p:extLst>
      <p:ext uri="{BB962C8B-B14F-4D97-AF65-F5344CB8AC3E}">
        <p14:creationId xmlns:p14="http://schemas.microsoft.com/office/powerpoint/2010/main" val="8382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34762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1506 году Василий III отправил под Казань </a:t>
            </a:r>
            <a:r>
              <a:rPr lang="ru-RU" sz="1400" dirty="0" smtClean="0">
                <a:solidFill>
                  <a:prstClr val="white"/>
                </a:solidFill>
              </a:rPr>
              <a:t>войско.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b="17173"/>
          <a:stretch/>
        </p:blipFill>
        <p:spPr bwMode="auto">
          <a:xfrm>
            <a:off x="4072270" y="875211"/>
            <a:ext cx="5071730" cy="34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Организация Василием III ряда походов на Казань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Успешная оборона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Казани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её защитниками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Отход русских полков после согласия казанцев дать клятву верности Василию III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1862" y="1427260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и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Казанское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ханство</a:t>
            </a:r>
          </a:p>
        </p:txBody>
      </p:sp>
    </p:spTree>
    <p:extLst>
      <p:ext uri="{BB962C8B-B14F-4D97-AF65-F5344CB8AC3E}">
        <p14:creationId xmlns:p14="http://schemas.microsoft.com/office/powerpoint/2010/main" val="34734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299" t="1583" b="47455"/>
          <a:stretch/>
        </p:blipFill>
        <p:spPr>
          <a:xfrm>
            <a:off x="4047495" y="875605"/>
            <a:ext cx="5096505" cy="33895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77920"/>
            <a:ext cx="29178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Россия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и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Прибалтика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2917825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Иван III большое значение придавал возврату русских земель, которые </a:t>
            </a:r>
            <a:r>
              <a:rPr lang="ru-RU" sz="1400" dirty="0" smtClean="0">
                <a:solidFill>
                  <a:prstClr val="white"/>
                </a:solidFill>
              </a:rPr>
              <a:t>оказались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составе Литвы.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698296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Хан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Мухаммед-Гирей </a:t>
            </a:r>
          </a:p>
        </p:txBody>
      </p:sp>
      <p:pic>
        <p:nvPicPr>
          <p:cNvPr id="5" name="Picture 2" descr="https://img0.liveinternet.ru/images/attach/c/0/43/633/43633880_1241909792_Mehmed_I_Geray_151515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6201" r="15358" b="26999"/>
          <a:stretch/>
        </p:blipFill>
        <p:spPr bwMode="auto">
          <a:xfrm>
            <a:off x="2418907" y="1"/>
            <a:ext cx="43061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ussian7.ru/wp-content/uploads/2012/12/1024px-Herberstein-Moscov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12501" r="2966" b="1379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1523 году Василий III </a:t>
            </a:r>
            <a:r>
              <a:rPr lang="ru-RU" sz="1800" dirty="0" smtClean="0">
                <a:solidFill>
                  <a:prstClr val="white"/>
                </a:solidFill>
              </a:rPr>
              <a:t>основал </a:t>
            </a:r>
            <a:r>
              <a:rPr lang="ru-RU" sz="1800" dirty="0">
                <a:solidFill>
                  <a:prstClr val="white"/>
                </a:solidFill>
              </a:rPr>
              <a:t>на Волге крепость Васильсурск. Она должна была стать новым </a:t>
            </a:r>
            <a:r>
              <a:rPr lang="ru-RU" sz="1800" dirty="0" smtClean="0">
                <a:solidFill>
                  <a:prstClr val="white"/>
                </a:solidFill>
              </a:rPr>
              <a:t>местом </a:t>
            </a:r>
            <a:r>
              <a:rPr lang="ru-RU" sz="1800" dirty="0">
                <a:solidFill>
                  <a:prstClr val="white"/>
                </a:solidFill>
              </a:rPr>
              <a:t>торга с казанскими татарами.</a:t>
            </a:r>
          </a:p>
        </p:txBody>
      </p:sp>
    </p:spTree>
    <p:extLst>
      <p:ext uri="{BB962C8B-B14F-4D97-AF65-F5344CB8AC3E}">
        <p14:creationId xmlns:p14="http://schemas.microsoft.com/office/powerpoint/2010/main" val="32296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77920"/>
            <a:ext cx="342641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Поход на Казань </a:t>
            </a:r>
            <a:br>
              <a:rPr lang="ru-RU" sz="2800" dirty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1530–1531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годов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2917825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Весной 1530 года московские войска пошли на Казань. Они взяли прикрывавший город острог.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0" name="Picture 4" descr="Картинки по запросу осада казан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19478" b="10272"/>
          <a:stretch/>
        </p:blipFill>
        <p:spPr bwMode="auto">
          <a:xfrm>
            <a:off x="4019107" y="1019957"/>
            <a:ext cx="5124893" cy="31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23281"/>
            <a:ext cx="2747547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 smtClean="0">
                <a:solidFill>
                  <a:schemeClr val="bg1"/>
                </a:solidFill>
                <a:latin typeface="+mj-lt"/>
              </a:rPr>
              <a:t>Острог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491503"/>
            <a:ext cx="4857750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населённый пункт, укреплённый деревянной изгородью в виде заострённых столбов.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052" name="Picture 4" descr="Картинки по запросу острог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4" y="1815750"/>
            <a:ext cx="201180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1937" y="1262696"/>
            <a:ext cx="3174640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Бегство Сафа-</a:t>
            </a:r>
            <a:r>
              <a:rPr lang="ru-RU" sz="1400" dirty="0" err="1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Гирея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во время обороны Казани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775" y="386413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Поход на 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Казань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1530–1531 годов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6178" y="2519908"/>
            <a:ext cx="3195586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Разногласия между воеводами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поражение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русского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войска</a:t>
            </a:r>
          </a:p>
        </p:txBody>
      </p:sp>
      <p:cxnSp>
        <p:nvCxnSpPr>
          <p:cNvPr id="30" name="Соединительная линия уступом 29"/>
          <p:cNvCxnSpPr>
            <a:stCxn id="26" idx="1"/>
            <a:endCxn id="29" idx="1"/>
          </p:cNvCxnSpPr>
          <p:nvPr/>
        </p:nvCxnSpPr>
        <p:spPr>
          <a:xfrm rot="10800000" flipV="1">
            <a:off x="776179" y="1600283"/>
            <a:ext cx="25759" cy="1258588"/>
          </a:xfrm>
          <a:prstGeom prst="bentConnector3">
            <a:avLst>
              <a:gd name="adj1" fmla="val 987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7" idx="3"/>
            <a:endCxn id="25" idx="3"/>
          </p:cNvCxnSpPr>
          <p:nvPr/>
        </p:nvCxnSpPr>
        <p:spPr>
          <a:xfrm>
            <a:off x="8347882" y="1600283"/>
            <a:ext cx="19942" cy="1258588"/>
          </a:xfrm>
          <a:prstGeom prst="bentConnector3">
            <a:avLst>
              <a:gd name="adj1" fmla="val 124632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9235" y="3779872"/>
            <a:ext cx="7546691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Установленные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мирные </a:t>
            </a:r>
            <a:r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отношения между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Россией и Казанским ханством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вплоть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до смерти Василия III</a:t>
            </a:r>
          </a:p>
        </p:txBody>
      </p:sp>
      <p:cxnSp>
        <p:nvCxnSpPr>
          <p:cNvPr id="37" name="Соединительная линия уступом 36"/>
          <p:cNvCxnSpPr>
            <a:stCxn id="29" idx="1"/>
            <a:endCxn id="35" idx="1"/>
          </p:cNvCxnSpPr>
          <p:nvPr/>
        </p:nvCxnSpPr>
        <p:spPr>
          <a:xfrm rot="10800000" flipH="1" flipV="1">
            <a:off x="776177" y="2858871"/>
            <a:ext cx="13057" cy="1259964"/>
          </a:xfrm>
          <a:prstGeom prst="bentConnector3">
            <a:avLst>
              <a:gd name="adj1" fmla="val -1750785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5" idx="3"/>
            <a:endCxn id="35" idx="3"/>
          </p:cNvCxnSpPr>
          <p:nvPr/>
        </p:nvCxnSpPr>
        <p:spPr>
          <a:xfrm flipH="1">
            <a:off x="8335926" y="2858871"/>
            <a:ext cx="31898" cy="1259964"/>
          </a:xfrm>
          <a:prstGeom prst="bentConnector3">
            <a:avLst>
              <a:gd name="adj1" fmla="val -71665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78056" y="1262696"/>
            <a:ext cx="3169826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Изгнание хана Сафа-</a:t>
            </a:r>
            <a:r>
              <a:rPr lang="ru-RU" sz="1400" dirty="0" err="1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Гирея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казанской знатью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8056" y="2519908"/>
            <a:ext cx="31897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Возведение в Казани ставленника Василия III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Джана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-Али </a:t>
            </a:r>
          </a:p>
        </p:txBody>
      </p:sp>
    </p:spTree>
    <p:extLst>
      <p:ext uri="{BB962C8B-B14F-4D97-AF65-F5344CB8AC3E}">
        <p14:creationId xmlns:p14="http://schemas.microsoft.com/office/powerpoint/2010/main" val="9412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animBg="1"/>
      <p:bldP spid="17" grpId="0" animBg="1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4349"/>
            <a:ext cx="499699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политика Российского государства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первой трети XVI 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891648"/>
            <a:ext cx="445699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Расширение территории за счёт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черниговских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, новгород-северских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смоленских земель.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0371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1273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2171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981492"/>
            <a:ext cx="53655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Установление дипломатических отношений с Данией, Ганзейским союзом и Османской империей.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217162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Установление мирных отношений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Казанским ханством.</a:t>
            </a:r>
          </a:p>
        </p:txBody>
      </p:sp>
    </p:spTree>
    <p:extLst>
      <p:ext uri="{BB962C8B-B14F-4D97-AF65-F5344CB8AC3E}">
        <p14:creationId xmlns:p14="http://schemas.microsoft.com/office/powerpoint/2010/main" val="32137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8203" y="2094697"/>
            <a:ext cx="1747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Россия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  <a:p>
            <a:pPr algn="ctr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 Литва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794" y="43338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Усиление польского </a:t>
            </a:r>
            <a:r>
              <a:rPr lang="ru-RU" sz="1400" dirty="0" smtClean="0">
                <a:solidFill>
                  <a:srgbClr val="C61648"/>
                </a:solidFill>
              </a:rPr>
              <a:t>влияния на русских землях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7763" y="1369934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Ущемление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православного </a:t>
            </a:r>
          </a:p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населения ВКЛ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71915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Недовольство </a:t>
            </a:r>
          </a:p>
          <a:p>
            <a:pPr algn="ctr"/>
            <a:r>
              <a:rPr lang="ru-RU" sz="1400" dirty="0">
                <a:solidFill>
                  <a:srgbClr val="C61648"/>
                </a:solidFill>
              </a:rPr>
              <a:t>русских князей </a:t>
            </a:r>
          </a:p>
          <a:p>
            <a:pPr algn="ctr"/>
            <a:r>
              <a:rPr lang="ru-RU" sz="1400" dirty="0">
                <a:solidFill>
                  <a:srgbClr val="C61648"/>
                </a:solidFill>
              </a:rPr>
              <a:t>на землях ВКЛ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7030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Переход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русских князей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службу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 Ивану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1369934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Расширение территории Российского государства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775" y="3004251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Серия войн между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Россией и </a:t>
            </a:r>
            <a:r>
              <a:rPr lang="ru-RU" sz="1400" dirty="0">
                <a:solidFill>
                  <a:srgbClr val="C61648"/>
                </a:solidFill>
              </a:rPr>
              <a:t>Литвой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694998"/>
            <a:ext cx="1655763" cy="67493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7" idx="2"/>
            <a:endCxn id="28" idx="3"/>
          </p:cNvCxnSpPr>
          <p:nvPr/>
        </p:nvCxnSpPr>
        <p:spPr>
          <a:xfrm rot="5400000">
            <a:off x="6345323" y="2980269"/>
            <a:ext cx="621337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2" idx="2"/>
          </p:cNvCxnSpPr>
          <p:nvPr/>
        </p:nvCxnSpPr>
        <p:spPr>
          <a:xfrm rot="10800000">
            <a:off x="1627982" y="3527472"/>
            <a:ext cx="1648619" cy="60444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2" idx="0"/>
            <a:endCxn id="31" idx="2"/>
          </p:cNvCxnSpPr>
          <p:nvPr/>
        </p:nvCxnSpPr>
        <p:spPr>
          <a:xfrm flipV="1">
            <a:off x="1627981" y="1893154"/>
            <a:ext cx="0" cy="1111097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6" idx="2"/>
            <a:endCxn id="27" idx="0"/>
          </p:cNvCxnSpPr>
          <p:nvPr/>
        </p:nvCxnSpPr>
        <p:spPr>
          <a:xfrm>
            <a:off x="7496969" y="1893154"/>
            <a:ext cx="0" cy="878761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5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19518" y="1620932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/>
          <a:srcRect t="14764" b="20415"/>
          <a:stretch/>
        </p:blipFill>
        <p:spPr>
          <a:xfrm>
            <a:off x="6016978" y="411162"/>
            <a:ext cx="2768247" cy="217399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1741405" y="2826189"/>
            <a:ext cx="951849" cy="86546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51849" h="865461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700587" y="699536"/>
                  <a:pt x="644656" y="714417"/>
                </a:cubicBezTo>
                <a:cubicBezTo>
                  <a:pt x="588725" y="729298"/>
                  <a:pt x="511755" y="722627"/>
                  <a:pt x="481480" y="742126"/>
                </a:cubicBezTo>
                <a:cubicBezTo>
                  <a:pt x="451205" y="761625"/>
                  <a:pt x="466086" y="810886"/>
                  <a:pt x="463007" y="831411"/>
                </a:cubicBezTo>
                <a:cubicBezTo>
                  <a:pt x="459928" y="851936"/>
                  <a:pt x="501492" y="867330"/>
                  <a:pt x="463007" y="865278"/>
                </a:cubicBezTo>
                <a:cubicBezTo>
                  <a:pt x="424522" y="863226"/>
                  <a:pt x="267504" y="833464"/>
                  <a:pt x="232098" y="819096"/>
                </a:cubicBezTo>
                <a:cubicBezTo>
                  <a:pt x="196692" y="804728"/>
                  <a:pt x="264939" y="780098"/>
                  <a:pt x="250571" y="779072"/>
                </a:cubicBezTo>
                <a:cubicBezTo>
                  <a:pt x="236203" y="778046"/>
                  <a:pt x="159747" y="824740"/>
                  <a:pt x="145892" y="812938"/>
                </a:cubicBezTo>
                <a:cubicBezTo>
                  <a:pt x="132037" y="801136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502023" y="1229210"/>
            <a:ext cx="294194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13386 w 2941943"/>
              <a:gd name="connsiteY115" fmla="*/ 284828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73049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99772 w 2941943"/>
              <a:gd name="connsiteY115" fmla="*/ 389525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49967 w 2941943"/>
              <a:gd name="connsiteY5" fmla="*/ 1103853 h 2139439"/>
              <a:gd name="connsiteX6" fmla="*/ 211903 w 2941943"/>
              <a:gd name="connsiteY6" fmla="*/ 1197377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57088 h 2139439"/>
              <a:gd name="connsiteX104" fmla="*/ 771620 w 2941943"/>
              <a:gd name="connsiteY104" fmla="*/ 603709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520366 w 2941943"/>
              <a:gd name="connsiteY115" fmla="*/ 381287 h 2139439"/>
              <a:gd name="connsiteX116" fmla="*/ 413386 w 2941943"/>
              <a:gd name="connsiteY116" fmla="*/ 284828 h 2139439"/>
              <a:gd name="connsiteX117" fmla="*/ 470768 w 2941943"/>
              <a:gd name="connsiteY117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41943" h="2139439">
                <a:moveTo>
                  <a:pt x="486991" y="665177"/>
                </a:moveTo>
                <a:cubicBezTo>
                  <a:pt x="460645" y="699224"/>
                  <a:pt x="454702" y="785415"/>
                  <a:pt x="409122" y="801116"/>
                </a:cubicBezTo>
                <a:cubicBezTo>
                  <a:pt x="363542" y="816817"/>
                  <a:pt x="244459" y="737359"/>
                  <a:pt x="213513" y="759382"/>
                </a:cubicBezTo>
                <a:cubicBezTo>
                  <a:pt x="182567" y="781405"/>
                  <a:pt x="231338" y="885654"/>
                  <a:pt x="223447" y="933255"/>
                </a:cubicBezTo>
                <a:cubicBezTo>
                  <a:pt x="215556" y="980856"/>
                  <a:pt x="178415" y="1016555"/>
                  <a:pt x="166168" y="1044988"/>
                </a:cubicBezTo>
                <a:cubicBezTo>
                  <a:pt x="153921" y="1073421"/>
                  <a:pt x="142345" y="1078455"/>
                  <a:pt x="149967" y="1103853"/>
                </a:cubicBezTo>
                <a:cubicBezTo>
                  <a:pt x="157589" y="1129251"/>
                  <a:pt x="192420" y="1177389"/>
                  <a:pt x="211903" y="1197377"/>
                </a:cubicBezTo>
                <a:cubicBezTo>
                  <a:pt x="231386" y="1217365"/>
                  <a:pt x="224827" y="1252644"/>
                  <a:pt x="215623" y="1262194"/>
                </a:cubicBezTo>
                <a:cubicBezTo>
                  <a:pt x="206419" y="1271744"/>
                  <a:pt x="171623" y="1255352"/>
                  <a:pt x="156680" y="1254677"/>
                </a:cubicBezTo>
                <a:cubicBezTo>
                  <a:pt x="141737" y="1254002"/>
                  <a:pt x="135461" y="1255436"/>
                  <a:pt x="125965" y="1258146"/>
                </a:cubicBezTo>
                <a:cubicBezTo>
                  <a:pt x="116470" y="1260856"/>
                  <a:pt x="113130" y="1265595"/>
                  <a:pt x="99707" y="1270935"/>
                </a:cubicBezTo>
                <a:cubicBezTo>
                  <a:pt x="86284" y="1276275"/>
                  <a:pt x="54296" y="1278072"/>
                  <a:pt x="45424" y="1290186"/>
                </a:cubicBezTo>
                <a:cubicBezTo>
                  <a:pt x="36552" y="1302300"/>
                  <a:pt x="49674" y="1334560"/>
                  <a:pt x="46477" y="1343619"/>
                </a:cubicBezTo>
                <a:cubicBezTo>
                  <a:pt x="43280" y="1352678"/>
                  <a:pt x="35968" y="1332378"/>
                  <a:pt x="26240" y="1344538"/>
                </a:cubicBezTo>
                <a:cubicBezTo>
                  <a:pt x="16512" y="1356698"/>
                  <a:pt x="-4604" y="1380365"/>
                  <a:pt x="900" y="1406986"/>
                </a:cubicBezTo>
                <a:cubicBezTo>
                  <a:pt x="6404" y="1433607"/>
                  <a:pt x="41432" y="1471837"/>
                  <a:pt x="59266" y="1504262"/>
                </a:cubicBezTo>
                <a:cubicBezTo>
                  <a:pt x="77100" y="1536688"/>
                  <a:pt x="94124" y="1578031"/>
                  <a:pt x="107905" y="1601539"/>
                </a:cubicBezTo>
                <a:cubicBezTo>
                  <a:pt x="121686" y="1625048"/>
                  <a:pt x="134655" y="1623426"/>
                  <a:pt x="141951" y="1645313"/>
                </a:cubicBezTo>
                <a:cubicBezTo>
                  <a:pt x="149247" y="1667200"/>
                  <a:pt x="141951" y="1718271"/>
                  <a:pt x="151679" y="1732862"/>
                </a:cubicBezTo>
                <a:cubicBezTo>
                  <a:pt x="161407" y="1747453"/>
                  <a:pt x="187347" y="1720702"/>
                  <a:pt x="200317" y="1732862"/>
                </a:cubicBezTo>
                <a:cubicBezTo>
                  <a:pt x="213287" y="1745022"/>
                  <a:pt x="222204" y="1792850"/>
                  <a:pt x="229500" y="1805820"/>
                </a:cubicBezTo>
                <a:cubicBezTo>
                  <a:pt x="236796" y="1818790"/>
                  <a:pt x="227879" y="1830139"/>
                  <a:pt x="244092" y="1810684"/>
                </a:cubicBezTo>
                <a:cubicBezTo>
                  <a:pt x="260305" y="1791229"/>
                  <a:pt x="297594" y="1713407"/>
                  <a:pt x="326777" y="1689088"/>
                </a:cubicBezTo>
                <a:cubicBezTo>
                  <a:pt x="355960" y="1664769"/>
                  <a:pt x="362445" y="1659905"/>
                  <a:pt x="419190" y="1664769"/>
                </a:cubicBezTo>
                <a:cubicBezTo>
                  <a:pt x="475935" y="1669633"/>
                  <a:pt x="616175" y="1705301"/>
                  <a:pt x="667245" y="1718271"/>
                </a:cubicBezTo>
                <a:cubicBezTo>
                  <a:pt x="718315" y="1731241"/>
                  <a:pt x="721558" y="1722324"/>
                  <a:pt x="725611" y="1742590"/>
                </a:cubicBezTo>
                <a:cubicBezTo>
                  <a:pt x="729664" y="1762856"/>
                  <a:pt x="683458" y="1814737"/>
                  <a:pt x="691564" y="1839867"/>
                </a:cubicBezTo>
                <a:cubicBezTo>
                  <a:pt x="699670" y="1864997"/>
                  <a:pt x="748309" y="1890937"/>
                  <a:pt x="774249" y="1893369"/>
                </a:cubicBezTo>
                <a:cubicBezTo>
                  <a:pt x="800189" y="1895801"/>
                  <a:pt x="832616" y="1860943"/>
                  <a:pt x="847207" y="1854458"/>
                </a:cubicBezTo>
                <a:cubicBezTo>
                  <a:pt x="861799" y="1847973"/>
                  <a:pt x="866662" y="1840677"/>
                  <a:pt x="861798" y="1854458"/>
                </a:cubicBezTo>
                <a:cubicBezTo>
                  <a:pt x="856934" y="1868239"/>
                  <a:pt x="822077" y="1913634"/>
                  <a:pt x="818024" y="1937143"/>
                </a:cubicBezTo>
                <a:cubicBezTo>
                  <a:pt x="813971" y="1960652"/>
                  <a:pt x="809917" y="1988213"/>
                  <a:pt x="837479" y="1995509"/>
                </a:cubicBezTo>
                <a:cubicBezTo>
                  <a:pt x="865041" y="2002805"/>
                  <a:pt x="944483" y="1970380"/>
                  <a:pt x="983394" y="1980918"/>
                </a:cubicBezTo>
                <a:cubicBezTo>
                  <a:pt x="1022305" y="1991456"/>
                  <a:pt x="1054730" y="2040905"/>
                  <a:pt x="1070943" y="2058739"/>
                </a:cubicBezTo>
                <a:cubicBezTo>
                  <a:pt x="1087156" y="2076573"/>
                  <a:pt x="1079860" y="2075763"/>
                  <a:pt x="1080671" y="2087922"/>
                </a:cubicBezTo>
                <a:cubicBezTo>
                  <a:pt x="1081482" y="2100081"/>
                  <a:pt x="1056352" y="2124400"/>
                  <a:pt x="1075807" y="2131696"/>
                </a:cubicBezTo>
                <a:cubicBezTo>
                  <a:pt x="1095262" y="2138992"/>
                  <a:pt x="1158492" y="2144666"/>
                  <a:pt x="1197403" y="2131696"/>
                </a:cubicBezTo>
                <a:cubicBezTo>
                  <a:pt x="1236314" y="2118726"/>
                  <a:pt x="1312514" y="2073330"/>
                  <a:pt x="1309271" y="2053875"/>
                </a:cubicBezTo>
                <a:cubicBezTo>
                  <a:pt x="1306028" y="2034420"/>
                  <a:pt x="1206319" y="2029555"/>
                  <a:pt x="1177947" y="2014964"/>
                </a:cubicBezTo>
                <a:cubicBezTo>
                  <a:pt x="1149575" y="2000373"/>
                  <a:pt x="1152818" y="1977675"/>
                  <a:pt x="1139037" y="1966326"/>
                </a:cubicBezTo>
                <a:cubicBezTo>
                  <a:pt x="1125256" y="1954977"/>
                  <a:pt x="1081481" y="1976054"/>
                  <a:pt x="1095262" y="1946871"/>
                </a:cubicBezTo>
                <a:cubicBezTo>
                  <a:pt x="1109043" y="1917688"/>
                  <a:pt x="1195782" y="1826896"/>
                  <a:pt x="1221722" y="1791228"/>
                </a:cubicBezTo>
                <a:cubicBezTo>
                  <a:pt x="1247662" y="1755560"/>
                  <a:pt x="1235503" y="1749885"/>
                  <a:pt x="1250905" y="1732862"/>
                </a:cubicBezTo>
                <a:cubicBezTo>
                  <a:pt x="1266307" y="1715839"/>
                  <a:pt x="1283330" y="1688277"/>
                  <a:pt x="1314134" y="1689088"/>
                </a:cubicBezTo>
                <a:cubicBezTo>
                  <a:pt x="1344938" y="1689899"/>
                  <a:pt x="1404115" y="1729620"/>
                  <a:pt x="1435730" y="1737726"/>
                </a:cubicBezTo>
                <a:cubicBezTo>
                  <a:pt x="1467345" y="1745832"/>
                  <a:pt x="1486801" y="1731241"/>
                  <a:pt x="1503824" y="1737726"/>
                </a:cubicBezTo>
                <a:cubicBezTo>
                  <a:pt x="1520847" y="1744211"/>
                  <a:pt x="1523280" y="1774205"/>
                  <a:pt x="1537871" y="1776637"/>
                </a:cubicBezTo>
                <a:cubicBezTo>
                  <a:pt x="1552462" y="1779069"/>
                  <a:pt x="1567865" y="1749076"/>
                  <a:pt x="1591373" y="1752318"/>
                </a:cubicBezTo>
                <a:cubicBezTo>
                  <a:pt x="1614882" y="1755561"/>
                  <a:pt x="1619746" y="1837435"/>
                  <a:pt x="1678922" y="1796092"/>
                </a:cubicBezTo>
                <a:cubicBezTo>
                  <a:pt x="1738099" y="1754749"/>
                  <a:pt x="1887256" y="1586136"/>
                  <a:pt x="1946432" y="1504262"/>
                </a:cubicBezTo>
                <a:cubicBezTo>
                  <a:pt x="2005608" y="1422388"/>
                  <a:pt x="1991828" y="1364832"/>
                  <a:pt x="2033981" y="1304845"/>
                </a:cubicBezTo>
                <a:cubicBezTo>
                  <a:pt x="2076134" y="1244858"/>
                  <a:pt x="2113423" y="1185681"/>
                  <a:pt x="2199351" y="1144339"/>
                </a:cubicBezTo>
                <a:cubicBezTo>
                  <a:pt x="2285279" y="1102997"/>
                  <a:pt x="2427951" y="1102186"/>
                  <a:pt x="2549547" y="1056790"/>
                </a:cubicBezTo>
                <a:cubicBezTo>
                  <a:pt x="2671143" y="1011394"/>
                  <a:pt x="2878666" y="918170"/>
                  <a:pt x="2928926" y="871964"/>
                </a:cubicBezTo>
                <a:cubicBezTo>
                  <a:pt x="2979186" y="825758"/>
                  <a:pt x="2868939" y="807924"/>
                  <a:pt x="2851105" y="779552"/>
                </a:cubicBezTo>
                <a:cubicBezTo>
                  <a:pt x="2833271" y="751180"/>
                  <a:pt x="2840567" y="733345"/>
                  <a:pt x="2821922" y="701730"/>
                </a:cubicBezTo>
                <a:cubicBezTo>
                  <a:pt x="2803277" y="670115"/>
                  <a:pt x="2734373" y="623098"/>
                  <a:pt x="2739237" y="589862"/>
                </a:cubicBezTo>
                <a:cubicBezTo>
                  <a:pt x="2744101" y="556626"/>
                  <a:pt x="2829218" y="533928"/>
                  <a:pt x="2851105" y="502313"/>
                </a:cubicBezTo>
                <a:cubicBezTo>
                  <a:pt x="2872992" y="470698"/>
                  <a:pt x="2858401" y="433409"/>
                  <a:pt x="2870560" y="400173"/>
                </a:cubicBezTo>
                <a:cubicBezTo>
                  <a:pt x="2882719" y="366937"/>
                  <a:pt x="2941085" y="356398"/>
                  <a:pt x="2924062" y="302896"/>
                </a:cubicBezTo>
                <a:cubicBezTo>
                  <a:pt x="2907039" y="249394"/>
                  <a:pt x="2795982" y="122934"/>
                  <a:pt x="2768420" y="79160"/>
                </a:cubicBezTo>
                <a:cubicBezTo>
                  <a:pt x="2740858" y="35386"/>
                  <a:pt x="2765177" y="51599"/>
                  <a:pt x="2758692" y="40250"/>
                </a:cubicBezTo>
                <a:cubicBezTo>
                  <a:pt x="2752207" y="28901"/>
                  <a:pt x="2744101" y="15931"/>
                  <a:pt x="2729509" y="11067"/>
                </a:cubicBezTo>
                <a:cubicBezTo>
                  <a:pt x="2714917" y="6203"/>
                  <a:pt x="2696783" y="6969"/>
                  <a:pt x="2671143" y="11067"/>
                </a:cubicBezTo>
                <a:cubicBezTo>
                  <a:pt x="2645503" y="15165"/>
                  <a:pt x="2595124" y="25930"/>
                  <a:pt x="2575669" y="35658"/>
                </a:cubicBezTo>
                <a:cubicBezTo>
                  <a:pt x="2556214" y="45386"/>
                  <a:pt x="2574167" y="65958"/>
                  <a:pt x="2554411" y="69433"/>
                </a:cubicBezTo>
                <a:cubicBezTo>
                  <a:pt x="2534655" y="72908"/>
                  <a:pt x="2486039" y="55930"/>
                  <a:pt x="2457134" y="56508"/>
                </a:cubicBezTo>
                <a:cubicBezTo>
                  <a:pt x="2428229" y="57086"/>
                  <a:pt x="2398768" y="64495"/>
                  <a:pt x="2380979" y="72902"/>
                </a:cubicBezTo>
                <a:cubicBezTo>
                  <a:pt x="2363191" y="81309"/>
                  <a:pt x="2357976" y="101853"/>
                  <a:pt x="2350403" y="106949"/>
                </a:cubicBezTo>
                <a:cubicBezTo>
                  <a:pt x="2342830" y="112045"/>
                  <a:pt x="2342880" y="108921"/>
                  <a:pt x="2335539" y="103479"/>
                </a:cubicBezTo>
                <a:cubicBezTo>
                  <a:pt x="2328198" y="98037"/>
                  <a:pt x="2305545" y="91319"/>
                  <a:pt x="2306356" y="74296"/>
                </a:cubicBezTo>
                <a:cubicBezTo>
                  <a:pt x="2307167" y="57273"/>
                  <a:pt x="2365533" y="8635"/>
                  <a:pt x="2340403" y="1339"/>
                </a:cubicBezTo>
                <a:cubicBezTo>
                  <a:pt x="2315273" y="-5957"/>
                  <a:pt x="2204215" y="18363"/>
                  <a:pt x="2155577" y="30522"/>
                </a:cubicBezTo>
                <a:cubicBezTo>
                  <a:pt x="2106939" y="42681"/>
                  <a:pt x="2048573" y="74296"/>
                  <a:pt x="2048573" y="74296"/>
                </a:cubicBezTo>
                <a:cubicBezTo>
                  <a:pt x="1996692" y="94562"/>
                  <a:pt x="1882392" y="132663"/>
                  <a:pt x="1844292" y="152118"/>
                </a:cubicBezTo>
                <a:cubicBezTo>
                  <a:pt x="1806192" y="171573"/>
                  <a:pt x="1837807" y="181300"/>
                  <a:pt x="1819973" y="191028"/>
                </a:cubicBezTo>
                <a:cubicBezTo>
                  <a:pt x="1802139" y="200756"/>
                  <a:pt x="1752690" y="196703"/>
                  <a:pt x="1737288" y="210484"/>
                </a:cubicBezTo>
                <a:cubicBezTo>
                  <a:pt x="1721886" y="224265"/>
                  <a:pt x="1741341" y="255879"/>
                  <a:pt x="1727560" y="273713"/>
                </a:cubicBezTo>
                <a:cubicBezTo>
                  <a:pt x="1713779" y="291547"/>
                  <a:pt x="1672018" y="311213"/>
                  <a:pt x="1654603" y="317488"/>
                </a:cubicBezTo>
                <a:cubicBezTo>
                  <a:pt x="1637188" y="323764"/>
                  <a:pt x="1632312" y="316485"/>
                  <a:pt x="1623072" y="311366"/>
                </a:cubicBezTo>
                <a:cubicBezTo>
                  <a:pt x="1613832" y="306247"/>
                  <a:pt x="1619037" y="297104"/>
                  <a:pt x="1599162" y="286775"/>
                </a:cubicBezTo>
                <a:cubicBezTo>
                  <a:pt x="1579287" y="276446"/>
                  <a:pt x="1513229" y="262109"/>
                  <a:pt x="1503824" y="249394"/>
                </a:cubicBezTo>
                <a:cubicBezTo>
                  <a:pt x="1494419" y="236679"/>
                  <a:pt x="1514362" y="222643"/>
                  <a:pt x="1542734" y="210484"/>
                </a:cubicBezTo>
                <a:cubicBezTo>
                  <a:pt x="1571106" y="198325"/>
                  <a:pt x="1664330" y="195082"/>
                  <a:pt x="1674058" y="176437"/>
                </a:cubicBezTo>
                <a:cubicBezTo>
                  <a:pt x="1683786" y="157792"/>
                  <a:pt x="1618894" y="117079"/>
                  <a:pt x="1601100" y="98616"/>
                </a:cubicBezTo>
                <a:cubicBezTo>
                  <a:pt x="1583306" y="80153"/>
                  <a:pt x="1593232" y="71331"/>
                  <a:pt x="1567292" y="65657"/>
                </a:cubicBezTo>
                <a:cubicBezTo>
                  <a:pt x="1541352" y="59983"/>
                  <a:pt x="1480610" y="66672"/>
                  <a:pt x="1445458" y="64569"/>
                </a:cubicBezTo>
                <a:cubicBezTo>
                  <a:pt x="1410306" y="62466"/>
                  <a:pt x="1358810" y="45743"/>
                  <a:pt x="1356378" y="53039"/>
                </a:cubicBezTo>
                <a:cubicBezTo>
                  <a:pt x="1353946" y="60335"/>
                  <a:pt x="1419239" y="87777"/>
                  <a:pt x="1430866" y="108343"/>
                </a:cubicBezTo>
                <a:cubicBezTo>
                  <a:pt x="1442493" y="128909"/>
                  <a:pt x="1432623" y="149686"/>
                  <a:pt x="1426138" y="176437"/>
                </a:cubicBezTo>
                <a:cubicBezTo>
                  <a:pt x="1419653" y="203188"/>
                  <a:pt x="1386304" y="248584"/>
                  <a:pt x="1391956" y="268850"/>
                </a:cubicBezTo>
                <a:cubicBezTo>
                  <a:pt x="1397608" y="289116"/>
                  <a:pt x="1451608" y="288203"/>
                  <a:pt x="1460049" y="298033"/>
                </a:cubicBezTo>
                <a:cubicBezTo>
                  <a:pt x="1468490" y="307863"/>
                  <a:pt x="1443412" y="318100"/>
                  <a:pt x="1442601" y="327828"/>
                </a:cubicBezTo>
                <a:cubicBezTo>
                  <a:pt x="1441791" y="337556"/>
                  <a:pt x="1466592" y="346751"/>
                  <a:pt x="1455186" y="356399"/>
                </a:cubicBezTo>
                <a:cubicBezTo>
                  <a:pt x="1443780" y="366047"/>
                  <a:pt x="1406593" y="387338"/>
                  <a:pt x="1374167" y="385717"/>
                </a:cubicBezTo>
                <a:cubicBezTo>
                  <a:pt x="1341741" y="384096"/>
                  <a:pt x="1285229" y="345883"/>
                  <a:pt x="1260632" y="346671"/>
                </a:cubicBezTo>
                <a:cubicBezTo>
                  <a:pt x="1236035" y="347459"/>
                  <a:pt x="1247663" y="374232"/>
                  <a:pt x="1226586" y="390445"/>
                </a:cubicBezTo>
                <a:cubicBezTo>
                  <a:pt x="1205509" y="406658"/>
                  <a:pt x="1164018" y="422487"/>
                  <a:pt x="1134173" y="443947"/>
                </a:cubicBezTo>
                <a:cubicBezTo>
                  <a:pt x="1104328" y="465407"/>
                  <a:pt x="1050066" y="481602"/>
                  <a:pt x="1047518" y="519203"/>
                </a:cubicBezTo>
                <a:cubicBezTo>
                  <a:pt x="1044970" y="556804"/>
                  <a:pt x="1112490" y="601348"/>
                  <a:pt x="1117971" y="619770"/>
                </a:cubicBezTo>
                <a:cubicBezTo>
                  <a:pt x="1123452" y="638192"/>
                  <a:pt x="1096028" y="627161"/>
                  <a:pt x="1080403" y="629735"/>
                </a:cubicBezTo>
                <a:cubicBezTo>
                  <a:pt x="1064778" y="632309"/>
                  <a:pt x="1090451" y="644810"/>
                  <a:pt x="1050257" y="629737"/>
                </a:cubicBezTo>
                <a:cubicBezTo>
                  <a:pt x="1010064" y="614665"/>
                  <a:pt x="885298" y="558559"/>
                  <a:pt x="844267" y="549348"/>
                </a:cubicBezTo>
                <a:cubicBezTo>
                  <a:pt x="803236" y="540137"/>
                  <a:pt x="793339" y="548028"/>
                  <a:pt x="783977" y="557088"/>
                </a:cubicBezTo>
                <a:cubicBezTo>
                  <a:pt x="774615" y="566148"/>
                  <a:pt x="770783" y="591601"/>
                  <a:pt x="771620" y="603709"/>
                </a:cubicBezTo>
                <a:cubicBezTo>
                  <a:pt x="772457" y="615817"/>
                  <a:pt x="782151" y="617024"/>
                  <a:pt x="789001" y="629735"/>
                </a:cubicBezTo>
                <a:cubicBezTo>
                  <a:pt x="795851" y="642446"/>
                  <a:pt x="803237" y="673278"/>
                  <a:pt x="829195" y="679977"/>
                </a:cubicBezTo>
                <a:cubicBezTo>
                  <a:pt x="855153" y="686676"/>
                  <a:pt x="882786" y="677464"/>
                  <a:pt x="894509" y="690024"/>
                </a:cubicBezTo>
                <a:cubicBezTo>
                  <a:pt x="906232" y="713470"/>
                  <a:pt x="922980" y="699236"/>
                  <a:pt x="914606" y="710122"/>
                </a:cubicBezTo>
                <a:cubicBezTo>
                  <a:pt x="906232" y="721008"/>
                  <a:pt x="877761" y="744454"/>
                  <a:pt x="854315" y="740267"/>
                </a:cubicBezTo>
                <a:cubicBezTo>
                  <a:pt x="830869" y="736080"/>
                  <a:pt x="808260" y="740266"/>
                  <a:pt x="794025" y="730218"/>
                </a:cubicBezTo>
                <a:cubicBezTo>
                  <a:pt x="779790" y="720170"/>
                  <a:pt x="781625" y="726665"/>
                  <a:pt x="763880" y="700074"/>
                </a:cubicBezTo>
                <a:cubicBezTo>
                  <a:pt x="746135" y="673483"/>
                  <a:pt x="669134" y="626778"/>
                  <a:pt x="652387" y="590771"/>
                </a:cubicBezTo>
                <a:cubicBezTo>
                  <a:pt x="635640" y="554764"/>
                  <a:pt x="669098" y="506848"/>
                  <a:pt x="663397" y="484034"/>
                </a:cubicBezTo>
                <a:cubicBezTo>
                  <a:pt x="657696" y="461220"/>
                  <a:pt x="639958" y="463710"/>
                  <a:pt x="618179" y="443840"/>
                </a:cubicBezTo>
                <a:cubicBezTo>
                  <a:pt x="596400" y="423970"/>
                  <a:pt x="554498" y="407789"/>
                  <a:pt x="520366" y="381287"/>
                </a:cubicBezTo>
                <a:cubicBezTo>
                  <a:pt x="486234" y="354785"/>
                  <a:pt x="421652" y="256390"/>
                  <a:pt x="413386" y="284828"/>
                </a:cubicBezTo>
                <a:cubicBezTo>
                  <a:pt x="405120" y="313266"/>
                  <a:pt x="471320" y="488631"/>
                  <a:pt x="47076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1716789" y="2826189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95077 w 951849"/>
              <a:gd name="connsiteY18" fmla="*/ 48777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95077 w 951849"/>
              <a:gd name="connsiteY18" fmla="*/ 48777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87244 w 951849"/>
              <a:gd name="connsiteY18" fmla="*/ 47972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782010 w 951849"/>
              <a:gd name="connsiteY9" fmla="*/ 648037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287244 w 951849"/>
              <a:gd name="connsiteY18" fmla="*/ 479723 h 885006"/>
              <a:gd name="connsiteX19" fmla="*/ 393327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25373 w 951849"/>
              <a:gd name="connsiteY23" fmla="*/ 222757 h 885006"/>
              <a:gd name="connsiteX24" fmla="*/ 164365 w 951849"/>
              <a:gd name="connsiteY24" fmla="*/ 267753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8579" y="661852"/>
                  <a:pt x="841698" y="674393"/>
                </a:cubicBezTo>
                <a:cubicBezTo>
                  <a:pt x="814817" y="686934"/>
                  <a:pt x="814850" y="641366"/>
                  <a:pt x="782010" y="648037"/>
                </a:cubicBezTo>
                <a:cubicBezTo>
                  <a:pt x="749170" y="654708"/>
                  <a:pt x="693948" y="697099"/>
                  <a:pt x="644656" y="714417"/>
                </a:cubicBezTo>
                <a:cubicBezTo>
                  <a:pt x="595364" y="731735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9743" y="644748"/>
                  <a:pt x="99710" y="606659"/>
                </a:cubicBezTo>
                <a:cubicBezTo>
                  <a:pt x="119677" y="568570"/>
                  <a:pt x="238308" y="516668"/>
                  <a:pt x="287244" y="479723"/>
                </a:cubicBezTo>
                <a:cubicBezTo>
                  <a:pt x="336180" y="442778"/>
                  <a:pt x="379427" y="405394"/>
                  <a:pt x="393327" y="384987"/>
                </a:cubicBezTo>
                <a:cubicBezTo>
                  <a:pt x="407227" y="364580"/>
                  <a:pt x="383147" y="378317"/>
                  <a:pt x="370643" y="357278"/>
                </a:cubicBezTo>
                <a:cubicBezTo>
                  <a:pt x="358139" y="336239"/>
                  <a:pt x="337803" y="286465"/>
                  <a:pt x="318304" y="258756"/>
                </a:cubicBezTo>
                <a:cubicBezTo>
                  <a:pt x="298805" y="231047"/>
                  <a:pt x="269139" y="197023"/>
                  <a:pt x="253650" y="191023"/>
                </a:cubicBezTo>
                <a:cubicBezTo>
                  <a:pt x="238162" y="185023"/>
                  <a:pt x="240254" y="209969"/>
                  <a:pt x="225373" y="222757"/>
                </a:cubicBezTo>
                <a:cubicBezTo>
                  <a:pt x="210492" y="235545"/>
                  <a:pt x="182743" y="259700"/>
                  <a:pt x="164365" y="267753"/>
                </a:cubicBezTo>
                <a:cubicBezTo>
                  <a:pt x="145987" y="275806"/>
                  <a:pt x="124853" y="279755"/>
                  <a:pt x="115104" y="271072"/>
                </a:cubicBezTo>
                <a:cubicBezTo>
                  <a:pt x="105355" y="262389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2013978" y="346176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1993525" y="333261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2144367" y="345232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2202868" y="321063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1902007" y="352917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2990442" y="3454253"/>
            <a:ext cx="803516" cy="280522"/>
          </a:xfrm>
          <a:prstGeom prst="wedgeRectCallout">
            <a:avLst>
              <a:gd name="adj1" fmla="val -137865"/>
              <a:gd name="adj2" fmla="val -1143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Брянск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2519605" y="4106125"/>
            <a:ext cx="906778" cy="340616"/>
          </a:xfrm>
          <a:prstGeom prst="wedgeRectCallout">
            <a:avLst>
              <a:gd name="adj1" fmla="val -85279"/>
              <a:gd name="adj2" fmla="val -2264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Путивль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1105353" y="4289201"/>
            <a:ext cx="1137556" cy="469978"/>
          </a:xfrm>
          <a:prstGeom prst="wedgeRectCallout">
            <a:avLst>
              <a:gd name="adj1" fmla="val 35611"/>
              <a:gd name="adj2" fmla="val -21102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Новгород-</a:t>
            </a: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Северский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445167" y="3330343"/>
            <a:ext cx="990429" cy="318867"/>
          </a:xfrm>
          <a:prstGeom prst="wedgeRectCallout">
            <a:avLst>
              <a:gd name="adj1" fmla="val 102478"/>
              <a:gd name="adj2" fmla="val 3525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Чернигов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502740" y="2856511"/>
            <a:ext cx="1063402" cy="306563"/>
          </a:xfrm>
          <a:prstGeom prst="wedgeRectCallout">
            <a:avLst>
              <a:gd name="adj1" fmla="val 99313"/>
              <a:gd name="adj2" fmla="val 1295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Стародуб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576271" y="1153435"/>
            <a:ext cx="1233211" cy="507939"/>
          </a:xfrm>
          <a:prstGeom prst="wedgeRectCallout">
            <a:avLst>
              <a:gd name="adj1" fmla="val 54828"/>
              <a:gd name="adj2" fmla="val 1668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Российское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государство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20" grpId="0" animBg="1"/>
      <p:bldP spid="21" grpId="0" animBg="1"/>
      <p:bldP spid="19" grpId="0" animBg="1"/>
      <p:bldP spid="34" grpId="0" animBg="1"/>
      <p:bldP spid="29" grpId="0" animBg="1"/>
      <p:bldP spid="27" grpId="0" animBg="1"/>
      <p:bldP spid="24" grpId="0" animBg="1"/>
      <p:bldP spid="28" grpId="0" animBg="1"/>
      <p:bldP spid="26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3294</TotalTime>
  <Words>1332</Words>
  <Application>Microsoft Office PowerPoint</Application>
  <PresentationFormat>Экран (16:9)</PresentationFormat>
  <Paragraphs>383</Paragraphs>
  <Slides>75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Merriweather</vt:lpstr>
      <vt:lpstr>Arial</vt:lpstr>
      <vt:lpstr>Calibri</vt:lpstr>
      <vt:lpstr>Theano Didot</vt:lpstr>
      <vt:lpstr>Roboto</vt:lpstr>
      <vt:lpstr>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171</cp:revision>
  <dcterms:created xsi:type="dcterms:W3CDTF">2015-12-14T06:35:07Z</dcterms:created>
  <dcterms:modified xsi:type="dcterms:W3CDTF">2018-04-02T11:22:15Z</dcterms:modified>
</cp:coreProperties>
</file>