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9" r:id="rId3"/>
    <p:sldId id="256" r:id="rId4"/>
    <p:sldId id="261" r:id="rId5"/>
    <p:sldId id="260" r:id="rId6"/>
    <p:sldId id="262" r:id="rId7"/>
    <p:sldId id="263" r:id="rId8"/>
    <p:sldId id="264" r:id="rId9"/>
    <p:sldId id="265" r:id="rId10"/>
    <p:sldId id="269" r:id="rId11"/>
    <p:sldId id="296" r:id="rId12"/>
    <p:sldId id="297" r:id="rId13"/>
    <p:sldId id="270" r:id="rId14"/>
    <p:sldId id="275" r:id="rId15"/>
    <p:sldId id="276" r:id="rId16"/>
    <p:sldId id="299" r:id="rId17"/>
    <p:sldId id="298" r:id="rId18"/>
    <p:sldId id="293" r:id="rId19"/>
    <p:sldId id="294" r:id="rId20"/>
    <p:sldId id="29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FB270-F618-4748-ACF2-5D4AB90E98A7}" type="doc">
      <dgm:prSet loTypeId="urn:microsoft.com/office/officeart/2005/8/layout/radial1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FCCE09A-2572-4A6A-B686-46C1DE3845AD}">
      <dgm:prSet phldrT="[Текст]" custT="1"/>
      <dgm:spPr/>
      <dgm:t>
        <a:bodyPr/>
        <a:lstStyle/>
        <a:p>
          <a:r>
            <a:rPr lang="ru-RU" sz="2000" dirty="0" err="1" smtClean="0">
              <a:latin typeface="Arial" panose="020B0604020202020204" pitchFamily="34" charset="0"/>
              <a:cs typeface="Arial" panose="020B0604020202020204" pitchFamily="34" charset="0"/>
            </a:rPr>
            <a:t>Якобинс</a:t>
          </a:r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-кие кружки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02F20F-0F59-46ED-A493-1273D3ECC066}" type="parTrans" cxnId="{EB198DFA-2D07-47F0-A9BC-557230453EEB}">
      <dgm:prSet/>
      <dgm:spPr/>
      <dgm:t>
        <a:bodyPr/>
        <a:lstStyle/>
        <a:p>
          <a:endParaRPr lang="ru-RU"/>
        </a:p>
      </dgm:t>
    </dgm:pt>
    <dgm:pt modelId="{E6B46EE1-DBC1-45E3-943C-3DC4E423A82D}" type="sibTrans" cxnId="{EB198DFA-2D07-47F0-A9BC-557230453EEB}">
      <dgm:prSet/>
      <dgm:spPr/>
      <dgm:t>
        <a:bodyPr/>
        <a:lstStyle/>
        <a:p>
          <a:endParaRPr lang="ru-RU"/>
        </a:p>
      </dgm:t>
    </dgm:pt>
    <dgm:pt modelId="{DCD08B3E-0CB4-45A8-AF77-15E2F9369C1A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A26CCE-9D6D-4A8A-81FA-523D530F6A10}" type="parTrans" cxnId="{7F6085EF-AC3E-4996-A135-390135E0DA20}">
      <dgm:prSet/>
      <dgm:spPr/>
      <dgm:t>
        <a:bodyPr/>
        <a:lstStyle/>
        <a:p>
          <a:endParaRPr lang="ru-RU"/>
        </a:p>
      </dgm:t>
    </dgm:pt>
    <dgm:pt modelId="{E5E9E1A6-E9F2-41B0-A76F-3179B67D278E}" type="sibTrans" cxnId="{7F6085EF-AC3E-4996-A135-390135E0DA20}">
      <dgm:prSet/>
      <dgm:spPr/>
      <dgm:t>
        <a:bodyPr/>
        <a:lstStyle/>
        <a:p>
          <a:endParaRPr lang="ru-RU"/>
        </a:p>
      </dgm:t>
    </dgm:pt>
    <dgm:pt modelId="{519A0D67-B0FE-4678-9D7F-067B2E20BB92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EFDDB5-DD64-42D1-B05C-38F29660E2EA}" type="parTrans" cxnId="{728634BA-7883-41F3-8011-CBC8ABEBFB8D}">
      <dgm:prSet/>
      <dgm:spPr/>
      <dgm:t>
        <a:bodyPr/>
        <a:lstStyle/>
        <a:p>
          <a:endParaRPr lang="ru-RU"/>
        </a:p>
      </dgm:t>
    </dgm:pt>
    <dgm:pt modelId="{8AF23A7F-41FD-4719-AA2D-85B2CBB67BE5}" type="sibTrans" cxnId="{728634BA-7883-41F3-8011-CBC8ABEBFB8D}">
      <dgm:prSet/>
      <dgm:spPr/>
      <dgm:t>
        <a:bodyPr/>
        <a:lstStyle/>
        <a:p>
          <a:endParaRPr lang="ru-RU"/>
        </a:p>
      </dgm:t>
    </dgm:pt>
    <dgm:pt modelId="{D3E8F67E-C650-400F-A181-DF3E2A9D5634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6A3D9-CF71-45E0-94AB-229913D4D04C}" type="parTrans" cxnId="{AD42E30E-DD2E-4388-9DB0-8DFFDAA6A5B3}">
      <dgm:prSet/>
      <dgm:spPr/>
      <dgm:t>
        <a:bodyPr/>
        <a:lstStyle/>
        <a:p>
          <a:endParaRPr lang="ru-RU"/>
        </a:p>
      </dgm:t>
    </dgm:pt>
    <dgm:pt modelId="{1EF764FF-18C7-4EFA-8D61-1780FF7709D4}" type="sibTrans" cxnId="{AD42E30E-DD2E-4388-9DB0-8DFFDAA6A5B3}">
      <dgm:prSet/>
      <dgm:spPr/>
      <dgm:t>
        <a:bodyPr/>
        <a:lstStyle/>
        <a:p>
          <a:endParaRPr lang="ru-RU"/>
        </a:p>
      </dgm:t>
    </dgm:pt>
    <dgm:pt modelId="{C03AA355-558B-44C7-B9E5-76943B604196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42A03B-8C42-49C8-B46D-6E8CD1017DED}" type="parTrans" cxnId="{0B237C70-7CAA-4A1C-8A67-A4F7D851DB5F}">
      <dgm:prSet/>
      <dgm:spPr/>
      <dgm:t>
        <a:bodyPr/>
        <a:lstStyle/>
        <a:p>
          <a:endParaRPr lang="ru-RU"/>
        </a:p>
      </dgm:t>
    </dgm:pt>
    <dgm:pt modelId="{80DA5682-4A77-4310-8908-D5C5426527A2}" type="sibTrans" cxnId="{0B237C70-7CAA-4A1C-8A67-A4F7D851DB5F}">
      <dgm:prSet/>
      <dgm:spPr/>
      <dgm:t>
        <a:bodyPr/>
        <a:lstStyle/>
        <a:p>
          <a:endParaRPr lang="ru-RU"/>
        </a:p>
      </dgm:t>
    </dgm:pt>
    <dgm:pt modelId="{B95B9E76-3A81-4EF2-8956-CA87E1E92B45}" type="pres">
      <dgm:prSet presAssocID="{3AEFB270-F618-4748-ACF2-5D4AB90E98A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9F21C7-0CF7-485A-BE41-9B21228221E4}" type="pres">
      <dgm:prSet presAssocID="{2FCCE09A-2572-4A6A-B686-46C1DE3845AD}" presName="centerShape" presStyleLbl="node0" presStyleIdx="0" presStyleCnt="1" custScaleX="116536"/>
      <dgm:spPr/>
    </dgm:pt>
    <dgm:pt modelId="{5F2E8045-D1E5-44A8-9DDD-2CCD696408FC}" type="pres">
      <dgm:prSet presAssocID="{7FA26CCE-9D6D-4A8A-81FA-523D530F6A10}" presName="Name9" presStyleLbl="parChTrans1D2" presStyleIdx="0" presStyleCnt="4"/>
      <dgm:spPr/>
    </dgm:pt>
    <dgm:pt modelId="{959DD56F-045D-45A4-90CD-4ABB7F75F09F}" type="pres">
      <dgm:prSet presAssocID="{7FA26CCE-9D6D-4A8A-81FA-523D530F6A10}" presName="connTx" presStyleLbl="parChTrans1D2" presStyleIdx="0" presStyleCnt="4"/>
      <dgm:spPr/>
    </dgm:pt>
    <dgm:pt modelId="{F0619803-E1AE-4717-A91F-23331DB76CAE}" type="pres">
      <dgm:prSet presAssocID="{DCD08B3E-0CB4-45A8-AF77-15E2F9369C1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AB329-BF9C-4852-8F19-B58155E02E5E}" type="pres">
      <dgm:prSet presAssocID="{98EFDDB5-DD64-42D1-B05C-38F29660E2EA}" presName="Name9" presStyleLbl="parChTrans1D2" presStyleIdx="1" presStyleCnt="4"/>
      <dgm:spPr/>
    </dgm:pt>
    <dgm:pt modelId="{CF3A68A5-D160-4791-A856-EE3986739FD8}" type="pres">
      <dgm:prSet presAssocID="{98EFDDB5-DD64-42D1-B05C-38F29660E2EA}" presName="connTx" presStyleLbl="parChTrans1D2" presStyleIdx="1" presStyleCnt="4"/>
      <dgm:spPr/>
    </dgm:pt>
    <dgm:pt modelId="{BF2E702B-24CD-47B6-9A9D-0278AF438FFC}" type="pres">
      <dgm:prSet presAssocID="{519A0D67-B0FE-4678-9D7F-067B2E20BB9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05F7F-A34B-4197-B734-84048B01C136}" type="pres">
      <dgm:prSet presAssocID="{0F36A3D9-CF71-45E0-94AB-229913D4D04C}" presName="Name9" presStyleLbl="parChTrans1D2" presStyleIdx="2" presStyleCnt="4"/>
      <dgm:spPr/>
    </dgm:pt>
    <dgm:pt modelId="{528159BC-A869-4B52-BC61-F8132034ED87}" type="pres">
      <dgm:prSet presAssocID="{0F36A3D9-CF71-45E0-94AB-229913D4D04C}" presName="connTx" presStyleLbl="parChTrans1D2" presStyleIdx="2" presStyleCnt="4"/>
      <dgm:spPr/>
    </dgm:pt>
    <dgm:pt modelId="{767EC6B3-5073-494C-95B5-5F21305C7597}" type="pres">
      <dgm:prSet presAssocID="{D3E8F67E-C650-400F-A181-DF3E2A9D563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C5D33-231F-4646-88BE-B4A3B529515D}" type="pres">
      <dgm:prSet presAssocID="{9842A03B-8C42-49C8-B46D-6E8CD1017DED}" presName="Name9" presStyleLbl="parChTrans1D2" presStyleIdx="3" presStyleCnt="4"/>
      <dgm:spPr/>
    </dgm:pt>
    <dgm:pt modelId="{2CB8845D-BFD3-49D4-B172-7A915A147430}" type="pres">
      <dgm:prSet presAssocID="{9842A03B-8C42-49C8-B46D-6E8CD1017DED}" presName="connTx" presStyleLbl="parChTrans1D2" presStyleIdx="3" presStyleCnt="4"/>
      <dgm:spPr/>
    </dgm:pt>
    <dgm:pt modelId="{0DECE106-F21E-41DD-B062-A2FC91A86DAD}" type="pres">
      <dgm:prSet presAssocID="{C03AA355-558B-44C7-B9E5-76943B60419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237C70-7CAA-4A1C-8A67-A4F7D851DB5F}" srcId="{2FCCE09A-2572-4A6A-B686-46C1DE3845AD}" destId="{C03AA355-558B-44C7-B9E5-76943B604196}" srcOrd="3" destOrd="0" parTransId="{9842A03B-8C42-49C8-B46D-6E8CD1017DED}" sibTransId="{80DA5682-4A77-4310-8908-D5C5426527A2}"/>
    <dgm:cxn modelId="{3578A2B9-FD2D-4402-92F7-9D0E0C63C65B}" type="presOf" srcId="{DCD08B3E-0CB4-45A8-AF77-15E2F9369C1A}" destId="{F0619803-E1AE-4717-A91F-23331DB76CAE}" srcOrd="0" destOrd="0" presId="urn:microsoft.com/office/officeart/2005/8/layout/radial1"/>
    <dgm:cxn modelId="{2AE8647F-AFCB-463E-A558-33C0522CA7A1}" type="presOf" srcId="{0F36A3D9-CF71-45E0-94AB-229913D4D04C}" destId="{528159BC-A869-4B52-BC61-F8132034ED87}" srcOrd="1" destOrd="0" presId="urn:microsoft.com/office/officeart/2005/8/layout/radial1"/>
    <dgm:cxn modelId="{728634BA-7883-41F3-8011-CBC8ABEBFB8D}" srcId="{2FCCE09A-2572-4A6A-B686-46C1DE3845AD}" destId="{519A0D67-B0FE-4678-9D7F-067B2E20BB92}" srcOrd="1" destOrd="0" parTransId="{98EFDDB5-DD64-42D1-B05C-38F29660E2EA}" sibTransId="{8AF23A7F-41FD-4719-AA2D-85B2CBB67BE5}"/>
    <dgm:cxn modelId="{8B7A9067-A001-4775-9DA5-AEE558DA792F}" type="presOf" srcId="{7FA26CCE-9D6D-4A8A-81FA-523D530F6A10}" destId="{959DD56F-045D-45A4-90CD-4ABB7F75F09F}" srcOrd="1" destOrd="0" presId="urn:microsoft.com/office/officeart/2005/8/layout/radial1"/>
    <dgm:cxn modelId="{885EABCE-A22C-457D-84CA-09A00F1E1100}" type="presOf" srcId="{7FA26CCE-9D6D-4A8A-81FA-523D530F6A10}" destId="{5F2E8045-D1E5-44A8-9DDD-2CCD696408FC}" srcOrd="0" destOrd="0" presId="urn:microsoft.com/office/officeart/2005/8/layout/radial1"/>
    <dgm:cxn modelId="{A25F8578-4A75-490B-933A-5C4467361067}" type="presOf" srcId="{2FCCE09A-2572-4A6A-B686-46C1DE3845AD}" destId="{8E9F21C7-0CF7-485A-BE41-9B21228221E4}" srcOrd="0" destOrd="0" presId="urn:microsoft.com/office/officeart/2005/8/layout/radial1"/>
    <dgm:cxn modelId="{58C789C6-C826-4BA1-BE63-78B5F47F80B2}" type="presOf" srcId="{3AEFB270-F618-4748-ACF2-5D4AB90E98A7}" destId="{B95B9E76-3A81-4EF2-8956-CA87E1E92B45}" srcOrd="0" destOrd="0" presId="urn:microsoft.com/office/officeart/2005/8/layout/radial1"/>
    <dgm:cxn modelId="{A3250AAA-91D7-47C4-B267-F2CD243532DF}" type="presOf" srcId="{D3E8F67E-C650-400F-A181-DF3E2A9D5634}" destId="{767EC6B3-5073-494C-95B5-5F21305C7597}" srcOrd="0" destOrd="0" presId="urn:microsoft.com/office/officeart/2005/8/layout/radial1"/>
    <dgm:cxn modelId="{8DB8BE70-790B-44F4-83E9-FADF584E1C04}" type="presOf" srcId="{C03AA355-558B-44C7-B9E5-76943B604196}" destId="{0DECE106-F21E-41DD-B062-A2FC91A86DAD}" srcOrd="0" destOrd="0" presId="urn:microsoft.com/office/officeart/2005/8/layout/radial1"/>
    <dgm:cxn modelId="{7F6085EF-AC3E-4996-A135-390135E0DA20}" srcId="{2FCCE09A-2572-4A6A-B686-46C1DE3845AD}" destId="{DCD08B3E-0CB4-45A8-AF77-15E2F9369C1A}" srcOrd="0" destOrd="0" parTransId="{7FA26CCE-9D6D-4A8A-81FA-523D530F6A10}" sibTransId="{E5E9E1A6-E9F2-41B0-A76F-3179B67D278E}"/>
    <dgm:cxn modelId="{AD42E30E-DD2E-4388-9DB0-8DFFDAA6A5B3}" srcId="{2FCCE09A-2572-4A6A-B686-46C1DE3845AD}" destId="{D3E8F67E-C650-400F-A181-DF3E2A9D5634}" srcOrd="2" destOrd="0" parTransId="{0F36A3D9-CF71-45E0-94AB-229913D4D04C}" sibTransId="{1EF764FF-18C7-4EFA-8D61-1780FF7709D4}"/>
    <dgm:cxn modelId="{70EFA37D-3126-4185-B961-F0DE4DDD763A}" type="presOf" srcId="{519A0D67-B0FE-4678-9D7F-067B2E20BB92}" destId="{BF2E702B-24CD-47B6-9A9D-0278AF438FFC}" srcOrd="0" destOrd="0" presId="urn:microsoft.com/office/officeart/2005/8/layout/radial1"/>
    <dgm:cxn modelId="{1CCE6A77-88BA-490C-AEDD-8F6BE1D3B724}" type="presOf" srcId="{0F36A3D9-CF71-45E0-94AB-229913D4D04C}" destId="{EC005F7F-A34B-4197-B734-84048B01C136}" srcOrd="0" destOrd="0" presId="urn:microsoft.com/office/officeart/2005/8/layout/radial1"/>
    <dgm:cxn modelId="{448DD02B-A36C-4E6D-94A6-5DF186DF09F1}" type="presOf" srcId="{9842A03B-8C42-49C8-B46D-6E8CD1017DED}" destId="{6F5C5D33-231F-4646-88BE-B4A3B529515D}" srcOrd="0" destOrd="0" presId="urn:microsoft.com/office/officeart/2005/8/layout/radial1"/>
    <dgm:cxn modelId="{C52600D4-0242-4F90-86DF-300F2546B302}" type="presOf" srcId="{98EFDDB5-DD64-42D1-B05C-38F29660E2EA}" destId="{7F5AB329-BF9C-4852-8F19-B58155E02E5E}" srcOrd="0" destOrd="0" presId="urn:microsoft.com/office/officeart/2005/8/layout/radial1"/>
    <dgm:cxn modelId="{431EDFD1-6110-4E9D-BA65-D2F02501C615}" type="presOf" srcId="{9842A03B-8C42-49C8-B46D-6E8CD1017DED}" destId="{2CB8845D-BFD3-49D4-B172-7A915A147430}" srcOrd="1" destOrd="0" presId="urn:microsoft.com/office/officeart/2005/8/layout/radial1"/>
    <dgm:cxn modelId="{EB198DFA-2D07-47F0-A9BC-557230453EEB}" srcId="{3AEFB270-F618-4748-ACF2-5D4AB90E98A7}" destId="{2FCCE09A-2572-4A6A-B686-46C1DE3845AD}" srcOrd="0" destOrd="0" parTransId="{5802F20F-0F59-46ED-A493-1273D3ECC066}" sibTransId="{E6B46EE1-DBC1-45E3-943C-3DC4E423A82D}"/>
    <dgm:cxn modelId="{03873B9C-B795-4A1C-9897-C7D71A0A571E}" type="presOf" srcId="{98EFDDB5-DD64-42D1-B05C-38F29660E2EA}" destId="{CF3A68A5-D160-4791-A856-EE3986739FD8}" srcOrd="1" destOrd="0" presId="urn:microsoft.com/office/officeart/2005/8/layout/radial1"/>
    <dgm:cxn modelId="{CFA7C236-BAEC-4D6E-A469-FD92E53A653C}" type="presParOf" srcId="{B95B9E76-3A81-4EF2-8956-CA87E1E92B45}" destId="{8E9F21C7-0CF7-485A-BE41-9B21228221E4}" srcOrd="0" destOrd="0" presId="urn:microsoft.com/office/officeart/2005/8/layout/radial1"/>
    <dgm:cxn modelId="{E270C033-2446-4A1D-B0A5-84A5D6745D41}" type="presParOf" srcId="{B95B9E76-3A81-4EF2-8956-CA87E1E92B45}" destId="{5F2E8045-D1E5-44A8-9DDD-2CCD696408FC}" srcOrd="1" destOrd="0" presId="urn:microsoft.com/office/officeart/2005/8/layout/radial1"/>
    <dgm:cxn modelId="{D37C7AAE-0AA1-4BD2-AAF1-9B799710909F}" type="presParOf" srcId="{5F2E8045-D1E5-44A8-9DDD-2CCD696408FC}" destId="{959DD56F-045D-45A4-90CD-4ABB7F75F09F}" srcOrd="0" destOrd="0" presId="urn:microsoft.com/office/officeart/2005/8/layout/radial1"/>
    <dgm:cxn modelId="{57AA18A7-4E3C-4BA4-B4E9-085764E708A4}" type="presParOf" srcId="{B95B9E76-3A81-4EF2-8956-CA87E1E92B45}" destId="{F0619803-E1AE-4717-A91F-23331DB76CAE}" srcOrd="2" destOrd="0" presId="urn:microsoft.com/office/officeart/2005/8/layout/radial1"/>
    <dgm:cxn modelId="{BAEBC939-F8FD-4CA2-9368-E84B21DDDFF6}" type="presParOf" srcId="{B95B9E76-3A81-4EF2-8956-CA87E1E92B45}" destId="{7F5AB329-BF9C-4852-8F19-B58155E02E5E}" srcOrd="3" destOrd="0" presId="urn:microsoft.com/office/officeart/2005/8/layout/radial1"/>
    <dgm:cxn modelId="{25DD7169-10B0-439C-9F4D-FE98D219CC23}" type="presParOf" srcId="{7F5AB329-BF9C-4852-8F19-B58155E02E5E}" destId="{CF3A68A5-D160-4791-A856-EE3986739FD8}" srcOrd="0" destOrd="0" presId="urn:microsoft.com/office/officeart/2005/8/layout/radial1"/>
    <dgm:cxn modelId="{A5F25CC7-A75B-4FB8-A043-9AF837FD4994}" type="presParOf" srcId="{B95B9E76-3A81-4EF2-8956-CA87E1E92B45}" destId="{BF2E702B-24CD-47B6-9A9D-0278AF438FFC}" srcOrd="4" destOrd="0" presId="urn:microsoft.com/office/officeart/2005/8/layout/radial1"/>
    <dgm:cxn modelId="{138314B5-28A6-42B6-8296-1AEA07CD2004}" type="presParOf" srcId="{B95B9E76-3A81-4EF2-8956-CA87E1E92B45}" destId="{EC005F7F-A34B-4197-B734-84048B01C136}" srcOrd="5" destOrd="0" presId="urn:microsoft.com/office/officeart/2005/8/layout/radial1"/>
    <dgm:cxn modelId="{32905EEF-6899-46B3-94C7-F99AA9B36160}" type="presParOf" srcId="{EC005F7F-A34B-4197-B734-84048B01C136}" destId="{528159BC-A869-4B52-BC61-F8132034ED87}" srcOrd="0" destOrd="0" presId="urn:microsoft.com/office/officeart/2005/8/layout/radial1"/>
    <dgm:cxn modelId="{C78C693A-46B6-4754-9C34-BDFE6610A29B}" type="presParOf" srcId="{B95B9E76-3A81-4EF2-8956-CA87E1E92B45}" destId="{767EC6B3-5073-494C-95B5-5F21305C7597}" srcOrd="6" destOrd="0" presId="urn:microsoft.com/office/officeart/2005/8/layout/radial1"/>
    <dgm:cxn modelId="{851F9E6E-4255-4C6F-9646-9F2189604C25}" type="presParOf" srcId="{B95B9E76-3A81-4EF2-8956-CA87E1E92B45}" destId="{6F5C5D33-231F-4646-88BE-B4A3B529515D}" srcOrd="7" destOrd="0" presId="urn:microsoft.com/office/officeart/2005/8/layout/radial1"/>
    <dgm:cxn modelId="{9C39C094-23E0-48FC-B669-AAC82B31C739}" type="presParOf" srcId="{6F5C5D33-231F-4646-88BE-B4A3B529515D}" destId="{2CB8845D-BFD3-49D4-B172-7A915A147430}" srcOrd="0" destOrd="0" presId="urn:microsoft.com/office/officeart/2005/8/layout/radial1"/>
    <dgm:cxn modelId="{5E36C62D-DFC3-4D67-93A3-F824B11ECFA7}" type="presParOf" srcId="{B95B9E76-3A81-4EF2-8956-CA87E1E92B45}" destId="{0DECE106-F21E-41DD-B062-A2FC91A86DA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EFB270-F618-4748-ACF2-5D4AB90E98A7}" type="doc">
      <dgm:prSet loTypeId="urn:microsoft.com/office/officeart/2005/8/layout/radial1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FCCE09A-2572-4A6A-B686-46C1DE3845AD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Якобинские кружки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02F20F-0F59-46ED-A493-1273D3ECC066}" type="parTrans" cxnId="{EB198DFA-2D07-47F0-A9BC-557230453EEB}">
      <dgm:prSet/>
      <dgm:spPr/>
      <dgm:t>
        <a:bodyPr/>
        <a:lstStyle/>
        <a:p>
          <a:endParaRPr lang="ru-RU"/>
        </a:p>
      </dgm:t>
    </dgm:pt>
    <dgm:pt modelId="{E6B46EE1-DBC1-45E3-943C-3DC4E423A82D}" type="sibTrans" cxnId="{EB198DFA-2D07-47F0-A9BC-557230453EEB}">
      <dgm:prSet/>
      <dgm:spPr/>
      <dgm:t>
        <a:bodyPr/>
        <a:lstStyle/>
        <a:p>
          <a:endParaRPr lang="ru-RU"/>
        </a:p>
      </dgm:t>
    </dgm:pt>
    <dgm:pt modelId="{DCD08B3E-0CB4-45A8-AF77-15E2F9369C1A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Великобритания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A26CCE-9D6D-4A8A-81FA-523D530F6A10}" type="parTrans" cxnId="{7F6085EF-AC3E-4996-A135-390135E0DA20}">
      <dgm:prSet/>
      <dgm:spPr/>
      <dgm:t>
        <a:bodyPr/>
        <a:lstStyle/>
        <a:p>
          <a:endParaRPr lang="ru-RU"/>
        </a:p>
      </dgm:t>
    </dgm:pt>
    <dgm:pt modelId="{E5E9E1A6-E9F2-41B0-A76F-3179B67D278E}" type="sibTrans" cxnId="{7F6085EF-AC3E-4996-A135-390135E0DA20}">
      <dgm:prSet/>
      <dgm:spPr/>
      <dgm:t>
        <a:bodyPr/>
        <a:lstStyle/>
        <a:p>
          <a:endParaRPr lang="ru-RU"/>
        </a:p>
      </dgm:t>
    </dgm:pt>
    <dgm:pt modelId="{519A0D67-B0FE-4678-9D7F-067B2E20BB92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Швейцария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EFDDB5-DD64-42D1-B05C-38F29660E2EA}" type="parTrans" cxnId="{728634BA-7883-41F3-8011-CBC8ABEBFB8D}">
      <dgm:prSet/>
      <dgm:spPr/>
      <dgm:t>
        <a:bodyPr/>
        <a:lstStyle/>
        <a:p>
          <a:endParaRPr lang="ru-RU"/>
        </a:p>
      </dgm:t>
    </dgm:pt>
    <dgm:pt modelId="{8AF23A7F-41FD-4719-AA2D-85B2CBB67BE5}" type="sibTrans" cxnId="{728634BA-7883-41F3-8011-CBC8ABEBFB8D}">
      <dgm:prSet/>
      <dgm:spPr/>
      <dgm:t>
        <a:bodyPr/>
        <a:lstStyle/>
        <a:p>
          <a:endParaRPr lang="ru-RU"/>
        </a:p>
      </dgm:t>
    </dgm:pt>
    <dgm:pt modelId="{D3E8F67E-C650-400F-A181-DF3E2A9D5634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Италия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36A3D9-CF71-45E0-94AB-229913D4D04C}" type="parTrans" cxnId="{AD42E30E-DD2E-4388-9DB0-8DFFDAA6A5B3}">
      <dgm:prSet/>
      <dgm:spPr/>
      <dgm:t>
        <a:bodyPr/>
        <a:lstStyle/>
        <a:p>
          <a:endParaRPr lang="ru-RU"/>
        </a:p>
      </dgm:t>
    </dgm:pt>
    <dgm:pt modelId="{1EF764FF-18C7-4EFA-8D61-1780FF7709D4}" type="sibTrans" cxnId="{AD42E30E-DD2E-4388-9DB0-8DFFDAA6A5B3}">
      <dgm:prSet/>
      <dgm:spPr/>
      <dgm:t>
        <a:bodyPr/>
        <a:lstStyle/>
        <a:p>
          <a:endParaRPr lang="ru-RU"/>
        </a:p>
      </dgm:t>
    </dgm:pt>
    <dgm:pt modelId="{C03AA355-558B-44C7-B9E5-76943B604196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Германские земли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42A03B-8C42-49C8-B46D-6E8CD1017DED}" type="parTrans" cxnId="{0B237C70-7CAA-4A1C-8A67-A4F7D851DB5F}">
      <dgm:prSet/>
      <dgm:spPr/>
      <dgm:t>
        <a:bodyPr/>
        <a:lstStyle/>
        <a:p>
          <a:endParaRPr lang="ru-RU"/>
        </a:p>
      </dgm:t>
    </dgm:pt>
    <dgm:pt modelId="{80DA5682-4A77-4310-8908-D5C5426527A2}" type="sibTrans" cxnId="{0B237C70-7CAA-4A1C-8A67-A4F7D851DB5F}">
      <dgm:prSet/>
      <dgm:spPr/>
      <dgm:t>
        <a:bodyPr/>
        <a:lstStyle/>
        <a:p>
          <a:endParaRPr lang="ru-RU"/>
        </a:p>
      </dgm:t>
    </dgm:pt>
    <dgm:pt modelId="{B95B9E76-3A81-4EF2-8956-CA87E1E92B45}" type="pres">
      <dgm:prSet presAssocID="{3AEFB270-F618-4748-ACF2-5D4AB90E98A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E9F21C7-0CF7-485A-BE41-9B21228221E4}" type="pres">
      <dgm:prSet presAssocID="{2FCCE09A-2572-4A6A-B686-46C1DE3845AD}" presName="centerShape" presStyleLbl="node0" presStyleIdx="0" presStyleCnt="1"/>
      <dgm:spPr/>
    </dgm:pt>
    <dgm:pt modelId="{5F2E8045-D1E5-44A8-9DDD-2CCD696408FC}" type="pres">
      <dgm:prSet presAssocID="{7FA26CCE-9D6D-4A8A-81FA-523D530F6A10}" presName="Name9" presStyleLbl="parChTrans1D2" presStyleIdx="0" presStyleCnt="4"/>
      <dgm:spPr/>
    </dgm:pt>
    <dgm:pt modelId="{959DD56F-045D-45A4-90CD-4ABB7F75F09F}" type="pres">
      <dgm:prSet presAssocID="{7FA26CCE-9D6D-4A8A-81FA-523D530F6A10}" presName="connTx" presStyleLbl="parChTrans1D2" presStyleIdx="0" presStyleCnt="4"/>
      <dgm:spPr/>
    </dgm:pt>
    <dgm:pt modelId="{F0619803-E1AE-4717-A91F-23331DB76CAE}" type="pres">
      <dgm:prSet presAssocID="{DCD08B3E-0CB4-45A8-AF77-15E2F9369C1A}" presName="node" presStyleLbl="node1" presStyleIdx="0" presStyleCnt="4">
        <dgm:presLayoutVars>
          <dgm:bulletEnabled val="1"/>
        </dgm:presLayoutVars>
      </dgm:prSet>
      <dgm:spPr/>
    </dgm:pt>
    <dgm:pt modelId="{7F5AB329-BF9C-4852-8F19-B58155E02E5E}" type="pres">
      <dgm:prSet presAssocID="{98EFDDB5-DD64-42D1-B05C-38F29660E2EA}" presName="Name9" presStyleLbl="parChTrans1D2" presStyleIdx="1" presStyleCnt="4"/>
      <dgm:spPr/>
    </dgm:pt>
    <dgm:pt modelId="{CF3A68A5-D160-4791-A856-EE3986739FD8}" type="pres">
      <dgm:prSet presAssocID="{98EFDDB5-DD64-42D1-B05C-38F29660E2EA}" presName="connTx" presStyleLbl="parChTrans1D2" presStyleIdx="1" presStyleCnt="4"/>
      <dgm:spPr/>
    </dgm:pt>
    <dgm:pt modelId="{BF2E702B-24CD-47B6-9A9D-0278AF438FFC}" type="pres">
      <dgm:prSet presAssocID="{519A0D67-B0FE-4678-9D7F-067B2E20BB92}" presName="node" presStyleLbl="node1" presStyleIdx="1" presStyleCnt="4" custScaleX="110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05F7F-A34B-4197-B734-84048B01C136}" type="pres">
      <dgm:prSet presAssocID="{0F36A3D9-CF71-45E0-94AB-229913D4D04C}" presName="Name9" presStyleLbl="parChTrans1D2" presStyleIdx="2" presStyleCnt="4"/>
      <dgm:spPr/>
    </dgm:pt>
    <dgm:pt modelId="{528159BC-A869-4B52-BC61-F8132034ED87}" type="pres">
      <dgm:prSet presAssocID="{0F36A3D9-CF71-45E0-94AB-229913D4D04C}" presName="connTx" presStyleLbl="parChTrans1D2" presStyleIdx="2" presStyleCnt="4"/>
      <dgm:spPr/>
    </dgm:pt>
    <dgm:pt modelId="{767EC6B3-5073-494C-95B5-5F21305C7597}" type="pres">
      <dgm:prSet presAssocID="{D3E8F67E-C650-400F-A181-DF3E2A9D5634}" presName="node" presStyleLbl="node1" presStyleIdx="2" presStyleCnt="4">
        <dgm:presLayoutVars>
          <dgm:bulletEnabled val="1"/>
        </dgm:presLayoutVars>
      </dgm:prSet>
      <dgm:spPr/>
    </dgm:pt>
    <dgm:pt modelId="{6F5C5D33-231F-4646-88BE-B4A3B529515D}" type="pres">
      <dgm:prSet presAssocID="{9842A03B-8C42-49C8-B46D-6E8CD1017DED}" presName="Name9" presStyleLbl="parChTrans1D2" presStyleIdx="3" presStyleCnt="4"/>
      <dgm:spPr/>
    </dgm:pt>
    <dgm:pt modelId="{2CB8845D-BFD3-49D4-B172-7A915A147430}" type="pres">
      <dgm:prSet presAssocID="{9842A03B-8C42-49C8-B46D-6E8CD1017DED}" presName="connTx" presStyleLbl="parChTrans1D2" presStyleIdx="3" presStyleCnt="4"/>
      <dgm:spPr/>
    </dgm:pt>
    <dgm:pt modelId="{0DECE106-F21E-41DD-B062-A2FC91A86DAD}" type="pres">
      <dgm:prSet presAssocID="{C03AA355-558B-44C7-B9E5-76943B604196}" presName="node" presStyleLbl="node1" presStyleIdx="3" presStyleCnt="4" custScaleX="109033">
        <dgm:presLayoutVars>
          <dgm:bulletEnabled val="1"/>
        </dgm:presLayoutVars>
      </dgm:prSet>
      <dgm:spPr/>
    </dgm:pt>
  </dgm:ptLst>
  <dgm:cxnLst>
    <dgm:cxn modelId="{070812E9-A180-4CEE-B62C-FBEB2A680376}" type="presOf" srcId="{9842A03B-8C42-49C8-B46D-6E8CD1017DED}" destId="{6F5C5D33-231F-4646-88BE-B4A3B529515D}" srcOrd="0" destOrd="0" presId="urn:microsoft.com/office/officeart/2005/8/layout/radial1"/>
    <dgm:cxn modelId="{0B237C70-7CAA-4A1C-8A67-A4F7D851DB5F}" srcId="{2FCCE09A-2572-4A6A-B686-46C1DE3845AD}" destId="{C03AA355-558B-44C7-B9E5-76943B604196}" srcOrd="3" destOrd="0" parTransId="{9842A03B-8C42-49C8-B46D-6E8CD1017DED}" sibTransId="{80DA5682-4A77-4310-8908-D5C5426527A2}"/>
    <dgm:cxn modelId="{0C669448-360A-4017-BBE4-382072CF1559}" type="presOf" srcId="{C03AA355-558B-44C7-B9E5-76943B604196}" destId="{0DECE106-F21E-41DD-B062-A2FC91A86DAD}" srcOrd="0" destOrd="0" presId="urn:microsoft.com/office/officeart/2005/8/layout/radial1"/>
    <dgm:cxn modelId="{9F1807A1-E942-4634-901D-3D7A153A6923}" type="presOf" srcId="{519A0D67-B0FE-4678-9D7F-067B2E20BB92}" destId="{BF2E702B-24CD-47B6-9A9D-0278AF438FFC}" srcOrd="0" destOrd="0" presId="urn:microsoft.com/office/officeart/2005/8/layout/radial1"/>
    <dgm:cxn modelId="{728634BA-7883-41F3-8011-CBC8ABEBFB8D}" srcId="{2FCCE09A-2572-4A6A-B686-46C1DE3845AD}" destId="{519A0D67-B0FE-4678-9D7F-067B2E20BB92}" srcOrd="1" destOrd="0" parTransId="{98EFDDB5-DD64-42D1-B05C-38F29660E2EA}" sibTransId="{8AF23A7F-41FD-4719-AA2D-85B2CBB67BE5}"/>
    <dgm:cxn modelId="{9F8EEA16-B36D-403A-A0AB-DC06B4B065FF}" type="presOf" srcId="{0F36A3D9-CF71-45E0-94AB-229913D4D04C}" destId="{528159BC-A869-4B52-BC61-F8132034ED87}" srcOrd="1" destOrd="0" presId="urn:microsoft.com/office/officeart/2005/8/layout/radial1"/>
    <dgm:cxn modelId="{4B65CF6D-B3BA-4A81-B38D-D9F3617D583D}" type="presOf" srcId="{0F36A3D9-CF71-45E0-94AB-229913D4D04C}" destId="{EC005F7F-A34B-4197-B734-84048B01C136}" srcOrd="0" destOrd="0" presId="urn:microsoft.com/office/officeart/2005/8/layout/radial1"/>
    <dgm:cxn modelId="{ABBE2208-6FE4-43B4-9E4E-113ECD3D89CE}" type="presOf" srcId="{7FA26CCE-9D6D-4A8A-81FA-523D530F6A10}" destId="{959DD56F-045D-45A4-90CD-4ABB7F75F09F}" srcOrd="1" destOrd="0" presId="urn:microsoft.com/office/officeart/2005/8/layout/radial1"/>
    <dgm:cxn modelId="{E5B4F92B-4F0C-4218-A97F-AB5B946824F9}" type="presOf" srcId="{3AEFB270-F618-4748-ACF2-5D4AB90E98A7}" destId="{B95B9E76-3A81-4EF2-8956-CA87E1E92B45}" srcOrd="0" destOrd="0" presId="urn:microsoft.com/office/officeart/2005/8/layout/radial1"/>
    <dgm:cxn modelId="{9975A047-2C6B-475F-B817-0AAC8DC89F65}" type="presOf" srcId="{9842A03B-8C42-49C8-B46D-6E8CD1017DED}" destId="{2CB8845D-BFD3-49D4-B172-7A915A147430}" srcOrd="1" destOrd="0" presId="urn:microsoft.com/office/officeart/2005/8/layout/radial1"/>
    <dgm:cxn modelId="{F9E6602E-12C6-4952-BDF0-2F80E4B88B02}" type="presOf" srcId="{98EFDDB5-DD64-42D1-B05C-38F29660E2EA}" destId="{CF3A68A5-D160-4791-A856-EE3986739FD8}" srcOrd="1" destOrd="0" presId="urn:microsoft.com/office/officeart/2005/8/layout/radial1"/>
    <dgm:cxn modelId="{7F6085EF-AC3E-4996-A135-390135E0DA20}" srcId="{2FCCE09A-2572-4A6A-B686-46C1DE3845AD}" destId="{DCD08B3E-0CB4-45A8-AF77-15E2F9369C1A}" srcOrd="0" destOrd="0" parTransId="{7FA26CCE-9D6D-4A8A-81FA-523D530F6A10}" sibTransId="{E5E9E1A6-E9F2-41B0-A76F-3179B67D278E}"/>
    <dgm:cxn modelId="{66634B29-60F2-47E2-A01F-1B1D55E9849E}" type="presOf" srcId="{98EFDDB5-DD64-42D1-B05C-38F29660E2EA}" destId="{7F5AB329-BF9C-4852-8F19-B58155E02E5E}" srcOrd="0" destOrd="0" presId="urn:microsoft.com/office/officeart/2005/8/layout/radial1"/>
    <dgm:cxn modelId="{4463E374-FBD9-4CD2-AD57-E4D049DC7C2E}" type="presOf" srcId="{D3E8F67E-C650-400F-A181-DF3E2A9D5634}" destId="{767EC6B3-5073-494C-95B5-5F21305C7597}" srcOrd="0" destOrd="0" presId="urn:microsoft.com/office/officeart/2005/8/layout/radial1"/>
    <dgm:cxn modelId="{86B0BE86-91D0-4938-98C4-2659DD2E4A22}" type="presOf" srcId="{2FCCE09A-2572-4A6A-B686-46C1DE3845AD}" destId="{8E9F21C7-0CF7-485A-BE41-9B21228221E4}" srcOrd="0" destOrd="0" presId="urn:microsoft.com/office/officeart/2005/8/layout/radial1"/>
    <dgm:cxn modelId="{AD42E30E-DD2E-4388-9DB0-8DFFDAA6A5B3}" srcId="{2FCCE09A-2572-4A6A-B686-46C1DE3845AD}" destId="{D3E8F67E-C650-400F-A181-DF3E2A9D5634}" srcOrd="2" destOrd="0" parTransId="{0F36A3D9-CF71-45E0-94AB-229913D4D04C}" sibTransId="{1EF764FF-18C7-4EFA-8D61-1780FF7709D4}"/>
    <dgm:cxn modelId="{9C2168C7-E922-4D20-9A4A-1CBAF2A90FB1}" type="presOf" srcId="{DCD08B3E-0CB4-45A8-AF77-15E2F9369C1A}" destId="{F0619803-E1AE-4717-A91F-23331DB76CAE}" srcOrd="0" destOrd="0" presId="urn:microsoft.com/office/officeart/2005/8/layout/radial1"/>
    <dgm:cxn modelId="{EB198DFA-2D07-47F0-A9BC-557230453EEB}" srcId="{3AEFB270-F618-4748-ACF2-5D4AB90E98A7}" destId="{2FCCE09A-2572-4A6A-B686-46C1DE3845AD}" srcOrd="0" destOrd="0" parTransId="{5802F20F-0F59-46ED-A493-1273D3ECC066}" sibTransId="{E6B46EE1-DBC1-45E3-943C-3DC4E423A82D}"/>
    <dgm:cxn modelId="{A3700D15-D6B8-411B-830D-53FB1CE7B218}" type="presOf" srcId="{7FA26CCE-9D6D-4A8A-81FA-523D530F6A10}" destId="{5F2E8045-D1E5-44A8-9DDD-2CCD696408FC}" srcOrd="0" destOrd="0" presId="urn:microsoft.com/office/officeart/2005/8/layout/radial1"/>
    <dgm:cxn modelId="{66A83E01-6895-46E2-942C-88D8155E0D0E}" type="presParOf" srcId="{B95B9E76-3A81-4EF2-8956-CA87E1E92B45}" destId="{8E9F21C7-0CF7-485A-BE41-9B21228221E4}" srcOrd="0" destOrd="0" presId="urn:microsoft.com/office/officeart/2005/8/layout/radial1"/>
    <dgm:cxn modelId="{238D076C-BE35-4C21-BD4A-BBD4E35533F2}" type="presParOf" srcId="{B95B9E76-3A81-4EF2-8956-CA87E1E92B45}" destId="{5F2E8045-D1E5-44A8-9DDD-2CCD696408FC}" srcOrd="1" destOrd="0" presId="urn:microsoft.com/office/officeart/2005/8/layout/radial1"/>
    <dgm:cxn modelId="{4CE79EDF-CCA3-4067-BDFC-2B72A865DA13}" type="presParOf" srcId="{5F2E8045-D1E5-44A8-9DDD-2CCD696408FC}" destId="{959DD56F-045D-45A4-90CD-4ABB7F75F09F}" srcOrd="0" destOrd="0" presId="urn:microsoft.com/office/officeart/2005/8/layout/radial1"/>
    <dgm:cxn modelId="{D86A0E18-AC38-46F8-8090-BF9F5909FCA4}" type="presParOf" srcId="{B95B9E76-3A81-4EF2-8956-CA87E1E92B45}" destId="{F0619803-E1AE-4717-A91F-23331DB76CAE}" srcOrd="2" destOrd="0" presId="urn:microsoft.com/office/officeart/2005/8/layout/radial1"/>
    <dgm:cxn modelId="{A1199174-51E2-4146-99AF-43C06A8740F5}" type="presParOf" srcId="{B95B9E76-3A81-4EF2-8956-CA87E1E92B45}" destId="{7F5AB329-BF9C-4852-8F19-B58155E02E5E}" srcOrd="3" destOrd="0" presId="urn:microsoft.com/office/officeart/2005/8/layout/radial1"/>
    <dgm:cxn modelId="{FBE2FD8B-9AA0-4734-A037-F5C1611E4DE5}" type="presParOf" srcId="{7F5AB329-BF9C-4852-8F19-B58155E02E5E}" destId="{CF3A68A5-D160-4791-A856-EE3986739FD8}" srcOrd="0" destOrd="0" presId="urn:microsoft.com/office/officeart/2005/8/layout/radial1"/>
    <dgm:cxn modelId="{771C7D71-6749-42C9-9E6C-5DED1AAFC232}" type="presParOf" srcId="{B95B9E76-3A81-4EF2-8956-CA87E1E92B45}" destId="{BF2E702B-24CD-47B6-9A9D-0278AF438FFC}" srcOrd="4" destOrd="0" presId="urn:microsoft.com/office/officeart/2005/8/layout/radial1"/>
    <dgm:cxn modelId="{0D65BC1E-B4C3-44DC-87DE-2C3495F44447}" type="presParOf" srcId="{B95B9E76-3A81-4EF2-8956-CA87E1E92B45}" destId="{EC005F7F-A34B-4197-B734-84048B01C136}" srcOrd="5" destOrd="0" presId="urn:microsoft.com/office/officeart/2005/8/layout/radial1"/>
    <dgm:cxn modelId="{C2472FB8-2E16-4260-AB29-749D7C8CEB3B}" type="presParOf" srcId="{EC005F7F-A34B-4197-B734-84048B01C136}" destId="{528159BC-A869-4B52-BC61-F8132034ED87}" srcOrd="0" destOrd="0" presId="urn:microsoft.com/office/officeart/2005/8/layout/radial1"/>
    <dgm:cxn modelId="{B76C4131-1830-4835-95BE-580C36778AF7}" type="presParOf" srcId="{B95B9E76-3A81-4EF2-8956-CA87E1E92B45}" destId="{767EC6B3-5073-494C-95B5-5F21305C7597}" srcOrd="6" destOrd="0" presId="urn:microsoft.com/office/officeart/2005/8/layout/radial1"/>
    <dgm:cxn modelId="{8DCC1DCF-88D2-4F50-9EFB-6AF0E1929416}" type="presParOf" srcId="{B95B9E76-3A81-4EF2-8956-CA87E1E92B45}" destId="{6F5C5D33-231F-4646-88BE-B4A3B529515D}" srcOrd="7" destOrd="0" presId="urn:microsoft.com/office/officeart/2005/8/layout/radial1"/>
    <dgm:cxn modelId="{7F4B7D15-9CD7-40A2-AB8B-5FC4A22340B5}" type="presParOf" srcId="{6F5C5D33-231F-4646-88BE-B4A3B529515D}" destId="{2CB8845D-BFD3-49D4-B172-7A915A147430}" srcOrd="0" destOrd="0" presId="urn:microsoft.com/office/officeart/2005/8/layout/radial1"/>
    <dgm:cxn modelId="{9D9B8559-0FAF-4700-8F32-D81846EC1489}" type="presParOf" srcId="{B95B9E76-3A81-4EF2-8956-CA87E1E92B45}" destId="{0DECE106-F21E-41DD-B062-A2FC91A86DA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EAD9E0-2E8D-48E9-BF41-33380D30FC65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65C7DD7-4CA0-4467-B706-58ECFCCB4FFC}">
      <dgm:prSet phldrT="[Текст]"/>
      <dgm:spPr/>
      <dgm:t>
        <a:bodyPr/>
        <a:lstStyle/>
        <a:p>
          <a:r>
            <a:rPr lang="ru-RU" dirty="0" smtClean="0"/>
            <a:t>Правых (Консерваторы)</a:t>
          </a:r>
          <a:endParaRPr lang="ru-RU" dirty="0"/>
        </a:p>
      </dgm:t>
    </dgm:pt>
    <dgm:pt modelId="{1F2E1072-7ED0-4E47-96D3-67999EEB8022}" type="parTrans" cxnId="{EE0B5CBE-374B-4099-AF49-45D0F87BF606}">
      <dgm:prSet/>
      <dgm:spPr/>
      <dgm:t>
        <a:bodyPr/>
        <a:lstStyle/>
        <a:p>
          <a:endParaRPr lang="ru-RU"/>
        </a:p>
      </dgm:t>
    </dgm:pt>
    <dgm:pt modelId="{DB393C79-01AF-4072-B34B-905C20C6F154}" type="sibTrans" cxnId="{EE0B5CBE-374B-4099-AF49-45D0F87BF606}">
      <dgm:prSet/>
      <dgm:spPr/>
      <dgm:t>
        <a:bodyPr/>
        <a:lstStyle/>
        <a:p>
          <a:endParaRPr lang="ru-RU"/>
        </a:p>
      </dgm:t>
    </dgm:pt>
    <dgm:pt modelId="{E335A215-880E-4F7F-AE58-EF42EB3DEEE0}">
      <dgm:prSet phldrT="[Текст]"/>
      <dgm:spPr/>
      <dgm:t>
        <a:bodyPr/>
        <a:lstStyle/>
        <a:p>
          <a:r>
            <a:rPr lang="ru-RU" dirty="0" smtClean="0"/>
            <a:t>Левых (реформаторы)</a:t>
          </a:r>
          <a:endParaRPr lang="ru-RU" dirty="0"/>
        </a:p>
      </dgm:t>
    </dgm:pt>
    <dgm:pt modelId="{ED174645-53B5-409C-A932-A54D89B04337}" type="parTrans" cxnId="{F6E784C3-7E59-46A6-882D-7FA5EC8593F1}">
      <dgm:prSet/>
      <dgm:spPr/>
      <dgm:t>
        <a:bodyPr/>
        <a:lstStyle/>
        <a:p>
          <a:endParaRPr lang="ru-RU"/>
        </a:p>
      </dgm:t>
    </dgm:pt>
    <dgm:pt modelId="{BA6F1819-BF13-47E4-9D3E-8EF0C0D1C419}" type="sibTrans" cxnId="{F6E784C3-7E59-46A6-882D-7FA5EC8593F1}">
      <dgm:prSet/>
      <dgm:spPr/>
      <dgm:t>
        <a:bodyPr/>
        <a:lstStyle/>
        <a:p>
          <a:endParaRPr lang="ru-RU"/>
        </a:p>
      </dgm:t>
    </dgm:pt>
    <dgm:pt modelId="{1ED22F8C-AD5B-4A78-ABD2-02D1547E227D}" type="pres">
      <dgm:prSet presAssocID="{ABEAD9E0-2E8D-48E9-BF41-33380D30FC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86EFDB-ECCD-4803-AD57-C3ECFDD80C20}" type="pres">
      <dgm:prSet presAssocID="{365C7DD7-4CA0-4467-B706-58ECFCCB4FFC}" presName="parentLin" presStyleCnt="0"/>
      <dgm:spPr/>
    </dgm:pt>
    <dgm:pt modelId="{728CB028-4EB5-472B-8E3F-8BC665DBBC70}" type="pres">
      <dgm:prSet presAssocID="{365C7DD7-4CA0-4467-B706-58ECFCCB4FFC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FEE402F-2C8C-4AB2-961A-D523948708B3}" type="pres">
      <dgm:prSet presAssocID="{365C7DD7-4CA0-4467-B706-58ECFCCB4FF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A9BA4-CFAC-43AB-9802-0E59EF8463C4}" type="pres">
      <dgm:prSet presAssocID="{365C7DD7-4CA0-4467-B706-58ECFCCB4FFC}" presName="negativeSpace" presStyleCnt="0"/>
      <dgm:spPr/>
    </dgm:pt>
    <dgm:pt modelId="{F3E64E46-861A-4697-B194-4346D5FE185F}" type="pres">
      <dgm:prSet presAssocID="{365C7DD7-4CA0-4467-B706-58ECFCCB4FFC}" presName="childText" presStyleLbl="conFgAcc1" presStyleIdx="0" presStyleCnt="2">
        <dgm:presLayoutVars>
          <dgm:bulletEnabled val="1"/>
        </dgm:presLayoutVars>
      </dgm:prSet>
      <dgm:spPr/>
    </dgm:pt>
    <dgm:pt modelId="{B3CD6C30-F67B-472D-8A89-3DC0FD6321EB}" type="pres">
      <dgm:prSet presAssocID="{DB393C79-01AF-4072-B34B-905C20C6F154}" presName="spaceBetweenRectangles" presStyleCnt="0"/>
      <dgm:spPr/>
    </dgm:pt>
    <dgm:pt modelId="{78840824-FEF9-45CB-AEC1-EF67D2924E54}" type="pres">
      <dgm:prSet presAssocID="{E335A215-880E-4F7F-AE58-EF42EB3DEEE0}" presName="parentLin" presStyleCnt="0"/>
      <dgm:spPr/>
    </dgm:pt>
    <dgm:pt modelId="{4ADB4AC6-DD4D-47F3-AAB2-4A8566247422}" type="pres">
      <dgm:prSet presAssocID="{E335A215-880E-4F7F-AE58-EF42EB3DEEE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F3028185-2273-4542-A688-982065B26DD4}" type="pres">
      <dgm:prSet presAssocID="{E335A215-880E-4F7F-AE58-EF42EB3DEEE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8613E-3BC6-41E7-9F46-D687A1D6637A}" type="pres">
      <dgm:prSet presAssocID="{E335A215-880E-4F7F-AE58-EF42EB3DEEE0}" presName="negativeSpace" presStyleCnt="0"/>
      <dgm:spPr/>
    </dgm:pt>
    <dgm:pt modelId="{7B7A4FA2-8548-4B5C-9531-F9BEA0F77AB3}" type="pres">
      <dgm:prSet presAssocID="{E335A215-880E-4F7F-AE58-EF42EB3DEEE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6E784C3-7E59-46A6-882D-7FA5EC8593F1}" srcId="{ABEAD9E0-2E8D-48E9-BF41-33380D30FC65}" destId="{E335A215-880E-4F7F-AE58-EF42EB3DEEE0}" srcOrd="1" destOrd="0" parTransId="{ED174645-53B5-409C-A932-A54D89B04337}" sibTransId="{BA6F1819-BF13-47E4-9D3E-8EF0C0D1C419}"/>
    <dgm:cxn modelId="{4CA5A4CA-23D2-4ABC-8886-E16DB09FD642}" type="presOf" srcId="{E335A215-880E-4F7F-AE58-EF42EB3DEEE0}" destId="{4ADB4AC6-DD4D-47F3-AAB2-4A8566247422}" srcOrd="0" destOrd="0" presId="urn:microsoft.com/office/officeart/2005/8/layout/list1"/>
    <dgm:cxn modelId="{09B5DF48-AEB7-4971-98B4-6D11043D6D68}" type="presOf" srcId="{E335A215-880E-4F7F-AE58-EF42EB3DEEE0}" destId="{F3028185-2273-4542-A688-982065B26DD4}" srcOrd="1" destOrd="0" presId="urn:microsoft.com/office/officeart/2005/8/layout/list1"/>
    <dgm:cxn modelId="{CDAD06FD-F6DD-4470-AB24-70B8FDBBDB79}" type="presOf" srcId="{365C7DD7-4CA0-4467-B706-58ECFCCB4FFC}" destId="{BFEE402F-2C8C-4AB2-961A-D523948708B3}" srcOrd="1" destOrd="0" presId="urn:microsoft.com/office/officeart/2005/8/layout/list1"/>
    <dgm:cxn modelId="{9BCDBC87-FC2E-4A92-ACD2-4222D82F31D9}" type="presOf" srcId="{ABEAD9E0-2E8D-48E9-BF41-33380D30FC65}" destId="{1ED22F8C-AD5B-4A78-ABD2-02D1547E227D}" srcOrd="0" destOrd="0" presId="urn:microsoft.com/office/officeart/2005/8/layout/list1"/>
    <dgm:cxn modelId="{F6D59622-D760-4DCF-A563-5B7BA684C4C5}" type="presOf" srcId="{365C7DD7-4CA0-4467-B706-58ECFCCB4FFC}" destId="{728CB028-4EB5-472B-8E3F-8BC665DBBC70}" srcOrd="0" destOrd="0" presId="urn:microsoft.com/office/officeart/2005/8/layout/list1"/>
    <dgm:cxn modelId="{EE0B5CBE-374B-4099-AF49-45D0F87BF606}" srcId="{ABEAD9E0-2E8D-48E9-BF41-33380D30FC65}" destId="{365C7DD7-4CA0-4467-B706-58ECFCCB4FFC}" srcOrd="0" destOrd="0" parTransId="{1F2E1072-7ED0-4E47-96D3-67999EEB8022}" sibTransId="{DB393C79-01AF-4072-B34B-905C20C6F154}"/>
    <dgm:cxn modelId="{3BDFD9AF-5E36-4A23-B53C-9E24331DD4E2}" type="presParOf" srcId="{1ED22F8C-AD5B-4A78-ABD2-02D1547E227D}" destId="{3786EFDB-ECCD-4803-AD57-C3ECFDD80C20}" srcOrd="0" destOrd="0" presId="urn:microsoft.com/office/officeart/2005/8/layout/list1"/>
    <dgm:cxn modelId="{30043C9A-45EB-47F0-8B91-946E05F999EA}" type="presParOf" srcId="{3786EFDB-ECCD-4803-AD57-C3ECFDD80C20}" destId="{728CB028-4EB5-472B-8E3F-8BC665DBBC70}" srcOrd="0" destOrd="0" presId="urn:microsoft.com/office/officeart/2005/8/layout/list1"/>
    <dgm:cxn modelId="{1FC126D4-F7FB-4BD4-B258-1768DB24814E}" type="presParOf" srcId="{3786EFDB-ECCD-4803-AD57-C3ECFDD80C20}" destId="{BFEE402F-2C8C-4AB2-961A-D523948708B3}" srcOrd="1" destOrd="0" presId="urn:microsoft.com/office/officeart/2005/8/layout/list1"/>
    <dgm:cxn modelId="{CB4BEFAC-4884-4D97-9285-329CBF07D266}" type="presParOf" srcId="{1ED22F8C-AD5B-4A78-ABD2-02D1547E227D}" destId="{E92A9BA4-CFAC-43AB-9802-0E59EF8463C4}" srcOrd="1" destOrd="0" presId="urn:microsoft.com/office/officeart/2005/8/layout/list1"/>
    <dgm:cxn modelId="{2AB5C230-6F24-4E42-AC9C-C2321FE514EC}" type="presParOf" srcId="{1ED22F8C-AD5B-4A78-ABD2-02D1547E227D}" destId="{F3E64E46-861A-4697-B194-4346D5FE185F}" srcOrd="2" destOrd="0" presId="urn:microsoft.com/office/officeart/2005/8/layout/list1"/>
    <dgm:cxn modelId="{3E5A9AA7-C4A6-4FDB-85A0-E246A307421B}" type="presParOf" srcId="{1ED22F8C-AD5B-4A78-ABD2-02D1547E227D}" destId="{B3CD6C30-F67B-472D-8A89-3DC0FD6321EB}" srcOrd="3" destOrd="0" presId="urn:microsoft.com/office/officeart/2005/8/layout/list1"/>
    <dgm:cxn modelId="{3D374E37-3E1A-4DCA-83D5-BA898CBECACC}" type="presParOf" srcId="{1ED22F8C-AD5B-4A78-ABD2-02D1547E227D}" destId="{78840824-FEF9-45CB-AEC1-EF67D2924E54}" srcOrd="4" destOrd="0" presId="urn:microsoft.com/office/officeart/2005/8/layout/list1"/>
    <dgm:cxn modelId="{57765F2E-9CCC-4F15-854B-65B4EA5AA45F}" type="presParOf" srcId="{78840824-FEF9-45CB-AEC1-EF67D2924E54}" destId="{4ADB4AC6-DD4D-47F3-AAB2-4A8566247422}" srcOrd="0" destOrd="0" presId="urn:microsoft.com/office/officeart/2005/8/layout/list1"/>
    <dgm:cxn modelId="{F7576C87-0AFA-4E51-887F-20DAD0BC7F34}" type="presParOf" srcId="{78840824-FEF9-45CB-AEC1-EF67D2924E54}" destId="{F3028185-2273-4542-A688-982065B26DD4}" srcOrd="1" destOrd="0" presId="urn:microsoft.com/office/officeart/2005/8/layout/list1"/>
    <dgm:cxn modelId="{0F39EED8-B1D2-4297-82DF-F9E36B458F5C}" type="presParOf" srcId="{1ED22F8C-AD5B-4A78-ABD2-02D1547E227D}" destId="{2778613E-3BC6-41E7-9F46-D687A1D6637A}" srcOrd="5" destOrd="0" presId="urn:microsoft.com/office/officeart/2005/8/layout/list1"/>
    <dgm:cxn modelId="{3FFD2D7F-B206-417A-B4F6-62846A671B53}" type="presParOf" srcId="{1ED22F8C-AD5B-4A78-ABD2-02D1547E227D}" destId="{7B7A4FA2-8548-4B5C-9531-F9BEA0F77AB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F21C7-0CF7-485A-BE41-9B21228221E4}">
      <dsp:nvSpPr>
        <dsp:cNvPr id="0" name=""/>
        <dsp:cNvSpPr/>
      </dsp:nvSpPr>
      <dsp:spPr>
        <a:xfrm>
          <a:off x="5267102" y="1762871"/>
          <a:ext cx="1560259" cy="13388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Якобинс</a:t>
          </a: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-кие кружки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95597" y="1958943"/>
        <a:ext cx="1103269" cy="946720"/>
      </dsp:txXfrm>
    </dsp:sp>
    <dsp:sp modelId="{5F2E8045-D1E5-44A8-9DDD-2CCD696408FC}">
      <dsp:nvSpPr>
        <dsp:cNvPr id="0" name=""/>
        <dsp:cNvSpPr/>
      </dsp:nvSpPr>
      <dsp:spPr>
        <a:xfrm rot="16200000">
          <a:off x="5844938" y="1550615"/>
          <a:ext cx="404586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404586" y="996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37117" y="1550463"/>
        <a:ext cx="20229" cy="20229"/>
      </dsp:txXfrm>
    </dsp:sp>
    <dsp:sp modelId="{F0619803-E1AE-4717-A91F-23331DB76CAE}">
      <dsp:nvSpPr>
        <dsp:cNvPr id="0" name=""/>
        <dsp:cNvSpPr/>
      </dsp:nvSpPr>
      <dsp:spPr>
        <a:xfrm>
          <a:off x="5377799" y="19420"/>
          <a:ext cx="1338864" cy="13388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3871" y="215492"/>
        <a:ext cx="946720" cy="946720"/>
      </dsp:txXfrm>
    </dsp:sp>
    <dsp:sp modelId="{7F5AB329-BF9C-4852-8F19-B58155E02E5E}">
      <dsp:nvSpPr>
        <dsp:cNvPr id="0" name=""/>
        <dsp:cNvSpPr/>
      </dsp:nvSpPr>
      <dsp:spPr>
        <a:xfrm>
          <a:off x="6827361" y="2422340"/>
          <a:ext cx="293889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293889" y="996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966959" y="2424956"/>
        <a:ext cx="14694" cy="14694"/>
      </dsp:txXfrm>
    </dsp:sp>
    <dsp:sp modelId="{BF2E702B-24CD-47B6-9A9D-0278AF438FFC}">
      <dsp:nvSpPr>
        <dsp:cNvPr id="0" name=""/>
        <dsp:cNvSpPr/>
      </dsp:nvSpPr>
      <dsp:spPr>
        <a:xfrm>
          <a:off x="7121251" y="1762871"/>
          <a:ext cx="1338864" cy="13388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17323" y="1958943"/>
        <a:ext cx="946720" cy="946720"/>
      </dsp:txXfrm>
    </dsp:sp>
    <dsp:sp modelId="{EC005F7F-A34B-4197-B734-84048B01C136}">
      <dsp:nvSpPr>
        <dsp:cNvPr id="0" name=""/>
        <dsp:cNvSpPr/>
      </dsp:nvSpPr>
      <dsp:spPr>
        <a:xfrm rot="5400000">
          <a:off x="5844938" y="3294066"/>
          <a:ext cx="404586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404586" y="996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37117" y="3293915"/>
        <a:ext cx="20229" cy="20229"/>
      </dsp:txXfrm>
    </dsp:sp>
    <dsp:sp modelId="{767EC6B3-5073-494C-95B5-5F21305C7597}">
      <dsp:nvSpPr>
        <dsp:cNvPr id="0" name=""/>
        <dsp:cNvSpPr/>
      </dsp:nvSpPr>
      <dsp:spPr>
        <a:xfrm>
          <a:off x="5377799" y="3506323"/>
          <a:ext cx="1338864" cy="13388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3871" y="3702395"/>
        <a:ext cx="946720" cy="946720"/>
      </dsp:txXfrm>
    </dsp:sp>
    <dsp:sp modelId="{6F5C5D33-231F-4646-88BE-B4A3B529515D}">
      <dsp:nvSpPr>
        <dsp:cNvPr id="0" name=""/>
        <dsp:cNvSpPr/>
      </dsp:nvSpPr>
      <dsp:spPr>
        <a:xfrm rot="10800000">
          <a:off x="4973212" y="2422340"/>
          <a:ext cx="293889" cy="19926"/>
        </a:xfrm>
        <a:custGeom>
          <a:avLst/>
          <a:gdLst/>
          <a:ahLst/>
          <a:cxnLst/>
          <a:rect l="0" t="0" r="0" b="0"/>
          <a:pathLst>
            <a:path>
              <a:moveTo>
                <a:pt x="0" y="9963"/>
              </a:moveTo>
              <a:lnTo>
                <a:pt x="293889" y="9963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112810" y="2424956"/>
        <a:ext cx="14694" cy="14694"/>
      </dsp:txXfrm>
    </dsp:sp>
    <dsp:sp modelId="{0DECE106-F21E-41DD-B062-A2FC91A86DAD}">
      <dsp:nvSpPr>
        <dsp:cNvPr id="0" name=""/>
        <dsp:cNvSpPr/>
      </dsp:nvSpPr>
      <dsp:spPr>
        <a:xfrm>
          <a:off x="3634348" y="1762871"/>
          <a:ext cx="1338864" cy="13388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30420" y="1958943"/>
        <a:ext cx="946720" cy="946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F21C7-0CF7-485A-BE41-9B21228221E4}">
      <dsp:nvSpPr>
        <dsp:cNvPr id="0" name=""/>
        <dsp:cNvSpPr/>
      </dsp:nvSpPr>
      <dsp:spPr>
        <a:xfrm>
          <a:off x="5161731" y="2439129"/>
          <a:ext cx="1851724" cy="1851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Якобинские кружки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2910" y="2710308"/>
        <a:ext cx="1309366" cy="1309366"/>
      </dsp:txXfrm>
    </dsp:sp>
    <dsp:sp modelId="{5F2E8045-D1E5-44A8-9DDD-2CCD696408FC}">
      <dsp:nvSpPr>
        <dsp:cNvPr id="0" name=""/>
        <dsp:cNvSpPr/>
      </dsp:nvSpPr>
      <dsp:spPr>
        <a:xfrm rot="16200000">
          <a:off x="5807539" y="2145406"/>
          <a:ext cx="560108" cy="27338"/>
        </a:xfrm>
        <a:custGeom>
          <a:avLst/>
          <a:gdLst/>
          <a:ahLst/>
          <a:cxnLst/>
          <a:rect l="0" t="0" r="0" b="0"/>
          <a:pathLst>
            <a:path>
              <a:moveTo>
                <a:pt x="0" y="13669"/>
              </a:moveTo>
              <a:lnTo>
                <a:pt x="560108" y="1366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73590" y="2145073"/>
        <a:ext cx="28005" cy="28005"/>
      </dsp:txXfrm>
    </dsp:sp>
    <dsp:sp modelId="{F0619803-E1AE-4717-A91F-23331DB76CAE}">
      <dsp:nvSpPr>
        <dsp:cNvPr id="0" name=""/>
        <dsp:cNvSpPr/>
      </dsp:nvSpPr>
      <dsp:spPr>
        <a:xfrm>
          <a:off x="5161731" y="27297"/>
          <a:ext cx="1851724" cy="1851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Великобритания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2910" y="298476"/>
        <a:ext cx="1309366" cy="1309366"/>
      </dsp:txXfrm>
    </dsp:sp>
    <dsp:sp modelId="{7F5AB329-BF9C-4852-8F19-B58155E02E5E}">
      <dsp:nvSpPr>
        <dsp:cNvPr id="0" name=""/>
        <dsp:cNvSpPr/>
      </dsp:nvSpPr>
      <dsp:spPr>
        <a:xfrm>
          <a:off x="7013455" y="3351322"/>
          <a:ext cx="459661" cy="27338"/>
        </a:xfrm>
        <a:custGeom>
          <a:avLst/>
          <a:gdLst/>
          <a:ahLst/>
          <a:cxnLst/>
          <a:rect l="0" t="0" r="0" b="0"/>
          <a:pathLst>
            <a:path>
              <a:moveTo>
                <a:pt x="0" y="13669"/>
              </a:moveTo>
              <a:lnTo>
                <a:pt x="459661" y="1366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231794" y="3353500"/>
        <a:ext cx="22983" cy="22983"/>
      </dsp:txXfrm>
    </dsp:sp>
    <dsp:sp modelId="{BF2E702B-24CD-47B6-9A9D-0278AF438FFC}">
      <dsp:nvSpPr>
        <dsp:cNvPr id="0" name=""/>
        <dsp:cNvSpPr/>
      </dsp:nvSpPr>
      <dsp:spPr>
        <a:xfrm>
          <a:off x="7473116" y="2439129"/>
          <a:ext cx="2052617" cy="1851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Швейцария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73715" y="2710308"/>
        <a:ext cx="1451419" cy="1309366"/>
      </dsp:txXfrm>
    </dsp:sp>
    <dsp:sp modelId="{EC005F7F-A34B-4197-B734-84048B01C136}">
      <dsp:nvSpPr>
        <dsp:cNvPr id="0" name=""/>
        <dsp:cNvSpPr/>
      </dsp:nvSpPr>
      <dsp:spPr>
        <a:xfrm rot="5400000">
          <a:off x="5807539" y="4557238"/>
          <a:ext cx="560108" cy="27338"/>
        </a:xfrm>
        <a:custGeom>
          <a:avLst/>
          <a:gdLst/>
          <a:ahLst/>
          <a:cxnLst/>
          <a:rect l="0" t="0" r="0" b="0"/>
          <a:pathLst>
            <a:path>
              <a:moveTo>
                <a:pt x="0" y="13669"/>
              </a:moveTo>
              <a:lnTo>
                <a:pt x="560108" y="1366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73590" y="4556905"/>
        <a:ext cx="28005" cy="28005"/>
      </dsp:txXfrm>
    </dsp:sp>
    <dsp:sp modelId="{767EC6B3-5073-494C-95B5-5F21305C7597}">
      <dsp:nvSpPr>
        <dsp:cNvPr id="0" name=""/>
        <dsp:cNvSpPr/>
      </dsp:nvSpPr>
      <dsp:spPr>
        <a:xfrm>
          <a:off x="5161731" y="4850962"/>
          <a:ext cx="1851724" cy="1851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Италия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2910" y="5122141"/>
        <a:ext cx="1309366" cy="1309366"/>
      </dsp:txXfrm>
    </dsp:sp>
    <dsp:sp modelId="{6F5C5D33-231F-4646-88BE-B4A3B529515D}">
      <dsp:nvSpPr>
        <dsp:cNvPr id="0" name=""/>
        <dsp:cNvSpPr/>
      </dsp:nvSpPr>
      <dsp:spPr>
        <a:xfrm rot="10800000">
          <a:off x="4685256" y="3351322"/>
          <a:ext cx="476474" cy="27338"/>
        </a:xfrm>
        <a:custGeom>
          <a:avLst/>
          <a:gdLst/>
          <a:ahLst/>
          <a:cxnLst/>
          <a:rect l="0" t="0" r="0" b="0"/>
          <a:pathLst>
            <a:path>
              <a:moveTo>
                <a:pt x="0" y="13669"/>
              </a:moveTo>
              <a:lnTo>
                <a:pt x="476474" y="1366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911581" y="3353080"/>
        <a:ext cx="23823" cy="23823"/>
      </dsp:txXfrm>
    </dsp:sp>
    <dsp:sp modelId="{0DECE106-F21E-41DD-B062-A2FC91A86DAD}">
      <dsp:nvSpPr>
        <dsp:cNvPr id="0" name=""/>
        <dsp:cNvSpPr/>
      </dsp:nvSpPr>
      <dsp:spPr>
        <a:xfrm>
          <a:off x="2666265" y="2439129"/>
          <a:ext cx="2018990" cy="1851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Германские земли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1939" y="2710308"/>
        <a:ext cx="1427642" cy="1309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64E46-861A-4697-B194-4346D5FE185F}">
      <dsp:nvSpPr>
        <dsp:cNvPr id="0" name=""/>
        <dsp:cNvSpPr/>
      </dsp:nvSpPr>
      <dsp:spPr>
        <a:xfrm>
          <a:off x="0" y="1608612"/>
          <a:ext cx="8928992" cy="108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E402F-2C8C-4AB2-961A-D523948708B3}">
      <dsp:nvSpPr>
        <dsp:cNvPr id="0" name=""/>
        <dsp:cNvSpPr/>
      </dsp:nvSpPr>
      <dsp:spPr>
        <a:xfrm>
          <a:off x="446449" y="973932"/>
          <a:ext cx="6250294" cy="126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Правых (Консерваторы)</a:t>
          </a:r>
          <a:endParaRPr lang="ru-RU" sz="4300" kern="1200" dirty="0"/>
        </a:p>
      </dsp:txBody>
      <dsp:txXfrm>
        <a:off x="508414" y="1035897"/>
        <a:ext cx="6126364" cy="1145430"/>
      </dsp:txXfrm>
    </dsp:sp>
    <dsp:sp modelId="{7B7A4FA2-8548-4B5C-9531-F9BEA0F77AB3}">
      <dsp:nvSpPr>
        <dsp:cNvPr id="0" name=""/>
        <dsp:cNvSpPr/>
      </dsp:nvSpPr>
      <dsp:spPr>
        <a:xfrm>
          <a:off x="0" y="3559092"/>
          <a:ext cx="8928992" cy="108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28185-2273-4542-A688-982065B26DD4}">
      <dsp:nvSpPr>
        <dsp:cNvPr id="0" name=""/>
        <dsp:cNvSpPr/>
      </dsp:nvSpPr>
      <dsp:spPr>
        <a:xfrm>
          <a:off x="446449" y="2924412"/>
          <a:ext cx="6250294" cy="1269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Левых (реформаторы)</a:t>
          </a:r>
          <a:endParaRPr lang="ru-RU" sz="4300" kern="1200" dirty="0"/>
        </a:p>
      </dsp:txBody>
      <dsp:txXfrm>
        <a:off x="508414" y="2986377"/>
        <a:ext cx="6126364" cy="1145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A678B-7FC2-4488-9D88-65E82B1CB102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1CFD7-5CD9-498A-A4B9-EC0E33221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5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0E158-304E-443E-B9AB-C7038DDC17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886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0E158-304E-443E-B9AB-C7038DDC17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766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0E158-304E-443E-B9AB-C7038DDC17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96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0E158-304E-443E-B9AB-C7038DDC17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886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0E158-304E-443E-B9AB-C7038DDC17A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86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0E158-304E-443E-B9AB-C7038DDC17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14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0E158-304E-443E-B9AB-C7038DDC17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833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0E158-304E-443E-B9AB-C7038DDC17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094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0E158-304E-443E-B9AB-C7038DDC17A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57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0E158-304E-443E-B9AB-C7038DDC17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094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0E158-304E-443E-B9AB-C7038DDC17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35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4024-DACA-4F86-AD43-DE205F777122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9E51-5E5D-4465-9745-F2A9FF18D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3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4024-DACA-4F86-AD43-DE205F777122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9E51-5E5D-4465-9745-F2A9FF18D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7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4024-DACA-4F86-AD43-DE205F777122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9E51-5E5D-4465-9745-F2A9FF18D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77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779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58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769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07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95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12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34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4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4024-DACA-4F86-AD43-DE205F777122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9E51-5E5D-4465-9745-F2A9FF18D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30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65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78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2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4024-DACA-4F86-AD43-DE205F777122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9E51-5E5D-4465-9745-F2A9FF18D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9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4024-DACA-4F86-AD43-DE205F777122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9E51-5E5D-4465-9745-F2A9FF18D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4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4024-DACA-4F86-AD43-DE205F777122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9E51-5E5D-4465-9745-F2A9FF18D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4024-DACA-4F86-AD43-DE205F777122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9E51-5E5D-4465-9745-F2A9FF18D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77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4024-DACA-4F86-AD43-DE205F777122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9E51-5E5D-4465-9745-F2A9FF18D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4024-DACA-4F86-AD43-DE205F777122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9E51-5E5D-4465-9745-F2A9FF18D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82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4024-DACA-4F86-AD43-DE205F777122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9E51-5E5D-4465-9745-F2A9FF18D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2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14024-DACA-4F86-AD43-DE205F777122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A9E51-5E5D-4465-9745-F2A9FF18D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81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3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36335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«Крестики и нолики»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812583"/>
            <a:ext cx="9144000" cy="144521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Французская революцию 18 века</a:t>
            </a:r>
            <a:endParaRPr lang="ru-RU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3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00781272"/>
              </p:ext>
            </p:extLst>
          </p:nvPr>
        </p:nvGraphicFramePr>
        <p:xfrm>
          <a:off x="0" y="0"/>
          <a:ext cx="12192000" cy="672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96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071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п. 1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Монархи против революции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(стр.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185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" y="801624"/>
            <a:ext cx="11875008" cy="54894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Задание.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Устно. стр. 185.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Объяснить высказывания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Ч.Д. Фокс </a:t>
            </a:r>
          </a:p>
          <a:p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Гегель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1700"/>
            <a:ext cx="9144000" cy="59099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1 Революция прав человека, (стр. 158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100" name="Picture 4" descr="https://24tv.ua/resources/photos/news/201807/998947.jpg?1537446423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764705"/>
            <a:ext cx="8928992" cy="596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900igr.net/up/datas/91930/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8" y="-1"/>
            <a:ext cx="1058043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3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1504" y="116633"/>
            <a:ext cx="8928992" cy="9361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1 Революция прав человека,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(стр. 158</a:t>
            </a:r>
            <a:r>
              <a:rPr lang="ru-RU" sz="2400" dirty="0"/>
              <a:t>)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631504" y="1052736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44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304" y="116634"/>
            <a:ext cx="11862816" cy="6480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2 Первая антифранцузская коалиция,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(стр.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188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756295"/>
              </p:ext>
            </p:extLst>
          </p:nvPr>
        </p:nvGraphicFramePr>
        <p:xfrm>
          <a:off x="170688" y="975698"/>
          <a:ext cx="11887200" cy="57664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73216"/>
                <a:gridCol w="8813984"/>
              </a:tblGrid>
              <a:tr h="57992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Особенности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28850">
                <a:tc>
                  <a:txBody>
                    <a:bodyPr/>
                    <a:lstStyle/>
                    <a:p>
                      <a:pPr marL="514350" indent="-514350" algn="ctr">
                        <a:buAutoNum type="arabicPeriod"/>
                      </a:pP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Исторический период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коалиции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2885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Состав коалиции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2885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Итоги коалиции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0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304" y="44626"/>
            <a:ext cx="11826240" cy="50405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3 Судьбы французской эмиграции,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(стр.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191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7120" y="1034072"/>
            <a:ext cx="8928992" cy="16603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Работаем по тексту учебника стр. 191-193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304" y="116634"/>
            <a:ext cx="11862816" cy="6480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4 Вторая антифранцузская коалиция,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(стр.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193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723067"/>
              </p:ext>
            </p:extLst>
          </p:nvPr>
        </p:nvGraphicFramePr>
        <p:xfrm>
          <a:off x="170688" y="975698"/>
          <a:ext cx="11887200" cy="576647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73216"/>
                <a:gridCol w="8813984"/>
              </a:tblGrid>
              <a:tr h="57992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Особенности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28850">
                <a:tc>
                  <a:txBody>
                    <a:bodyPr/>
                    <a:lstStyle/>
                    <a:p>
                      <a:pPr marL="514350" indent="-514350" algn="ctr">
                        <a:buAutoNum type="arabicPeriod"/>
                      </a:pP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Исторический период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коалиции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2885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Состав коалиции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2885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Итоги коалиции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1504" y="116632"/>
            <a:ext cx="8928992" cy="9361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Первичное закрепление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1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1504" y="116632"/>
            <a:ext cx="8928992" cy="9361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Подведение итогов, стр.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195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54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344" y="101700"/>
            <a:ext cx="12009120" cy="65185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Домашнее задание</a:t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ru-RU" sz="48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параграф 16, </a:t>
            </a:r>
            <a:r>
              <a:rPr lang="ru-RU" sz="4800" b="1" dirty="0">
                <a:solidFill>
                  <a:srgbClr val="00B0F0"/>
                </a:solidFill>
                <a:latin typeface="Arial Black" panose="020B0A04020102020204" pitchFamily="34" charset="0"/>
              </a:rPr>
              <a:t>вопросы стр. </a:t>
            </a:r>
            <a:r>
              <a:rPr lang="ru-RU" sz="48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195;</a:t>
            </a:r>
            <a:br>
              <a:rPr lang="ru-RU" sz="48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ru-RU" sz="48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- стр. 196-197 «Наполеон Бонапарт»</a:t>
            </a:r>
            <a:br>
              <a:rPr lang="ru-RU" sz="48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ru-RU" sz="48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- подготовка к контрольной</a:t>
            </a:r>
            <a:endParaRPr lang="ru-RU" sz="48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654" y="0"/>
            <a:ext cx="11964692" cy="70827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«Х» -  НЕТ «0»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Революция 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ликвидировала абсолютную 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монархию. </a:t>
            </a:r>
            <a:b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Крестьяне 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получили землю 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бесплатно. </a:t>
            </a:r>
            <a:b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Женщины 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получили избирательные права наравне с 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мужчинами. </a:t>
            </a:r>
            <a:b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9407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654" y="0"/>
            <a:ext cx="11964692" cy="70827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«Х» -  НЕТ «0»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Экономическая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и политическая власть после окончания революции оказалась в руках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буржуазии. </a:t>
            </a:r>
            <a:b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Гимном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Франции стала «Марсельеза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b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6.Королем Франции, во времена правления которого в стране началась революция, был Людовик XVI?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98582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654" y="0"/>
            <a:ext cx="11964692" cy="7082725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«Х» -  НЕТ «0» </a:t>
            </a:r>
            <a:br>
              <a:rPr lang="ru-RU" sz="31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. Высший орган сословного представительства во Франции - это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парламент?</a:t>
            </a:r>
            <a:b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8. Следующим представителем династии Бурбонов был Наполеон Бонапарт?</a:t>
            </a:r>
            <a:b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июля считается днём Независимости Франции?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34508" y="224135"/>
            <a:ext cx="8784976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Актуализация...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1" y="224135"/>
            <a:ext cx="7981950" cy="64401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69" y="224134"/>
            <a:ext cx="5341104" cy="4254875"/>
          </a:xfrm>
          <a:prstGeom prst="rect">
            <a:avLst/>
          </a:prstGeom>
        </p:spPr>
      </p:pic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86" y="371959"/>
            <a:ext cx="9525000" cy="648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2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488" y="6493790"/>
            <a:ext cx="12083512" cy="247578"/>
          </a:xfrm>
        </p:spPr>
        <p:txBody>
          <a:bodyPr>
            <a:normAutofit fontScale="55000" lnSpcReduction="20000"/>
          </a:bodyPr>
          <a:lstStyle/>
          <a:p>
            <a:r>
              <a:rPr lang="ru-RU" sz="2000" dirty="0">
                <a:solidFill>
                  <a:srgbClr val="00B050"/>
                </a:solidFill>
              </a:rPr>
              <a:t>Всеобщая история. 8«В», 8«Г» параграф </a:t>
            </a:r>
            <a:r>
              <a:rPr lang="ru-RU" sz="2000" dirty="0" smtClean="0">
                <a:solidFill>
                  <a:srgbClr val="00B050"/>
                </a:solidFill>
              </a:rPr>
              <a:t>16, </a:t>
            </a:r>
            <a:r>
              <a:rPr lang="ru-RU" sz="2000" dirty="0">
                <a:solidFill>
                  <a:srgbClr val="00B050"/>
                </a:solidFill>
              </a:rPr>
              <a:t>стр. </a:t>
            </a:r>
            <a:r>
              <a:rPr lang="ru-RU" sz="2000" dirty="0" smtClean="0">
                <a:solidFill>
                  <a:srgbClr val="00B050"/>
                </a:solidFill>
              </a:rPr>
              <a:t>185, МАОУ </a:t>
            </a:r>
            <a:r>
              <a:rPr lang="ru-RU" sz="2000" dirty="0">
                <a:solidFill>
                  <a:srgbClr val="00B050"/>
                </a:solidFill>
              </a:rPr>
              <a:t>СОШ №57 г. Калининграда учитель истории </a:t>
            </a:r>
            <a:r>
              <a:rPr lang="ru-RU" sz="2000" dirty="0" err="1">
                <a:solidFill>
                  <a:srgbClr val="00B050"/>
                </a:solidFill>
              </a:rPr>
              <a:t>Занин</a:t>
            </a:r>
            <a:r>
              <a:rPr lang="ru-RU" sz="2000" dirty="0">
                <a:solidFill>
                  <a:srgbClr val="00B050"/>
                </a:solidFill>
              </a:rPr>
              <a:t> М.А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8489" y="44625"/>
            <a:ext cx="11918196" cy="12241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Европа в годы Французской революции.</a:t>
            </a:r>
            <a:r>
              <a:rPr lang="ru-RU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7" y="821409"/>
            <a:ext cx="10383864" cy="562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3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07568" y="188641"/>
            <a:ext cx="7772400" cy="4932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 урока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681925"/>
            <a:ext cx="12192000" cy="6059444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Монархи против революции;</a:t>
            </a:r>
          </a:p>
          <a:p>
            <a:pPr marL="514350" indent="-514350">
              <a:buAutoNum type="arabicPeriod"/>
            </a:pPr>
            <a:endParaRPr lang="ru-RU" sz="4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Первая антифранцузская коалиция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(1792-1797гг);</a:t>
            </a:r>
          </a:p>
          <a:p>
            <a:endParaRPr lang="ru-RU" sz="40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Судьбы французской эмиграции;</a:t>
            </a:r>
          </a:p>
          <a:p>
            <a:endParaRPr lang="ru-RU" sz="4000" b="1" dirty="0" smtClean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Вторая антифранцузская коалиция </a:t>
            </a:r>
            <a:r>
              <a:rPr 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(1798-1801гг.);</a:t>
            </a:r>
          </a:p>
        </p:txBody>
      </p:sp>
    </p:spTree>
    <p:extLst>
      <p:ext uri="{BB962C8B-B14F-4D97-AF65-F5344CB8AC3E}">
        <p14:creationId xmlns:p14="http://schemas.microsoft.com/office/powerpoint/2010/main" val="39511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1softball.net/wp-content/uploads/blank-map-of-europe-1789-ax01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026684" cy="678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0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7071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п. 1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Монархи против революции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(стр.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185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" y="801624"/>
            <a:ext cx="11875008" cy="107594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Задание. Устно. Распространение по Европе якобинских кружков.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03158142"/>
              </p:ext>
            </p:extLst>
          </p:nvPr>
        </p:nvGraphicFramePr>
        <p:xfrm>
          <a:off x="0" y="1865376"/>
          <a:ext cx="12094464" cy="4864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44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283</Words>
  <Application>Microsoft Office PowerPoint</Application>
  <PresentationFormat>Произвольный</PresentationFormat>
  <Paragraphs>70</Paragraphs>
  <Slides>19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1_Тема Office</vt:lpstr>
      <vt:lpstr>«Крестики и нолики»</vt:lpstr>
      <vt:lpstr>ДА «Х» -  НЕТ «0»  1. Революция ликвидировала абсолютную монархию.   2. Крестьяне получили землю бесплатно.   3. Женщины получили избирательные права наравне с мужчинами.   </vt:lpstr>
      <vt:lpstr>ДА «Х» -  НЕТ «0»  4. Экономическая и политическая власть после окончания революции оказалась в руках буржуазии.   5. Гимном Франции стала «Марсельеза».  6.Королем Франции, во времена правления которого в стране началась революция, был Людовик XVI? </vt:lpstr>
      <vt:lpstr>ДА «Х» -  НЕТ «0»   7. Высший орган сословного представительства во Франции - это парламент?  8. Следующим представителем династии Бурбонов был Наполеон Бонапарт?  9. 4 июля считается днём Независимости Франции? </vt:lpstr>
      <vt:lpstr>Актуализация...</vt:lpstr>
      <vt:lpstr>Европа в годы Французской революции. </vt:lpstr>
      <vt:lpstr>План урока</vt:lpstr>
      <vt:lpstr>Презентация PowerPoint</vt:lpstr>
      <vt:lpstr>п. 1 Монархи против революции (стр. 185)</vt:lpstr>
      <vt:lpstr>Презентация PowerPoint</vt:lpstr>
      <vt:lpstr>п. 1 Монархи против революции (стр. 185)</vt:lpstr>
      <vt:lpstr>п. 1 Революция прав человека, (стр. 158)</vt:lpstr>
      <vt:lpstr>п. 1 Революция прав человека, (стр. 158)</vt:lpstr>
      <vt:lpstr>п. 2 Первая антифранцузская коалиция, (стр. 188)</vt:lpstr>
      <vt:lpstr>п. 3 Судьбы французской эмиграции, (стр. 191)</vt:lpstr>
      <vt:lpstr>п. 4 Вторая антифранцузская коалиция, (стр. 193)</vt:lpstr>
      <vt:lpstr>Первичное закрепление</vt:lpstr>
      <vt:lpstr>Подведение итогов, стр. 195</vt:lpstr>
      <vt:lpstr>Домашнее задание  - параграф 16, вопросы стр. 195; - стр. 196-197 «Наполеон Бонапарт» - подготовка к контрольной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 ИЛИ НЕТ?  1.Революция ликвидировала абсолютную монархию (да).  2.Крестьяне получили землю бесплатно (нет).  3.Женщины получили избирательные права наравне с мужчинами (нет).  4.Экономическая и политическая власть после окончания революции оказалась в руках буржуазии(да).  5.Гимном Франции стала «Марсельеза» (да). 6.Королем Франции, во времена правления которого в стране началась революция, был Людовик XVI. (да) 7. Высший орган сословного представительства во Франции - это парламент.(нет)  </dc:title>
  <dc:creator>Пользователь</dc:creator>
  <cp:lastModifiedBy>OLD</cp:lastModifiedBy>
  <cp:revision>10</cp:revision>
  <dcterms:created xsi:type="dcterms:W3CDTF">2019-11-05T09:30:44Z</dcterms:created>
  <dcterms:modified xsi:type="dcterms:W3CDTF">2019-11-05T17:47:41Z</dcterms:modified>
</cp:coreProperties>
</file>