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4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647E9-6B01-4A03-95B7-E8C0C6BF84A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4_1" csCatId="accent4" phldr="1"/>
      <dgm:spPr/>
    </dgm:pt>
    <dgm:pt modelId="{6F49ABB7-5853-498E-8D30-58EB470944FA}">
      <dgm:prSet phldrT="[Текст]"/>
      <dgm:spPr/>
      <dgm:t>
        <a:bodyPr/>
        <a:lstStyle/>
        <a:p>
          <a:r>
            <a:rPr lang="ru-RU" b="1" cap="none" spc="3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Окончательный вариант герба СССР от 6 июля 1923 года</a:t>
          </a:r>
          <a:endParaRPr lang="ru-RU" b="1" cap="none" spc="3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E2725B44-145C-4CBA-B97F-494EA926753F}" type="parTrans" cxnId="{4EA388C1-02E6-465C-9D82-E45214548961}">
      <dgm:prSet/>
      <dgm:spPr/>
      <dgm:t>
        <a:bodyPr/>
        <a:lstStyle/>
        <a:p>
          <a:endParaRPr lang="ru-RU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8E9229BC-72B8-411B-BAE3-D2F92EA00A21}" type="sibTrans" cxnId="{4EA388C1-02E6-465C-9D82-E4521454896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endParaRPr lang="ru-RU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C5FE109-8DB9-46E9-96F8-C117EC0A86FE}" type="pres">
      <dgm:prSet presAssocID="{6C5647E9-6B01-4A03-95B7-E8C0C6BF84A3}" presName="Name0" presStyleCnt="0">
        <dgm:presLayoutVars>
          <dgm:chMax val="7"/>
          <dgm:chPref val="7"/>
          <dgm:dir/>
        </dgm:presLayoutVars>
      </dgm:prSet>
      <dgm:spPr/>
    </dgm:pt>
    <dgm:pt modelId="{60FC63D6-B169-4B5D-BA4B-A9AC68DB1CBC}" type="pres">
      <dgm:prSet presAssocID="{6F49ABB7-5853-498E-8D30-58EB470944FA}" presName="parTx1" presStyleLbl="node1" presStyleIdx="0" presStyleCnt="1" custLinFactNeighborY="61324"/>
      <dgm:spPr/>
      <dgm:t>
        <a:bodyPr/>
        <a:lstStyle/>
        <a:p>
          <a:endParaRPr lang="ru-RU"/>
        </a:p>
      </dgm:t>
    </dgm:pt>
    <dgm:pt modelId="{A4B9E259-43E6-442A-9B29-94796883094F}" type="pres">
      <dgm:prSet presAssocID="{8E9229BC-72B8-411B-BAE3-D2F92EA00A21}" presName="picture1" presStyleCnt="0"/>
      <dgm:spPr/>
    </dgm:pt>
    <dgm:pt modelId="{2011550E-099A-421E-A310-2DF5718DB229}" type="pres">
      <dgm:prSet presAssocID="{8E9229BC-72B8-411B-BAE3-D2F92EA00A21}" presName="imageRepeatNode" presStyleLbl="fgImgPlace1" presStyleIdx="0" presStyleCnt="1" custScaleX="179986" custScaleY="179986" custLinFactY="-37732" custLinFactNeighborX="-77260" custLinFactNeighborY="-100000"/>
      <dgm:spPr/>
      <dgm:t>
        <a:bodyPr/>
        <a:lstStyle/>
        <a:p>
          <a:endParaRPr lang="ru-RU"/>
        </a:p>
      </dgm:t>
    </dgm:pt>
  </dgm:ptLst>
  <dgm:cxnLst>
    <dgm:cxn modelId="{4EA388C1-02E6-465C-9D82-E45214548961}" srcId="{6C5647E9-6B01-4A03-95B7-E8C0C6BF84A3}" destId="{6F49ABB7-5853-498E-8D30-58EB470944FA}" srcOrd="0" destOrd="0" parTransId="{E2725B44-145C-4CBA-B97F-494EA926753F}" sibTransId="{8E9229BC-72B8-411B-BAE3-D2F92EA00A21}"/>
    <dgm:cxn modelId="{582FEE2A-7DED-4DC4-9D3B-07F2C39EB8FD}" type="presOf" srcId="{8E9229BC-72B8-411B-BAE3-D2F92EA00A21}" destId="{2011550E-099A-421E-A310-2DF5718DB229}" srcOrd="0" destOrd="0" presId="urn:microsoft.com/office/officeart/2008/layout/AscendingPictureAccentProcess"/>
    <dgm:cxn modelId="{20C4EB64-AFFE-4943-A52F-FA7903F0FBCF}" type="presOf" srcId="{6C5647E9-6B01-4A03-95B7-E8C0C6BF84A3}" destId="{DC5FE109-8DB9-46E9-96F8-C117EC0A86FE}" srcOrd="0" destOrd="0" presId="urn:microsoft.com/office/officeart/2008/layout/AscendingPictureAccentProcess"/>
    <dgm:cxn modelId="{F029B3F2-6385-4F9D-8AF4-0D0BC6DECE3D}" type="presOf" srcId="{6F49ABB7-5853-498E-8D30-58EB470944FA}" destId="{60FC63D6-B169-4B5D-BA4B-A9AC68DB1CBC}" srcOrd="0" destOrd="0" presId="urn:microsoft.com/office/officeart/2008/layout/AscendingPictureAccentProcess"/>
    <dgm:cxn modelId="{EDAE45EF-7EA4-4D1C-A6E8-B8E4965500A8}" type="presParOf" srcId="{DC5FE109-8DB9-46E9-96F8-C117EC0A86FE}" destId="{60FC63D6-B169-4B5D-BA4B-A9AC68DB1CBC}" srcOrd="0" destOrd="0" presId="urn:microsoft.com/office/officeart/2008/layout/AscendingPictureAccentProcess"/>
    <dgm:cxn modelId="{050D8222-E878-48E6-9D96-D3856329A449}" type="presParOf" srcId="{DC5FE109-8DB9-46E9-96F8-C117EC0A86FE}" destId="{A4B9E259-43E6-442A-9B29-94796883094F}" srcOrd="1" destOrd="0" presId="urn:microsoft.com/office/officeart/2008/layout/AscendingPictureAccentProcess"/>
    <dgm:cxn modelId="{49F3757A-5495-4545-A734-7594A129A792}" type="presParOf" srcId="{A4B9E259-43E6-442A-9B29-94796883094F}" destId="{2011550E-099A-421E-A310-2DF5718DB22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CBAF4-8991-4A98-8D9C-DE77FCE823F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5" csCatId="accent2" phldr="1"/>
      <dgm:spPr/>
    </dgm:pt>
    <dgm:pt modelId="{F6721925-F415-4470-A4BB-F3F18E7C98DD}">
      <dgm:prSet phldrT="[Текст]"/>
      <dgm:spPr/>
      <dgm:t>
        <a:bodyPr/>
        <a:lstStyle/>
        <a:p>
          <a:r>
            <a:rPr lang="ru-RU" dirty="0" smtClean="0"/>
            <a:t>Флаг СССР</a:t>
          </a:r>
          <a:endParaRPr lang="ru-RU" dirty="0"/>
        </a:p>
      </dgm:t>
    </dgm:pt>
    <dgm:pt modelId="{08C24760-FD21-426C-A23D-10C0A25BE404}" type="parTrans" cxnId="{F53D0B6E-CC81-448E-8815-ECD3BD8C9A3B}">
      <dgm:prSet/>
      <dgm:spPr/>
      <dgm:t>
        <a:bodyPr/>
        <a:lstStyle/>
        <a:p>
          <a:endParaRPr lang="ru-RU"/>
        </a:p>
      </dgm:t>
    </dgm:pt>
    <dgm:pt modelId="{B9826C0C-1FB9-4024-86E5-71FCFEFB5846}" type="sibTrans" cxnId="{F53D0B6E-CC81-448E-8815-ECD3BD8C9A3B}">
      <dgm:prSet/>
      <dgm:spPr/>
      <dgm:t>
        <a:bodyPr/>
        <a:lstStyle/>
        <a:p>
          <a:endParaRPr lang="ru-RU"/>
        </a:p>
      </dgm:t>
    </dgm:pt>
    <dgm:pt modelId="{0B778224-E3F2-40F0-8551-E2806F160775}" type="pres">
      <dgm:prSet presAssocID="{004CBAF4-8991-4A98-8D9C-DE77FCE823F3}" presName="Name0" presStyleCnt="0">
        <dgm:presLayoutVars>
          <dgm:dir/>
          <dgm:resizeHandles val="exact"/>
        </dgm:presLayoutVars>
      </dgm:prSet>
      <dgm:spPr/>
    </dgm:pt>
    <dgm:pt modelId="{94C330E0-AD1C-4548-82B3-9FD5818CD79C}" type="pres">
      <dgm:prSet presAssocID="{F6721925-F415-4470-A4BB-F3F18E7C98DD}" presName="composite" presStyleCnt="0"/>
      <dgm:spPr/>
    </dgm:pt>
    <dgm:pt modelId="{EC2C1C35-1F79-4DF8-8C14-761B5EBDC493}" type="pres">
      <dgm:prSet presAssocID="{F6721925-F415-4470-A4BB-F3F18E7C98DD}" presName="rect1" presStyleLbl="b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D24BBAE8-738B-4EBC-A14F-0CB4377D29C5}" type="pres">
      <dgm:prSet presAssocID="{F6721925-F415-4470-A4BB-F3F18E7C98DD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C5693-73F7-44BE-9DDE-B2302DA5790A}" type="presOf" srcId="{F6721925-F415-4470-A4BB-F3F18E7C98DD}" destId="{D24BBAE8-738B-4EBC-A14F-0CB4377D29C5}" srcOrd="0" destOrd="0" presId="urn:microsoft.com/office/officeart/2008/layout/BendingPictureCaptionList"/>
    <dgm:cxn modelId="{F53D0B6E-CC81-448E-8815-ECD3BD8C9A3B}" srcId="{004CBAF4-8991-4A98-8D9C-DE77FCE823F3}" destId="{F6721925-F415-4470-A4BB-F3F18E7C98DD}" srcOrd="0" destOrd="0" parTransId="{08C24760-FD21-426C-A23D-10C0A25BE404}" sibTransId="{B9826C0C-1FB9-4024-86E5-71FCFEFB5846}"/>
    <dgm:cxn modelId="{723D8B8F-84F3-4582-98A4-282F2F1CF360}" type="presOf" srcId="{004CBAF4-8991-4A98-8D9C-DE77FCE823F3}" destId="{0B778224-E3F2-40F0-8551-E2806F160775}" srcOrd="0" destOrd="0" presId="urn:microsoft.com/office/officeart/2008/layout/BendingPictureCaptionList"/>
    <dgm:cxn modelId="{53756EF6-99B7-41AC-8F02-C4F89177D942}" type="presParOf" srcId="{0B778224-E3F2-40F0-8551-E2806F160775}" destId="{94C330E0-AD1C-4548-82B3-9FD5818CD79C}" srcOrd="0" destOrd="0" presId="urn:microsoft.com/office/officeart/2008/layout/BendingPictureCaptionList"/>
    <dgm:cxn modelId="{CCEE138C-18BE-4390-93F5-E1A70FA7848C}" type="presParOf" srcId="{94C330E0-AD1C-4548-82B3-9FD5818CD79C}" destId="{EC2C1C35-1F79-4DF8-8C14-761B5EBDC493}" srcOrd="0" destOrd="0" presId="urn:microsoft.com/office/officeart/2008/layout/BendingPictureCaptionList"/>
    <dgm:cxn modelId="{9EBEE99C-FE46-47BF-9B26-DCE1899994C1}" type="presParOf" srcId="{94C330E0-AD1C-4548-82B3-9FD5818CD79C}" destId="{D24BBAE8-738B-4EBC-A14F-0CB4377D29C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CE51B-76D4-4DA2-BE8E-75A0887BA03B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90AD4C-9F1B-44C3-B8BF-0B22D08D4E5E}">
      <dgm:prSet custT="1"/>
      <dgm:spPr/>
      <dgm:t>
        <a:bodyPr/>
        <a:lstStyle/>
        <a:p>
          <a:pPr rtl="0"/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Причины образования СССР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BB98179-E5F5-42AA-A648-043BD109CE48}" type="parTrans" cxnId="{9472C484-EEA5-47FA-8028-BEA348A1D5EE}">
      <dgm:prSet/>
      <dgm:spPr/>
      <dgm:t>
        <a:bodyPr/>
        <a:lstStyle/>
        <a:p>
          <a:endParaRPr lang="ru-RU"/>
        </a:p>
      </dgm:t>
    </dgm:pt>
    <dgm:pt modelId="{5BB44B6A-A0C8-4CF2-A516-F74FD2FED568}" type="sibTrans" cxnId="{9472C484-EEA5-47FA-8028-BEA348A1D5EE}">
      <dgm:prSet/>
      <dgm:spPr/>
      <dgm:t>
        <a:bodyPr/>
        <a:lstStyle/>
        <a:p>
          <a:endParaRPr lang="ru-RU"/>
        </a:p>
      </dgm:t>
    </dgm:pt>
    <dgm:pt modelId="{6858AB30-F818-43AA-B1C0-C4105E40F40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Стремление к единой внешней безопасности республик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3D5C496-200C-4BB7-B138-5947D3B93104}" type="parTrans" cxnId="{43C98685-A36F-4985-9820-C2E0EA0CC43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040982-472B-4209-A3EE-39A81BEC6E09}" type="sibTrans" cxnId="{43C98685-A36F-4985-9820-C2E0EA0CC436}">
      <dgm:prSet/>
      <dgm:spPr/>
      <dgm:t>
        <a:bodyPr/>
        <a:lstStyle/>
        <a:p>
          <a:endParaRPr lang="ru-RU"/>
        </a:p>
      </dgm:t>
    </dgm:pt>
    <dgm:pt modelId="{A1CA5318-988D-4757-8FBA-C546512A224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Общие хозяйственные связи и исторически сложившееся разделение труда между республиками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9576B5B-925D-4FA4-98F2-B42E15831DEE}" type="parTrans" cxnId="{C69252AD-8C85-4AC9-BAF4-88F0E85EEA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729015-94DA-4012-9814-9B3EEA1ADE72}" type="sibTrans" cxnId="{C69252AD-8C85-4AC9-BAF4-88F0E85EEA2C}">
      <dgm:prSet/>
      <dgm:spPr/>
      <dgm:t>
        <a:bodyPr/>
        <a:lstStyle/>
        <a:p>
          <a:endParaRPr lang="ru-RU"/>
        </a:p>
      </dgm:t>
    </dgm:pt>
    <dgm:pt modelId="{07AC8D08-A812-4BD5-9D49-419DBFCB45B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Международная изоляция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C711915-5760-4656-9449-D44FA587C4A9}" type="parTrans" cxnId="{F7A12E34-CF99-4127-9BA2-C55D8BCEDF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821A47-EB87-4D09-9E3A-1D1084C8F959}" type="sibTrans" cxnId="{F7A12E34-CF99-4127-9BA2-C55D8BCEDF68}">
      <dgm:prSet/>
      <dgm:spPr/>
      <dgm:t>
        <a:bodyPr/>
        <a:lstStyle/>
        <a:p>
          <a:endParaRPr lang="ru-RU"/>
        </a:p>
      </dgm:t>
    </dgm:pt>
    <dgm:pt modelId="{F2F88602-76F5-4EFB-A638-1FA3FF84D2A8}" type="pres">
      <dgm:prSet presAssocID="{97CCE51B-76D4-4DA2-BE8E-75A0887BA0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80F0E9-C3E6-4D52-AA1B-BD6112CB2895}" type="pres">
      <dgm:prSet presAssocID="{AF90AD4C-9F1B-44C3-B8BF-0B22D08D4E5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D8A61C1-C96B-4D4C-A93E-8E89DF0F5EDB}" type="pres">
      <dgm:prSet presAssocID="{AF90AD4C-9F1B-44C3-B8BF-0B22D08D4E5E}" presName="rootComposite1" presStyleCnt="0"/>
      <dgm:spPr/>
      <dgm:t>
        <a:bodyPr/>
        <a:lstStyle/>
        <a:p>
          <a:endParaRPr lang="ru-RU"/>
        </a:p>
      </dgm:t>
    </dgm:pt>
    <dgm:pt modelId="{695E6A25-DAFE-435C-9B85-948079F99CEB}" type="pres">
      <dgm:prSet presAssocID="{AF90AD4C-9F1B-44C3-B8BF-0B22D08D4E5E}" presName="rootText1" presStyleLbl="node0" presStyleIdx="0" presStyleCnt="1" custScaleX="455744" custScaleY="146065" custLinFactNeighborY="-17693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2436FAC-7A8C-462C-A5ED-5C2EDAA4FDEB}" type="pres">
      <dgm:prSet presAssocID="{AF90AD4C-9F1B-44C3-B8BF-0B22D08D4E5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E332999-5CDC-43BF-B0AB-E6D0007DB0D0}" type="pres">
      <dgm:prSet presAssocID="{AF90AD4C-9F1B-44C3-B8BF-0B22D08D4E5E}" presName="hierChild2" presStyleCnt="0"/>
      <dgm:spPr/>
      <dgm:t>
        <a:bodyPr/>
        <a:lstStyle/>
        <a:p>
          <a:endParaRPr lang="ru-RU"/>
        </a:p>
      </dgm:t>
    </dgm:pt>
    <dgm:pt modelId="{D308DF7D-D824-4A5C-BB7E-F9B101325FAD}" type="pres">
      <dgm:prSet presAssocID="{C3D5C496-200C-4BB7-B138-5947D3B9310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5E2A1A8-DEDD-4DF6-9FAF-4F8D0CD350DD}" type="pres">
      <dgm:prSet presAssocID="{6858AB30-F818-43AA-B1C0-C4105E40F4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362EDA1-31CA-4C74-B851-9781FD63E7EB}" type="pres">
      <dgm:prSet presAssocID="{6858AB30-F818-43AA-B1C0-C4105E40F400}" presName="rootComposite" presStyleCnt="0"/>
      <dgm:spPr/>
      <dgm:t>
        <a:bodyPr/>
        <a:lstStyle/>
        <a:p>
          <a:endParaRPr lang="ru-RU"/>
        </a:p>
      </dgm:t>
    </dgm:pt>
    <dgm:pt modelId="{E2BE673B-0C4E-4FB7-90DC-8DE1C862FC9C}" type="pres">
      <dgm:prSet presAssocID="{6858AB30-F818-43AA-B1C0-C4105E40F400}" presName="rootText" presStyleLbl="node2" presStyleIdx="0" presStyleCnt="3" custScaleX="153275" custScaleY="168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67E6D-99DF-48E6-BFD2-18305F9BFAF7}" type="pres">
      <dgm:prSet presAssocID="{6858AB30-F818-43AA-B1C0-C4105E40F400}" presName="rootConnector" presStyleLbl="node2" presStyleIdx="0" presStyleCnt="3"/>
      <dgm:spPr/>
      <dgm:t>
        <a:bodyPr/>
        <a:lstStyle/>
        <a:p>
          <a:endParaRPr lang="ru-RU"/>
        </a:p>
      </dgm:t>
    </dgm:pt>
    <dgm:pt modelId="{D0F64FA5-A3CD-407B-A56D-CE74B19EF26C}" type="pres">
      <dgm:prSet presAssocID="{6858AB30-F818-43AA-B1C0-C4105E40F400}" presName="hierChild4" presStyleCnt="0"/>
      <dgm:spPr/>
      <dgm:t>
        <a:bodyPr/>
        <a:lstStyle/>
        <a:p>
          <a:endParaRPr lang="ru-RU"/>
        </a:p>
      </dgm:t>
    </dgm:pt>
    <dgm:pt modelId="{164C8782-9A10-4728-8D92-C25B4FE944F6}" type="pres">
      <dgm:prSet presAssocID="{6858AB30-F818-43AA-B1C0-C4105E40F400}" presName="hierChild5" presStyleCnt="0"/>
      <dgm:spPr/>
      <dgm:t>
        <a:bodyPr/>
        <a:lstStyle/>
        <a:p>
          <a:endParaRPr lang="ru-RU"/>
        </a:p>
      </dgm:t>
    </dgm:pt>
    <dgm:pt modelId="{2D8D805F-5F63-4C29-8A94-8D5AA391A57C}" type="pres">
      <dgm:prSet presAssocID="{49576B5B-925D-4FA4-98F2-B42E15831DE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02BF979-00E0-49AC-BC71-599186C8B5EE}" type="pres">
      <dgm:prSet presAssocID="{A1CA5318-988D-4757-8FBA-C546512A22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F3C6F1-7C6A-40D5-B05B-BFE9FBC728A5}" type="pres">
      <dgm:prSet presAssocID="{A1CA5318-988D-4757-8FBA-C546512A224E}" presName="rootComposite" presStyleCnt="0"/>
      <dgm:spPr/>
      <dgm:t>
        <a:bodyPr/>
        <a:lstStyle/>
        <a:p>
          <a:endParaRPr lang="ru-RU"/>
        </a:p>
      </dgm:t>
    </dgm:pt>
    <dgm:pt modelId="{02B9BFF8-3581-496A-A594-D319A0BDF30E}" type="pres">
      <dgm:prSet presAssocID="{A1CA5318-988D-4757-8FBA-C546512A224E}" presName="rootText" presStyleLbl="node2" presStyleIdx="1" presStyleCnt="3" custScaleX="126047" custScaleY="237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8C24E-0CE5-47B4-93CB-D607E6B191D2}" type="pres">
      <dgm:prSet presAssocID="{A1CA5318-988D-4757-8FBA-C546512A224E}" presName="rootConnector" presStyleLbl="node2" presStyleIdx="1" presStyleCnt="3"/>
      <dgm:spPr/>
      <dgm:t>
        <a:bodyPr/>
        <a:lstStyle/>
        <a:p>
          <a:endParaRPr lang="ru-RU"/>
        </a:p>
      </dgm:t>
    </dgm:pt>
    <dgm:pt modelId="{44570F92-17BD-416C-AEF5-D80444B56309}" type="pres">
      <dgm:prSet presAssocID="{A1CA5318-988D-4757-8FBA-C546512A224E}" presName="hierChild4" presStyleCnt="0"/>
      <dgm:spPr/>
      <dgm:t>
        <a:bodyPr/>
        <a:lstStyle/>
        <a:p>
          <a:endParaRPr lang="ru-RU"/>
        </a:p>
      </dgm:t>
    </dgm:pt>
    <dgm:pt modelId="{CA538034-3B9C-45B0-8259-7DBC7E6F8063}" type="pres">
      <dgm:prSet presAssocID="{A1CA5318-988D-4757-8FBA-C546512A224E}" presName="hierChild5" presStyleCnt="0"/>
      <dgm:spPr/>
      <dgm:t>
        <a:bodyPr/>
        <a:lstStyle/>
        <a:p>
          <a:endParaRPr lang="ru-RU"/>
        </a:p>
      </dgm:t>
    </dgm:pt>
    <dgm:pt modelId="{E224BA60-F179-4BBF-ACD9-8D11E08BC6E1}" type="pres">
      <dgm:prSet presAssocID="{EC711915-5760-4656-9449-D44FA587C4A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9EEA21A-6623-48B1-A247-F209937FCACA}" type="pres">
      <dgm:prSet presAssocID="{07AC8D08-A812-4BD5-9D49-419DBFCB45B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14384B-C371-4EF4-B8B5-B95C200DC31A}" type="pres">
      <dgm:prSet presAssocID="{07AC8D08-A812-4BD5-9D49-419DBFCB45BA}" presName="rootComposite" presStyleCnt="0"/>
      <dgm:spPr/>
      <dgm:t>
        <a:bodyPr/>
        <a:lstStyle/>
        <a:p>
          <a:endParaRPr lang="ru-RU"/>
        </a:p>
      </dgm:t>
    </dgm:pt>
    <dgm:pt modelId="{CB71F552-BB2E-4FB1-AB25-ED0D90CB4E6F}" type="pres">
      <dgm:prSet presAssocID="{07AC8D08-A812-4BD5-9D49-419DBFCB45BA}" presName="rootText" presStyleLbl="node2" presStyleIdx="2" presStyleCnt="3" custScaleX="129129" custScaleY="23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F1257-3CBC-4B82-88AE-A2C550628AEF}" type="pres">
      <dgm:prSet presAssocID="{07AC8D08-A812-4BD5-9D49-419DBFCB45BA}" presName="rootConnector" presStyleLbl="node2" presStyleIdx="2" presStyleCnt="3"/>
      <dgm:spPr/>
      <dgm:t>
        <a:bodyPr/>
        <a:lstStyle/>
        <a:p>
          <a:endParaRPr lang="ru-RU"/>
        </a:p>
      </dgm:t>
    </dgm:pt>
    <dgm:pt modelId="{A6FF2367-2006-4E3F-824B-A4CBB6C179B1}" type="pres">
      <dgm:prSet presAssocID="{07AC8D08-A812-4BD5-9D49-419DBFCB45BA}" presName="hierChild4" presStyleCnt="0"/>
      <dgm:spPr/>
      <dgm:t>
        <a:bodyPr/>
        <a:lstStyle/>
        <a:p>
          <a:endParaRPr lang="ru-RU"/>
        </a:p>
      </dgm:t>
    </dgm:pt>
    <dgm:pt modelId="{35601B68-F2C1-49ED-933B-93C7A5712497}" type="pres">
      <dgm:prSet presAssocID="{07AC8D08-A812-4BD5-9D49-419DBFCB45BA}" presName="hierChild5" presStyleCnt="0"/>
      <dgm:spPr/>
      <dgm:t>
        <a:bodyPr/>
        <a:lstStyle/>
        <a:p>
          <a:endParaRPr lang="ru-RU"/>
        </a:p>
      </dgm:t>
    </dgm:pt>
    <dgm:pt modelId="{8F8813EF-CC9A-497B-A04E-7A1BBFA25C5E}" type="pres">
      <dgm:prSet presAssocID="{AF90AD4C-9F1B-44C3-B8BF-0B22D08D4E5E}" presName="hierChild3" presStyleCnt="0"/>
      <dgm:spPr/>
      <dgm:t>
        <a:bodyPr/>
        <a:lstStyle/>
        <a:p>
          <a:endParaRPr lang="ru-RU"/>
        </a:p>
      </dgm:t>
    </dgm:pt>
  </dgm:ptLst>
  <dgm:cxnLst>
    <dgm:cxn modelId="{670C8AF4-4D21-4750-996A-6501A0D984FA}" type="presOf" srcId="{EC711915-5760-4656-9449-D44FA587C4A9}" destId="{E224BA60-F179-4BBF-ACD9-8D11E08BC6E1}" srcOrd="0" destOrd="0" presId="urn:microsoft.com/office/officeart/2005/8/layout/orgChart1"/>
    <dgm:cxn modelId="{6CCD64BC-2578-47CE-85AB-1BC979955512}" type="presOf" srcId="{AF90AD4C-9F1B-44C3-B8BF-0B22D08D4E5E}" destId="{02436FAC-7A8C-462C-A5ED-5C2EDAA4FDEB}" srcOrd="1" destOrd="0" presId="urn:microsoft.com/office/officeart/2005/8/layout/orgChart1"/>
    <dgm:cxn modelId="{3D050B16-246A-4E87-8FF2-D67F8394744E}" type="presOf" srcId="{A1CA5318-988D-4757-8FBA-C546512A224E}" destId="{02B9BFF8-3581-496A-A594-D319A0BDF30E}" srcOrd="0" destOrd="0" presId="urn:microsoft.com/office/officeart/2005/8/layout/orgChart1"/>
    <dgm:cxn modelId="{43C98685-A36F-4985-9820-C2E0EA0CC436}" srcId="{AF90AD4C-9F1B-44C3-B8BF-0B22D08D4E5E}" destId="{6858AB30-F818-43AA-B1C0-C4105E40F400}" srcOrd="0" destOrd="0" parTransId="{C3D5C496-200C-4BB7-B138-5947D3B93104}" sibTransId="{95040982-472B-4209-A3EE-39A81BEC6E09}"/>
    <dgm:cxn modelId="{3445521F-EFCB-46BF-BB87-6D09DA5004DE}" type="presOf" srcId="{49576B5B-925D-4FA4-98F2-B42E15831DEE}" destId="{2D8D805F-5F63-4C29-8A94-8D5AA391A57C}" srcOrd="0" destOrd="0" presId="urn:microsoft.com/office/officeart/2005/8/layout/orgChart1"/>
    <dgm:cxn modelId="{F9B00800-15A7-490C-AC2D-BFA3C824F32B}" type="presOf" srcId="{07AC8D08-A812-4BD5-9D49-419DBFCB45BA}" destId="{CB71F552-BB2E-4FB1-AB25-ED0D90CB4E6F}" srcOrd="0" destOrd="0" presId="urn:microsoft.com/office/officeart/2005/8/layout/orgChart1"/>
    <dgm:cxn modelId="{258DD88F-5A81-4E47-8C0D-42E8301A1562}" type="presOf" srcId="{07AC8D08-A812-4BD5-9D49-419DBFCB45BA}" destId="{627F1257-3CBC-4B82-88AE-A2C550628AEF}" srcOrd="1" destOrd="0" presId="urn:microsoft.com/office/officeart/2005/8/layout/orgChart1"/>
    <dgm:cxn modelId="{9C8C406A-DE88-4C11-88C0-BAE347DC8E85}" type="presOf" srcId="{6858AB30-F818-43AA-B1C0-C4105E40F400}" destId="{E2BE673B-0C4E-4FB7-90DC-8DE1C862FC9C}" srcOrd="0" destOrd="0" presId="urn:microsoft.com/office/officeart/2005/8/layout/orgChart1"/>
    <dgm:cxn modelId="{F7A12E34-CF99-4127-9BA2-C55D8BCEDF68}" srcId="{AF90AD4C-9F1B-44C3-B8BF-0B22D08D4E5E}" destId="{07AC8D08-A812-4BD5-9D49-419DBFCB45BA}" srcOrd="2" destOrd="0" parTransId="{EC711915-5760-4656-9449-D44FA587C4A9}" sibTransId="{D2821A47-EB87-4D09-9E3A-1D1084C8F959}"/>
    <dgm:cxn modelId="{C69252AD-8C85-4AC9-BAF4-88F0E85EEA2C}" srcId="{AF90AD4C-9F1B-44C3-B8BF-0B22D08D4E5E}" destId="{A1CA5318-988D-4757-8FBA-C546512A224E}" srcOrd="1" destOrd="0" parTransId="{49576B5B-925D-4FA4-98F2-B42E15831DEE}" sibTransId="{39729015-94DA-4012-9814-9B3EEA1ADE72}"/>
    <dgm:cxn modelId="{9D32DF7B-7F8C-4847-99DD-6EEE3362990C}" type="presOf" srcId="{97CCE51B-76D4-4DA2-BE8E-75A0887BA03B}" destId="{F2F88602-76F5-4EFB-A638-1FA3FF84D2A8}" srcOrd="0" destOrd="0" presId="urn:microsoft.com/office/officeart/2005/8/layout/orgChart1"/>
    <dgm:cxn modelId="{D9C169EA-6281-45D5-BEB2-1F576ED6C496}" type="presOf" srcId="{A1CA5318-988D-4757-8FBA-C546512A224E}" destId="{B7A8C24E-0CE5-47B4-93CB-D607E6B191D2}" srcOrd="1" destOrd="0" presId="urn:microsoft.com/office/officeart/2005/8/layout/orgChart1"/>
    <dgm:cxn modelId="{023E9DB9-4661-425C-9315-77999A7D1CE2}" type="presOf" srcId="{C3D5C496-200C-4BB7-B138-5947D3B93104}" destId="{D308DF7D-D824-4A5C-BB7E-F9B101325FAD}" srcOrd="0" destOrd="0" presId="urn:microsoft.com/office/officeart/2005/8/layout/orgChart1"/>
    <dgm:cxn modelId="{55108B46-C15E-452C-95F0-5E236495CF47}" type="presOf" srcId="{6858AB30-F818-43AA-B1C0-C4105E40F400}" destId="{C6767E6D-99DF-48E6-BFD2-18305F9BFAF7}" srcOrd="1" destOrd="0" presId="urn:microsoft.com/office/officeart/2005/8/layout/orgChart1"/>
    <dgm:cxn modelId="{9472C484-EEA5-47FA-8028-BEA348A1D5EE}" srcId="{97CCE51B-76D4-4DA2-BE8E-75A0887BA03B}" destId="{AF90AD4C-9F1B-44C3-B8BF-0B22D08D4E5E}" srcOrd="0" destOrd="0" parTransId="{EBB98179-E5F5-42AA-A648-043BD109CE48}" sibTransId="{5BB44B6A-A0C8-4CF2-A516-F74FD2FED568}"/>
    <dgm:cxn modelId="{E4B34685-A321-48DA-87B8-FD93B4752396}" type="presOf" srcId="{AF90AD4C-9F1B-44C3-B8BF-0B22D08D4E5E}" destId="{695E6A25-DAFE-435C-9B85-948079F99CEB}" srcOrd="0" destOrd="0" presId="urn:microsoft.com/office/officeart/2005/8/layout/orgChart1"/>
    <dgm:cxn modelId="{D8BF38B6-F6D1-4FB9-8D29-8BB00E295A16}" type="presParOf" srcId="{F2F88602-76F5-4EFB-A638-1FA3FF84D2A8}" destId="{5F80F0E9-C3E6-4D52-AA1B-BD6112CB2895}" srcOrd="0" destOrd="0" presId="urn:microsoft.com/office/officeart/2005/8/layout/orgChart1"/>
    <dgm:cxn modelId="{AE085851-EACD-4451-A5D4-1C24F6BC74DC}" type="presParOf" srcId="{5F80F0E9-C3E6-4D52-AA1B-BD6112CB2895}" destId="{3D8A61C1-C96B-4D4C-A93E-8E89DF0F5EDB}" srcOrd="0" destOrd="0" presId="urn:microsoft.com/office/officeart/2005/8/layout/orgChart1"/>
    <dgm:cxn modelId="{AB892D08-98E2-4E78-BF3A-265DC506086F}" type="presParOf" srcId="{3D8A61C1-C96B-4D4C-A93E-8E89DF0F5EDB}" destId="{695E6A25-DAFE-435C-9B85-948079F99CEB}" srcOrd="0" destOrd="0" presId="urn:microsoft.com/office/officeart/2005/8/layout/orgChart1"/>
    <dgm:cxn modelId="{13184AF6-59B0-4BE4-B631-7E2D92E9E15F}" type="presParOf" srcId="{3D8A61C1-C96B-4D4C-A93E-8E89DF0F5EDB}" destId="{02436FAC-7A8C-462C-A5ED-5C2EDAA4FDEB}" srcOrd="1" destOrd="0" presId="urn:microsoft.com/office/officeart/2005/8/layout/orgChart1"/>
    <dgm:cxn modelId="{D4925FDB-F79A-4F5B-B3B7-9888D8FCFFFF}" type="presParOf" srcId="{5F80F0E9-C3E6-4D52-AA1B-BD6112CB2895}" destId="{AE332999-5CDC-43BF-B0AB-E6D0007DB0D0}" srcOrd="1" destOrd="0" presId="urn:microsoft.com/office/officeart/2005/8/layout/orgChart1"/>
    <dgm:cxn modelId="{2E3B4D01-6341-4EBF-A12F-E620CDDF5DC1}" type="presParOf" srcId="{AE332999-5CDC-43BF-B0AB-E6D0007DB0D0}" destId="{D308DF7D-D824-4A5C-BB7E-F9B101325FAD}" srcOrd="0" destOrd="0" presId="urn:microsoft.com/office/officeart/2005/8/layout/orgChart1"/>
    <dgm:cxn modelId="{892ACE10-7DE6-4AD2-B678-83887A901D74}" type="presParOf" srcId="{AE332999-5CDC-43BF-B0AB-E6D0007DB0D0}" destId="{65E2A1A8-DEDD-4DF6-9FAF-4F8D0CD350DD}" srcOrd="1" destOrd="0" presId="urn:microsoft.com/office/officeart/2005/8/layout/orgChart1"/>
    <dgm:cxn modelId="{7882B89E-7F82-4E4A-9201-208A458D7DED}" type="presParOf" srcId="{65E2A1A8-DEDD-4DF6-9FAF-4F8D0CD350DD}" destId="{0362EDA1-31CA-4C74-B851-9781FD63E7EB}" srcOrd="0" destOrd="0" presId="urn:microsoft.com/office/officeart/2005/8/layout/orgChart1"/>
    <dgm:cxn modelId="{98D92186-7721-470A-A04D-DEFF9C31F55E}" type="presParOf" srcId="{0362EDA1-31CA-4C74-B851-9781FD63E7EB}" destId="{E2BE673B-0C4E-4FB7-90DC-8DE1C862FC9C}" srcOrd="0" destOrd="0" presId="urn:microsoft.com/office/officeart/2005/8/layout/orgChart1"/>
    <dgm:cxn modelId="{50C8A520-BD87-475F-AA47-04D8A44EEC9A}" type="presParOf" srcId="{0362EDA1-31CA-4C74-B851-9781FD63E7EB}" destId="{C6767E6D-99DF-48E6-BFD2-18305F9BFAF7}" srcOrd="1" destOrd="0" presId="urn:microsoft.com/office/officeart/2005/8/layout/orgChart1"/>
    <dgm:cxn modelId="{777AC685-DF4D-4A66-BEC3-3B6BC93268FA}" type="presParOf" srcId="{65E2A1A8-DEDD-4DF6-9FAF-4F8D0CD350DD}" destId="{D0F64FA5-A3CD-407B-A56D-CE74B19EF26C}" srcOrd="1" destOrd="0" presId="urn:microsoft.com/office/officeart/2005/8/layout/orgChart1"/>
    <dgm:cxn modelId="{D293E3AB-13B0-4890-8220-70E0B17F9F77}" type="presParOf" srcId="{65E2A1A8-DEDD-4DF6-9FAF-4F8D0CD350DD}" destId="{164C8782-9A10-4728-8D92-C25B4FE944F6}" srcOrd="2" destOrd="0" presId="urn:microsoft.com/office/officeart/2005/8/layout/orgChart1"/>
    <dgm:cxn modelId="{8F5173AF-B829-4C5A-B178-A5AA9E78297E}" type="presParOf" srcId="{AE332999-5CDC-43BF-B0AB-E6D0007DB0D0}" destId="{2D8D805F-5F63-4C29-8A94-8D5AA391A57C}" srcOrd="2" destOrd="0" presId="urn:microsoft.com/office/officeart/2005/8/layout/orgChart1"/>
    <dgm:cxn modelId="{45BB7F54-02E2-427C-8C91-568CC372AB38}" type="presParOf" srcId="{AE332999-5CDC-43BF-B0AB-E6D0007DB0D0}" destId="{B02BF979-00E0-49AC-BC71-599186C8B5EE}" srcOrd="3" destOrd="0" presId="urn:microsoft.com/office/officeart/2005/8/layout/orgChart1"/>
    <dgm:cxn modelId="{360060AA-B9C7-44B0-9120-C840C520721E}" type="presParOf" srcId="{B02BF979-00E0-49AC-BC71-599186C8B5EE}" destId="{8FF3C6F1-7C6A-40D5-B05B-BFE9FBC728A5}" srcOrd="0" destOrd="0" presId="urn:microsoft.com/office/officeart/2005/8/layout/orgChart1"/>
    <dgm:cxn modelId="{2061ED1F-AE25-4B4D-A093-E95BB2EF8FC6}" type="presParOf" srcId="{8FF3C6F1-7C6A-40D5-B05B-BFE9FBC728A5}" destId="{02B9BFF8-3581-496A-A594-D319A0BDF30E}" srcOrd="0" destOrd="0" presId="urn:microsoft.com/office/officeart/2005/8/layout/orgChart1"/>
    <dgm:cxn modelId="{8C73B90B-0C38-4388-8BF3-A52C144B47DD}" type="presParOf" srcId="{8FF3C6F1-7C6A-40D5-B05B-BFE9FBC728A5}" destId="{B7A8C24E-0CE5-47B4-93CB-D607E6B191D2}" srcOrd="1" destOrd="0" presId="urn:microsoft.com/office/officeart/2005/8/layout/orgChart1"/>
    <dgm:cxn modelId="{0BCCC487-D36B-46B8-BB16-E2C9E7BCFAA5}" type="presParOf" srcId="{B02BF979-00E0-49AC-BC71-599186C8B5EE}" destId="{44570F92-17BD-416C-AEF5-D80444B56309}" srcOrd="1" destOrd="0" presId="urn:microsoft.com/office/officeart/2005/8/layout/orgChart1"/>
    <dgm:cxn modelId="{9F4F602B-F402-4C8E-AB28-1C13257CBD7D}" type="presParOf" srcId="{B02BF979-00E0-49AC-BC71-599186C8B5EE}" destId="{CA538034-3B9C-45B0-8259-7DBC7E6F8063}" srcOrd="2" destOrd="0" presId="urn:microsoft.com/office/officeart/2005/8/layout/orgChart1"/>
    <dgm:cxn modelId="{33FCE6F1-38FB-4C18-B2A3-5363770B7ECF}" type="presParOf" srcId="{AE332999-5CDC-43BF-B0AB-E6D0007DB0D0}" destId="{E224BA60-F179-4BBF-ACD9-8D11E08BC6E1}" srcOrd="4" destOrd="0" presId="urn:microsoft.com/office/officeart/2005/8/layout/orgChart1"/>
    <dgm:cxn modelId="{4A598875-EFBE-49CF-A153-3CFD23CD8DCE}" type="presParOf" srcId="{AE332999-5CDC-43BF-B0AB-E6D0007DB0D0}" destId="{59EEA21A-6623-48B1-A247-F209937FCACA}" srcOrd="5" destOrd="0" presId="urn:microsoft.com/office/officeart/2005/8/layout/orgChart1"/>
    <dgm:cxn modelId="{657752B6-CFB0-4C66-94B2-3FBC0FB35CFA}" type="presParOf" srcId="{59EEA21A-6623-48B1-A247-F209937FCACA}" destId="{D014384B-C371-4EF4-B8B5-B95C200DC31A}" srcOrd="0" destOrd="0" presId="urn:microsoft.com/office/officeart/2005/8/layout/orgChart1"/>
    <dgm:cxn modelId="{4A9357CD-8B5F-4AEB-B707-FD91EBD56B7F}" type="presParOf" srcId="{D014384B-C371-4EF4-B8B5-B95C200DC31A}" destId="{CB71F552-BB2E-4FB1-AB25-ED0D90CB4E6F}" srcOrd="0" destOrd="0" presId="urn:microsoft.com/office/officeart/2005/8/layout/orgChart1"/>
    <dgm:cxn modelId="{4D5B9385-6B97-4FA7-8B27-8E97EF631117}" type="presParOf" srcId="{D014384B-C371-4EF4-B8B5-B95C200DC31A}" destId="{627F1257-3CBC-4B82-88AE-A2C550628AEF}" srcOrd="1" destOrd="0" presId="urn:microsoft.com/office/officeart/2005/8/layout/orgChart1"/>
    <dgm:cxn modelId="{861C1F78-0307-4EC4-AF48-E2E91515AEC3}" type="presParOf" srcId="{59EEA21A-6623-48B1-A247-F209937FCACA}" destId="{A6FF2367-2006-4E3F-824B-A4CBB6C179B1}" srcOrd="1" destOrd="0" presId="urn:microsoft.com/office/officeart/2005/8/layout/orgChart1"/>
    <dgm:cxn modelId="{31568184-71BB-4E5B-A17C-26412234AE1F}" type="presParOf" srcId="{59EEA21A-6623-48B1-A247-F209937FCACA}" destId="{35601B68-F2C1-49ED-933B-93C7A5712497}" srcOrd="2" destOrd="0" presId="urn:microsoft.com/office/officeart/2005/8/layout/orgChart1"/>
    <dgm:cxn modelId="{AED64EE1-0CFE-429F-AF50-80B7A4B3DD82}" type="presParOf" srcId="{5F80F0E9-C3E6-4D52-AA1B-BD6112CB2895}" destId="{8F8813EF-CC9A-497B-A04E-7A1BBFA25C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BD515-B69A-46BE-8410-9F6229397775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7F07D14-F286-47F5-A7A2-54F3A0302F45}">
      <dgm:prSet/>
      <dgm:spPr/>
      <dgm:t>
        <a:bodyPr/>
        <a:lstStyle/>
        <a:p>
          <a:pPr rtl="0"/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Проекты объединения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02329C-5F61-4F43-A556-EFA93ABEE0FD}" type="parTrans" cxnId="{DB404BCF-CB55-4C53-804A-EE3E6282CEAE}">
      <dgm:prSet/>
      <dgm:spPr/>
      <dgm:t>
        <a:bodyPr/>
        <a:lstStyle/>
        <a:p>
          <a:endParaRPr lang="ru-RU"/>
        </a:p>
      </dgm:t>
    </dgm:pt>
    <dgm:pt modelId="{4BC29ED7-E8D9-4B63-96ED-24838085AE8C}" type="sibTrans" cxnId="{DB404BCF-CB55-4C53-804A-EE3E6282CEAE}">
      <dgm:prSet/>
      <dgm:spPr/>
      <dgm:t>
        <a:bodyPr/>
        <a:lstStyle/>
        <a:p>
          <a:endParaRPr lang="ru-RU"/>
        </a:p>
      </dgm:t>
    </dgm:pt>
    <dgm:pt modelId="{AB2A9112-677F-4F0B-A0CC-045C89649F98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Автономизация – вхождение республик в состав РСФСР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95D4C60-25A7-4DE6-BE6C-7FC8E0E515C4}" type="parTrans" cxnId="{5C1C7595-1CCD-47E5-AB00-4C0EB0018752}">
      <dgm:prSet/>
      <dgm:spPr/>
      <dgm:t>
        <a:bodyPr/>
        <a:lstStyle/>
        <a:p>
          <a:endParaRPr lang="ru-RU"/>
        </a:p>
      </dgm:t>
    </dgm:pt>
    <dgm:pt modelId="{C63EDDDC-ACC4-454F-BC22-6B7D2BA73D6D}" type="sibTrans" cxnId="{5C1C7595-1CCD-47E5-AB00-4C0EB0018752}">
      <dgm:prSet/>
      <dgm:spPr/>
      <dgm:t>
        <a:bodyPr/>
        <a:lstStyle/>
        <a:p>
          <a:endParaRPr lang="ru-RU"/>
        </a:p>
      </dgm:t>
    </dgm:pt>
    <dgm:pt modelId="{89335BBD-B47B-4FC5-94D1-B4D3370F377E}">
      <dgm:prSet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Федеративное устройство – равноправие союзных республик в рамках нового государства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05667DF-F358-4A1F-8D20-8FF4E3CCE0EF}" type="parTrans" cxnId="{089C50AC-B6E8-443B-AF8D-BCEE363D444B}">
      <dgm:prSet/>
      <dgm:spPr/>
      <dgm:t>
        <a:bodyPr/>
        <a:lstStyle/>
        <a:p>
          <a:endParaRPr lang="ru-RU"/>
        </a:p>
      </dgm:t>
    </dgm:pt>
    <dgm:pt modelId="{08BC76BE-C04E-4263-B6C2-3161AAA5D628}" type="sibTrans" cxnId="{089C50AC-B6E8-443B-AF8D-BCEE363D444B}">
      <dgm:prSet/>
      <dgm:spPr/>
      <dgm:t>
        <a:bodyPr/>
        <a:lstStyle/>
        <a:p>
          <a:endParaRPr lang="ru-RU"/>
        </a:p>
      </dgm:t>
    </dgm:pt>
    <dgm:pt modelId="{4DA2C425-30F6-4AA3-94C5-03438B2A0C02}" type="pres">
      <dgm:prSet presAssocID="{699BD515-B69A-46BE-8410-9F622939777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762F2-9929-488F-90E4-B3F2EA4EA24C}" type="pres">
      <dgm:prSet presAssocID="{B7F07D14-F286-47F5-A7A2-54F3A0302F45}" presName="root" presStyleCnt="0">
        <dgm:presLayoutVars>
          <dgm:chMax/>
          <dgm:chPref val="4"/>
        </dgm:presLayoutVars>
      </dgm:prSet>
      <dgm:spPr/>
    </dgm:pt>
    <dgm:pt modelId="{1024F975-4B76-4F15-A65B-994BE39D7F29}" type="pres">
      <dgm:prSet presAssocID="{B7F07D14-F286-47F5-A7A2-54F3A0302F45}" presName="rootComposite" presStyleCnt="0">
        <dgm:presLayoutVars/>
      </dgm:prSet>
      <dgm:spPr/>
    </dgm:pt>
    <dgm:pt modelId="{FC501D1E-0AEC-4D8A-80C9-7E1AE5DFC7D9}" type="pres">
      <dgm:prSet presAssocID="{B7F07D14-F286-47F5-A7A2-54F3A0302F4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233D2A1-0FB3-488C-87A6-16E8F9C29A5F}" type="pres">
      <dgm:prSet presAssocID="{B7F07D14-F286-47F5-A7A2-54F3A0302F45}" presName="childShape" presStyleCnt="0">
        <dgm:presLayoutVars>
          <dgm:chMax val="0"/>
          <dgm:chPref val="0"/>
        </dgm:presLayoutVars>
      </dgm:prSet>
      <dgm:spPr/>
    </dgm:pt>
    <dgm:pt modelId="{84E969E3-DF95-4798-BDCC-B53F821203FF}" type="pres">
      <dgm:prSet presAssocID="{AB2A9112-677F-4F0B-A0CC-045C89649F98}" presName="childComposite" presStyleCnt="0">
        <dgm:presLayoutVars>
          <dgm:chMax val="0"/>
          <dgm:chPref val="0"/>
        </dgm:presLayoutVars>
      </dgm:prSet>
      <dgm:spPr/>
    </dgm:pt>
    <dgm:pt modelId="{E1E30D61-0CF4-4B9B-A49D-6354BAE591FE}" type="pres">
      <dgm:prSet presAssocID="{AB2A9112-677F-4F0B-A0CC-045C89649F98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FD7040-439F-426D-A689-74AC461C87F5}" type="pres">
      <dgm:prSet presAssocID="{AB2A9112-677F-4F0B-A0CC-045C89649F9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AE03A-2A47-47DA-9299-225E8E7A957B}" type="pres">
      <dgm:prSet presAssocID="{89335BBD-B47B-4FC5-94D1-B4D3370F377E}" presName="childComposite" presStyleCnt="0">
        <dgm:presLayoutVars>
          <dgm:chMax val="0"/>
          <dgm:chPref val="0"/>
        </dgm:presLayoutVars>
      </dgm:prSet>
      <dgm:spPr/>
    </dgm:pt>
    <dgm:pt modelId="{8E6530B0-8EA6-4726-B8D0-5167C1C9EC0D}" type="pres">
      <dgm:prSet presAssocID="{89335BBD-B47B-4FC5-94D1-B4D3370F377E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221B54-0960-4348-BD3C-8CA1B26C7EE4}" type="pres">
      <dgm:prSet presAssocID="{89335BBD-B47B-4FC5-94D1-B4D3370F377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C706E-292A-48C8-99C4-723F1D745941}" type="presOf" srcId="{89335BBD-B47B-4FC5-94D1-B4D3370F377E}" destId="{B1221B54-0960-4348-BD3C-8CA1B26C7EE4}" srcOrd="0" destOrd="0" presId="urn:microsoft.com/office/officeart/2008/layout/PictureAccentList"/>
    <dgm:cxn modelId="{089C50AC-B6E8-443B-AF8D-BCEE363D444B}" srcId="{B7F07D14-F286-47F5-A7A2-54F3A0302F45}" destId="{89335BBD-B47B-4FC5-94D1-B4D3370F377E}" srcOrd="1" destOrd="0" parTransId="{F05667DF-F358-4A1F-8D20-8FF4E3CCE0EF}" sibTransId="{08BC76BE-C04E-4263-B6C2-3161AAA5D628}"/>
    <dgm:cxn modelId="{ED8D6A60-B010-46AD-AF76-25661070D3F6}" type="presOf" srcId="{AB2A9112-677F-4F0B-A0CC-045C89649F98}" destId="{40FD7040-439F-426D-A689-74AC461C87F5}" srcOrd="0" destOrd="0" presId="urn:microsoft.com/office/officeart/2008/layout/PictureAccentList"/>
    <dgm:cxn modelId="{5C1C7595-1CCD-47E5-AB00-4C0EB0018752}" srcId="{B7F07D14-F286-47F5-A7A2-54F3A0302F45}" destId="{AB2A9112-677F-4F0B-A0CC-045C89649F98}" srcOrd="0" destOrd="0" parTransId="{195D4C60-25A7-4DE6-BE6C-7FC8E0E515C4}" sibTransId="{C63EDDDC-ACC4-454F-BC22-6B7D2BA73D6D}"/>
    <dgm:cxn modelId="{DB404BCF-CB55-4C53-804A-EE3E6282CEAE}" srcId="{699BD515-B69A-46BE-8410-9F6229397775}" destId="{B7F07D14-F286-47F5-A7A2-54F3A0302F45}" srcOrd="0" destOrd="0" parTransId="{9802329C-5F61-4F43-A556-EFA93ABEE0FD}" sibTransId="{4BC29ED7-E8D9-4B63-96ED-24838085AE8C}"/>
    <dgm:cxn modelId="{B352F2D2-E033-4843-9362-9528B066DF61}" type="presOf" srcId="{B7F07D14-F286-47F5-A7A2-54F3A0302F45}" destId="{FC501D1E-0AEC-4D8A-80C9-7E1AE5DFC7D9}" srcOrd="0" destOrd="0" presId="urn:microsoft.com/office/officeart/2008/layout/PictureAccentList"/>
    <dgm:cxn modelId="{D697EEAF-C577-4387-901F-65B60835BD25}" type="presOf" srcId="{699BD515-B69A-46BE-8410-9F6229397775}" destId="{4DA2C425-30F6-4AA3-94C5-03438B2A0C02}" srcOrd="0" destOrd="0" presId="urn:microsoft.com/office/officeart/2008/layout/PictureAccentList"/>
    <dgm:cxn modelId="{2AC0A456-ADFA-4C26-871C-EFB3E91BBAAF}" type="presParOf" srcId="{4DA2C425-30F6-4AA3-94C5-03438B2A0C02}" destId="{494762F2-9929-488F-90E4-B3F2EA4EA24C}" srcOrd="0" destOrd="0" presId="urn:microsoft.com/office/officeart/2008/layout/PictureAccentList"/>
    <dgm:cxn modelId="{E9C9A713-A3AD-4941-88A2-6D1A227BD9A7}" type="presParOf" srcId="{494762F2-9929-488F-90E4-B3F2EA4EA24C}" destId="{1024F975-4B76-4F15-A65B-994BE39D7F29}" srcOrd="0" destOrd="0" presId="urn:microsoft.com/office/officeart/2008/layout/PictureAccentList"/>
    <dgm:cxn modelId="{8D41AFFC-5E20-449E-816E-048F9F66DFB0}" type="presParOf" srcId="{1024F975-4B76-4F15-A65B-994BE39D7F29}" destId="{FC501D1E-0AEC-4D8A-80C9-7E1AE5DFC7D9}" srcOrd="0" destOrd="0" presId="urn:microsoft.com/office/officeart/2008/layout/PictureAccentList"/>
    <dgm:cxn modelId="{2364CC0F-766F-449D-B4FF-6C88BBABEB14}" type="presParOf" srcId="{494762F2-9929-488F-90E4-B3F2EA4EA24C}" destId="{A233D2A1-0FB3-488C-87A6-16E8F9C29A5F}" srcOrd="1" destOrd="0" presId="urn:microsoft.com/office/officeart/2008/layout/PictureAccentList"/>
    <dgm:cxn modelId="{B80C32F5-88D0-48BF-8B4A-1EDDC311B4CB}" type="presParOf" srcId="{A233D2A1-0FB3-488C-87A6-16E8F9C29A5F}" destId="{84E969E3-DF95-4798-BDCC-B53F821203FF}" srcOrd="0" destOrd="0" presId="urn:microsoft.com/office/officeart/2008/layout/PictureAccentList"/>
    <dgm:cxn modelId="{DD297DC5-806B-4DA7-8C0A-AEE730976F3F}" type="presParOf" srcId="{84E969E3-DF95-4798-BDCC-B53F821203FF}" destId="{E1E30D61-0CF4-4B9B-A49D-6354BAE591FE}" srcOrd="0" destOrd="0" presId="urn:microsoft.com/office/officeart/2008/layout/PictureAccentList"/>
    <dgm:cxn modelId="{BC2AD8D9-B85E-4F53-9126-1A8CA9A25E56}" type="presParOf" srcId="{84E969E3-DF95-4798-BDCC-B53F821203FF}" destId="{40FD7040-439F-426D-A689-74AC461C87F5}" srcOrd="1" destOrd="0" presId="urn:microsoft.com/office/officeart/2008/layout/PictureAccentList"/>
    <dgm:cxn modelId="{8A7DF930-7F72-4170-A935-0179EABCBF44}" type="presParOf" srcId="{A233D2A1-0FB3-488C-87A6-16E8F9C29A5F}" destId="{22CAE03A-2A47-47DA-9299-225E8E7A957B}" srcOrd="1" destOrd="0" presId="urn:microsoft.com/office/officeart/2008/layout/PictureAccentList"/>
    <dgm:cxn modelId="{ADEAC0D0-8998-4AFA-8C18-BD100256D89C}" type="presParOf" srcId="{22CAE03A-2A47-47DA-9299-225E8E7A957B}" destId="{8E6530B0-8EA6-4726-B8D0-5167C1C9EC0D}" srcOrd="0" destOrd="0" presId="urn:microsoft.com/office/officeart/2008/layout/PictureAccentList"/>
    <dgm:cxn modelId="{1203683D-3CF7-44C5-90AB-908D1C2D9887}" type="presParOf" srcId="{22CAE03A-2A47-47DA-9299-225E8E7A957B}" destId="{B1221B54-0960-4348-BD3C-8CA1B26C7EE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C0F90-B7CE-44F5-8166-C77C584EBD8A}" type="doc">
      <dgm:prSet loTypeId="urn:microsoft.com/office/officeart/2005/8/layout/chevron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CFC9AD-F4B1-45F9-AADC-1CC26388541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Первое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38CBD38-3842-4929-8F09-49BF025C0AD1}" type="parTrans" cxnId="{DBBD7341-1625-449B-A108-520FFEB24DE0}">
      <dgm:prSet/>
      <dgm:spPr/>
      <dgm:t>
        <a:bodyPr/>
        <a:lstStyle/>
        <a:p>
          <a:endParaRPr lang="ru-RU"/>
        </a:p>
      </dgm:t>
    </dgm:pt>
    <dgm:pt modelId="{FAE267D3-B5A2-4625-84BA-24D9A1D061C4}" type="sibTrans" cxnId="{DBBD7341-1625-449B-A108-520FFEB24DE0}">
      <dgm:prSet/>
      <dgm:spPr/>
      <dgm:t>
        <a:bodyPr/>
        <a:lstStyle/>
        <a:p>
          <a:endParaRPr lang="ru-RU"/>
        </a:p>
      </dgm:t>
    </dgm:pt>
    <dgm:pt modelId="{400C1955-5065-444B-A44E-0AD9768DD37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Второе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7A6DD67-C7EA-410C-AB74-15A1E71DC190}" type="parTrans" cxnId="{5E2BCA44-C9E9-4B12-A3E9-40B3218BDF95}">
      <dgm:prSet/>
      <dgm:spPr/>
      <dgm:t>
        <a:bodyPr/>
        <a:lstStyle/>
        <a:p>
          <a:endParaRPr lang="ru-RU"/>
        </a:p>
      </dgm:t>
    </dgm:pt>
    <dgm:pt modelId="{E7BE9E57-EDB6-449F-AC3F-B1572ABB88E4}" type="sibTrans" cxnId="{5E2BCA44-C9E9-4B12-A3E9-40B3218BDF95}">
      <dgm:prSet/>
      <dgm:spPr/>
      <dgm:t>
        <a:bodyPr/>
        <a:lstStyle/>
        <a:p>
          <a:endParaRPr lang="ru-RU"/>
        </a:p>
      </dgm:t>
    </dgm:pt>
    <dgm:pt modelId="{D7678E6C-22A8-4878-826D-5A749846156F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Третье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18AF3E3-3616-4D13-A3F9-1B2453CAF9A8}" type="parTrans" cxnId="{04CD0A50-1656-4CB5-8669-768ED7ACDE25}">
      <dgm:prSet/>
      <dgm:spPr/>
      <dgm:t>
        <a:bodyPr/>
        <a:lstStyle/>
        <a:p>
          <a:endParaRPr lang="ru-RU"/>
        </a:p>
      </dgm:t>
    </dgm:pt>
    <dgm:pt modelId="{FF93AAFA-6880-4A8F-87A6-A5B0729FF2D2}" type="sibTrans" cxnId="{04CD0A50-1656-4CB5-8669-768ED7ACDE25}">
      <dgm:prSet/>
      <dgm:spPr/>
      <dgm:t>
        <a:bodyPr/>
        <a:lstStyle/>
        <a:p>
          <a:endParaRPr lang="ru-RU"/>
        </a:p>
      </dgm:t>
    </dgm:pt>
    <dgm:pt modelId="{FE5ED1F9-9A90-4D3B-884D-475ABBFA365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Четвёртое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3893103-95FC-4B10-928E-E2348EEBB9DD}" type="parTrans" cxnId="{49E7AC4F-5EF6-49EA-B57E-030A2D9D3CB5}">
      <dgm:prSet/>
      <dgm:spPr/>
      <dgm:t>
        <a:bodyPr/>
        <a:lstStyle/>
        <a:p>
          <a:endParaRPr lang="ru-RU"/>
        </a:p>
      </dgm:t>
    </dgm:pt>
    <dgm:pt modelId="{349ABCE5-5374-4ED1-93EF-A092A15D6DE0}" type="sibTrans" cxnId="{49E7AC4F-5EF6-49EA-B57E-030A2D9D3CB5}">
      <dgm:prSet/>
      <dgm:spPr/>
      <dgm:t>
        <a:bodyPr/>
        <a:lstStyle/>
        <a:p>
          <a:endParaRPr lang="ru-RU"/>
        </a:p>
      </dgm:t>
    </dgm:pt>
    <dgm:pt modelId="{863169F0-1CFE-494F-9D89-47BB766F1152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 декларацией об образовании СССР выступил Сталин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69E2E54-03B9-473E-8461-954AE2CFCCA2}" type="parTrans" cxnId="{34F840CB-53AA-4F9F-9206-CBAA4A98F578}">
      <dgm:prSet/>
      <dgm:spPr/>
      <dgm:t>
        <a:bodyPr/>
        <a:lstStyle/>
        <a:p>
          <a:endParaRPr lang="ru-RU"/>
        </a:p>
      </dgm:t>
    </dgm:pt>
    <dgm:pt modelId="{F3A65D4B-659D-405F-8773-B849E0EDC9A6}" type="sibTrans" cxnId="{34F840CB-53AA-4F9F-9206-CBAA4A98F578}">
      <dgm:prSet/>
      <dgm:spPr/>
      <dgm:t>
        <a:bodyPr/>
        <a:lstStyle/>
        <a:p>
          <a:endParaRPr lang="ru-RU"/>
        </a:p>
      </dgm:t>
    </dgm:pt>
    <dgm:pt modelId="{D81E6939-893B-4554-BD72-69B926F0D91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основу доклада были положены ленинские идеи федеративного устройства СССР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F472EF-2BDF-4C1D-8D99-BE19091A52D4}" type="parTrans" cxnId="{0CBBB48E-15D1-40DE-8977-0004C40358C2}">
      <dgm:prSet/>
      <dgm:spPr/>
      <dgm:t>
        <a:bodyPr/>
        <a:lstStyle/>
        <a:p>
          <a:endParaRPr lang="ru-RU"/>
        </a:p>
      </dgm:t>
    </dgm:pt>
    <dgm:pt modelId="{C62B6207-5989-490E-9370-045C4B27EF19}" type="sibTrans" cxnId="{0CBBB48E-15D1-40DE-8977-0004C40358C2}">
      <dgm:prSet/>
      <dgm:spPr/>
      <dgm:t>
        <a:bodyPr/>
        <a:lstStyle/>
        <a:p>
          <a:endParaRPr lang="ru-RU"/>
        </a:p>
      </dgm:t>
    </dgm:pt>
    <dgm:pt modelId="{8C6D554A-FE0C-4694-AB06-88CD90678B35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Основной темой доклада была идея пролетарского интернационализма и классовой солидарности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B372E8-BEC1-4EBC-8B19-5CA8D5C6FB23}" type="parTrans" cxnId="{D1BC8468-6928-4175-B83F-AD77A455A1B9}">
      <dgm:prSet/>
      <dgm:spPr/>
      <dgm:t>
        <a:bodyPr/>
        <a:lstStyle/>
        <a:p>
          <a:endParaRPr lang="ru-RU"/>
        </a:p>
      </dgm:t>
    </dgm:pt>
    <dgm:pt modelId="{76F1A69D-067E-4EBE-B23B-10101BE18C68}" type="sibTrans" cxnId="{D1BC8468-6928-4175-B83F-AD77A455A1B9}">
      <dgm:prSet/>
      <dgm:spPr/>
      <dgm:t>
        <a:bodyPr/>
        <a:lstStyle/>
        <a:p>
          <a:endParaRPr lang="ru-RU"/>
        </a:p>
      </dgm:t>
    </dgm:pt>
    <dgm:pt modelId="{76AA25F1-DE96-48E5-BD19-4BB487C60EA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Конечная цель – объединение трудящихся в мировую советскую социалистическую республику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7963C3A-3863-4EF7-9460-81BB6532403B}" type="parTrans" cxnId="{EB5A9AC9-BFD8-4C9B-B0B6-D61ED88B5B15}">
      <dgm:prSet/>
      <dgm:spPr/>
      <dgm:t>
        <a:bodyPr/>
        <a:lstStyle/>
        <a:p>
          <a:endParaRPr lang="ru-RU"/>
        </a:p>
      </dgm:t>
    </dgm:pt>
    <dgm:pt modelId="{490A5240-51F0-439C-9331-56E23BC9F3E4}" type="sibTrans" cxnId="{EB5A9AC9-BFD8-4C9B-B0B6-D61ED88B5B15}">
      <dgm:prSet/>
      <dgm:spPr/>
      <dgm:t>
        <a:bodyPr/>
        <a:lstStyle/>
        <a:p>
          <a:endParaRPr lang="ru-RU"/>
        </a:p>
      </dgm:t>
    </dgm:pt>
    <dgm:pt modelId="{13B6D057-357B-4AE1-828F-F71039E7D67D}" type="pres">
      <dgm:prSet presAssocID="{CF1C0F90-B7CE-44F5-8166-C77C584EBD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0345D-CCFB-4D24-8D5F-D650C9726160}" type="pres">
      <dgm:prSet presAssocID="{17CFC9AD-F4B1-45F9-AADC-1CC263885419}" presName="composite" presStyleCnt="0"/>
      <dgm:spPr/>
    </dgm:pt>
    <dgm:pt modelId="{FD44538D-AF74-483E-9C69-AAD2B8CF61AC}" type="pres">
      <dgm:prSet presAssocID="{17CFC9AD-F4B1-45F9-AADC-1CC2638854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254A0-C91C-47D6-8186-7AC9882DD60D}" type="pres">
      <dgm:prSet presAssocID="{17CFC9AD-F4B1-45F9-AADC-1CC26388541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D252-CC62-435B-847B-AE1EE2517F38}" type="pres">
      <dgm:prSet presAssocID="{FAE267D3-B5A2-4625-84BA-24D9A1D061C4}" presName="sp" presStyleCnt="0"/>
      <dgm:spPr/>
    </dgm:pt>
    <dgm:pt modelId="{43438537-BDC3-4324-96DF-124E8F51A1AF}" type="pres">
      <dgm:prSet presAssocID="{400C1955-5065-444B-A44E-0AD9768DD371}" presName="composite" presStyleCnt="0"/>
      <dgm:spPr/>
    </dgm:pt>
    <dgm:pt modelId="{B97EA401-DBC6-4B16-8EF2-8228CAA13496}" type="pres">
      <dgm:prSet presAssocID="{400C1955-5065-444B-A44E-0AD9768DD3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D10D-9699-4930-AA79-527A0A8F29A5}" type="pres">
      <dgm:prSet presAssocID="{400C1955-5065-444B-A44E-0AD9768DD3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CC538-830B-4EFD-A8A6-F5FEC0D86C44}" type="pres">
      <dgm:prSet presAssocID="{E7BE9E57-EDB6-449F-AC3F-B1572ABB88E4}" presName="sp" presStyleCnt="0"/>
      <dgm:spPr/>
    </dgm:pt>
    <dgm:pt modelId="{CF882181-BC3B-446B-87C7-BBFA0A0F05B7}" type="pres">
      <dgm:prSet presAssocID="{D7678E6C-22A8-4878-826D-5A749846156F}" presName="composite" presStyleCnt="0"/>
      <dgm:spPr/>
    </dgm:pt>
    <dgm:pt modelId="{55BBC275-1A40-4638-99A7-7569F8073415}" type="pres">
      <dgm:prSet presAssocID="{D7678E6C-22A8-4878-826D-5A749846156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AF181-2A2F-46C5-9432-5327A1B1C491}" type="pres">
      <dgm:prSet presAssocID="{D7678E6C-22A8-4878-826D-5A749846156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86386-41FC-481A-B28B-B57F5DED595A}" type="pres">
      <dgm:prSet presAssocID="{FF93AAFA-6880-4A8F-87A6-A5B0729FF2D2}" presName="sp" presStyleCnt="0"/>
      <dgm:spPr/>
    </dgm:pt>
    <dgm:pt modelId="{AF5DC63B-D23D-44EF-A054-B3F78AD1EFC2}" type="pres">
      <dgm:prSet presAssocID="{FE5ED1F9-9A90-4D3B-884D-475ABBFA3653}" presName="composite" presStyleCnt="0"/>
      <dgm:spPr/>
    </dgm:pt>
    <dgm:pt modelId="{958B162D-E85E-4251-A53D-42F4AF02961E}" type="pres">
      <dgm:prSet presAssocID="{FE5ED1F9-9A90-4D3B-884D-475ABBFA3653}" presName="parentText" presStyleLbl="alignNode1" presStyleIdx="3" presStyleCnt="4" custLinFactNeighborY="66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9D8CC-6378-4B8E-9834-3C806DE5F519}" type="pres">
      <dgm:prSet presAssocID="{FE5ED1F9-9A90-4D3B-884D-475ABBFA365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02AE8-90F0-45DF-ACE2-A59EB76D54C8}" type="presOf" srcId="{D7678E6C-22A8-4878-826D-5A749846156F}" destId="{55BBC275-1A40-4638-99A7-7569F8073415}" srcOrd="0" destOrd="0" presId="urn:microsoft.com/office/officeart/2005/8/layout/chevron2"/>
    <dgm:cxn modelId="{BAA116B6-245A-4F6A-AF9F-CEB73EB34C9F}" type="presOf" srcId="{8C6D554A-FE0C-4694-AB06-88CD90678B35}" destId="{53EAF181-2A2F-46C5-9432-5327A1B1C491}" srcOrd="0" destOrd="0" presId="urn:microsoft.com/office/officeart/2005/8/layout/chevron2"/>
    <dgm:cxn modelId="{DBBD7341-1625-449B-A108-520FFEB24DE0}" srcId="{CF1C0F90-B7CE-44F5-8166-C77C584EBD8A}" destId="{17CFC9AD-F4B1-45F9-AADC-1CC263885419}" srcOrd="0" destOrd="0" parTransId="{D38CBD38-3842-4929-8F09-49BF025C0AD1}" sibTransId="{FAE267D3-B5A2-4625-84BA-24D9A1D061C4}"/>
    <dgm:cxn modelId="{0E1DE2C5-35AB-4732-BC0E-C2B6739FA9C6}" type="presOf" srcId="{D81E6939-893B-4554-BD72-69B926F0D91E}" destId="{D1BBD10D-9699-4930-AA79-527A0A8F29A5}" srcOrd="0" destOrd="0" presId="urn:microsoft.com/office/officeart/2005/8/layout/chevron2"/>
    <dgm:cxn modelId="{0CBBB48E-15D1-40DE-8977-0004C40358C2}" srcId="{400C1955-5065-444B-A44E-0AD9768DD371}" destId="{D81E6939-893B-4554-BD72-69B926F0D91E}" srcOrd="0" destOrd="0" parTransId="{6CF472EF-2BDF-4C1D-8D99-BE19091A52D4}" sibTransId="{C62B6207-5989-490E-9370-045C4B27EF19}"/>
    <dgm:cxn modelId="{1C4CB9C5-CCF2-419B-BFE3-407519E66B60}" type="presOf" srcId="{FE5ED1F9-9A90-4D3B-884D-475ABBFA3653}" destId="{958B162D-E85E-4251-A53D-42F4AF02961E}" srcOrd="0" destOrd="0" presId="urn:microsoft.com/office/officeart/2005/8/layout/chevron2"/>
    <dgm:cxn modelId="{F2478228-1834-4948-B0C8-FDA58825CEEF}" type="presOf" srcId="{863169F0-1CFE-494F-9D89-47BB766F1152}" destId="{36A254A0-C91C-47D6-8186-7AC9882DD60D}" srcOrd="0" destOrd="0" presId="urn:microsoft.com/office/officeart/2005/8/layout/chevron2"/>
    <dgm:cxn modelId="{5E2BCA44-C9E9-4B12-A3E9-40B3218BDF95}" srcId="{CF1C0F90-B7CE-44F5-8166-C77C584EBD8A}" destId="{400C1955-5065-444B-A44E-0AD9768DD371}" srcOrd="1" destOrd="0" parTransId="{D7A6DD67-C7EA-410C-AB74-15A1E71DC190}" sibTransId="{E7BE9E57-EDB6-449F-AC3F-B1572ABB88E4}"/>
    <dgm:cxn modelId="{FD4D60E3-0CA4-48AB-93B7-290FA61C3884}" type="presOf" srcId="{CF1C0F90-B7CE-44F5-8166-C77C584EBD8A}" destId="{13B6D057-357B-4AE1-828F-F71039E7D67D}" srcOrd="0" destOrd="0" presId="urn:microsoft.com/office/officeart/2005/8/layout/chevron2"/>
    <dgm:cxn modelId="{EB5A9AC9-BFD8-4C9B-B0B6-D61ED88B5B15}" srcId="{FE5ED1F9-9A90-4D3B-884D-475ABBFA3653}" destId="{76AA25F1-DE96-48E5-BD19-4BB487C60EA6}" srcOrd="0" destOrd="0" parTransId="{87963C3A-3863-4EF7-9460-81BB6532403B}" sibTransId="{490A5240-51F0-439C-9331-56E23BC9F3E4}"/>
    <dgm:cxn modelId="{34F840CB-53AA-4F9F-9206-CBAA4A98F578}" srcId="{17CFC9AD-F4B1-45F9-AADC-1CC263885419}" destId="{863169F0-1CFE-494F-9D89-47BB766F1152}" srcOrd="0" destOrd="0" parTransId="{E69E2E54-03B9-473E-8461-954AE2CFCCA2}" sibTransId="{F3A65D4B-659D-405F-8773-B849E0EDC9A6}"/>
    <dgm:cxn modelId="{A0A69D82-3543-4235-8D81-FE2594C15214}" type="presOf" srcId="{76AA25F1-DE96-48E5-BD19-4BB487C60EA6}" destId="{F839D8CC-6378-4B8E-9834-3C806DE5F519}" srcOrd="0" destOrd="0" presId="urn:microsoft.com/office/officeart/2005/8/layout/chevron2"/>
    <dgm:cxn modelId="{49E7AC4F-5EF6-49EA-B57E-030A2D9D3CB5}" srcId="{CF1C0F90-B7CE-44F5-8166-C77C584EBD8A}" destId="{FE5ED1F9-9A90-4D3B-884D-475ABBFA3653}" srcOrd="3" destOrd="0" parTransId="{13893103-95FC-4B10-928E-E2348EEBB9DD}" sibTransId="{349ABCE5-5374-4ED1-93EF-A092A15D6DE0}"/>
    <dgm:cxn modelId="{D1BC8468-6928-4175-B83F-AD77A455A1B9}" srcId="{D7678E6C-22A8-4878-826D-5A749846156F}" destId="{8C6D554A-FE0C-4694-AB06-88CD90678B35}" srcOrd="0" destOrd="0" parTransId="{A7B372E8-BEC1-4EBC-8B19-5CA8D5C6FB23}" sibTransId="{76F1A69D-067E-4EBE-B23B-10101BE18C68}"/>
    <dgm:cxn modelId="{0F8403B3-534E-4589-9B01-9EC520018BE9}" type="presOf" srcId="{400C1955-5065-444B-A44E-0AD9768DD371}" destId="{B97EA401-DBC6-4B16-8EF2-8228CAA13496}" srcOrd="0" destOrd="0" presId="urn:microsoft.com/office/officeart/2005/8/layout/chevron2"/>
    <dgm:cxn modelId="{760232C5-8060-4130-AF37-4B9E6A9C47BB}" type="presOf" srcId="{17CFC9AD-F4B1-45F9-AADC-1CC263885419}" destId="{FD44538D-AF74-483E-9C69-AAD2B8CF61AC}" srcOrd="0" destOrd="0" presId="urn:microsoft.com/office/officeart/2005/8/layout/chevron2"/>
    <dgm:cxn modelId="{04CD0A50-1656-4CB5-8669-768ED7ACDE25}" srcId="{CF1C0F90-B7CE-44F5-8166-C77C584EBD8A}" destId="{D7678E6C-22A8-4878-826D-5A749846156F}" srcOrd="2" destOrd="0" parTransId="{C18AF3E3-3616-4D13-A3F9-1B2453CAF9A8}" sibTransId="{FF93AAFA-6880-4A8F-87A6-A5B0729FF2D2}"/>
    <dgm:cxn modelId="{A6F5B28F-26DC-4D6D-847F-4F6F24A4DAF8}" type="presParOf" srcId="{13B6D057-357B-4AE1-828F-F71039E7D67D}" destId="{1DA0345D-CCFB-4D24-8D5F-D650C9726160}" srcOrd="0" destOrd="0" presId="urn:microsoft.com/office/officeart/2005/8/layout/chevron2"/>
    <dgm:cxn modelId="{CF04546A-829A-43DB-9AC0-ADB73502C48B}" type="presParOf" srcId="{1DA0345D-CCFB-4D24-8D5F-D650C9726160}" destId="{FD44538D-AF74-483E-9C69-AAD2B8CF61AC}" srcOrd="0" destOrd="0" presId="urn:microsoft.com/office/officeart/2005/8/layout/chevron2"/>
    <dgm:cxn modelId="{0A9D99D6-F3BA-45A7-9912-BD22C237AF8D}" type="presParOf" srcId="{1DA0345D-CCFB-4D24-8D5F-D650C9726160}" destId="{36A254A0-C91C-47D6-8186-7AC9882DD60D}" srcOrd="1" destOrd="0" presId="urn:microsoft.com/office/officeart/2005/8/layout/chevron2"/>
    <dgm:cxn modelId="{EC82D0D2-CD39-4E72-8146-57504A2BAD7E}" type="presParOf" srcId="{13B6D057-357B-4AE1-828F-F71039E7D67D}" destId="{4EDED252-CC62-435B-847B-AE1EE2517F38}" srcOrd="1" destOrd="0" presId="urn:microsoft.com/office/officeart/2005/8/layout/chevron2"/>
    <dgm:cxn modelId="{2D6822FE-77E6-4116-BAF0-E1D80F8FD5B6}" type="presParOf" srcId="{13B6D057-357B-4AE1-828F-F71039E7D67D}" destId="{43438537-BDC3-4324-96DF-124E8F51A1AF}" srcOrd="2" destOrd="0" presId="urn:microsoft.com/office/officeart/2005/8/layout/chevron2"/>
    <dgm:cxn modelId="{1342F1C0-2EB6-45BB-8D73-0FA27590E9D2}" type="presParOf" srcId="{43438537-BDC3-4324-96DF-124E8F51A1AF}" destId="{B97EA401-DBC6-4B16-8EF2-8228CAA13496}" srcOrd="0" destOrd="0" presId="urn:microsoft.com/office/officeart/2005/8/layout/chevron2"/>
    <dgm:cxn modelId="{40434E9D-3337-498D-A5D1-7C5A33A68213}" type="presParOf" srcId="{43438537-BDC3-4324-96DF-124E8F51A1AF}" destId="{D1BBD10D-9699-4930-AA79-527A0A8F29A5}" srcOrd="1" destOrd="0" presId="urn:microsoft.com/office/officeart/2005/8/layout/chevron2"/>
    <dgm:cxn modelId="{1A571731-B038-451C-8EB6-004CDED1C55F}" type="presParOf" srcId="{13B6D057-357B-4AE1-828F-F71039E7D67D}" destId="{438CC538-830B-4EFD-A8A6-F5FEC0D86C44}" srcOrd="3" destOrd="0" presId="urn:microsoft.com/office/officeart/2005/8/layout/chevron2"/>
    <dgm:cxn modelId="{50E323C8-498F-4D0C-993E-A727D3489CC2}" type="presParOf" srcId="{13B6D057-357B-4AE1-828F-F71039E7D67D}" destId="{CF882181-BC3B-446B-87C7-BBFA0A0F05B7}" srcOrd="4" destOrd="0" presId="urn:microsoft.com/office/officeart/2005/8/layout/chevron2"/>
    <dgm:cxn modelId="{9637875B-B9DF-4C6D-9AC2-225F50DAAB44}" type="presParOf" srcId="{CF882181-BC3B-446B-87C7-BBFA0A0F05B7}" destId="{55BBC275-1A40-4638-99A7-7569F8073415}" srcOrd="0" destOrd="0" presId="urn:microsoft.com/office/officeart/2005/8/layout/chevron2"/>
    <dgm:cxn modelId="{0EC8607D-A603-4BAF-95C9-CCC7862CADA4}" type="presParOf" srcId="{CF882181-BC3B-446B-87C7-BBFA0A0F05B7}" destId="{53EAF181-2A2F-46C5-9432-5327A1B1C491}" srcOrd="1" destOrd="0" presId="urn:microsoft.com/office/officeart/2005/8/layout/chevron2"/>
    <dgm:cxn modelId="{184525A0-887E-46C7-AECE-A645DDC1DDBA}" type="presParOf" srcId="{13B6D057-357B-4AE1-828F-F71039E7D67D}" destId="{7B686386-41FC-481A-B28B-B57F5DED595A}" srcOrd="5" destOrd="0" presId="urn:microsoft.com/office/officeart/2005/8/layout/chevron2"/>
    <dgm:cxn modelId="{30C82FD7-4997-4797-BE47-EAA73367212A}" type="presParOf" srcId="{13B6D057-357B-4AE1-828F-F71039E7D67D}" destId="{AF5DC63B-D23D-44EF-A054-B3F78AD1EFC2}" srcOrd="6" destOrd="0" presId="urn:microsoft.com/office/officeart/2005/8/layout/chevron2"/>
    <dgm:cxn modelId="{C3629CE9-8CBF-42A8-9EAB-015A9D7D547A}" type="presParOf" srcId="{AF5DC63B-D23D-44EF-A054-B3F78AD1EFC2}" destId="{958B162D-E85E-4251-A53D-42F4AF02961E}" srcOrd="0" destOrd="0" presId="urn:microsoft.com/office/officeart/2005/8/layout/chevron2"/>
    <dgm:cxn modelId="{A9321FD0-33C7-4705-AD56-223E5AFB8566}" type="presParOf" srcId="{AF5DC63B-D23D-44EF-A054-B3F78AD1EFC2}" destId="{F839D8CC-6378-4B8E-9834-3C806DE5F5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831A63-534C-4EC5-9A40-A5CB1D7F375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FC8CEF-BF72-4504-AE21-B145B59D622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положения Конституции: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925456-CE0E-40B8-B33D-A39F017CD710}" type="parTrans" cxnId="{B991F3C5-B376-47DD-948D-8F746AC22D53}">
      <dgm:prSet/>
      <dgm:spPr/>
      <dgm:t>
        <a:bodyPr/>
        <a:lstStyle/>
        <a:p>
          <a:endParaRPr lang="ru-RU"/>
        </a:p>
      </dgm:t>
    </dgm:pt>
    <dgm:pt modelId="{019F82BD-A2A8-48D3-8557-24C91375882A}" type="sibTrans" cxnId="{B991F3C5-B376-47DD-948D-8F746AC22D53}">
      <dgm:prSet/>
      <dgm:spPr/>
      <dgm:t>
        <a:bodyPr/>
        <a:lstStyle/>
        <a:p>
          <a:endParaRPr lang="ru-RU"/>
        </a:p>
      </dgm:t>
    </dgm:pt>
    <dgm:pt modelId="{F9F9D431-7AAE-41D0-A72C-E2E9D9E77A86}">
      <dgm:prSet custT="1"/>
      <dgm:spPr/>
      <dgm:t>
        <a:bodyPr/>
        <a:lstStyle/>
        <a:p>
          <a:pPr algn="ctr"/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Завершила оформление единого государства СССР на принципах федерации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3DED8D68-EB33-46F2-8381-755E9109364A}" type="parTrans" cxnId="{BE012F63-92B8-494D-BCFD-8CD48E979E16}">
      <dgm:prSet/>
      <dgm:spPr/>
      <dgm:t>
        <a:bodyPr/>
        <a:lstStyle/>
        <a:p>
          <a:endParaRPr lang="ru-RU"/>
        </a:p>
      </dgm:t>
    </dgm:pt>
    <dgm:pt modelId="{1624A8DF-7A2C-4DB7-8967-030A2C29A386}" type="sibTrans" cxnId="{BE012F63-92B8-494D-BCFD-8CD48E979E16}">
      <dgm:prSet/>
      <dgm:spPr/>
      <dgm:t>
        <a:bodyPr/>
        <a:lstStyle/>
        <a:p>
          <a:endParaRPr lang="ru-RU"/>
        </a:p>
      </dgm:t>
    </dgm:pt>
    <dgm:pt modelId="{77F7641E-37C0-4AFF-9E15-8F1D8B4E2D8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E33654-F262-4D26-917E-4948023A95E5}" type="parTrans" cxnId="{5D9AC834-DE64-464F-805F-ABD127FE134E}">
      <dgm:prSet/>
      <dgm:spPr/>
      <dgm:t>
        <a:bodyPr/>
        <a:lstStyle/>
        <a:p>
          <a:endParaRPr lang="ru-RU"/>
        </a:p>
      </dgm:t>
    </dgm:pt>
    <dgm:pt modelId="{D4F67536-4777-4FF5-B585-8126460D203F}" type="sibTrans" cxnId="{5D9AC834-DE64-464F-805F-ABD127FE134E}">
      <dgm:prSet/>
      <dgm:spPr/>
      <dgm:t>
        <a:bodyPr/>
        <a:lstStyle/>
        <a:p>
          <a:endParaRPr lang="ru-RU"/>
        </a:p>
      </dgm:t>
    </dgm:pt>
    <dgm:pt modelId="{AA46335A-165A-48C1-987E-F11BD36E790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DCDE12-B4C2-47B5-A98A-C5BBDBDA1CE2}" type="parTrans" cxnId="{6ED0D150-0764-46AE-B444-FFE8799E55CD}">
      <dgm:prSet/>
      <dgm:spPr/>
      <dgm:t>
        <a:bodyPr/>
        <a:lstStyle/>
        <a:p>
          <a:endParaRPr lang="ru-RU"/>
        </a:p>
      </dgm:t>
    </dgm:pt>
    <dgm:pt modelId="{DE28F4AA-351A-41AB-B397-5B8F1B36088F}" type="sibTrans" cxnId="{6ED0D150-0764-46AE-B444-FFE8799E55CD}">
      <dgm:prSet/>
      <dgm:spPr/>
      <dgm:t>
        <a:bodyPr/>
        <a:lstStyle/>
        <a:p>
          <a:endParaRPr lang="ru-RU"/>
        </a:p>
      </dgm:t>
    </dgm:pt>
    <dgm:pt modelId="{E258BA33-990D-4D2E-AA35-5201036338F9}">
      <dgm:prSet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Определила компетенции Союза (внешняя политика, внешняя торговля, обороноспособность, пути сообщения)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F937B45-EF5B-463B-B992-C54B8FB08777}" type="parTrans" cxnId="{B4C953DA-141E-4AB4-9D24-91E499483B72}">
      <dgm:prSet/>
      <dgm:spPr/>
      <dgm:t>
        <a:bodyPr/>
        <a:lstStyle/>
        <a:p>
          <a:endParaRPr lang="ru-RU"/>
        </a:p>
      </dgm:t>
    </dgm:pt>
    <dgm:pt modelId="{7D4E7CF4-8FC6-47AF-B758-A7702B2D36ED}" type="sibTrans" cxnId="{B4C953DA-141E-4AB4-9D24-91E499483B72}">
      <dgm:prSet/>
      <dgm:spPr/>
      <dgm:t>
        <a:bodyPr/>
        <a:lstStyle/>
        <a:p>
          <a:endParaRPr lang="ru-RU"/>
        </a:p>
      </dgm:t>
    </dgm:pt>
    <dgm:pt modelId="{40C1882D-B6DB-480D-B7D9-AE9679F168F3}">
      <dgm:prSet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Оформила представительные и исполнительные союзные власти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AF7EFD6-62E2-44C2-A7E8-7168DF0DA4B8}" type="parTrans" cxnId="{01813520-9FB4-4C43-B2D5-C510F2DD575D}">
      <dgm:prSet/>
      <dgm:spPr/>
      <dgm:t>
        <a:bodyPr/>
        <a:lstStyle/>
        <a:p>
          <a:endParaRPr lang="ru-RU"/>
        </a:p>
      </dgm:t>
    </dgm:pt>
    <dgm:pt modelId="{99F79B15-6037-4176-A771-1BC98908B4C9}" type="sibTrans" cxnId="{01813520-9FB4-4C43-B2D5-C510F2DD575D}">
      <dgm:prSet/>
      <dgm:spPr/>
      <dgm:t>
        <a:bodyPr/>
        <a:lstStyle/>
        <a:p>
          <a:endParaRPr lang="ru-RU"/>
        </a:p>
      </dgm:t>
    </dgm:pt>
    <dgm:pt modelId="{1A955E2B-FB4E-4B5E-A537-26A906555AC8}" type="pres">
      <dgm:prSet presAssocID="{55831A63-534C-4EC5-9A40-A5CB1D7F37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F72634-B7A6-475B-9F4A-98F2BD8B6DB9}" type="pres">
      <dgm:prSet presAssocID="{75FC8CEF-BF72-4504-AE21-B145B59D6225}" presName="roof" presStyleLbl="dkBgShp" presStyleIdx="0" presStyleCnt="2"/>
      <dgm:spPr/>
      <dgm:t>
        <a:bodyPr/>
        <a:lstStyle/>
        <a:p>
          <a:endParaRPr lang="ru-RU"/>
        </a:p>
      </dgm:t>
    </dgm:pt>
    <dgm:pt modelId="{6CBB0CDA-5FD7-45B8-8743-98C1ED946649}" type="pres">
      <dgm:prSet presAssocID="{75FC8CEF-BF72-4504-AE21-B145B59D6225}" presName="pillars" presStyleCnt="0"/>
      <dgm:spPr/>
    </dgm:pt>
    <dgm:pt modelId="{88A567A1-5C3D-4049-AA32-5EA49FCD8C93}" type="pres">
      <dgm:prSet presAssocID="{75FC8CEF-BF72-4504-AE21-B145B59D622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FD98C-E85B-42B9-B0FC-AC4F14314BD2}" type="pres">
      <dgm:prSet presAssocID="{E258BA33-990D-4D2E-AA35-5201036338F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4EDFE-5B7E-44E4-84AE-E6698AE37752}" type="pres">
      <dgm:prSet presAssocID="{F9F9D431-7AAE-41D0-A72C-E2E9D9E77A8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2B0AF-6429-4239-B6CD-3B5F7DADD59C}" type="pres">
      <dgm:prSet presAssocID="{75FC8CEF-BF72-4504-AE21-B145B59D6225}" presName="base" presStyleLbl="dkBgShp" presStyleIdx="1" presStyleCnt="2"/>
      <dgm:spPr/>
    </dgm:pt>
  </dgm:ptLst>
  <dgm:cxnLst>
    <dgm:cxn modelId="{A64AF815-F26D-42DE-B0AB-8095A949D326}" type="presOf" srcId="{75FC8CEF-BF72-4504-AE21-B145B59D6225}" destId="{63F72634-B7A6-475B-9F4A-98F2BD8B6DB9}" srcOrd="0" destOrd="0" presId="urn:microsoft.com/office/officeart/2005/8/layout/hList3"/>
    <dgm:cxn modelId="{B991F3C5-B376-47DD-948D-8F746AC22D53}" srcId="{55831A63-534C-4EC5-9A40-A5CB1D7F3753}" destId="{75FC8CEF-BF72-4504-AE21-B145B59D6225}" srcOrd="0" destOrd="0" parTransId="{8B925456-CE0E-40B8-B33D-A39F017CD710}" sibTransId="{019F82BD-A2A8-48D3-8557-24C91375882A}"/>
    <dgm:cxn modelId="{B4C953DA-141E-4AB4-9D24-91E499483B72}" srcId="{75FC8CEF-BF72-4504-AE21-B145B59D6225}" destId="{E258BA33-990D-4D2E-AA35-5201036338F9}" srcOrd="1" destOrd="0" parTransId="{CF937B45-EF5B-463B-B992-C54B8FB08777}" sibTransId="{7D4E7CF4-8FC6-47AF-B758-A7702B2D36ED}"/>
    <dgm:cxn modelId="{6ED0D150-0764-46AE-B444-FFE8799E55CD}" srcId="{55831A63-534C-4EC5-9A40-A5CB1D7F3753}" destId="{AA46335A-165A-48C1-987E-F11BD36E7906}" srcOrd="2" destOrd="0" parTransId="{07DCDE12-B4C2-47B5-A98A-C5BBDBDA1CE2}" sibTransId="{DE28F4AA-351A-41AB-B397-5B8F1B36088F}"/>
    <dgm:cxn modelId="{D2D0BDE0-907A-4E8A-A6CC-FDBF5A91FE5F}" type="presOf" srcId="{F9F9D431-7AAE-41D0-A72C-E2E9D9E77A86}" destId="{1094EDFE-5B7E-44E4-84AE-E6698AE37752}" srcOrd="0" destOrd="0" presId="urn:microsoft.com/office/officeart/2005/8/layout/hList3"/>
    <dgm:cxn modelId="{73C0CDDE-710F-4F09-8AA4-4FC4ADACBBAF}" type="presOf" srcId="{E258BA33-990D-4D2E-AA35-5201036338F9}" destId="{D10FD98C-E85B-42B9-B0FC-AC4F14314BD2}" srcOrd="0" destOrd="0" presId="urn:microsoft.com/office/officeart/2005/8/layout/hList3"/>
    <dgm:cxn modelId="{94D9D0E3-BDD8-4B02-86EC-5D8BDE196F00}" type="presOf" srcId="{55831A63-534C-4EC5-9A40-A5CB1D7F3753}" destId="{1A955E2B-FB4E-4B5E-A537-26A906555AC8}" srcOrd="0" destOrd="0" presId="urn:microsoft.com/office/officeart/2005/8/layout/hList3"/>
    <dgm:cxn modelId="{22A5FB7E-8436-438B-B990-D3339DF0DAF5}" type="presOf" srcId="{40C1882D-B6DB-480D-B7D9-AE9679F168F3}" destId="{88A567A1-5C3D-4049-AA32-5EA49FCD8C93}" srcOrd="0" destOrd="0" presId="urn:microsoft.com/office/officeart/2005/8/layout/hList3"/>
    <dgm:cxn modelId="{5D9AC834-DE64-464F-805F-ABD127FE134E}" srcId="{55831A63-534C-4EC5-9A40-A5CB1D7F3753}" destId="{77F7641E-37C0-4AFF-9E15-8F1D8B4E2D86}" srcOrd="1" destOrd="0" parTransId="{F9E33654-F262-4D26-917E-4948023A95E5}" sibTransId="{D4F67536-4777-4FF5-B585-8126460D203F}"/>
    <dgm:cxn modelId="{BE012F63-92B8-494D-BCFD-8CD48E979E16}" srcId="{75FC8CEF-BF72-4504-AE21-B145B59D6225}" destId="{F9F9D431-7AAE-41D0-A72C-E2E9D9E77A86}" srcOrd="2" destOrd="0" parTransId="{3DED8D68-EB33-46F2-8381-755E9109364A}" sibTransId="{1624A8DF-7A2C-4DB7-8967-030A2C29A386}"/>
    <dgm:cxn modelId="{01813520-9FB4-4C43-B2D5-C510F2DD575D}" srcId="{75FC8CEF-BF72-4504-AE21-B145B59D6225}" destId="{40C1882D-B6DB-480D-B7D9-AE9679F168F3}" srcOrd="0" destOrd="0" parTransId="{9AF7EFD6-62E2-44C2-A7E8-7168DF0DA4B8}" sibTransId="{99F79B15-6037-4176-A771-1BC98908B4C9}"/>
    <dgm:cxn modelId="{74264DA2-FB4B-4E6B-9F87-0C37551BB3AB}" type="presParOf" srcId="{1A955E2B-FB4E-4B5E-A537-26A906555AC8}" destId="{63F72634-B7A6-475B-9F4A-98F2BD8B6DB9}" srcOrd="0" destOrd="0" presId="urn:microsoft.com/office/officeart/2005/8/layout/hList3"/>
    <dgm:cxn modelId="{7D6672CC-E08A-4AC5-A0E4-708F08C65D91}" type="presParOf" srcId="{1A955E2B-FB4E-4B5E-A537-26A906555AC8}" destId="{6CBB0CDA-5FD7-45B8-8743-98C1ED946649}" srcOrd="1" destOrd="0" presId="urn:microsoft.com/office/officeart/2005/8/layout/hList3"/>
    <dgm:cxn modelId="{F983328C-3AC7-499B-9041-256706D7A163}" type="presParOf" srcId="{6CBB0CDA-5FD7-45B8-8743-98C1ED946649}" destId="{88A567A1-5C3D-4049-AA32-5EA49FCD8C93}" srcOrd="0" destOrd="0" presId="urn:microsoft.com/office/officeart/2005/8/layout/hList3"/>
    <dgm:cxn modelId="{0D64B73B-C9ED-4E2B-A32A-CB791BB49DBC}" type="presParOf" srcId="{6CBB0CDA-5FD7-45B8-8743-98C1ED946649}" destId="{D10FD98C-E85B-42B9-B0FC-AC4F14314BD2}" srcOrd="1" destOrd="0" presId="urn:microsoft.com/office/officeart/2005/8/layout/hList3"/>
    <dgm:cxn modelId="{AE88E23D-D16C-4317-9D63-8E36B7911EE7}" type="presParOf" srcId="{6CBB0CDA-5FD7-45B8-8743-98C1ED946649}" destId="{1094EDFE-5B7E-44E4-84AE-E6698AE37752}" srcOrd="2" destOrd="0" presId="urn:microsoft.com/office/officeart/2005/8/layout/hList3"/>
    <dgm:cxn modelId="{83CEAB00-9C60-4F23-9172-D4448B771606}" type="presParOf" srcId="{1A955E2B-FB4E-4B5E-A537-26A906555AC8}" destId="{8C52B0AF-6429-4239-B6CD-3B5F7DADD5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C5B658-71CB-43F7-9261-75E9565238A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3B408-ECB8-4BBF-A326-6504871242F3}">
      <dgm:prSet phldrT="[Текст]"/>
      <dgm:spPr/>
      <dgm:t>
        <a:bodyPr/>
        <a:lstStyle/>
        <a:p>
          <a:endParaRPr lang="ru-RU" dirty="0"/>
        </a:p>
      </dgm:t>
    </dgm:pt>
    <dgm:pt modelId="{6540A72C-ED38-45E9-9EEC-CA55FA02140E}" type="sibTrans" cxnId="{F85BD756-7503-478A-8C6A-0C56902B7659}">
      <dgm:prSet/>
      <dgm:spPr/>
      <dgm:t>
        <a:bodyPr/>
        <a:lstStyle/>
        <a:p>
          <a:endParaRPr lang="ru-RU"/>
        </a:p>
      </dgm:t>
    </dgm:pt>
    <dgm:pt modelId="{8FF8148B-B8FC-4CB5-8C13-829268DC478D}" type="parTrans" cxnId="{F85BD756-7503-478A-8C6A-0C56902B7659}">
      <dgm:prSet/>
      <dgm:spPr/>
      <dgm:t>
        <a:bodyPr/>
        <a:lstStyle/>
        <a:p>
          <a:endParaRPr lang="ru-RU"/>
        </a:p>
      </dgm:t>
    </dgm:pt>
    <dgm:pt modelId="{BD85A26C-BCA3-481F-AEE9-E080CA345E51}" type="pres">
      <dgm:prSet presAssocID="{77C5B658-71CB-43F7-9261-75E9565238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86A8B-3AF7-4040-ACF1-F934090403CF}" type="pres">
      <dgm:prSet presAssocID="{4DA3B408-ECB8-4BBF-A326-6504871242F3}" presName="compNode" presStyleCnt="0"/>
      <dgm:spPr/>
    </dgm:pt>
    <dgm:pt modelId="{1691D092-7566-42E3-BFF0-9AF2AAC95361}" type="pres">
      <dgm:prSet presAssocID="{4DA3B408-ECB8-4BBF-A326-6504871242F3}" presName="pictRect" presStyleLbl="node1" presStyleIdx="0" presStyleCnt="1" custScaleX="115087" custScaleY="207978" custLinFactNeighborX="839" custLinFactNeighborY="-22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005A82-BA8D-45A7-97B6-9545A7255162}" type="pres">
      <dgm:prSet presAssocID="{4DA3B408-ECB8-4BBF-A326-6504871242F3}" presName="textRect" presStyleLbl="revTx" presStyleIdx="0" presStyleCnt="1" custLinFactX="-15905" custLinFactY="-100000" custLinFactNeighborX="-100000" custLinFactNeighborY="-16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81B793-864A-45A2-A3DA-9602960D1E72}" type="presOf" srcId="{77C5B658-71CB-43F7-9261-75E9565238A1}" destId="{BD85A26C-BCA3-481F-AEE9-E080CA345E51}" srcOrd="0" destOrd="0" presId="urn:microsoft.com/office/officeart/2005/8/layout/pList1#1"/>
    <dgm:cxn modelId="{F85BD756-7503-478A-8C6A-0C56902B7659}" srcId="{77C5B658-71CB-43F7-9261-75E9565238A1}" destId="{4DA3B408-ECB8-4BBF-A326-6504871242F3}" srcOrd="0" destOrd="0" parTransId="{8FF8148B-B8FC-4CB5-8C13-829268DC478D}" sibTransId="{6540A72C-ED38-45E9-9EEC-CA55FA02140E}"/>
    <dgm:cxn modelId="{DE55887E-C3A6-456B-AB39-DE667B235080}" type="presOf" srcId="{4DA3B408-ECB8-4BBF-A326-6504871242F3}" destId="{54005A82-BA8D-45A7-97B6-9545A7255162}" srcOrd="0" destOrd="0" presId="urn:microsoft.com/office/officeart/2005/8/layout/pList1#1"/>
    <dgm:cxn modelId="{912ED96F-CD75-4857-92E2-01C698E8D43F}" type="presParOf" srcId="{BD85A26C-BCA3-481F-AEE9-E080CA345E51}" destId="{94E86A8B-3AF7-4040-ACF1-F934090403CF}" srcOrd="0" destOrd="0" presId="urn:microsoft.com/office/officeart/2005/8/layout/pList1#1"/>
    <dgm:cxn modelId="{B81D77DC-80DF-4CFA-A8AA-168EB53D915C}" type="presParOf" srcId="{94E86A8B-3AF7-4040-ACF1-F934090403CF}" destId="{1691D092-7566-42E3-BFF0-9AF2AAC95361}" srcOrd="0" destOrd="0" presId="urn:microsoft.com/office/officeart/2005/8/layout/pList1#1"/>
    <dgm:cxn modelId="{FD10D3C5-6035-445D-9431-AA92CDF27A58}" type="presParOf" srcId="{94E86A8B-3AF7-4040-ACF1-F934090403CF}" destId="{54005A82-BA8D-45A7-97B6-9545A725516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90118A-8804-46B6-97C0-8551A226B9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D6023A-2B58-40B3-8FF1-1C8671CABB22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bg1"/>
              </a:solidFill>
            </a:rPr>
            <a:t>Всесоюзный съезд Советов</a:t>
          </a:r>
          <a:endParaRPr lang="en-GB" sz="1400" b="0" dirty="0" smtClean="0">
            <a:solidFill>
              <a:schemeClr val="bg1"/>
            </a:solidFill>
          </a:endParaRPr>
        </a:p>
        <a:p>
          <a:r>
            <a:rPr lang="en-GB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Собирался один раз в год) 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B1133A-B511-4F32-BD4E-81776CA84504}" type="parTrans" cxnId="{D845BD30-18B9-437B-8EB9-708772B1783E}">
      <dgm:prSet/>
      <dgm:spPr/>
      <dgm:t>
        <a:bodyPr/>
        <a:lstStyle/>
        <a:p>
          <a:endParaRPr lang="ru-RU"/>
        </a:p>
      </dgm:t>
    </dgm:pt>
    <dgm:pt modelId="{5A3F9ACC-2BDF-4402-8E66-A63564902C67}" type="sibTrans" cxnId="{D845BD30-18B9-437B-8EB9-708772B1783E}">
      <dgm:prSet/>
      <dgm:spPr/>
      <dgm:t>
        <a:bodyPr/>
        <a:lstStyle/>
        <a:p>
          <a:endParaRPr lang="ru-RU"/>
        </a:p>
      </dgm:t>
    </dgm:pt>
    <dgm:pt modelId="{08D7F4FB-F488-4F51-81FC-8E41EC44891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Центральный Исполнительный Комитет Советов</a:t>
          </a:r>
        </a:p>
        <a:p>
          <a:r>
            <a:rPr lang="ru-RU" sz="1200" b="1" smtClean="0">
              <a:solidFill>
                <a:schemeClr val="tx1">
                  <a:lumMod val="95000"/>
                  <a:lumOff val="5000"/>
                </a:schemeClr>
              </a:solidFill>
            </a:rPr>
            <a:t>(Руководил 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страной в период между Съездами)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990243-2227-4D17-A575-9B87800811FD}" type="parTrans" cxnId="{DAC2ECF7-3F8D-445C-8215-51D1D9E9CDE7}">
      <dgm:prSet/>
      <dgm:spPr/>
      <dgm:t>
        <a:bodyPr/>
        <a:lstStyle/>
        <a:p>
          <a:endParaRPr lang="ru-RU"/>
        </a:p>
      </dgm:t>
    </dgm:pt>
    <dgm:pt modelId="{2E12A207-E2E0-4F13-9B02-6C49E6BA2048}" type="sibTrans" cxnId="{DAC2ECF7-3F8D-445C-8215-51D1D9E9CDE7}">
      <dgm:prSet/>
      <dgm:spPr/>
      <dgm:t>
        <a:bodyPr/>
        <a:lstStyle/>
        <a:p>
          <a:endParaRPr lang="ru-RU"/>
        </a:p>
      </dgm:t>
    </dgm:pt>
    <dgm:pt modelId="{52CA3CE4-EA1F-4186-9CAD-4CA3D351DD28}" type="asst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Союзный Совет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Представители союзных республик пропорционально населению)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5906E9-6A78-49EE-AAFC-FB93A950B470}" type="parTrans" cxnId="{4C268555-8184-4348-9A31-536BFA7A4226}">
      <dgm:prSet/>
      <dgm:spPr/>
      <dgm:t>
        <a:bodyPr/>
        <a:lstStyle/>
        <a:p>
          <a:endParaRPr lang="ru-RU"/>
        </a:p>
      </dgm:t>
    </dgm:pt>
    <dgm:pt modelId="{30231AC0-34B2-454C-8FB9-A56A4E735C2E}" type="sibTrans" cxnId="{4C268555-8184-4348-9A31-536BFA7A4226}">
      <dgm:prSet/>
      <dgm:spPr/>
      <dgm:t>
        <a:bodyPr/>
        <a:lstStyle/>
        <a:p>
          <a:endParaRPr lang="ru-RU"/>
        </a:p>
      </dgm:t>
    </dgm:pt>
    <dgm:pt modelId="{186445A2-F5AF-4E0E-8D03-C977B6DDCCDB}" type="asst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Совет национальностей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Пять представителей от союзной автономной республики и один от автономной области)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F462AD-EBD1-4971-A492-9225A90A7C9F}" type="parTrans" cxnId="{A39F287E-049D-4855-BEF0-F5FD73A44910}">
      <dgm:prSet/>
      <dgm:spPr/>
      <dgm:t>
        <a:bodyPr/>
        <a:lstStyle/>
        <a:p>
          <a:endParaRPr lang="ru-RU"/>
        </a:p>
      </dgm:t>
    </dgm:pt>
    <dgm:pt modelId="{70EB74D3-39A6-4E62-8572-2A7F4F0FA3EB}" type="sibTrans" cxnId="{A39F287E-049D-4855-BEF0-F5FD73A44910}">
      <dgm:prSet/>
      <dgm:spPr/>
      <dgm:t>
        <a:bodyPr/>
        <a:lstStyle/>
        <a:p>
          <a:endParaRPr lang="ru-RU"/>
        </a:p>
      </dgm:t>
    </dgm:pt>
    <dgm:pt modelId="{30B45A3A-3669-4DDA-A51C-B1D498959A53}" type="pres">
      <dgm:prSet presAssocID="{7F90118A-8804-46B6-97C0-8551A226B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723BDF-CBB0-439C-BDB1-399993077809}" type="pres">
      <dgm:prSet presAssocID="{00D6023A-2B58-40B3-8FF1-1C8671CABB22}" presName="hierRoot1" presStyleCnt="0">
        <dgm:presLayoutVars>
          <dgm:hierBranch val="init"/>
        </dgm:presLayoutVars>
      </dgm:prSet>
      <dgm:spPr/>
    </dgm:pt>
    <dgm:pt modelId="{1BB2D783-D420-4639-AC59-78CAC52F153F}" type="pres">
      <dgm:prSet presAssocID="{00D6023A-2B58-40B3-8FF1-1C8671CABB22}" presName="rootComposite1" presStyleCnt="0"/>
      <dgm:spPr/>
    </dgm:pt>
    <dgm:pt modelId="{AD89C9EE-BB7D-4335-A4A6-8F058127A159}" type="pres">
      <dgm:prSet presAssocID="{00D6023A-2B58-40B3-8FF1-1C8671CABB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5AF13-00BE-4360-8176-5EDD50B2FC8F}" type="pres">
      <dgm:prSet presAssocID="{00D6023A-2B58-40B3-8FF1-1C8671CABB2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4E8BE7B-F4DF-4680-8A90-E8D1636B54C4}" type="pres">
      <dgm:prSet presAssocID="{00D6023A-2B58-40B3-8FF1-1C8671CABB22}" presName="hierChild2" presStyleCnt="0"/>
      <dgm:spPr/>
    </dgm:pt>
    <dgm:pt modelId="{65283C81-616B-45E9-9E19-AAB4998AC94D}" type="pres">
      <dgm:prSet presAssocID="{16990243-2227-4D17-A575-9B87800811FD}" presName="Name37" presStyleLbl="parChTrans1D2" presStyleIdx="0" presStyleCnt="1"/>
      <dgm:spPr/>
      <dgm:t>
        <a:bodyPr/>
        <a:lstStyle/>
        <a:p>
          <a:endParaRPr lang="ru-RU"/>
        </a:p>
      </dgm:t>
    </dgm:pt>
    <dgm:pt modelId="{135D8A1D-1DC2-4B9A-9B48-0A2D538FC722}" type="pres">
      <dgm:prSet presAssocID="{08D7F4FB-F488-4F51-81FC-8E41EC44891A}" presName="hierRoot2" presStyleCnt="0">
        <dgm:presLayoutVars>
          <dgm:hierBranch val="init"/>
        </dgm:presLayoutVars>
      </dgm:prSet>
      <dgm:spPr/>
    </dgm:pt>
    <dgm:pt modelId="{66D954C9-8477-4817-BBB4-CEC1BD99B63A}" type="pres">
      <dgm:prSet presAssocID="{08D7F4FB-F488-4F51-81FC-8E41EC44891A}" presName="rootComposite" presStyleCnt="0"/>
      <dgm:spPr/>
    </dgm:pt>
    <dgm:pt modelId="{2A1E8F55-9EF7-4D95-AEAA-7CF87F699E0C}" type="pres">
      <dgm:prSet presAssocID="{08D7F4FB-F488-4F51-81FC-8E41EC44891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DD397-5A06-48C7-AB16-BBFDCFF0C1E4}" type="pres">
      <dgm:prSet presAssocID="{08D7F4FB-F488-4F51-81FC-8E41EC44891A}" presName="rootConnector" presStyleLbl="node2" presStyleIdx="0" presStyleCnt="1"/>
      <dgm:spPr/>
      <dgm:t>
        <a:bodyPr/>
        <a:lstStyle/>
        <a:p>
          <a:endParaRPr lang="ru-RU"/>
        </a:p>
      </dgm:t>
    </dgm:pt>
    <dgm:pt modelId="{042FF87D-54D3-469E-AFFE-44CB662DFE9C}" type="pres">
      <dgm:prSet presAssocID="{08D7F4FB-F488-4F51-81FC-8E41EC44891A}" presName="hierChild4" presStyleCnt="0"/>
      <dgm:spPr/>
    </dgm:pt>
    <dgm:pt modelId="{DDD1693C-F519-49D8-8BAD-90CF928862A4}" type="pres">
      <dgm:prSet presAssocID="{08D7F4FB-F488-4F51-81FC-8E41EC44891A}" presName="hierChild5" presStyleCnt="0"/>
      <dgm:spPr/>
    </dgm:pt>
    <dgm:pt modelId="{8A2D6EE3-3AF0-4957-B1A4-D0CA87885CC1}" type="pres">
      <dgm:prSet presAssocID="{BF5906E9-6A78-49EE-AAFC-FB93A950B470}" presName="Name111" presStyleLbl="parChTrans1D3" presStyleIdx="0" presStyleCnt="2"/>
      <dgm:spPr/>
      <dgm:t>
        <a:bodyPr/>
        <a:lstStyle/>
        <a:p>
          <a:endParaRPr lang="ru-RU"/>
        </a:p>
      </dgm:t>
    </dgm:pt>
    <dgm:pt modelId="{4B0865E9-45B8-404B-BC16-708FF04150AE}" type="pres">
      <dgm:prSet presAssocID="{52CA3CE4-EA1F-4186-9CAD-4CA3D351DD28}" presName="hierRoot3" presStyleCnt="0">
        <dgm:presLayoutVars>
          <dgm:hierBranch val="init"/>
        </dgm:presLayoutVars>
      </dgm:prSet>
      <dgm:spPr/>
    </dgm:pt>
    <dgm:pt modelId="{62B16360-5807-43EE-9116-AA19C062BE27}" type="pres">
      <dgm:prSet presAssocID="{52CA3CE4-EA1F-4186-9CAD-4CA3D351DD28}" presName="rootComposite3" presStyleCnt="0"/>
      <dgm:spPr/>
    </dgm:pt>
    <dgm:pt modelId="{16A46036-952B-468F-A863-F0956CAAD2C5}" type="pres">
      <dgm:prSet presAssocID="{52CA3CE4-EA1F-4186-9CAD-4CA3D351DD28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F2B10-77D4-443B-9092-8901E6087459}" type="pres">
      <dgm:prSet presAssocID="{52CA3CE4-EA1F-4186-9CAD-4CA3D351DD28}" presName="rootConnector3" presStyleLbl="asst2" presStyleIdx="0" presStyleCnt="2"/>
      <dgm:spPr/>
      <dgm:t>
        <a:bodyPr/>
        <a:lstStyle/>
        <a:p>
          <a:endParaRPr lang="ru-RU"/>
        </a:p>
      </dgm:t>
    </dgm:pt>
    <dgm:pt modelId="{F59A9529-5DD4-467C-90D1-569F80C6F038}" type="pres">
      <dgm:prSet presAssocID="{52CA3CE4-EA1F-4186-9CAD-4CA3D351DD28}" presName="hierChild6" presStyleCnt="0"/>
      <dgm:spPr/>
    </dgm:pt>
    <dgm:pt modelId="{08028573-D3E3-4388-A189-456F1AB42E28}" type="pres">
      <dgm:prSet presAssocID="{52CA3CE4-EA1F-4186-9CAD-4CA3D351DD28}" presName="hierChild7" presStyleCnt="0"/>
      <dgm:spPr/>
    </dgm:pt>
    <dgm:pt modelId="{4FE72C5B-E92F-48EB-8411-E55B1089AFBC}" type="pres">
      <dgm:prSet presAssocID="{5DF462AD-EBD1-4971-A492-9225A90A7C9F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07CE94ED-D01F-4F48-AFFC-8444BC9DBE6F}" type="pres">
      <dgm:prSet presAssocID="{186445A2-F5AF-4E0E-8D03-C977B6DDCCDB}" presName="hierRoot3" presStyleCnt="0">
        <dgm:presLayoutVars>
          <dgm:hierBranch val="init"/>
        </dgm:presLayoutVars>
      </dgm:prSet>
      <dgm:spPr/>
    </dgm:pt>
    <dgm:pt modelId="{BA9ADF18-8D04-4FE2-9752-0A8BD9933D28}" type="pres">
      <dgm:prSet presAssocID="{186445A2-F5AF-4E0E-8D03-C977B6DDCCDB}" presName="rootComposite3" presStyleCnt="0"/>
      <dgm:spPr/>
    </dgm:pt>
    <dgm:pt modelId="{EF4895DF-7BCF-4F99-8568-8455EAEA6559}" type="pres">
      <dgm:prSet presAssocID="{186445A2-F5AF-4E0E-8D03-C977B6DDCCDB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826873-3148-41E1-ACB4-0F4C4F691961}" type="pres">
      <dgm:prSet presAssocID="{186445A2-F5AF-4E0E-8D03-C977B6DDCCDB}" presName="rootConnector3" presStyleLbl="asst2" presStyleIdx="1" presStyleCnt="2"/>
      <dgm:spPr/>
      <dgm:t>
        <a:bodyPr/>
        <a:lstStyle/>
        <a:p>
          <a:endParaRPr lang="ru-RU"/>
        </a:p>
      </dgm:t>
    </dgm:pt>
    <dgm:pt modelId="{0FAEE2BC-78AC-403F-AAC7-A124C5162E5B}" type="pres">
      <dgm:prSet presAssocID="{186445A2-F5AF-4E0E-8D03-C977B6DDCCDB}" presName="hierChild6" presStyleCnt="0"/>
      <dgm:spPr/>
    </dgm:pt>
    <dgm:pt modelId="{017E5E37-74E7-42D9-91DC-C2870FF5478A}" type="pres">
      <dgm:prSet presAssocID="{186445A2-F5AF-4E0E-8D03-C977B6DDCCDB}" presName="hierChild7" presStyleCnt="0"/>
      <dgm:spPr/>
    </dgm:pt>
    <dgm:pt modelId="{6B19C92C-ACAF-4C64-94CB-2EBD37784318}" type="pres">
      <dgm:prSet presAssocID="{00D6023A-2B58-40B3-8FF1-1C8671CABB22}" presName="hierChild3" presStyleCnt="0"/>
      <dgm:spPr/>
    </dgm:pt>
  </dgm:ptLst>
  <dgm:cxnLst>
    <dgm:cxn modelId="{3D186EE1-2F6F-43CA-98F8-CD22DA698247}" type="presOf" srcId="{08D7F4FB-F488-4F51-81FC-8E41EC44891A}" destId="{2A1E8F55-9EF7-4D95-AEAA-7CF87F699E0C}" srcOrd="0" destOrd="0" presId="urn:microsoft.com/office/officeart/2005/8/layout/orgChart1"/>
    <dgm:cxn modelId="{F81A0EE5-5086-405E-9CC7-9AD29D9F008E}" type="presOf" srcId="{186445A2-F5AF-4E0E-8D03-C977B6DDCCDB}" destId="{24826873-3148-41E1-ACB4-0F4C4F691961}" srcOrd="1" destOrd="0" presId="urn:microsoft.com/office/officeart/2005/8/layout/orgChart1"/>
    <dgm:cxn modelId="{AD7B031F-DA12-44A3-A3A8-131013568BB6}" type="presOf" srcId="{5DF462AD-EBD1-4971-A492-9225A90A7C9F}" destId="{4FE72C5B-E92F-48EB-8411-E55B1089AFBC}" srcOrd="0" destOrd="0" presId="urn:microsoft.com/office/officeart/2005/8/layout/orgChart1"/>
    <dgm:cxn modelId="{EC608B48-ECCC-48CA-8727-EBAD0343263B}" type="presOf" srcId="{52CA3CE4-EA1F-4186-9CAD-4CA3D351DD28}" destId="{D77F2B10-77D4-443B-9092-8901E6087459}" srcOrd="1" destOrd="0" presId="urn:microsoft.com/office/officeart/2005/8/layout/orgChart1"/>
    <dgm:cxn modelId="{4C268555-8184-4348-9A31-536BFA7A4226}" srcId="{08D7F4FB-F488-4F51-81FC-8E41EC44891A}" destId="{52CA3CE4-EA1F-4186-9CAD-4CA3D351DD28}" srcOrd="0" destOrd="0" parTransId="{BF5906E9-6A78-49EE-AAFC-FB93A950B470}" sibTransId="{30231AC0-34B2-454C-8FB9-A56A4E735C2E}"/>
    <dgm:cxn modelId="{FDD13B84-43A1-447E-8156-C800C246EB60}" type="presOf" srcId="{BF5906E9-6A78-49EE-AAFC-FB93A950B470}" destId="{8A2D6EE3-3AF0-4957-B1A4-D0CA87885CC1}" srcOrd="0" destOrd="0" presId="urn:microsoft.com/office/officeart/2005/8/layout/orgChart1"/>
    <dgm:cxn modelId="{FD11E674-DC37-469A-B8B6-7C82F979FA10}" type="presOf" srcId="{16990243-2227-4D17-A575-9B87800811FD}" destId="{65283C81-616B-45E9-9E19-AAB4998AC94D}" srcOrd="0" destOrd="0" presId="urn:microsoft.com/office/officeart/2005/8/layout/orgChart1"/>
    <dgm:cxn modelId="{7B380876-5757-495C-9944-9BA6806E3B4A}" type="presOf" srcId="{00D6023A-2B58-40B3-8FF1-1C8671CABB22}" destId="{AD89C9EE-BB7D-4335-A4A6-8F058127A159}" srcOrd="0" destOrd="0" presId="urn:microsoft.com/office/officeart/2005/8/layout/orgChart1"/>
    <dgm:cxn modelId="{A39F287E-049D-4855-BEF0-F5FD73A44910}" srcId="{08D7F4FB-F488-4F51-81FC-8E41EC44891A}" destId="{186445A2-F5AF-4E0E-8D03-C977B6DDCCDB}" srcOrd="1" destOrd="0" parTransId="{5DF462AD-EBD1-4971-A492-9225A90A7C9F}" sibTransId="{70EB74D3-39A6-4E62-8572-2A7F4F0FA3EB}"/>
    <dgm:cxn modelId="{A8F2AEF9-C736-45B4-B6C5-0148118D00E3}" type="presOf" srcId="{08D7F4FB-F488-4F51-81FC-8E41EC44891A}" destId="{12BDD397-5A06-48C7-AB16-BBFDCFF0C1E4}" srcOrd="1" destOrd="0" presId="urn:microsoft.com/office/officeart/2005/8/layout/orgChart1"/>
    <dgm:cxn modelId="{AF01C6E4-9B68-4422-9293-4E19CAFD8B88}" type="presOf" srcId="{00D6023A-2B58-40B3-8FF1-1C8671CABB22}" destId="{FFA5AF13-00BE-4360-8176-5EDD50B2FC8F}" srcOrd="1" destOrd="0" presId="urn:microsoft.com/office/officeart/2005/8/layout/orgChart1"/>
    <dgm:cxn modelId="{392D91D3-893F-47F1-A2E4-2C505C57BDF8}" type="presOf" srcId="{52CA3CE4-EA1F-4186-9CAD-4CA3D351DD28}" destId="{16A46036-952B-468F-A863-F0956CAAD2C5}" srcOrd="0" destOrd="0" presId="urn:microsoft.com/office/officeart/2005/8/layout/orgChart1"/>
    <dgm:cxn modelId="{43A63DA4-9558-44FC-9453-5439556B4B80}" type="presOf" srcId="{186445A2-F5AF-4E0E-8D03-C977B6DDCCDB}" destId="{EF4895DF-7BCF-4F99-8568-8455EAEA6559}" srcOrd="0" destOrd="0" presId="urn:microsoft.com/office/officeart/2005/8/layout/orgChart1"/>
    <dgm:cxn modelId="{7031D22F-AAF1-4AA6-A24F-F4C90E9A35BB}" type="presOf" srcId="{7F90118A-8804-46B6-97C0-8551A226B9B5}" destId="{30B45A3A-3669-4DDA-A51C-B1D498959A53}" srcOrd="0" destOrd="0" presId="urn:microsoft.com/office/officeart/2005/8/layout/orgChart1"/>
    <dgm:cxn modelId="{DAC2ECF7-3F8D-445C-8215-51D1D9E9CDE7}" srcId="{00D6023A-2B58-40B3-8FF1-1C8671CABB22}" destId="{08D7F4FB-F488-4F51-81FC-8E41EC44891A}" srcOrd="0" destOrd="0" parTransId="{16990243-2227-4D17-A575-9B87800811FD}" sibTransId="{2E12A207-E2E0-4F13-9B02-6C49E6BA2048}"/>
    <dgm:cxn modelId="{D845BD30-18B9-437B-8EB9-708772B1783E}" srcId="{7F90118A-8804-46B6-97C0-8551A226B9B5}" destId="{00D6023A-2B58-40B3-8FF1-1C8671CABB22}" srcOrd="0" destOrd="0" parTransId="{DBB1133A-B511-4F32-BD4E-81776CA84504}" sibTransId="{5A3F9ACC-2BDF-4402-8E66-A63564902C67}"/>
    <dgm:cxn modelId="{FC204F9A-3EC2-4E71-90DC-0B64A0996FB1}" type="presParOf" srcId="{30B45A3A-3669-4DDA-A51C-B1D498959A53}" destId="{CD723BDF-CBB0-439C-BDB1-399993077809}" srcOrd="0" destOrd="0" presId="urn:microsoft.com/office/officeart/2005/8/layout/orgChart1"/>
    <dgm:cxn modelId="{CF798D8D-9CB7-4C2A-9FB3-1AEE1DACEEC6}" type="presParOf" srcId="{CD723BDF-CBB0-439C-BDB1-399993077809}" destId="{1BB2D783-D420-4639-AC59-78CAC52F153F}" srcOrd="0" destOrd="0" presId="urn:microsoft.com/office/officeart/2005/8/layout/orgChart1"/>
    <dgm:cxn modelId="{2BD91336-586A-49C9-8E09-AB0664969765}" type="presParOf" srcId="{1BB2D783-D420-4639-AC59-78CAC52F153F}" destId="{AD89C9EE-BB7D-4335-A4A6-8F058127A159}" srcOrd="0" destOrd="0" presId="urn:microsoft.com/office/officeart/2005/8/layout/orgChart1"/>
    <dgm:cxn modelId="{10F902BD-944B-4ACF-A71A-535128C961BA}" type="presParOf" srcId="{1BB2D783-D420-4639-AC59-78CAC52F153F}" destId="{FFA5AF13-00BE-4360-8176-5EDD50B2FC8F}" srcOrd="1" destOrd="0" presId="urn:microsoft.com/office/officeart/2005/8/layout/orgChart1"/>
    <dgm:cxn modelId="{78B10C91-4C98-40CD-BC38-E9D05CA1DE92}" type="presParOf" srcId="{CD723BDF-CBB0-439C-BDB1-399993077809}" destId="{C4E8BE7B-F4DF-4680-8A90-E8D1636B54C4}" srcOrd="1" destOrd="0" presId="urn:microsoft.com/office/officeart/2005/8/layout/orgChart1"/>
    <dgm:cxn modelId="{BAD12CC3-3E72-4287-A98D-AE0E6DFDC837}" type="presParOf" srcId="{C4E8BE7B-F4DF-4680-8A90-E8D1636B54C4}" destId="{65283C81-616B-45E9-9E19-AAB4998AC94D}" srcOrd="0" destOrd="0" presId="urn:microsoft.com/office/officeart/2005/8/layout/orgChart1"/>
    <dgm:cxn modelId="{A1D707D9-8A64-4C3E-B14C-4FF80531B121}" type="presParOf" srcId="{C4E8BE7B-F4DF-4680-8A90-E8D1636B54C4}" destId="{135D8A1D-1DC2-4B9A-9B48-0A2D538FC722}" srcOrd="1" destOrd="0" presId="urn:microsoft.com/office/officeart/2005/8/layout/orgChart1"/>
    <dgm:cxn modelId="{7BB829F1-8090-4838-80E8-3C95303A60DD}" type="presParOf" srcId="{135D8A1D-1DC2-4B9A-9B48-0A2D538FC722}" destId="{66D954C9-8477-4817-BBB4-CEC1BD99B63A}" srcOrd="0" destOrd="0" presId="urn:microsoft.com/office/officeart/2005/8/layout/orgChart1"/>
    <dgm:cxn modelId="{53603348-9AEA-49BD-856F-58E0FBFFC74D}" type="presParOf" srcId="{66D954C9-8477-4817-BBB4-CEC1BD99B63A}" destId="{2A1E8F55-9EF7-4D95-AEAA-7CF87F699E0C}" srcOrd="0" destOrd="0" presId="urn:microsoft.com/office/officeart/2005/8/layout/orgChart1"/>
    <dgm:cxn modelId="{5AE26119-89F1-456F-B038-4884E6B130E5}" type="presParOf" srcId="{66D954C9-8477-4817-BBB4-CEC1BD99B63A}" destId="{12BDD397-5A06-48C7-AB16-BBFDCFF0C1E4}" srcOrd="1" destOrd="0" presId="urn:microsoft.com/office/officeart/2005/8/layout/orgChart1"/>
    <dgm:cxn modelId="{0B41E052-61CA-44F1-8DE3-190B9021B8E8}" type="presParOf" srcId="{135D8A1D-1DC2-4B9A-9B48-0A2D538FC722}" destId="{042FF87D-54D3-469E-AFFE-44CB662DFE9C}" srcOrd="1" destOrd="0" presId="urn:microsoft.com/office/officeart/2005/8/layout/orgChart1"/>
    <dgm:cxn modelId="{16C10417-4174-4D3C-ABA5-2D2993F94602}" type="presParOf" srcId="{135D8A1D-1DC2-4B9A-9B48-0A2D538FC722}" destId="{DDD1693C-F519-49D8-8BAD-90CF928862A4}" srcOrd="2" destOrd="0" presId="urn:microsoft.com/office/officeart/2005/8/layout/orgChart1"/>
    <dgm:cxn modelId="{4395AFBF-C99C-4E5F-A101-CE172790D601}" type="presParOf" srcId="{DDD1693C-F519-49D8-8BAD-90CF928862A4}" destId="{8A2D6EE3-3AF0-4957-B1A4-D0CA87885CC1}" srcOrd="0" destOrd="0" presId="urn:microsoft.com/office/officeart/2005/8/layout/orgChart1"/>
    <dgm:cxn modelId="{017BF584-9BD5-40B9-9F30-20DD671D2332}" type="presParOf" srcId="{DDD1693C-F519-49D8-8BAD-90CF928862A4}" destId="{4B0865E9-45B8-404B-BC16-708FF04150AE}" srcOrd="1" destOrd="0" presId="urn:microsoft.com/office/officeart/2005/8/layout/orgChart1"/>
    <dgm:cxn modelId="{D2225FD3-5219-4FB0-9A4A-8F86868858B6}" type="presParOf" srcId="{4B0865E9-45B8-404B-BC16-708FF04150AE}" destId="{62B16360-5807-43EE-9116-AA19C062BE27}" srcOrd="0" destOrd="0" presId="urn:microsoft.com/office/officeart/2005/8/layout/orgChart1"/>
    <dgm:cxn modelId="{3FD2D4EF-9372-45AF-BA03-B7D9207A733C}" type="presParOf" srcId="{62B16360-5807-43EE-9116-AA19C062BE27}" destId="{16A46036-952B-468F-A863-F0956CAAD2C5}" srcOrd="0" destOrd="0" presId="urn:microsoft.com/office/officeart/2005/8/layout/orgChart1"/>
    <dgm:cxn modelId="{7149CBA0-7834-4A29-980B-FBD3010481B3}" type="presParOf" srcId="{62B16360-5807-43EE-9116-AA19C062BE27}" destId="{D77F2B10-77D4-443B-9092-8901E6087459}" srcOrd="1" destOrd="0" presId="urn:microsoft.com/office/officeart/2005/8/layout/orgChart1"/>
    <dgm:cxn modelId="{3B8C728B-E31F-4745-B410-0ADA5C041715}" type="presParOf" srcId="{4B0865E9-45B8-404B-BC16-708FF04150AE}" destId="{F59A9529-5DD4-467C-90D1-569F80C6F038}" srcOrd="1" destOrd="0" presId="urn:microsoft.com/office/officeart/2005/8/layout/orgChart1"/>
    <dgm:cxn modelId="{F1DB5F9F-2E59-4939-AA8C-8CD0F9E8E642}" type="presParOf" srcId="{4B0865E9-45B8-404B-BC16-708FF04150AE}" destId="{08028573-D3E3-4388-A189-456F1AB42E28}" srcOrd="2" destOrd="0" presId="urn:microsoft.com/office/officeart/2005/8/layout/orgChart1"/>
    <dgm:cxn modelId="{C3AAB0EE-6805-477A-8BB2-6194B988F252}" type="presParOf" srcId="{DDD1693C-F519-49D8-8BAD-90CF928862A4}" destId="{4FE72C5B-E92F-48EB-8411-E55B1089AFBC}" srcOrd="2" destOrd="0" presId="urn:microsoft.com/office/officeart/2005/8/layout/orgChart1"/>
    <dgm:cxn modelId="{B476F265-25FB-41A7-9E7B-71EB0F834B67}" type="presParOf" srcId="{DDD1693C-F519-49D8-8BAD-90CF928862A4}" destId="{07CE94ED-D01F-4F48-AFFC-8444BC9DBE6F}" srcOrd="3" destOrd="0" presId="urn:microsoft.com/office/officeart/2005/8/layout/orgChart1"/>
    <dgm:cxn modelId="{0C7228CD-1D0C-41D3-BE16-6350EC20B84B}" type="presParOf" srcId="{07CE94ED-D01F-4F48-AFFC-8444BC9DBE6F}" destId="{BA9ADF18-8D04-4FE2-9752-0A8BD9933D28}" srcOrd="0" destOrd="0" presId="urn:microsoft.com/office/officeart/2005/8/layout/orgChart1"/>
    <dgm:cxn modelId="{B37753A7-6C1E-4551-BF0A-2767113C5D99}" type="presParOf" srcId="{BA9ADF18-8D04-4FE2-9752-0A8BD9933D28}" destId="{EF4895DF-7BCF-4F99-8568-8455EAEA6559}" srcOrd="0" destOrd="0" presId="urn:microsoft.com/office/officeart/2005/8/layout/orgChart1"/>
    <dgm:cxn modelId="{F301DA17-4E31-4ABB-B1D9-755CBB3774A4}" type="presParOf" srcId="{BA9ADF18-8D04-4FE2-9752-0A8BD9933D28}" destId="{24826873-3148-41E1-ACB4-0F4C4F691961}" srcOrd="1" destOrd="0" presId="urn:microsoft.com/office/officeart/2005/8/layout/orgChart1"/>
    <dgm:cxn modelId="{AEA6B0E1-166B-4E90-B517-8469B880C81C}" type="presParOf" srcId="{07CE94ED-D01F-4F48-AFFC-8444BC9DBE6F}" destId="{0FAEE2BC-78AC-403F-AAC7-A124C5162E5B}" srcOrd="1" destOrd="0" presId="urn:microsoft.com/office/officeart/2005/8/layout/orgChart1"/>
    <dgm:cxn modelId="{C241D9F4-BFAC-43E7-9475-ECE3912F4A6B}" type="presParOf" srcId="{07CE94ED-D01F-4F48-AFFC-8444BC9DBE6F}" destId="{017E5E37-74E7-42D9-91DC-C2870FF5478A}" srcOrd="2" destOrd="0" presId="urn:microsoft.com/office/officeart/2005/8/layout/orgChart1"/>
    <dgm:cxn modelId="{7C52C26B-52AE-4CEF-B87E-787A0DE0E84B}" type="presParOf" srcId="{CD723BDF-CBB0-439C-BDB1-399993077809}" destId="{6B19C92C-ACAF-4C64-94CB-2EBD37784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0140A2-BAD1-4539-B37B-4055F7A99EE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65C5A5-8C83-4CCA-86DD-F9F551523C66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Совет Народных Комиссаров (СНК)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46D4910-767C-405F-AAC6-2126070B64CD}" type="parTrans" cxnId="{EB30BB69-6D4A-49D7-96BB-DB1E76B33A70}">
      <dgm:prSet/>
      <dgm:spPr/>
      <dgm:t>
        <a:bodyPr/>
        <a:lstStyle/>
        <a:p>
          <a:endParaRPr lang="ru-RU"/>
        </a:p>
      </dgm:t>
    </dgm:pt>
    <dgm:pt modelId="{2FF6E563-4949-4E8D-8607-51E6C8897494}" type="sibTrans" cxnId="{EB30BB69-6D4A-49D7-96BB-DB1E76B33A70}">
      <dgm:prSet/>
      <dgm:spPr/>
      <dgm:t>
        <a:bodyPr/>
        <a:lstStyle/>
        <a:p>
          <a:endParaRPr lang="ru-RU"/>
        </a:p>
      </dgm:t>
    </dgm:pt>
    <dgm:pt modelId="{CB1D86F6-6998-4FEB-9B54-B9B1575B467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ОГПУ</a:t>
          </a:r>
        </a:p>
        <a:p>
          <a:r>
            <a:rPr lang="ru-RU" sz="1400" dirty="0" smtClean="0"/>
            <a:t>1922г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FC8A433-ABD0-4FBF-A50C-603D66218C37}" type="parTrans" cxnId="{3F717CB4-260E-464E-A22E-2616851796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DD679E-554B-49BE-88A4-08734110BFFC}" type="sibTrans" cxnId="{3F717CB4-260E-464E-A22E-261685179643}">
      <dgm:prSet/>
      <dgm:spPr/>
      <dgm:t>
        <a:bodyPr/>
        <a:lstStyle/>
        <a:p>
          <a:endParaRPr lang="ru-RU"/>
        </a:p>
      </dgm:t>
    </dgm:pt>
    <dgm:pt modelId="{0EDAFD8C-6AA8-4F4B-BE50-314F89CD320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РВСР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8DBAA37-F263-4EC0-953F-051FB67F779C}" type="parTrans" cxnId="{F11D1195-48AF-4538-94EB-B07DF1B1CC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9E9964D-CAA0-436F-BE5C-4E86ECEF4537}" type="sibTrans" cxnId="{F11D1195-48AF-4538-94EB-B07DF1B1CCB5}">
      <dgm:prSet/>
      <dgm:spPr/>
      <dgm:t>
        <a:bodyPr/>
        <a:lstStyle/>
        <a:p>
          <a:endParaRPr lang="ru-RU"/>
        </a:p>
      </dgm:t>
    </dgm:pt>
    <dgm:pt modelId="{8832FBE8-4026-47E0-9086-2C9DA2DEFD4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Высший исполнительный и распорядительный орган гос. власти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70570A-AD6C-4E6B-BFFE-6B0DF1868361}" type="parTrans" cxnId="{8DC69FDA-A005-44E9-974D-93973B79CA64}">
      <dgm:prSet/>
      <dgm:spPr/>
      <dgm:t>
        <a:bodyPr/>
        <a:lstStyle/>
        <a:p>
          <a:endParaRPr lang="ru-RU"/>
        </a:p>
      </dgm:t>
    </dgm:pt>
    <dgm:pt modelId="{CEE33AFA-238B-47DC-8F19-187F3BE98DF5}" type="sibTrans" cxnId="{8DC69FDA-A005-44E9-974D-93973B79CA64}">
      <dgm:prSet/>
      <dgm:spPr/>
      <dgm:t>
        <a:bodyPr/>
        <a:lstStyle/>
        <a:p>
          <a:endParaRPr lang="ru-RU"/>
        </a:p>
      </dgm:t>
    </dgm:pt>
    <dgm:pt modelId="{9FF39C5D-A8F9-4A85-86D0-A6FE7E13654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Объединённое государственное политическое управление – орган по охране гос. безопасности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793BE0-27B4-4243-8692-A4DCC858CD1A}" type="parTrans" cxnId="{3D1D286D-6E5A-4B9E-A21D-A74A65E7CAE6}">
      <dgm:prSet/>
      <dgm:spPr/>
      <dgm:t>
        <a:bodyPr/>
        <a:lstStyle/>
        <a:p>
          <a:endParaRPr lang="ru-RU"/>
        </a:p>
      </dgm:t>
    </dgm:pt>
    <dgm:pt modelId="{EB868CD4-1358-4C16-8A9F-12ABF943DCC4}" type="sibTrans" cxnId="{3D1D286D-6E5A-4B9E-A21D-A74A65E7CAE6}">
      <dgm:prSet/>
      <dgm:spPr/>
      <dgm:t>
        <a:bodyPr/>
        <a:lstStyle/>
        <a:p>
          <a:endParaRPr lang="ru-RU"/>
        </a:p>
      </dgm:t>
    </dgm:pt>
    <dgm:pt modelId="{09DB794D-5D0B-4C2C-9697-0652D463329F}">
      <dgm:prSet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Наркоматы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D6DA3A37-E770-4BE0-8A13-945280FBDDFB}" type="parTrans" cxnId="{C15AE4F1-E582-42DC-94E1-97BF6EDC13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534A7E-78A2-4E9A-9D11-4BDF74E72E40}" type="sibTrans" cxnId="{C15AE4F1-E582-42DC-94E1-97BF6EDC13F3}">
      <dgm:prSet/>
      <dgm:spPr/>
      <dgm:t>
        <a:bodyPr/>
        <a:lstStyle/>
        <a:p>
          <a:endParaRPr lang="ru-RU"/>
        </a:p>
      </dgm:t>
    </dgm:pt>
    <dgm:pt modelId="{2EC3A4F2-84AF-4B82-9DC8-E9C5661E4571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Постоянные комиссии СНК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5F317E8-AB59-4B4B-9445-FD5A2604F757}" type="parTrans" cxnId="{6DBDB2A2-2C10-4452-A125-D503F7E44A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9C2D90-128C-4191-9603-3F7F4B207BE8}" type="sibTrans" cxnId="{6DBDB2A2-2C10-4452-A125-D503F7E44A40}">
      <dgm:prSet/>
      <dgm:spPr/>
      <dgm:t>
        <a:bodyPr/>
        <a:lstStyle/>
        <a:p>
          <a:endParaRPr lang="ru-RU"/>
        </a:p>
      </dgm:t>
    </dgm:pt>
    <dgm:pt modelId="{C82CE38C-9BAC-49C9-9667-469E970F57A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Революционный военный совет Республики – коллегиальный орган высшей военной власти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8C8E76-5FFD-435E-8ECE-0C562FC78F0D}" type="parTrans" cxnId="{10A8E5CA-2381-4236-A5CC-6E8E7EBFBF34}">
      <dgm:prSet/>
      <dgm:spPr/>
      <dgm:t>
        <a:bodyPr/>
        <a:lstStyle/>
        <a:p>
          <a:endParaRPr lang="ru-RU"/>
        </a:p>
      </dgm:t>
    </dgm:pt>
    <dgm:pt modelId="{F53F12B6-E4C5-4578-B03A-19FA8FA19703}" type="sibTrans" cxnId="{10A8E5CA-2381-4236-A5CC-6E8E7EBFBF34}">
      <dgm:prSet/>
      <dgm:spPr/>
      <dgm:t>
        <a:bodyPr/>
        <a:lstStyle/>
        <a:p>
          <a:endParaRPr lang="ru-RU"/>
        </a:p>
      </dgm:t>
    </dgm:pt>
    <dgm:pt modelId="{BB44ED2C-319E-422F-A6D5-6C1EB5108D4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Совет туда и обороны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244513B-CBB1-401E-9030-68E3CB5DD5FF}" type="parTrans" cxnId="{FA25DA03-ADED-4CD6-9B5F-730D5832AB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6751BF-FF00-4D89-B825-AEB6D9F8AA48}" type="sibTrans" cxnId="{FA25DA03-ADED-4CD6-9B5F-730D5832AB09}">
      <dgm:prSet/>
      <dgm:spPr/>
      <dgm:t>
        <a:bodyPr/>
        <a:lstStyle/>
        <a:p>
          <a:endParaRPr lang="ru-RU"/>
        </a:p>
      </dgm:t>
    </dgm:pt>
    <dgm:pt modelId="{7B530897-6525-4D97-8133-7393C2DC908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Главлит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DFB129-2292-4945-A2CC-D8866B0C972E}" type="parTrans" cxnId="{34889644-2F2A-4DBA-B5BD-A1BD1CBB1E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C3E988-8F51-4209-95AE-60C1C8E71869}" type="sibTrans" cxnId="{34889644-2F2A-4DBA-B5BD-A1BD1CBB1EFC}">
      <dgm:prSet/>
      <dgm:spPr/>
      <dgm:t>
        <a:bodyPr/>
        <a:lstStyle/>
        <a:p>
          <a:endParaRPr lang="ru-RU"/>
        </a:p>
      </dgm:t>
    </dgm:pt>
    <dgm:pt modelId="{F859E1B9-D68E-4083-86C6-93DF2C7C85F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НКВД</a:t>
          </a:r>
        </a:p>
        <a:p>
          <a:r>
            <a:rPr lang="ru-RU" sz="1400" dirty="0" smtClean="0"/>
            <a:t>1936г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510D536-371A-4C96-819B-F565182D380C}" type="parTrans" cxnId="{5113024D-B10A-44A3-848C-3DAA91C7839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723906-CCE0-45B1-982D-2589712DCCCF}" type="sibTrans" cxnId="{5113024D-B10A-44A3-848C-3DAA91C78394}">
      <dgm:prSet/>
      <dgm:spPr/>
      <dgm:t>
        <a:bodyPr/>
        <a:lstStyle/>
        <a:p>
          <a:endParaRPr lang="ru-RU"/>
        </a:p>
      </dgm:t>
    </dgm:pt>
    <dgm:pt modelId="{44A54A76-87F2-46D2-AE36-8FF746391FE9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Народный комиссариат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внутренних дел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A6AB6A-9E92-4279-BD18-576657D64342}" type="sibTrans" cxnId="{5E6BF833-E3DB-4C33-8A2A-BC1A337A5C65}">
      <dgm:prSet/>
      <dgm:spPr/>
      <dgm:t>
        <a:bodyPr/>
        <a:lstStyle/>
        <a:p>
          <a:endParaRPr lang="ru-RU"/>
        </a:p>
      </dgm:t>
    </dgm:pt>
    <dgm:pt modelId="{75123657-4126-4A89-BEAA-C1C5BB272DFA}" type="parTrans" cxnId="{5E6BF833-E3DB-4C33-8A2A-BC1A337A5C65}">
      <dgm:prSet/>
      <dgm:spPr/>
      <dgm:t>
        <a:bodyPr/>
        <a:lstStyle/>
        <a:p>
          <a:endParaRPr lang="ru-RU"/>
        </a:p>
      </dgm:t>
    </dgm:pt>
    <dgm:pt modelId="{29A04982-B3F7-46CB-8420-8A488B885318}" type="pres">
      <dgm:prSet presAssocID="{2B0140A2-BAD1-4539-B37B-4055F7A99EE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46E589-D527-473A-ACF2-7BBD7A7D226F}" type="pres">
      <dgm:prSet presAssocID="{2B0140A2-BAD1-4539-B37B-4055F7A99EEE}" presName="hierFlow" presStyleCnt="0"/>
      <dgm:spPr/>
      <dgm:t>
        <a:bodyPr/>
        <a:lstStyle/>
        <a:p>
          <a:endParaRPr lang="ru-RU"/>
        </a:p>
      </dgm:t>
    </dgm:pt>
    <dgm:pt modelId="{A753137F-E920-4992-873F-41407C965DAC}" type="pres">
      <dgm:prSet presAssocID="{2B0140A2-BAD1-4539-B37B-4055F7A99EEE}" presName="firstBuf" presStyleCnt="0"/>
      <dgm:spPr/>
      <dgm:t>
        <a:bodyPr/>
        <a:lstStyle/>
        <a:p>
          <a:endParaRPr lang="ru-RU"/>
        </a:p>
      </dgm:t>
    </dgm:pt>
    <dgm:pt modelId="{55A5D4A1-C3E6-4C95-8B0A-6FA8C99944E2}" type="pres">
      <dgm:prSet presAssocID="{2B0140A2-BAD1-4539-B37B-4055F7A99EE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D6E3CE-F83D-45D1-92C8-4302676A784A}" type="pres">
      <dgm:prSet presAssocID="{3165C5A5-8C83-4CCA-86DD-F9F551523C66}" presName="Name14" presStyleCnt="0"/>
      <dgm:spPr/>
      <dgm:t>
        <a:bodyPr/>
        <a:lstStyle/>
        <a:p>
          <a:endParaRPr lang="ru-RU"/>
        </a:p>
      </dgm:t>
    </dgm:pt>
    <dgm:pt modelId="{6B658A2E-B494-4E12-9276-4201A5821BE8}" type="pres">
      <dgm:prSet presAssocID="{3165C5A5-8C83-4CCA-86DD-F9F551523C66}" presName="level1Shape" presStyleLbl="node0" presStyleIdx="0" presStyleCnt="1" custScaleX="154770" custScaleY="126793" custLinFactNeighborX="-70558" custLinFactNeighborY="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C90C53-7651-4657-9C8B-784F59E139C8}" type="pres">
      <dgm:prSet presAssocID="{3165C5A5-8C83-4CCA-86DD-F9F551523C66}" presName="hierChild2" presStyleCnt="0"/>
      <dgm:spPr/>
      <dgm:t>
        <a:bodyPr/>
        <a:lstStyle/>
        <a:p>
          <a:endParaRPr lang="ru-RU"/>
        </a:p>
      </dgm:t>
    </dgm:pt>
    <dgm:pt modelId="{13EEDB0E-BCA2-4B60-B97E-886C0AE6ADD7}" type="pres">
      <dgm:prSet presAssocID="{7FC8A433-ABD0-4FBF-A50C-603D66218C37}" presName="Name19" presStyleLbl="parChTrans1D2" presStyleIdx="0" presStyleCnt="4"/>
      <dgm:spPr/>
      <dgm:t>
        <a:bodyPr/>
        <a:lstStyle/>
        <a:p>
          <a:endParaRPr lang="ru-RU"/>
        </a:p>
      </dgm:t>
    </dgm:pt>
    <dgm:pt modelId="{030D15F2-82D9-400C-AED8-DEF04FB7DA6D}" type="pres">
      <dgm:prSet presAssocID="{CB1D86F6-6998-4FEB-9B54-B9B1575B4671}" presName="Name21" presStyleCnt="0"/>
      <dgm:spPr/>
      <dgm:t>
        <a:bodyPr/>
        <a:lstStyle/>
        <a:p>
          <a:endParaRPr lang="ru-RU"/>
        </a:p>
      </dgm:t>
    </dgm:pt>
    <dgm:pt modelId="{5252FEA1-1FA5-4019-8EFF-28C2486E962D}" type="pres">
      <dgm:prSet presAssocID="{CB1D86F6-6998-4FEB-9B54-B9B1575B4671}" presName="level2Shape" presStyleLbl="node2" presStyleIdx="0" presStyleCnt="4" custScaleX="129681" custScaleY="128553" custLinFactNeighborX="-1291" custLinFactNeighborY="8317"/>
      <dgm:spPr/>
      <dgm:t>
        <a:bodyPr/>
        <a:lstStyle/>
        <a:p>
          <a:endParaRPr lang="ru-RU"/>
        </a:p>
      </dgm:t>
    </dgm:pt>
    <dgm:pt modelId="{37AB2073-55FE-40BD-9A15-85A77C480734}" type="pres">
      <dgm:prSet presAssocID="{CB1D86F6-6998-4FEB-9B54-B9B1575B4671}" presName="hierChild3" presStyleCnt="0"/>
      <dgm:spPr/>
      <dgm:t>
        <a:bodyPr/>
        <a:lstStyle/>
        <a:p>
          <a:endParaRPr lang="ru-RU"/>
        </a:p>
      </dgm:t>
    </dgm:pt>
    <dgm:pt modelId="{4E3FDAF4-3533-4808-89FD-D790FF5F604F}" type="pres">
      <dgm:prSet presAssocID="{B8DBAA37-F263-4EC0-953F-051FB67F779C}" presName="Name19" presStyleLbl="parChTrans1D2" presStyleIdx="1" presStyleCnt="4"/>
      <dgm:spPr/>
      <dgm:t>
        <a:bodyPr/>
        <a:lstStyle/>
        <a:p>
          <a:endParaRPr lang="ru-RU"/>
        </a:p>
      </dgm:t>
    </dgm:pt>
    <dgm:pt modelId="{2C912726-DBDD-418A-84F3-0BA7067CC971}" type="pres">
      <dgm:prSet presAssocID="{0EDAFD8C-6AA8-4F4B-BE50-314F89CD3206}" presName="Name21" presStyleCnt="0"/>
      <dgm:spPr/>
      <dgm:t>
        <a:bodyPr/>
        <a:lstStyle/>
        <a:p>
          <a:endParaRPr lang="ru-RU"/>
        </a:p>
      </dgm:t>
    </dgm:pt>
    <dgm:pt modelId="{2C516A1C-8E0C-4B03-AC15-4C6BEEEC425C}" type="pres">
      <dgm:prSet presAssocID="{0EDAFD8C-6AA8-4F4B-BE50-314F89CD3206}" presName="level2Shape" presStyleLbl="node2" presStyleIdx="1" presStyleCnt="4" custLinFactX="-3943" custLinFactY="73251" custLinFactNeighborX="-100000" custLinFactNeighborY="100000"/>
      <dgm:spPr/>
      <dgm:t>
        <a:bodyPr/>
        <a:lstStyle/>
        <a:p>
          <a:endParaRPr lang="ru-RU"/>
        </a:p>
      </dgm:t>
    </dgm:pt>
    <dgm:pt modelId="{80F923B5-0C67-4B00-A1BE-3C6D8C27E7EB}" type="pres">
      <dgm:prSet presAssocID="{0EDAFD8C-6AA8-4F4B-BE50-314F89CD3206}" presName="hierChild3" presStyleCnt="0"/>
      <dgm:spPr/>
      <dgm:t>
        <a:bodyPr/>
        <a:lstStyle/>
        <a:p>
          <a:endParaRPr lang="ru-RU"/>
        </a:p>
      </dgm:t>
    </dgm:pt>
    <dgm:pt modelId="{8A1D7822-BFBC-4D41-8A14-F8747A9EECBB}" type="pres">
      <dgm:prSet presAssocID="{D6DA3A37-E770-4BE0-8A13-945280FBDDFB}" presName="Name19" presStyleLbl="parChTrans1D2" presStyleIdx="2" presStyleCnt="4"/>
      <dgm:spPr/>
      <dgm:t>
        <a:bodyPr/>
        <a:lstStyle/>
        <a:p>
          <a:endParaRPr lang="ru-RU"/>
        </a:p>
      </dgm:t>
    </dgm:pt>
    <dgm:pt modelId="{A253C518-575D-4652-8F25-13BABD1582DB}" type="pres">
      <dgm:prSet presAssocID="{09DB794D-5D0B-4C2C-9697-0652D463329F}" presName="Name21" presStyleCnt="0"/>
      <dgm:spPr/>
      <dgm:t>
        <a:bodyPr/>
        <a:lstStyle/>
        <a:p>
          <a:endParaRPr lang="ru-RU"/>
        </a:p>
      </dgm:t>
    </dgm:pt>
    <dgm:pt modelId="{DCB5A105-A23D-4909-97F4-DCB0926BD082}" type="pres">
      <dgm:prSet presAssocID="{09DB794D-5D0B-4C2C-9697-0652D463329F}" presName="level2Shape" presStyleLbl="node2" presStyleIdx="2" presStyleCnt="4" custScaleX="149042" custScaleY="130068" custLinFactNeighborX="-37425" custLinFactNeighborY="6471"/>
      <dgm:spPr/>
      <dgm:t>
        <a:bodyPr/>
        <a:lstStyle/>
        <a:p>
          <a:endParaRPr lang="ru-RU"/>
        </a:p>
      </dgm:t>
    </dgm:pt>
    <dgm:pt modelId="{4C3C9ACF-7C9D-41A8-AE04-EBDDF69F955E}" type="pres">
      <dgm:prSet presAssocID="{09DB794D-5D0B-4C2C-9697-0652D463329F}" presName="hierChild3" presStyleCnt="0"/>
      <dgm:spPr/>
      <dgm:t>
        <a:bodyPr/>
        <a:lstStyle/>
        <a:p>
          <a:endParaRPr lang="ru-RU"/>
        </a:p>
      </dgm:t>
    </dgm:pt>
    <dgm:pt modelId="{7B3856C4-66A2-49F1-82AC-B73397E06BD5}" type="pres">
      <dgm:prSet presAssocID="{A510D536-371A-4C96-819B-F565182D380C}" presName="Name19" presStyleLbl="parChTrans1D3" presStyleIdx="0" presStyleCnt="3"/>
      <dgm:spPr/>
      <dgm:t>
        <a:bodyPr/>
        <a:lstStyle/>
        <a:p>
          <a:endParaRPr lang="ru-RU"/>
        </a:p>
      </dgm:t>
    </dgm:pt>
    <dgm:pt modelId="{33903207-C25A-4B93-B89B-D9BC3CC2037F}" type="pres">
      <dgm:prSet presAssocID="{F859E1B9-D68E-4083-86C6-93DF2C7C85FA}" presName="Name21" presStyleCnt="0"/>
      <dgm:spPr/>
      <dgm:t>
        <a:bodyPr/>
        <a:lstStyle/>
        <a:p>
          <a:endParaRPr lang="ru-RU"/>
        </a:p>
      </dgm:t>
    </dgm:pt>
    <dgm:pt modelId="{447F3FBA-D2F0-481B-B699-8E935A0930CD}" type="pres">
      <dgm:prSet presAssocID="{F859E1B9-D68E-4083-86C6-93DF2C7C85FA}" presName="level2Shape" presStyleLbl="node3" presStyleIdx="0" presStyleCnt="3" custLinFactX="-100000" custLinFactY="44619" custLinFactNeighborX="-128594" custLinFactNeighborY="100000"/>
      <dgm:spPr/>
      <dgm:t>
        <a:bodyPr/>
        <a:lstStyle/>
        <a:p>
          <a:endParaRPr lang="ru-RU"/>
        </a:p>
      </dgm:t>
    </dgm:pt>
    <dgm:pt modelId="{FDD18E50-FF77-457F-AAD1-48D1800F67AE}" type="pres">
      <dgm:prSet presAssocID="{F859E1B9-D68E-4083-86C6-93DF2C7C85FA}" presName="hierChild3" presStyleCnt="0"/>
      <dgm:spPr/>
      <dgm:t>
        <a:bodyPr/>
        <a:lstStyle/>
        <a:p>
          <a:endParaRPr lang="ru-RU"/>
        </a:p>
      </dgm:t>
    </dgm:pt>
    <dgm:pt modelId="{2B04727A-2338-4739-B34D-07ED5513DDDF}" type="pres">
      <dgm:prSet presAssocID="{25F317E8-AB59-4B4B-9445-FD5A2604F757}" presName="Name19" presStyleLbl="parChTrans1D2" presStyleIdx="3" presStyleCnt="4"/>
      <dgm:spPr/>
      <dgm:t>
        <a:bodyPr/>
        <a:lstStyle/>
        <a:p>
          <a:endParaRPr lang="ru-RU"/>
        </a:p>
      </dgm:t>
    </dgm:pt>
    <dgm:pt modelId="{6D5BCA01-63B6-4A38-8D95-E24756EED616}" type="pres">
      <dgm:prSet presAssocID="{2EC3A4F2-84AF-4B82-9DC8-E9C5661E4571}" presName="Name21" presStyleCnt="0"/>
      <dgm:spPr/>
      <dgm:t>
        <a:bodyPr/>
        <a:lstStyle/>
        <a:p>
          <a:endParaRPr lang="ru-RU"/>
        </a:p>
      </dgm:t>
    </dgm:pt>
    <dgm:pt modelId="{7B1D0D88-090C-49AB-A583-6869A764C037}" type="pres">
      <dgm:prSet presAssocID="{2EC3A4F2-84AF-4B82-9DC8-E9C5661E4571}" presName="level2Shape" presStyleLbl="node2" presStyleIdx="3" presStyleCnt="4" custScaleX="111811" custScaleY="123709" custLinFactNeighborY="6471"/>
      <dgm:spPr/>
      <dgm:t>
        <a:bodyPr/>
        <a:lstStyle/>
        <a:p>
          <a:endParaRPr lang="ru-RU"/>
        </a:p>
      </dgm:t>
    </dgm:pt>
    <dgm:pt modelId="{2B6113F3-BE33-4FB4-86B0-BC066DBCB73B}" type="pres">
      <dgm:prSet presAssocID="{2EC3A4F2-84AF-4B82-9DC8-E9C5661E4571}" presName="hierChild3" presStyleCnt="0"/>
      <dgm:spPr/>
      <dgm:t>
        <a:bodyPr/>
        <a:lstStyle/>
        <a:p>
          <a:endParaRPr lang="ru-RU"/>
        </a:p>
      </dgm:t>
    </dgm:pt>
    <dgm:pt modelId="{A76B1CC0-834C-4385-9E9F-BA761B657EE3}" type="pres">
      <dgm:prSet presAssocID="{E244513B-CBB1-401E-9030-68E3CB5DD5FF}" presName="Name19" presStyleLbl="parChTrans1D3" presStyleIdx="1" presStyleCnt="3"/>
      <dgm:spPr/>
      <dgm:t>
        <a:bodyPr/>
        <a:lstStyle/>
        <a:p>
          <a:endParaRPr lang="ru-RU"/>
        </a:p>
      </dgm:t>
    </dgm:pt>
    <dgm:pt modelId="{DFE1954A-646D-4BD1-A524-BEA274311FC0}" type="pres">
      <dgm:prSet presAssocID="{BB44ED2C-319E-422F-A6D5-6C1EB5108D41}" presName="Name21" presStyleCnt="0"/>
      <dgm:spPr/>
      <dgm:t>
        <a:bodyPr/>
        <a:lstStyle/>
        <a:p>
          <a:endParaRPr lang="ru-RU"/>
        </a:p>
      </dgm:t>
    </dgm:pt>
    <dgm:pt modelId="{65668988-9640-4533-AA90-0BDD5DA4621D}" type="pres">
      <dgm:prSet presAssocID="{BB44ED2C-319E-422F-A6D5-6C1EB5108D41}" presName="level2Shape" presStyleLbl="node3" presStyleIdx="1" presStyleCnt="3" custScaleX="108683" custScaleY="116339" custLinFactNeighborY="8724"/>
      <dgm:spPr/>
      <dgm:t>
        <a:bodyPr/>
        <a:lstStyle/>
        <a:p>
          <a:endParaRPr lang="ru-RU"/>
        </a:p>
      </dgm:t>
    </dgm:pt>
    <dgm:pt modelId="{A627B914-E66E-4B39-A3BA-D9E3D5E6E179}" type="pres">
      <dgm:prSet presAssocID="{BB44ED2C-319E-422F-A6D5-6C1EB5108D41}" presName="hierChild3" presStyleCnt="0"/>
      <dgm:spPr/>
      <dgm:t>
        <a:bodyPr/>
        <a:lstStyle/>
        <a:p>
          <a:endParaRPr lang="ru-RU"/>
        </a:p>
      </dgm:t>
    </dgm:pt>
    <dgm:pt modelId="{3F0FCD3F-741F-400A-8B79-1B32C4960A49}" type="pres">
      <dgm:prSet presAssocID="{BCDFB129-2292-4945-A2CC-D8866B0C972E}" presName="Name19" presStyleLbl="parChTrans1D3" presStyleIdx="2" presStyleCnt="3"/>
      <dgm:spPr/>
      <dgm:t>
        <a:bodyPr/>
        <a:lstStyle/>
        <a:p>
          <a:endParaRPr lang="ru-RU"/>
        </a:p>
      </dgm:t>
    </dgm:pt>
    <dgm:pt modelId="{D3233352-B839-40B6-A19F-79ACB38A150B}" type="pres">
      <dgm:prSet presAssocID="{7B530897-6525-4D97-8133-7393C2DC9081}" presName="Name21" presStyleCnt="0"/>
      <dgm:spPr/>
      <dgm:t>
        <a:bodyPr/>
        <a:lstStyle/>
        <a:p>
          <a:endParaRPr lang="ru-RU"/>
        </a:p>
      </dgm:t>
    </dgm:pt>
    <dgm:pt modelId="{B8BC59C4-917C-4730-A9F2-9053E3FA8385}" type="pres">
      <dgm:prSet presAssocID="{7B530897-6525-4D97-8133-7393C2DC9081}" presName="level2Shape" presStyleLbl="node3" presStyleIdx="2" presStyleCnt="3" custScaleX="108683" custScaleY="116339" custLinFactNeighborY="8724"/>
      <dgm:spPr/>
      <dgm:t>
        <a:bodyPr/>
        <a:lstStyle/>
        <a:p>
          <a:endParaRPr lang="ru-RU"/>
        </a:p>
      </dgm:t>
    </dgm:pt>
    <dgm:pt modelId="{51CC63AA-7FE1-403D-BA9D-AA62F9B17696}" type="pres">
      <dgm:prSet presAssocID="{7B530897-6525-4D97-8133-7393C2DC9081}" presName="hierChild3" presStyleCnt="0"/>
      <dgm:spPr/>
      <dgm:t>
        <a:bodyPr/>
        <a:lstStyle/>
        <a:p>
          <a:endParaRPr lang="ru-RU"/>
        </a:p>
      </dgm:t>
    </dgm:pt>
    <dgm:pt modelId="{01B2109C-D68A-4627-8278-F379B06CEDE7}" type="pres">
      <dgm:prSet presAssocID="{2B0140A2-BAD1-4539-B37B-4055F7A99EEE}" presName="bgShapesFlow" presStyleCnt="0"/>
      <dgm:spPr/>
      <dgm:t>
        <a:bodyPr/>
        <a:lstStyle/>
        <a:p>
          <a:endParaRPr lang="ru-RU"/>
        </a:p>
      </dgm:t>
    </dgm:pt>
    <dgm:pt modelId="{F9BBAF8B-3A19-4CC9-B68F-99BE308EE297}" type="pres">
      <dgm:prSet presAssocID="{8832FBE8-4026-47E0-9086-2C9DA2DEFD43}" presName="rectComp" presStyleCnt="0"/>
      <dgm:spPr/>
      <dgm:t>
        <a:bodyPr/>
        <a:lstStyle/>
        <a:p>
          <a:endParaRPr lang="ru-RU"/>
        </a:p>
      </dgm:t>
    </dgm:pt>
    <dgm:pt modelId="{FDE1A151-83DD-4235-A7FD-B0DE719F85A6}" type="pres">
      <dgm:prSet presAssocID="{8832FBE8-4026-47E0-9086-2C9DA2DEFD43}" presName="bgRect" presStyleLbl="bgShp" presStyleIdx="0" presStyleCnt="4" custScaleY="131920" custLinFactNeighborX="797"/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3B39E29-7EC1-4A33-B339-57E72142EECF}" type="pres">
      <dgm:prSet presAssocID="{8832FBE8-4026-47E0-9086-2C9DA2DEFD43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916CE-1FF8-4A8E-98B4-1E6C5611721A}" type="pres">
      <dgm:prSet presAssocID="{8832FBE8-4026-47E0-9086-2C9DA2DEFD43}" presName="spComp" presStyleCnt="0"/>
      <dgm:spPr/>
      <dgm:t>
        <a:bodyPr/>
        <a:lstStyle/>
        <a:p>
          <a:endParaRPr lang="ru-RU"/>
        </a:p>
      </dgm:t>
    </dgm:pt>
    <dgm:pt modelId="{4A45CE7F-0776-43C7-ACB8-8D706729260F}" type="pres">
      <dgm:prSet presAssocID="{8832FBE8-4026-47E0-9086-2C9DA2DEFD43}" presName="vSp" presStyleCnt="0"/>
      <dgm:spPr/>
      <dgm:t>
        <a:bodyPr/>
        <a:lstStyle/>
        <a:p>
          <a:endParaRPr lang="ru-RU"/>
        </a:p>
      </dgm:t>
    </dgm:pt>
    <dgm:pt modelId="{9AB1CDBD-9257-456F-9BCC-F2913198103C}" type="pres">
      <dgm:prSet presAssocID="{9FF39C5D-A8F9-4A85-86D0-A6FE7E13654E}" presName="rectComp" presStyleCnt="0"/>
      <dgm:spPr/>
      <dgm:t>
        <a:bodyPr/>
        <a:lstStyle/>
        <a:p>
          <a:endParaRPr lang="ru-RU"/>
        </a:p>
      </dgm:t>
    </dgm:pt>
    <dgm:pt modelId="{8A708C56-C379-4A5D-8DF8-E59006B4FB66}" type="pres">
      <dgm:prSet presAssocID="{9FF39C5D-A8F9-4A85-86D0-A6FE7E13654E}" presName="bgRect" presStyleLbl="bgShp" presStyleIdx="1" presStyleCnt="4" custScaleY="12109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81484CD-513D-419F-B44A-3FB645E79B62}" type="pres">
      <dgm:prSet presAssocID="{9FF39C5D-A8F9-4A85-86D0-A6FE7E13654E}" presName="bgRectTx" presStyleLbl="bgShp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103137F-0717-4FB6-B695-F5F60CC239D1}" type="pres">
      <dgm:prSet presAssocID="{9FF39C5D-A8F9-4A85-86D0-A6FE7E13654E}" presName="spComp" presStyleCnt="0"/>
      <dgm:spPr/>
      <dgm:t>
        <a:bodyPr/>
        <a:lstStyle/>
        <a:p>
          <a:endParaRPr lang="ru-RU"/>
        </a:p>
      </dgm:t>
    </dgm:pt>
    <dgm:pt modelId="{A64031E8-B60B-4E3F-9819-95072B9CBD26}" type="pres">
      <dgm:prSet presAssocID="{9FF39C5D-A8F9-4A85-86D0-A6FE7E13654E}" presName="vSp" presStyleCnt="0"/>
      <dgm:spPr/>
      <dgm:t>
        <a:bodyPr/>
        <a:lstStyle/>
        <a:p>
          <a:endParaRPr lang="ru-RU"/>
        </a:p>
      </dgm:t>
    </dgm:pt>
    <dgm:pt modelId="{E02DE3F6-1C1A-429C-8FB0-E7748A37932F}" type="pres">
      <dgm:prSet presAssocID="{C82CE38C-9BAC-49C9-9667-469E970F57AE}" presName="rectComp" presStyleCnt="0"/>
      <dgm:spPr/>
      <dgm:t>
        <a:bodyPr/>
        <a:lstStyle/>
        <a:p>
          <a:endParaRPr lang="ru-RU"/>
        </a:p>
      </dgm:t>
    </dgm:pt>
    <dgm:pt modelId="{8D1FC0FC-6E67-44D6-AA2D-8D00E7D063D0}" type="pres">
      <dgm:prSet presAssocID="{C82CE38C-9BAC-49C9-9667-469E970F57AE}" presName="bgRect" presStyleLbl="bgShp" presStyleIdx="2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0E0C94B-B0A8-4CD8-A842-4CE3C0EB7CC8}" type="pres">
      <dgm:prSet presAssocID="{C82CE38C-9BAC-49C9-9667-469E970F57AE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8817F-0241-4796-9CC2-B5D059B9237A}" type="pres">
      <dgm:prSet presAssocID="{C82CE38C-9BAC-49C9-9667-469E970F57AE}" presName="spComp" presStyleCnt="0"/>
      <dgm:spPr/>
      <dgm:t>
        <a:bodyPr/>
        <a:lstStyle/>
        <a:p>
          <a:endParaRPr lang="ru-RU"/>
        </a:p>
      </dgm:t>
    </dgm:pt>
    <dgm:pt modelId="{E51CDFD1-9B25-42B5-A0DA-1A5F771BF783}" type="pres">
      <dgm:prSet presAssocID="{C82CE38C-9BAC-49C9-9667-469E970F57AE}" presName="vSp" presStyleCnt="0"/>
      <dgm:spPr/>
      <dgm:t>
        <a:bodyPr/>
        <a:lstStyle/>
        <a:p>
          <a:endParaRPr lang="ru-RU"/>
        </a:p>
      </dgm:t>
    </dgm:pt>
    <dgm:pt modelId="{1AF59B42-DD09-46B0-87EE-DC91D5F1261E}" type="pres">
      <dgm:prSet presAssocID="{44A54A76-87F2-46D2-AE36-8FF746391FE9}" presName="rectComp" presStyleCnt="0"/>
      <dgm:spPr/>
      <dgm:t>
        <a:bodyPr/>
        <a:lstStyle/>
        <a:p>
          <a:endParaRPr lang="ru-RU"/>
        </a:p>
      </dgm:t>
    </dgm:pt>
    <dgm:pt modelId="{42464135-E168-4EA8-9357-04CF80F06B9F}" type="pres">
      <dgm:prSet presAssocID="{44A54A76-87F2-46D2-AE36-8FF746391FE9}" presName="bgRect" presStyleLbl="bgShp" presStyleIdx="3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53F0A19-18BB-4D24-A7D7-6BA4D90B5AD1}" type="pres">
      <dgm:prSet presAssocID="{44A54A76-87F2-46D2-AE36-8FF746391FE9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10DB1-2860-4A79-8656-9AFB0BE5A6FD}" type="presOf" srcId="{8832FBE8-4026-47E0-9086-2C9DA2DEFD43}" destId="{FDE1A151-83DD-4235-A7FD-B0DE719F85A6}" srcOrd="0" destOrd="0" presId="urn:microsoft.com/office/officeart/2005/8/layout/hierarchy6"/>
    <dgm:cxn modelId="{4186C3AC-858C-4201-BA66-DE8A244DF7F3}" type="presOf" srcId="{44A54A76-87F2-46D2-AE36-8FF746391FE9}" destId="{42464135-E168-4EA8-9357-04CF80F06B9F}" srcOrd="0" destOrd="0" presId="urn:microsoft.com/office/officeart/2005/8/layout/hierarchy6"/>
    <dgm:cxn modelId="{CDACADEA-79B4-4F0B-8D76-D8136A26CD10}" type="presOf" srcId="{2B0140A2-BAD1-4539-B37B-4055F7A99EEE}" destId="{29A04982-B3F7-46CB-8420-8A488B885318}" srcOrd="0" destOrd="0" presId="urn:microsoft.com/office/officeart/2005/8/layout/hierarchy6"/>
    <dgm:cxn modelId="{FA25DA03-ADED-4CD6-9B5F-730D5832AB09}" srcId="{2EC3A4F2-84AF-4B82-9DC8-E9C5661E4571}" destId="{BB44ED2C-319E-422F-A6D5-6C1EB5108D41}" srcOrd="0" destOrd="0" parTransId="{E244513B-CBB1-401E-9030-68E3CB5DD5FF}" sibTransId="{BE6751BF-FF00-4D89-B825-AEB6D9F8AA48}"/>
    <dgm:cxn modelId="{8581EAAF-2784-4422-B8F0-47394E59C908}" type="presOf" srcId="{C82CE38C-9BAC-49C9-9667-469E970F57AE}" destId="{8D1FC0FC-6E67-44D6-AA2D-8D00E7D063D0}" srcOrd="0" destOrd="0" presId="urn:microsoft.com/office/officeart/2005/8/layout/hierarchy6"/>
    <dgm:cxn modelId="{20D71B61-D665-4D3E-9E2F-98F06509649B}" type="presOf" srcId="{BCDFB129-2292-4945-A2CC-D8866B0C972E}" destId="{3F0FCD3F-741F-400A-8B79-1B32C4960A49}" srcOrd="0" destOrd="0" presId="urn:microsoft.com/office/officeart/2005/8/layout/hierarchy6"/>
    <dgm:cxn modelId="{F11D1195-48AF-4538-94EB-B07DF1B1CCB5}" srcId="{3165C5A5-8C83-4CCA-86DD-F9F551523C66}" destId="{0EDAFD8C-6AA8-4F4B-BE50-314F89CD3206}" srcOrd="1" destOrd="0" parTransId="{B8DBAA37-F263-4EC0-953F-051FB67F779C}" sibTransId="{E9E9964D-CAA0-436F-BE5C-4E86ECEF4537}"/>
    <dgm:cxn modelId="{6DBDB2A2-2C10-4452-A125-D503F7E44A40}" srcId="{3165C5A5-8C83-4CCA-86DD-F9F551523C66}" destId="{2EC3A4F2-84AF-4B82-9DC8-E9C5661E4571}" srcOrd="3" destOrd="0" parTransId="{25F317E8-AB59-4B4B-9445-FD5A2604F757}" sibTransId="{419C2D90-128C-4191-9603-3F7F4B207BE8}"/>
    <dgm:cxn modelId="{5113024D-B10A-44A3-848C-3DAA91C78394}" srcId="{09DB794D-5D0B-4C2C-9697-0652D463329F}" destId="{F859E1B9-D68E-4083-86C6-93DF2C7C85FA}" srcOrd="0" destOrd="0" parTransId="{A510D536-371A-4C96-819B-F565182D380C}" sibTransId="{68723906-CCE0-45B1-982D-2589712DCCCF}"/>
    <dgm:cxn modelId="{B55AEEE3-F4BC-4C30-AC05-8D31BB3B864F}" type="presOf" srcId="{25F317E8-AB59-4B4B-9445-FD5A2604F757}" destId="{2B04727A-2338-4739-B34D-07ED5513DDDF}" srcOrd="0" destOrd="0" presId="urn:microsoft.com/office/officeart/2005/8/layout/hierarchy6"/>
    <dgm:cxn modelId="{D664F5C0-8567-4F89-8AD5-0536B9990B7F}" type="presOf" srcId="{7B530897-6525-4D97-8133-7393C2DC9081}" destId="{B8BC59C4-917C-4730-A9F2-9053E3FA8385}" srcOrd="0" destOrd="0" presId="urn:microsoft.com/office/officeart/2005/8/layout/hierarchy6"/>
    <dgm:cxn modelId="{3D1D286D-6E5A-4B9E-A21D-A74A65E7CAE6}" srcId="{2B0140A2-BAD1-4539-B37B-4055F7A99EEE}" destId="{9FF39C5D-A8F9-4A85-86D0-A6FE7E13654E}" srcOrd="2" destOrd="0" parTransId="{E3793BE0-27B4-4243-8692-A4DCC858CD1A}" sibTransId="{EB868CD4-1358-4C16-8A9F-12ABF943DCC4}"/>
    <dgm:cxn modelId="{E2B0E0B0-93AB-4676-917B-FA4986E6B2C4}" type="presOf" srcId="{D6DA3A37-E770-4BE0-8A13-945280FBDDFB}" destId="{8A1D7822-BFBC-4D41-8A14-F8747A9EECBB}" srcOrd="0" destOrd="0" presId="urn:microsoft.com/office/officeart/2005/8/layout/hierarchy6"/>
    <dgm:cxn modelId="{5E6BF833-E3DB-4C33-8A2A-BC1A337A5C65}" srcId="{2B0140A2-BAD1-4539-B37B-4055F7A99EEE}" destId="{44A54A76-87F2-46D2-AE36-8FF746391FE9}" srcOrd="4" destOrd="0" parTransId="{75123657-4126-4A89-BEAA-C1C5BB272DFA}" sibTransId="{A3A6AB6A-9E92-4279-BD18-576657D64342}"/>
    <dgm:cxn modelId="{EB30BB69-6D4A-49D7-96BB-DB1E76B33A70}" srcId="{2B0140A2-BAD1-4539-B37B-4055F7A99EEE}" destId="{3165C5A5-8C83-4CCA-86DD-F9F551523C66}" srcOrd="0" destOrd="0" parTransId="{C46D4910-767C-405F-AAC6-2126070B64CD}" sibTransId="{2FF6E563-4949-4E8D-8607-51E6C8897494}"/>
    <dgm:cxn modelId="{23833BA2-0C82-42B4-8FC4-2B0D8DC3E344}" type="presOf" srcId="{9FF39C5D-A8F9-4A85-86D0-A6FE7E13654E}" destId="{8A708C56-C379-4A5D-8DF8-E59006B4FB66}" srcOrd="0" destOrd="0" presId="urn:microsoft.com/office/officeart/2005/8/layout/hierarchy6"/>
    <dgm:cxn modelId="{313A365B-2D39-4CB6-81A8-DAF458AE3BE9}" type="presOf" srcId="{B8DBAA37-F263-4EC0-953F-051FB67F779C}" destId="{4E3FDAF4-3533-4808-89FD-D790FF5F604F}" srcOrd="0" destOrd="0" presId="urn:microsoft.com/office/officeart/2005/8/layout/hierarchy6"/>
    <dgm:cxn modelId="{D103B3DE-21C2-457B-B6CF-2C27DBC3A730}" type="presOf" srcId="{09DB794D-5D0B-4C2C-9697-0652D463329F}" destId="{DCB5A105-A23D-4909-97F4-DCB0926BD082}" srcOrd="0" destOrd="0" presId="urn:microsoft.com/office/officeart/2005/8/layout/hierarchy6"/>
    <dgm:cxn modelId="{3F717CB4-260E-464E-A22E-261685179643}" srcId="{3165C5A5-8C83-4CCA-86DD-F9F551523C66}" destId="{CB1D86F6-6998-4FEB-9B54-B9B1575B4671}" srcOrd="0" destOrd="0" parTransId="{7FC8A433-ABD0-4FBF-A50C-603D66218C37}" sibTransId="{B5DD679E-554B-49BE-88A4-08734110BFFC}"/>
    <dgm:cxn modelId="{3CEF1D80-B444-4F14-A1F1-C8BF1D05A644}" type="presOf" srcId="{0EDAFD8C-6AA8-4F4B-BE50-314F89CD3206}" destId="{2C516A1C-8E0C-4B03-AC15-4C6BEEEC425C}" srcOrd="0" destOrd="0" presId="urn:microsoft.com/office/officeart/2005/8/layout/hierarchy6"/>
    <dgm:cxn modelId="{D0B9FB5A-E4F9-4DCF-86C1-00E5FCA0CD1A}" type="presOf" srcId="{9FF39C5D-A8F9-4A85-86D0-A6FE7E13654E}" destId="{081484CD-513D-419F-B44A-3FB645E79B62}" srcOrd="1" destOrd="0" presId="urn:microsoft.com/office/officeart/2005/8/layout/hierarchy6"/>
    <dgm:cxn modelId="{34889644-2F2A-4DBA-B5BD-A1BD1CBB1EFC}" srcId="{2EC3A4F2-84AF-4B82-9DC8-E9C5661E4571}" destId="{7B530897-6525-4D97-8133-7393C2DC9081}" srcOrd="1" destOrd="0" parTransId="{BCDFB129-2292-4945-A2CC-D8866B0C972E}" sibTransId="{8FC3E988-8F51-4209-95AE-60C1C8E71869}"/>
    <dgm:cxn modelId="{765E0960-AE77-4CB9-B14D-F3FF959E3BBD}" type="presOf" srcId="{3165C5A5-8C83-4CCA-86DD-F9F551523C66}" destId="{6B658A2E-B494-4E12-9276-4201A5821BE8}" srcOrd="0" destOrd="0" presId="urn:microsoft.com/office/officeart/2005/8/layout/hierarchy6"/>
    <dgm:cxn modelId="{303619D8-AC1E-4ECB-A436-F82508B79804}" type="presOf" srcId="{2EC3A4F2-84AF-4B82-9DC8-E9C5661E4571}" destId="{7B1D0D88-090C-49AB-A583-6869A764C037}" srcOrd="0" destOrd="0" presId="urn:microsoft.com/office/officeart/2005/8/layout/hierarchy6"/>
    <dgm:cxn modelId="{1FFCE81D-8500-4598-8884-FA1E57FB456A}" type="presOf" srcId="{44A54A76-87F2-46D2-AE36-8FF746391FE9}" destId="{553F0A19-18BB-4D24-A7D7-6BA4D90B5AD1}" srcOrd="1" destOrd="0" presId="urn:microsoft.com/office/officeart/2005/8/layout/hierarchy6"/>
    <dgm:cxn modelId="{259C7BEA-9274-4B2E-8487-11CC09996C35}" type="presOf" srcId="{F859E1B9-D68E-4083-86C6-93DF2C7C85FA}" destId="{447F3FBA-D2F0-481B-B699-8E935A0930CD}" srcOrd="0" destOrd="0" presId="urn:microsoft.com/office/officeart/2005/8/layout/hierarchy6"/>
    <dgm:cxn modelId="{81769F7C-F9AB-4FB0-A432-66FCE71D8819}" type="presOf" srcId="{BB44ED2C-319E-422F-A6D5-6C1EB5108D41}" destId="{65668988-9640-4533-AA90-0BDD5DA4621D}" srcOrd="0" destOrd="0" presId="urn:microsoft.com/office/officeart/2005/8/layout/hierarchy6"/>
    <dgm:cxn modelId="{6830D16A-2F63-4A91-A644-8FC384BF427A}" type="presOf" srcId="{CB1D86F6-6998-4FEB-9B54-B9B1575B4671}" destId="{5252FEA1-1FA5-4019-8EFF-28C2486E962D}" srcOrd="0" destOrd="0" presId="urn:microsoft.com/office/officeart/2005/8/layout/hierarchy6"/>
    <dgm:cxn modelId="{C15AE4F1-E582-42DC-94E1-97BF6EDC13F3}" srcId="{3165C5A5-8C83-4CCA-86DD-F9F551523C66}" destId="{09DB794D-5D0B-4C2C-9697-0652D463329F}" srcOrd="2" destOrd="0" parTransId="{D6DA3A37-E770-4BE0-8A13-945280FBDDFB}" sibTransId="{7D534A7E-78A2-4E9A-9D11-4BDF74E72E40}"/>
    <dgm:cxn modelId="{C1FAE271-9009-4DA4-B7D8-269D99B6C884}" type="presOf" srcId="{A510D536-371A-4C96-819B-F565182D380C}" destId="{7B3856C4-66A2-49F1-82AC-B73397E06BD5}" srcOrd="0" destOrd="0" presId="urn:microsoft.com/office/officeart/2005/8/layout/hierarchy6"/>
    <dgm:cxn modelId="{B2E680D9-37DA-4689-9B11-DED331AAC0DE}" type="presOf" srcId="{8832FBE8-4026-47E0-9086-2C9DA2DEFD43}" destId="{B3B39E29-7EC1-4A33-B339-57E72142EECF}" srcOrd="1" destOrd="0" presId="urn:microsoft.com/office/officeart/2005/8/layout/hierarchy6"/>
    <dgm:cxn modelId="{BBCA5409-6F2A-4EA6-BD66-76B51D79C607}" type="presOf" srcId="{7FC8A433-ABD0-4FBF-A50C-603D66218C37}" destId="{13EEDB0E-BCA2-4B60-B97E-886C0AE6ADD7}" srcOrd="0" destOrd="0" presId="urn:microsoft.com/office/officeart/2005/8/layout/hierarchy6"/>
    <dgm:cxn modelId="{8DC69FDA-A005-44E9-974D-93973B79CA64}" srcId="{2B0140A2-BAD1-4539-B37B-4055F7A99EEE}" destId="{8832FBE8-4026-47E0-9086-2C9DA2DEFD43}" srcOrd="1" destOrd="0" parTransId="{1670570A-AD6C-4E6B-BFFE-6B0DF1868361}" sibTransId="{CEE33AFA-238B-47DC-8F19-187F3BE98DF5}"/>
    <dgm:cxn modelId="{10A8E5CA-2381-4236-A5CC-6E8E7EBFBF34}" srcId="{2B0140A2-BAD1-4539-B37B-4055F7A99EEE}" destId="{C82CE38C-9BAC-49C9-9667-469E970F57AE}" srcOrd="3" destOrd="0" parTransId="{598C8E76-5FFD-435E-8ECE-0C562FC78F0D}" sibTransId="{F53F12B6-E4C5-4578-B03A-19FA8FA19703}"/>
    <dgm:cxn modelId="{C0BD5609-6606-4E7C-8F7E-6476BCABD545}" type="presOf" srcId="{E244513B-CBB1-401E-9030-68E3CB5DD5FF}" destId="{A76B1CC0-834C-4385-9E9F-BA761B657EE3}" srcOrd="0" destOrd="0" presId="urn:microsoft.com/office/officeart/2005/8/layout/hierarchy6"/>
    <dgm:cxn modelId="{3ADBEF0A-4377-4505-BD14-245A257BDAC5}" type="presOf" srcId="{C82CE38C-9BAC-49C9-9667-469E970F57AE}" destId="{B0E0C94B-B0A8-4CD8-A842-4CE3C0EB7CC8}" srcOrd="1" destOrd="0" presId="urn:microsoft.com/office/officeart/2005/8/layout/hierarchy6"/>
    <dgm:cxn modelId="{ADE76845-6763-4FF5-864A-B339FFEB4201}" type="presParOf" srcId="{29A04982-B3F7-46CB-8420-8A488B885318}" destId="{2E46E589-D527-473A-ACF2-7BBD7A7D226F}" srcOrd="0" destOrd="0" presId="urn:microsoft.com/office/officeart/2005/8/layout/hierarchy6"/>
    <dgm:cxn modelId="{CD15BF08-F544-4C10-8CE9-B8D5652D2B50}" type="presParOf" srcId="{2E46E589-D527-473A-ACF2-7BBD7A7D226F}" destId="{A753137F-E920-4992-873F-41407C965DAC}" srcOrd="0" destOrd="0" presId="urn:microsoft.com/office/officeart/2005/8/layout/hierarchy6"/>
    <dgm:cxn modelId="{F8A68A9B-D5E1-4E66-99C8-AE91E84EEF61}" type="presParOf" srcId="{2E46E589-D527-473A-ACF2-7BBD7A7D226F}" destId="{55A5D4A1-C3E6-4C95-8B0A-6FA8C99944E2}" srcOrd="1" destOrd="0" presId="urn:microsoft.com/office/officeart/2005/8/layout/hierarchy6"/>
    <dgm:cxn modelId="{4E35F155-B129-4C98-BBFD-66C85E282D13}" type="presParOf" srcId="{55A5D4A1-C3E6-4C95-8B0A-6FA8C99944E2}" destId="{FAD6E3CE-F83D-45D1-92C8-4302676A784A}" srcOrd="0" destOrd="0" presId="urn:microsoft.com/office/officeart/2005/8/layout/hierarchy6"/>
    <dgm:cxn modelId="{68F362AD-9A18-4024-B609-2BC87C95164A}" type="presParOf" srcId="{FAD6E3CE-F83D-45D1-92C8-4302676A784A}" destId="{6B658A2E-B494-4E12-9276-4201A5821BE8}" srcOrd="0" destOrd="0" presId="urn:microsoft.com/office/officeart/2005/8/layout/hierarchy6"/>
    <dgm:cxn modelId="{FAAE7B2C-8077-453F-940B-EB590D542DFF}" type="presParOf" srcId="{FAD6E3CE-F83D-45D1-92C8-4302676A784A}" destId="{C0C90C53-7651-4657-9C8B-784F59E139C8}" srcOrd="1" destOrd="0" presId="urn:microsoft.com/office/officeart/2005/8/layout/hierarchy6"/>
    <dgm:cxn modelId="{BDCD9232-0975-46F4-B7B7-2275261DD9B7}" type="presParOf" srcId="{C0C90C53-7651-4657-9C8B-784F59E139C8}" destId="{13EEDB0E-BCA2-4B60-B97E-886C0AE6ADD7}" srcOrd="0" destOrd="0" presId="urn:microsoft.com/office/officeart/2005/8/layout/hierarchy6"/>
    <dgm:cxn modelId="{44E80764-D906-49CC-B9DD-9DFADAA27CF0}" type="presParOf" srcId="{C0C90C53-7651-4657-9C8B-784F59E139C8}" destId="{030D15F2-82D9-400C-AED8-DEF04FB7DA6D}" srcOrd="1" destOrd="0" presId="urn:microsoft.com/office/officeart/2005/8/layout/hierarchy6"/>
    <dgm:cxn modelId="{620D66D6-6B80-467B-9392-6D11F60FCAD1}" type="presParOf" srcId="{030D15F2-82D9-400C-AED8-DEF04FB7DA6D}" destId="{5252FEA1-1FA5-4019-8EFF-28C2486E962D}" srcOrd="0" destOrd="0" presId="urn:microsoft.com/office/officeart/2005/8/layout/hierarchy6"/>
    <dgm:cxn modelId="{06EF1631-D1F9-4939-89CA-8795AC548660}" type="presParOf" srcId="{030D15F2-82D9-400C-AED8-DEF04FB7DA6D}" destId="{37AB2073-55FE-40BD-9A15-85A77C480734}" srcOrd="1" destOrd="0" presId="urn:microsoft.com/office/officeart/2005/8/layout/hierarchy6"/>
    <dgm:cxn modelId="{D33ACE3A-EDD4-46BF-9E51-6F8BFD95BD8B}" type="presParOf" srcId="{C0C90C53-7651-4657-9C8B-784F59E139C8}" destId="{4E3FDAF4-3533-4808-89FD-D790FF5F604F}" srcOrd="2" destOrd="0" presId="urn:microsoft.com/office/officeart/2005/8/layout/hierarchy6"/>
    <dgm:cxn modelId="{04FCC851-0377-412E-95DC-CF1BFAFC6355}" type="presParOf" srcId="{C0C90C53-7651-4657-9C8B-784F59E139C8}" destId="{2C912726-DBDD-418A-84F3-0BA7067CC971}" srcOrd="3" destOrd="0" presId="urn:microsoft.com/office/officeart/2005/8/layout/hierarchy6"/>
    <dgm:cxn modelId="{C583B1FA-F48F-48C6-A638-46CCA32A4280}" type="presParOf" srcId="{2C912726-DBDD-418A-84F3-0BA7067CC971}" destId="{2C516A1C-8E0C-4B03-AC15-4C6BEEEC425C}" srcOrd="0" destOrd="0" presId="urn:microsoft.com/office/officeart/2005/8/layout/hierarchy6"/>
    <dgm:cxn modelId="{331BB5C8-7AEE-4B3B-A3CF-03F55A18344D}" type="presParOf" srcId="{2C912726-DBDD-418A-84F3-0BA7067CC971}" destId="{80F923B5-0C67-4B00-A1BE-3C6D8C27E7EB}" srcOrd="1" destOrd="0" presId="urn:microsoft.com/office/officeart/2005/8/layout/hierarchy6"/>
    <dgm:cxn modelId="{33BFC566-5A07-4245-995A-601E35F9B621}" type="presParOf" srcId="{C0C90C53-7651-4657-9C8B-784F59E139C8}" destId="{8A1D7822-BFBC-4D41-8A14-F8747A9EECBB}" srcOrd="4" destOrd="0" presId="urn:microsoft.com/office/officeart/2005/8/layout/hierarchy6"/>
    <dgm:cxn modelId="{B9DB6701-8F2E-4BEB-BD08-DA10080B6770}" type="presParOf" srcId="{C0C90C53-7651-4657-9C8B-784F59E139C8}" destId="{A253C518-575D-4652-8F25-13BABD1582DB}" srcOrd="5" destOrd="0" presId="urn:microsoft.com/office/officeart/2005/8/layout/hierarchy6"/>
    <dgm:cxn modelId="{4DA8272F-9E11-4E48-890D-123430863647}" type="presParOf" srcId="{A253C518-575D-4652-8F25-13BABD1582DB}" destId="{DCB5A105-A23D-4909-97F4-DCB0926BD082}" srcOrd="0" destOrd="0" presId="urn:microsoft.com/office/officeart/2005/8/layout/hierarchy6"/>
    <dgm:cxn modelId="{A29A948C-13A0-4F63-8A80-2BBCD02C5307}" type="presParOf" srcId="{A253C518-575D-4652-8F25-13BABD1582DB}" destId="{4C3C9ACF-7C9D-41A8-AE04-EBDDF69F955E}" srcOrd="1" destOrd="0" presId="urn:microsoft.com/office/officeart/2005/8/layout/hierarchy6"/>
    <dgm:cxn modelId="{A2D5E8A2-5510-4D10-A2AF-D4CBFA00B68D}" type="presParOf" srcId="{4C3C9ACF-7C9D-41A8-AE04-EBDDF69F955E}" destId="{7B3856C4-66A2-49F1-82AC-B73397E06BD5}" srcOrd="0" destOrd="0" presId="urn:microsoft.com/office/officeart/2005/8/layout/hierarchy6"/>
    <dgm:cxn modelId="{099964CB-47E6-440B-A0CB-C51A159EBD9B}" type="presParOf" srcId="{4C3C9ACF-7C9D-41A8-AE04-EBDDF69F955E}" destId="{33903207-C25A-4B93-B89B-D9BC3CC2037F}" srcOrd="1" destOrd="0" presId="urn:microsoft.com/office/officeart/2005/8/layout/hierarchy6"/>
    <dgm:cxn modelId="{6F06C8A7-40D1-4FE3-BC91-5918206C9669}" type="presParOf" srcId="{33903207-C25A-4B93-B89B-D9BC3CC2037F}" destId="{447F3FBA-D2F0-481B-B699-8E935A0930CD}" srcOrd="0" destOrd="0" presId="urn:microsoft.com/office/officeart/2005/8/layout/hierarchy6"/>
    <dgm:cxn modelId="{1644F0EE-30B2-4FE4-939C-C372D4419614}" type="presParOf" srcId="{33903207-C25A-4B93-B89B-D9BC3CC2037F}" destId="{FDD18E50-FF77-457F-AAD1-48D1800F67AE}" srcOrd="1" destOrd="0" presId="urn:microsoft.com/office/officeart/2005/8/layout/hierarchy6"/>
    <dgm:cxn modelId="{34553F84-FF6E-4B4A-880D-30A2F9BC3607}" type="presParOf" srcId="{C0C90C53-7651-4657-9C8B-784F59E139C8}" destId="{2B04727A-2338-4739-B34D-07ED5513DDDF}" srcOrd="6" destOrd="0" presId="urn:microsoft.com/office/officeart/2005/8/layout/hierarchy6"/>
    <dgm:cxn modelId="{251AD41C-2C85-439F-BE61-5666CD439AD1}" type="presParOf" srcId="{C0C90C53-7651-4657-9C8B-784F59E139C8}" destId="{6D5BCA01-63B6-4A38-8D95-E24756EED616}" srcOrd="7" destOrd="0" presId="urn:microsoft.com/office/officeart/2005/8/layout/hierarchy6"/>
    <dgm:cxn modelId="{384BD7B0-8F91-42AF-92F7-4AA4129CDEB8}" type="presParOf" srcId="{6D5BCA01-63B6-4A38-8D95-E24756EED616}" destId="{7B1D0D88-090C-49AB-A583-6869A764C037}" srcOrd="0" destOrd="0" presId="urn:microsoft.com/office/officeart/2005/8/layout/hierarchy6"/>
    <dgm:cxn modelId="{3BCE7E34-B101-47F6-AFD8-584E59880F36}" type="presParOf" srcId="{6D5BCA01-63B6-4A38-8D95-E24756EED616}" destId="{2B6113F3-BE33-4FB4-86B0-BC066DBCB73B}" srcOrd="1" destOrd="0" presId="urn:microsoft.com/office/officeart/2005/8/layout/hierarchy6"/>
    <dgm:cxn modelId="{467A6D81-ECCA-42ED-8B4E-BB025698122C}" type="presParOf" srcId="{2B6113F3-BE33-4FB4-86B0-BC066DBCB73B}" destId="{A76B1CC0-834C-4385-9E9F-BA761B657EE3}" srcOrd="0" destOrd="0" presId="urn:microsoft.com/office/officeart/2005/8/layout/hierarchy6"/>
    <dgm:cxn modelId="{61A9B2B6-F2EF-45B7-A58E-A13D02A2BE71}" type="presParOf" srcId="{2B6113F3-BE33-4FB4-86B0-BC066DBCB73B}" destId="{DFE1954A-646D-4BD1-A524-BEA274311FC0}" srcOrd="1" destOrd="0" presId="urn:microsoft.com/office/officeart/2005/8/layout/hierarchy6"/>
    <dgm:cxn modelId="{58DCD2D4-5FE9-4170-9514-5225500DD6A8}" type="presParOf" srcId="{DFE1954A-646D-4BD1-A524-BEA274311FC0}" destId="{65668988-9640-4533-AA90-0BDD5DA4621D}" srcOrd="0" destOrd="0" presId="urn:microsoft.com/office/officeart/2005/8/layout/hierarchy6"/>
    <dgm:cxn modelId="{C49E8018-EC08-4CC5-AEED-FFD242EFFADF}" type="presParOf" srcId="{DFE1954A-646D-4BD1-A524-BEA274311FC0}" destId="{A627B914-E66E-4B39-A3BA-D9E3D5E6E179}" srcOrd="1" destOrd="0" presId="urn:microsoft.com/office/officeart/2005/8/layout/hierarchy6"/>
    <dgm:cxn modelId="{9252B56A-3D98-4123-A3DE-F68EEC52F30C}" type="presParOf" srcId="{2B6113F3-BE33-4FB4-86B0-BC066DBCB73B}" destId="{3F0FCD3F-741F-400A-8B79-1B32C4960A49}" srcOrd="2" destOrd="0" presId="urn:microsoft.com/office/officeart/2005/8/layout/hierarchy6"/>
    <dgm:cxn modelId="{43C0DB58-2C22-44E5-B82F-0F64E82295EB}" type="presParOf" srcId="{2B6113F3-BE33-4FB4-86B0-BC066DBCB73B}" destId="{D3233352-B839-40B6-A19F-79ACB38A150B}" srcOrd="3" destOrd="0" presId="urn:microsoft.com/office/officeart/2005/8/layout/hierarchy6"/>
    <dgm:cxn modelId="{5F412898-828B-4C8E-B891-D4AB90FAAB3D}" type="presParOf" srcId="{D3233352-B839-40B6-A19F-79ACB38A150B}" destId="{B8BC59C4-917C-4730-A9F2-9053E3FA8385}" srcOrd="0" destOrd="0" presId="urn:microsoft.com/office/officeart/2005/8/layout/hierarchy6"/>
    <dgm:cxn modelId="{EC3220A4-6A0A-422F-BD2C-D9D9B5C306DC}" type="presParOf" srcId="{D3233352-B839-40B6-A19F-79ACB38A150B}" destId="{51CC63AA-7FE1-403D-BA9D-AA62F9B17696}" srcOrd="1" destOrd="0" presId="urn:microsoft.com/office/officeart/2005/8/layout/hierarchy6"/>
    <dgm:cxn modelId="{B1107B18-068E-477C-B901-A5C631BCFB4A}" type="presParOf" srcId="{29A04982-B3F7-46CB-8420-8A488B885318}" destId="{01B2109C-D68A-4627-8278-F379B06CEDE7}" srcOrd="1" destOrd="0" presId="urn:microsoft.com/office/officeart/2005/8/layout/hierarchy6"/>
    <dgm:cxn modelId="{3A8C0208-F3E9-48EA-9A10-2E1DD297F416}" type="presParOf" srcId="{01B2109C-D68A-4627-8278-F379B06CEDE7}" destId="{F9BBAF8B-3A19-4CC9-B68F-99BE308EE297}" srcOrd="0" destOrd="0" presId="urn:microsoft.com/office/officeart/2005/8/layout/hierarchy6"/>
    <dgm:cxn modelId="{93546999-CB19-45C9-AA51-670B4CD8F4A9}" type="presParOf" srcId="{F9BBAF8B-3A19-4CC9-B68F-99BE308EE297}" destId="{FDE1A151-83DD-4235-A7FD-B0DE719F85A6}" srcOrd="0" destOrd="0" presId="urn:microsoft.com/office/officeart/2005/8/layout/hierarchy6"/>
    <dgm:cxn modelId="{F05D123D-2765-460B-A351-C81BC7958232}" type="presParOf" srcId="{F9BBAF8B-3A19-4CC9-B68F-99BE308EE297}" destId="{B3B39E29-7EC1-4A33-B339-57E72142EECF}" srcOrd="1" destOrd="0" presId="urn:microsoft.com/office/officeart/2005/8/layout/hierarchy6"/>
    <dgm:cxn modelId="{91CBF346-C6E9-4AE8-875E-2D9FAA726A25}" type="presParOf" srcId="{01B2109C-D68A-4627-8278-F379B06CEDE7}" destId="{C6E916CE-1FF8-4A8E-98B4-1E6C5611721A}" srcOrd="1" destOrd="0" presId="urn:microsoft.com/office/officeart/2005/8/layout/hierarchy6"/>
    <dgm:cxn modelId="{4CE4499B-CF28-4721-86B2-8FE9CE1B8167}" type="presParOf" srcId="{C6E916CE-1FF8-4A8E-98B4-1E6C5611721A}" destId="{4A45CE7F-0776-43C7-ACB8-8D706729260F}" srcOrd="0" destOrd="0" presId="urn:microsoft.com/office/officeart/2005/8/layout/hierarchy6"/>
    <dgm:cxn modelId="{193A26F1-947D-43F5-9D21-16093A15ED2A}" type="presParOf" srcId="{01B2109C-D68A-4627-8278-F379B06CEDE7}" destId="{9AB1CDBD-9257-456F-9BCC-F2913198103C}" srcOrd="2" destOrd="0" presId="urn:microsoft.com/office/officeart/2005/8/layout/hierarchy6"/>
    <dgm:cxn modelId="{D3538FC9-FC5F-4FF8-9DFC-E6B595B0CFE1}" type="presParOf" srcId="{9AB1CDBD-9257-456F-9BCC-F2913198103C}" destId="{8A708C56-C379-4A5D-8DF8-E59006B4FB66}" srcOrd="0" destOrd="0" presId="urn:microsoft.com/office/officeart/2005/8/layout/hierarchy6"/>
    <dgm:cxn modelId="{72F69CDC-D2DA-4F79-AAA1-A69566E3AF89}" type="presParOf" srcId="{9AB1CDBD-9257-456F-9BCC-F2913198103C}" destId="{081484CD-513D-419F-B44A-3FB645E79B62}" srcOrd="1" destOrd="0" presId="urn:microsoft.com/office/officeart/2005/8/layout/hierarchy6"/>
    <dgm:cxn modelId="{C3D61465-438C-4B34-B37F-E8643752AF98}" type="presParOf" srcId="{01B2109C-D68A-4627-8278-F379B06CEDE7}" destId="{C103137F-0717-4FB6-B695-F5F60CC239D1}" srcOrd="3" destOrd="0" presId="urn:microsoft.com/office/officeart/2005/8/layout/hierarchy6"/>
    <dgm:cxn modelId="{E6CFA09B-CD61-4577-AD40-4659E78EE38F}" type="presParOf" srcId="{C103137F-0717-4FB6-B695-F5F60CC239D1}" destId="{A64031E8-B60B-4E3F-9819-95072B9CBD26}" srcOrd="0" destOrd="0" presId="urn:microsoft.com/office/officeart/2005/8/layout/hierarchy6"/>
    <dgm:cxn modelId="{EA24B468-723F-4424-A536-1DAEC4E63E7E}" type="presParOf" srcId="{01B2109C-D68A-4627-8278-F379B06CEDE7}" destId="{E02DE3F6-1C1A-429C-8FB0-E7748A37932F}" srcOrd="4" destOrd="0" presId="urn:microsoft.com/office/officeart/2005/8/layout/hierarchy6"/>
    <dgm:cxn modelId="{1C8C3562-3627-4109-BE9B-02B46BCD53B7}" type="presParOf" srcId="{E02DE3F6-1C1A-429C-8FB0-E7748A37932F}" destId="{8D1FC0FC-6E67-44D6-AA2D-8D00E7D063D0}" srcOrd="0" destOrd="0" presId="urn:microsoft.com/office/officeart/2005/8/layout/hierarchy6"/>
    <dgm:cxn modelId="{FE5F0C67-E2B9-450A-9023-C2C3B8174C97}" type="presParOf" srcId="{E02DE3F6-1C1A-429C-8FB0-E7748A37932F}" destId="{B0E0C94B-B0A8-4CD8-A842-4CE3C0EB7CC8}" srcOrd="1" destOrd="0" presId="urn:microsoft.com/office/officeart/2005/8/layout/hierarchy6"/>
    <dgm:cxn modelId="{38961DE7-E0B6-4609-865C-CDE7E5216C10}" type="presParOf" srcId="{01B2109C-D68A-4627-8278-F379B06CEDE7}" destId="{9FA8817F-0241-4796-9CC2-B5D059B9237A}" srcOrd="5" destOrd="0" presId="urn:microsoft.com/office/officeart/2005/8/layout/hierarchy6"/>
    <dgm:cxn modelId="{A9E73EF0-94E6-470B-BCF9-E9CFCCB2F770}" type="presParOf" srcId="{9FA8817F-0241-4796-9CC2-B5D059B9237A}" destId="{E51CDFD1-9B25-42B5-A0DA-1A5F771BF783}" srcOrd="0" destOrd="0" presId="urn:microsoft.com/office/officeart/2005/8/layout/hierarchy6"/>
    <dgm:cxn modelId="{D3AD4125-2D27-45F7-BFF6-C424C9835906}" type="presParOf" srcId="{01B2109C-D68A-4627-8278-F379B06CEDE7}" destId="{1AF59B42-DD09-46B0-87EE-DC91D5F1261E}" srcOrd="6" destOrd="0" presId="urn:microsoft.com/office/officeart/2005/8/layout/hierarchy6"/>
    <dgm:cxn modelId="{75ECCCA7-C667-4FA9-A4F7-A1544A264861}" type="presParOf" srcId="{1AF59B42-DD09-46B0-87EE-DC91D5F1261E}" destId="{42464135-E168-4EA8-9357-04CF80F06B9F}" srcOrd="0" destOrd="0" presId="urn:microsoft.com/office/officeart/2005/8/layout/hierarchy6"/>
    <dgm:cxn modelId="{1E08D78F-C39C-46DE-A1B2-820E3FBD9BF9}" type="presParOf" srcId="{1AF59B42-DD09-46B0-87EE-DC91D5F1261E}" destId="{553F0A19-18BB-4D24-A7D7-6BA4D90B5AD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FC63D6-B169-4B5D-BA4B-A9AC68DB1CBC}">
      <dsp:nvSpPr>
        <dsp:cNvPr id="0" name=""/>
        <dsp:cNvSpPr/>
      </dsp:nvSpPr>
      <dsp:spPr>
        <a:xfrm>
          <a:off x="1325840" y="2191344"/>
          <a:ext cx="3105993" cy="832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43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3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Окончательный вариант герба СССР от 6 июля 1923 года</a:t>
          </a:r>
          <a:endParaRPr lang="ru-RU" sz="1200" b="1" kern="1200" cap="none" spc="3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325840" y="2191344"/>
        <a:ext cx="3105993" cy="832988"/>
      </dsp:txXfrm>
    </dsp:sp>
    <dsp:sp modelId="{2011550E-099A-421E-A310-2DF5718DB229}">
      <dsp:nvSpPr>
        <dsp:cNvPr id="0" name=""/>
        <dsp:cNvSpPr/>
      </dsp:nvSpPr>
      <dsp:spPr>
        <a:xfrm>
          <a:off x="-111353" y="0"/>
          <a:ext cx="2591827" cy="25922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2C1C35-1F79-4DF8-8C14-761B5EBDC493}">
      <dsp:nvSpPr>
        <dsp:cNvPr id="0" name=""/>
        <dsp:cNvSpPr/>
      </dsp:nvSpPr>
      <dsp:spPr>
        <a:xfrm>
          <a:off x="1265098" y="2280"/>
          <a:ext cx="2856335" cy="228506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BBAE8-738B-4EBC-A14F-0CB4377D29C5}">
      <dsp:nvSpPr>
        <dsp:cNvPr id="0" name=""/>
        <dsp:cNvSpPr/>
      </dsp:nvSpPr>
      <dsp:spPr>
        <a:xfrm>
          <a:off x="1522168" y="2058841"/>
          <a:ext cx="2542138" cy="7997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Флаг СССР</a:t>
          </a:r>
          <a:endParaRPr lang="ru-RU" sz="3600" kern="1200" dirty="0"/>
        </a:p>
      </dsp:txBody>
      <dsp:txXfrm>
        <a:off x="1522168" y="2058841"/>
        <a:ext cx="2542138" cy="7997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4BA60-F179-4BBF-ACD9-8D11E08BC6E1}">
      <dsp:nvSpPr>
        <dsp:cNvPr id="0" name=""/>
        <dsp:cNvSpPr/>
      </dsp:nvSpPr>
      <dsp:spPr>
        <a:xfrm>
          <a:off x="3256255" y="952178"/>
          <a:ext cx="2094656" cy="2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98"/>
              </a:lnTo>
              <a:lnTo>
                <a:pt x="2094656" y="138698"/>
              </a:lnTo>
              <a:lnTo>
                <a:pt x="2094656" y="2755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D805F-5F63-4C29-8A94-8D5AA391A57C}">
      <dsp:nvSpPr>
        <dsp:cNvPr id="0" name=""/>
        <dsp:cNvSpPr/>
      </dsp:nvSpPr>
      <dsp:spPr>
        <a:xfrm>
          <a:off x="3256255" y="952178"/>
          <a:ext cx="157404" cy="2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98"/>
              </a:lnTo>
              <a:lnTo>
                <a:pt x="157404" y="138698"/>
              </a:lnTo>
              <a:lnTo>
                <a:pt x="157404" y="2755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DF7D-D824-4A5C-BB7E-F9B101325FAD}">
      <dsp:nvSpPr>
        <dsp:cNvPr id="0" name=""/>
        <dsp:cNvSpPr/>
      </dsp:nvSpPr>
      <dsp:spPr>
        <a:xfrm>
          <a:off x="1319003" y="952178"/>
          <a:ext cx="1937251" cy="275595"/>
        </a:xfrm>
        <a:custGeom>
          <a:avLst/>
          <a:gdLst/>
          <a:ahLst/>
          <a:cxnLst/>
          <a:rect l="0" t="0" r="0" b="0"/>
          <a:pathLst>
            <a:path>
              <a:moveTo>
                <a:pt x="1937251" y="0"/>
              </a:moveTo>
              <a:lnTo>
                <a:pt x="1937251" y="138698"/>
              </a:lnTo>
              <a:lnTo>
                <a:pt x="0" y="138698"/>
              </a:lnTo>
              <a:lnTo>
                <a:pt x="0" y="2755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E6A25-DAFE-435C-9B85-948079F99CEB}">
      <dsp:nvSpPr>
        <dsp:cNvPr id="0" name=""/>
        <dsp:cNvSpPr/>
      </dsp:nvSpPr>
      <dsp:spPr>
        <a:xfrm>
          <a:off x="285319" y="0"/>
          <a:ext cx="5941872" cy="952178"/>
        </a:xfrm>
        <a:prstGeom prst="round2Same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Причины образования СССР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319" y="0"/>
        <a:ext cx="5941872" cy="952178"/>
      </dsp:txXfrm>
    </dsp:sp>
    <dsp:sp modelId="{E2BE673B-0C4E-4FB7-90DC-8DE1C862FC9C}">
      <dsp:nvSpPr>
        <dsp:cNvPr id="0" name=""/>
        <dsp:cNvSpPr/>
      </dsp:nvSpPr>
      <dsp:spPr>
        <a:xfrm>
          <a:off x="319823" y="1227774"/>
          <a:ext cx="1998359" cy="11005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Стремление к единой внешней безопасности республик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823" y="1227774"/>
        <a:ext cx="1998359" cy="1100502"/>
      </dsp:txXfrm>
    </dsp:sp>
    <dsp:sp modelId="{02B9BFF8-3581-496A-A594-D319A0BDF30E}">
      <dsp:nvSpPr>
        <dsp:cNvPr id="0" name=""/>
        <dsp:cNvSpPr/>
      </dsp:nvSpPr>
      <dsp:spPr>
        <a:xfrm>
          <a:off x="2591976" y="1227774"/>
          <a:ext cx="1643368" cy="15491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Общие хозяйственные связи и исторически сложившееся разделение труда между республиками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976" y="1227774"/>
        <a:ext cx="1643368" cy="1549118"/>
      </dsp:txXfrm>
    </dsp:sp>
    <dsp:sp modelId="{CB71F552-BB2E-4FB1-AB25-ED0D90CB4E6F}">
      <dsp:nvSpPr>
        <dsp:cNvPr id="0" name=""/>
        <dsp:cNvSpPr/>
      </dsp:nvSpPr>
      <dsp:spPr>
        <a:xfrm>
          <a:off x="4509136" y="1227774"/>
          <a:ext cx="1683550" cy="15010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Международная изоляция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9136" y="1227774"/>
        <a:ext cx="1683550" cy="1501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01D1E-0AEC-4D8A-80C9-7E1AE5DFC7D9}">
      <dsp:nvSpPr>
        <dsp:cNvPr id="0" name=""/>
        <dsp:cNvSpPr/>
      </dsp:nvSpPr>
      <dsp:spPr>
        <a:xfrm>
          <a:off x="0" y="270930"/>
          <a:ext cx="8784975" cy="774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0" kern="1200" dirty="0" smtClean="0">
              <a:latin typeface="Times New Roman" pitchFamily="18" charset="0"/>
              <a:cs typeface="Times New Roman" pitchFamily="18" charset="0"/>
            </a:rPr>
            <a:t>Проекты объединения</a:t>
          </a:r>
          <a:endParaRPr lang="ru-RU" sz="4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0930"/>
        <a:ext cx="8784975" cy="774085"/>
      </dsp:txXfrm>
    </dsp:sp>
    <dsp:sp modelId="{E1E30D61-0CF4-4B9B-A49D-6354BAE591FE}">
      <dsp:nvSpPr>
        <dsp:cNvPr id="0" name=""/>
        <dsp:cNvSpPr/>
      </dsp:nvSpPr>
      <dsp:spPr>
        <a:xfrm>
          <a:off x="0" y="1184351"/>
          <a:ext cx="774085" cy="7740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D7040-439F-426D-A689-74AC461C87F5}">
      <dsp:nvSpPr>
        <dsp:cNvPr id="0" name=""/>
        <dsp:cNvSpPr/>
      </dsp:nvSpPr>
      <dsp:spPr>
        <a:xfrm>
          <a:off x="820531" y="1184351"/>
          <a:ext cx="7964444" cy="77408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Автономизация – вхождение республик в состав РСФСР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0531" y="1184351"/>
        <a:ext cx="7964444" cy="774085"/>
      </dsp:txXfrm>
    </dsp:sp>
    <dsp:sp modelId="{8E6530B0-8EA6-4726-B8D0-5167C1C9EC0D}">
      <dsp:nvSpPr>
        <dsp:cNvPr id="0" name=""/>
        <dsp:cNvSpPr/>
      </dsp:nvSpPr>
      <dsp:spPr>
        <a:xfrm>
          <a:off x="0" y="2051327"/>
          <a:ext cx="774085" cy="7740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21B54-0960-4348-BD3C-8CA1B26C7EE4}">
      <dsp:nvSpPr>
        <dsp:cNvPr id="0" name=""/>
        <dsp:cNvSpPr/>
      </dsp:nvSpPr>
      <dsp:spPr>
        <a:xfrm>
          <a:off x="820531" y="2051327"/>
          <a:ext cx="7964444" cy="774085"/>
        </a:xfrm>
        <a:prstGeom prst="roundRect">
          <a:avLst>
            <a:gd name="adj" fmla="val 166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Федеративное устройство – равноправие союзных республик в рамках нового государства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0531" y="2051327"/>
        <a:ext cx="7964444" cy="7740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44538D-AF74-483E-9C69-AAD2B8CF61AC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Первое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171488"/>
        <a:ext cx="1126024" cy="788217"/>
      </dsp:txXfrm>
    </dsp:sp>
    <dsp:sp modelId="{36A254A0-C91C-47D6-8186-7AC9882DD60D}">
      <dsp:nvSpPr>
        <dsp:cNvPr id="0" name=""/>
        <dsp:cNvSpPr/>
      </dsp:nvSpPr>
      <dsp:spPr>
        <a:xfrm rot="5400000">
          <a:off x="3076150" y="-2285348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 декларацией об образовании СССР выступил Сталин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6150" y="-2285348"/>
        <a:ext cx="731915" cy="5307782"/>
      </dsp:txXfrm>
    </dsp:sp>
    <dsp:sp modelId="{B97EA401-DBC6-4B16-8EF2-8228CAA13496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lumMod val="95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2757287"/>
              <a:satOff val="15482"/>
              <a:lumOff val="-719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Второе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1149090"/>
        <a:ext cx="1126024" cy="788217"/>
      </dsp:txXfrm>
    </dsp:sp>
    <dsp:sp modelId="{D1BBD10D-9699-4930-AA79-527A0A8F29A5}">
      <dsp:nvSpPr>
        <dsp:cNvPr id="0" name=""/>
        <dsp:cNvSpPr/>
      </dsp:nvSpPr>
      <dsp:spPr>
        <a:xfrm rot="5400000">
          <a:off x="3076150" y="-1307746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основу доклада были положены ленинские идеи федеративного устройства СССР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6150" y="-1307746"/>
        <a:ext cx="731915" cy="5307782"/>
      </dsp:txXfrm>
    </dsp:sp>
    <dsp:sp modelId="{55BBC275-1A40-4638-99A7-7569F8073415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lumMod val="95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5514574"/>
              <a:satOff val="30963"/>
              <a:lumOff val="-1437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Третье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2126692"/>
        <a:ext cx="1126024" cy="788217"/>
      </dsp:txXfrm>
    </dsp:sp>
    <dsp:sp modelId="{53EAF181-2A2F-46C5-9432-5327A1B1C491}">
      <dsp:nvSpPr>
        <dsp:cNvPr id="0" name=""/>
        <dsp:cNvSpPr/>
      </dsp:nvSpPr>
      <dsp:spPr>
        <a:xfrm rot="5400000">
          <a:off x="3076150" y="-330144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Основной темой доклада была идея пролетарского интернационализма и классовой солидарности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3076150" y="-330144"/>
        <a:ext cx="731915" cy="5307782"/>
      </dsp:txXfrm>
    </dsp:sp>
    <dsp:sp modelId="{958B162D-E85E-4251-A53D-42F4AF02961E}">
      <dsp:nvSpPr>
        <dsp:cNvPr id="0" name=""/>
        <dsp:cNvSpPr/>
      </dsp:nvSpPr>
      <dsp:spPr>
        <a:xfrm rot="5400000">
          <a:off x="-168903" y="3106879"/>
          <a:ext cx="1126024" cy="788217"/>
        </a:xfrm>
        <a:prstGeom prst="chevron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8271860"/>
              <a:satOff val="46445"/>
              <a:lumOff val="-2156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Четвёртое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3106879"/>
        <a:ext cx="1126024" cy="788217"/>
      </dsp:txXfrm>
    </dsp:sp>
    <dsp:sp modelId="{F839D8CC-6378-4B8E-9834-3C806DE5F519}">
      <dsp:nvSpPr>
        <dsp:cNvPr id="0" name=""/>
        <dsp:cNvSpPr/>
      </dsp:nvSpPr>
      <dsp:spPr>
        <a:xfrm rot="5400000">
          <a:off x="3075958" y="647649"/>
          <a:ext cx="732300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Конечная цель – объединение трудящихся в мировую советскую социалистическую республику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5958" y="647649"/>
        <a:ext cx="732300" cy="530778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F72634-B7A6-475B-9F4A-98F2BD8B6DB9}">
      <dsp:nvSpPr>
        <dsp:cNvPr id="0" name=""/>
        <dsp:cNvSpPr/>
      </dsp:nvSpPr>
      <dsp:spPr>
        <a:xfrm>
          <a:off x="0" y="0"/>
          <a:ext cx="9137995" cy="4536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Основные положения Конституции: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37995" cy="453650"/>
      </dsp:txXfrm>
    </dsp:sp>
    <dsp:sp modelId="{88A567A1-5C3D-4049-AA32-5EA49FCD8C93}">
      <dsp:nvSpPr>
        <dsp:cNvPr id="0" name=""/>
        <dsp:cNvSpPr/>
      </dsp:nvSpPr>
      <dsp:spPr>
        <a:xfrm>
          <a:off x="4461" y="453650"/>
          <a:ext cx="3043023" cy="95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Times New Roman" pitchFamily="18" charset="0"/>
              <a:cs typeface="Times New Roman" pitchFamily="18" charset="0"/>
            </a:rPr>
            <a:t>Оформила представительные и исполнительные союзные власти</a:t>
          </a:r>
          <a:endParaRPr lang="ru-RU" sz="1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1" y="453650"/>
        <a:ext cx="3043023" cy="952665"/>
      </dsp:txXfrm>
    </dsp:sp>
    <dsp:sp modelId="{D10FD98C-E85B-42B9-B0FC-AC4F14314BD2}">
      <dsp:nvSpPr>
        <dsp:cNvPr id="0" name=""/>
        <dsp:cNvSpPr/>
      </dsp:nvSpPr>
      <dsp:spPr>
        <a:xfrm>
          <a:off x="3047485" y="453650"/>
          <a:ext cx="3043023" cy="95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Times New Roman" pitchFamily="18" charset="0"/>
              <a:cs typeface="Times New Roman" pitchFamily="18" charset="0"/>
            </a:rPr>
            <a:t>Определила компетенции Союза (внешняя политика, внешняя торговля, обороноспособность, пути сообщения)</a:t>
          </a:r>
          <a:endParaRPr lang="ru-RU" sz="1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7485" y="453650"/>
        <a:ext cx="3043023" cy="952665"/>
      </dsp:txXfrm>
    </dsp:sp>
    <dsp:sp modelId="{1094EDFE-5B7E-44E4-84AE-E6698AE37752}">
      <dsp:nvSpPr>
        <dsp:cNvPr id="0" name=""/>
        <dsp:cNvSpPr/>
      </dsp:nvSpPr>
      <dsp:spPr>
        <a:xfrm>
          <a:off x="6090509" y="453650"/>
          <a:ext cx="3043023" cy="95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Завершила оформление единого государства СССР на принципах федерации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0509" y="453650"/>
        <a:ext cx="3043023" cy="952665"/>
      </dsp:txXfrm>
    </dsp:sp>
    <dsp:sp modelId="{8C52B0AF-6429-4239-B6CD-3B5F7DADD59C}">
      <dsp:nvSpPr>
        <dsp:cNvPr id="0" name=""/>
        <dsp:cNvSpPr/>
      </dsp:nvSpPr>
      <dsp:spPr>
        <a:xfrm>
          <a:off x="0" y="1406316"/>
          <a:ext cx="9137995" cy="1058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1D092-7566-42E3-BFF0-9AF2AAC95361}">
      <dsp:nvSpPr>
        <dsp:cNvPr id="0" name=""/>
        <dsp:cNvSpPr/>
      </dsp:nvSpPr>
      <dsp:spPr>
        <a:xfrm>
          <a:off x="1440159" y="0"/>
          <a:ext cx="3263260" cy="40631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5A82-BA8D-45A7-97B6-9545A7255162}">
      <dsp:nvSpPr>
        <dsp:cNvPr id="0" name=""/>
        <dsp:cNvSpPr/>
      </dsp:nvSpPr>
      <dsp:spPr>
        <a:xfrm>
          <a:off x="0" y="216023"/>
          <a:ext cx="2835472" cy="105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0" y="216023"/>
        <a:ext cx="2835472" cy="10519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72C5B-E92F-48EB-8411-E55B1089AFBC}">
      <dsp:nvSpPr>
        <dsp:cNvPr id="0" name=""/>
        <dsp:cNvSpPr/>
      </dsp:nvSpPr>
      <dsp:spPr>
        <a:xfrm>
          <a:off x="3047999" y="2560339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221902" y="9721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D6EE3-3AF0-4957-B1A4-D0CA87885CC1}">
      <dsp:nvSpPr>
        <dsp:cNvPr id="0" name=""/>
        <dsp:cNvSpPr/>
      </dsp:nvSpPr>
      <dsp:spPr>
        <a:xfrm>
          <a:off x="2826097" y="2560339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83C81-616B-45E9-9E19-AAB4998AC94D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9C9EE-BB7D-4335-A4A6-8F058127A159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</a:rPr>
            <a:t>Всесоюзный съезд Советов</a:t>
          </a:r>
          <a:endParaRPr lang="en-GB" sz="1400" b="0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Собирался один раз в год) 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91320" y="3175"/>
        <a:ext cx="2113359" cy="1056679"/>
      </dsp:txXfrm>
    </dsp:sp>
    <dsp:sp modelId="{2A1E8F55-9EF7-4D95-AEAA-7CF87F699E0C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Центральный Исполнительный Комитет Советов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(Руководил 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страной в период между Съездами)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91320" y="1503660"/>
        <a:ext cx="2113359" cy="1056679"/>
      </dsp:txXfrm>
    </dsp:sp>
    <dsp:sp modelId="{16A46036-952B-468F-A863-F0956CAAD2C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Союзный Совет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Представители союзных республик пропорционально населению)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12737" y="3004145"/>
        <a:ext cx="2113359" cy="1056679"/>
      </dsp:txXfrm>
    </dsp:sp>
    <dsp:sp modelId="{EF4895DF-7BCF-4F99-8568-8455EAEA6559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Совет национальностей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Пять представителей от союзной автономной республики и один от автономной области)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69902" y="3004145"/>
        <a:ext cx="2113359" cy="105667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64135-E168-4EA8-9357-04CF80F06B9F}">
      <dsp:nvSpPr>
        <dsp:cNvPr id="0" name=""/>
        <dsp:cNvSpPr/>
      </dsp:nvSpPr>
      <dsp:spPr>
        <a:xfrm>
          <a:off x="0" y="3956608"/>
          <a:ext cx="9036496" cy="710388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Народный комиссариат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внутренних дел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56608"/>
        <a:ext cx="2710948" cy="710388"/>
      </dsp:txXfrm>
    </dsp:sp>
    <dsp:sp modelId="{8D1FC0FC-6E67-44D6-AA2D-8D00E7D063D0}">
      <dsp:nvSpPr>
        <dsp:cNvPr id="0" name=""/>
        <dsp:cNvSpPr/>
      </dsp:nvSpPr>
      <dsp:spPr>
        <a:xfrm>
          <a:off x="0" y="3127821"/>
          <a:ext cx="9036496" cy="710388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Революционный военный совет Республики – коллегиальный орган высшей военной власти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27821"/>
        <a:ext cx="2710948" cy="710388"/>
      </dsp:txXfrm>
    </dsp:sp>
    <dsp:sp modelId="{8A708C56-C379-4A5D-8DF8-E59006B4FB66}">
      <dsp:nvSpPr>
        <dsp:cNvPr id="0" name=""/>
        <dsp:cNvSpPr/>
      </dsp:nvSpPr>
      <dsp:spPr>
        <a:xfrm>
          <a:off x="0" y="2149185"/>
          <a:ext cx="9036496" cy="860237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Объединённое государственное политическое управление – орган по охране гос. безопасности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49185"/>
        <a:ext cx="2710948" cy="860237"/>
      </dsp:txXfrm>
    </dsp:sp>
    <dsp:sp modelId="{FDE1A151-83DD-4235-A7FD-B0DE719F85A6}">
      <dsp:nvSpPr>
        <dsp:cNvPr id="0" name=""/>
        <dsp:cNvSpPr/>
      </dsp:nvSpPr>
      <dsp:spPr>
        <a:xfrm>
          <a:off x="0" y="1093642"/>
          <a:ext cx="9036496" cy="93714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Высший исполнительный и распорядительный орган гос. власти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93642"/>
        <a:ext cx="2710948" cy="937144"/>
      </dsp:txXfrm>
    </dsp:sp>
    <dsp:sp modelId="{6B658A2E-B494-4E12-9276-4201A5821BE8}">
      <dsp:nvSpPr>
        <dsp:cNvPr id="0" name=""/>
        <dsp:cNvSpPr/>
      </dsp:nvSpPr>
      <dsp:spPr>
        <a:xfrm>
          <a:off x="4168717" y="1157560"/>
          <a:ext cx="1374335" cy="750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Times New Roman" pitchFamily="18" charset="0"/>
              <a:cs typeface="Times New Roman" pitchFamily="18" charset="0"/>
            </a:rPr>
            <a:t>Совет Народных Комиссаров (СНК)</a:t>
          </a:r>
          <a:endParaRPr lang="ru-RU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8717" y="1157560"/>
        <a:ext cx="1374335" cy="750602"/>
      </dsp:txXfrm>
    </dsp:sp>
    <dsp:sp modelId="{13EEDB0E-BCA2-4B60-B97E-886C0AE6ADD7}">
      <dsp:nvSpPr>
        <dsp:cNvPr id="0" name=""/>
        <dsp:cNvSpPr/>
      </dsp:nvSpPr>
      <dsp:spPr>
        <a:xfrm>
          <a:off x="3277155" y="1908162"/>
          <a:ext cx="1578729" cy="281313"/>
        </a:xfrm>
        <a:custGeom>
          <a:avLst/>
          <a:gdLst/>
          <a:ahLst/>
          <a:cxnLst/>
          <a:rect l="0" t="0" r="0" b="0"/>
          <a:pathLst>
            <a:path>
              <a:moveTo>
                <a:pt x="1578729" y="0"/>
              </a:moveTo>
              <a:lnTo>
                <a:pt x="1578729" y="140656"/>
              </a:lnTo>
              <a:lnTo>
                <a:pt x="0" y="140656"/>
              </a:lnTo>
              <a:lnTo>
                <a:pt x="0" y="2813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2FEA1-1FA5-4019-8EFF-28C2486E962D}">
      <dsp:nvSpPr>
        <dsp:cNvPr id="0" name=""/>
        <dsp:cNvSpPr/>
      </dsp:nvSpPr>
      <dsp:spPr>
        <a:xfrm>
          <a:off x="2701380" y="2189476"/>
          <a:ext cx="1151548" cy="7610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ОГПУ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1922г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1380" y="2189476"/>
        <a:ext cx="1151548" cy="761021"/>
      </dsp:txXfrm>
    </dsp:sp>
    <dsp:sp modelId="{4E3FDAF4-3533-4808-89FD-D790FF5F604F}">
      <dsp:nvSpPr>
        <dsp:cNvPr id="0" name=""/>
        <dsp:cNvSpPr/>
      </dsp:nvSpPr>
      <dsp:spPr>
        <a:xfrm>
          <a:off x="3651783" y="1908162"/>
          <a:ext cx="1204102" cy="1257707"/>
        </a:xfrm>
        <a:custGeom>
          <a:avLst/>
          <a:gdLst/>
          <a:ahLst/>
          <a:cxnLst/>
          <a:rect l="0" t="0" r="0" b="0"/>
          <a:pathLst>
            <a:path>
              <a:moveTo>
                <a:pt x="1204102" y="0"/>
              </a:moveTo>
              <a:lnTo>
                <a:pt x="1204102" y="628853"/>
              </a:lnTo>
              <a:lnTo>
                <a:pt x="0" y="628853"/>
              </a:lnTo>
              <a:lnTo>
                <a:pt x="0" y="125770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16A1C-8E0C-4B03-AC15-4C6BEEEC425C}">
      <dsp:nvSpPr>
        <dsp:cNvPr id="0" name=""/>
        <dsp:cNvSpPr/>
      </dsp:nvSpPr>
      <dsp:spPr>
        <a:xfrm>
          <a:off x="3207790" y="3165870"/>
          <a:ext cx="887985" cy="5919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РВСР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7790" y="3165870"/>
        <a:ext cx="887985" cy="591990"/>
      </dsp:txXfrm>
    </dsp:sp>
    <dsp:sp modelId="{8A1D7822-BFBC-4D41-8A14-F8747A9EECBB}">
      <dsp:nvSpPr>
        <dsp:cNvPr id="0" name=""/>
        <dsp:cNvSpPr/>
      </dsp:nvSpPr>
      <dsp:spPr>
        <a:xfrm>
          <a:off x="4855885" y="1908162"/>
          <a:ext cx="758692" cy="270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92"/>
              </a:lnTo>
              <a:lnTo>
                <a:pt x="758692" y="135192"/>
              </a:lnTo>
              <a:lnTo>
                <a:pt x="758692" y="27038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5A105-A23D-4909-97F4-DCB0926BD082}">
      <dsp:nvSpPr>
        <dsp:cNvPr id="0" name=""/>
        <dsp:cNvSpPr/>
      </dsp:nvSpPr>
      <dsp:spPr>
        <a:xfrm>
          <a:off x="4952842" y="2178548"/>
          <a:ext cx="1323471" cy="7699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Наркоматы</a:t>
          </a:r>
          <a:endParaRPr lang="ru-RU" sz="1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2842" y="2178548"/>
        <a:ext cx="1323471" cy="769990"/>
      </dsp:txXfrm>
    </dsp:sp>
    <dsp:sp modelId="{7B3856C4-66A2-49F1-82AC-B73397E06BD5}">
      <dsp:nvSpPr>
        <dsp:cNvPr id="0" name=""/>
        <dsp:cNvSpPr/>
      </dsp:nvSpPr>
      <dsp:spPr>
        <a:xfrm>
          <a:off x="3917024" y="2948538"/>
          <a:ext cx="1697553" cy="1054619"/>
        </a:xfrm>
        <a:custGeom>
          <a:avLst/>
          <a:gdLst/>
          <a:ahLst/>
          <a:cxnLst/>
          <a:rect l="0" t="0" r="0" b="0"/>
          <a:pathLst>
            <a:path>
              <a:moveTo>
                <a:pt x="1697553" y="0"/>
              </a:moveTo>
              <a:lnTo>
                <a:pt x="1697553" y="527309"/>
              </a:lnTo>
              <a:lnTo>
                <a:pt x="0" y="527309"/>
              </a:lnTo>
              <a:lnTo>
                <a:pt x="0" y="105461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F3FBA-D2F0-481B-B699-8E935A0930CD}">
      <dsp:nvSpPr>
        <dsp:cNvPr id="0" name=""/>
        <dsp:cNvSpPr/>
      </dsp:nvSpPr>
      <dsp:spPr>
        <a:xfrm>
          <a:off x="3473031" y="4003157"/>
          <a:ext cx="887985" cy="5919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НКВД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1936г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3031" y="4003157"/>
        <a:ext cx="887985" cy="591990"/>
      </dsp:txXfrm>
    </dsp:sp>
    <dsp:sp modelId="{2B04727A-2338-4739-B34D-07ED5513DDDF}">
      <dsp:nvSpPr>
        <dsp:cNvPr id="0" name=""/>
        <dsp:cNvSpPr/>
      </dsp:nvSpPr>
      <dsp:spPr>
        <a:xfrm>
          <a:off x="4855885" y="1908162"/>
          <a:ext cx="2899697" cy="270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92"/>
              </a:lnTo>
              <a:lnTo>
                <a:pt x="2899697" y="135192"/>
              </a:lnTo>
              <a:lnTo>
                <a:pt x="2899697" y="27038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D0D88-090C-49AB-A583-6869A764C037}">
      <dsp:nvSpPr>
        <dsp:cNvPr id="0" name=""/>
        <dsp:cNvSpPr/>
      </dsp:nvSpPr>
      <dsp:spPr>
        <a:xfrm>
          <a:off x="7259149" y="2178548"/>
          <a:ext cx="992865" cy="7323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Постоянные комиссии СНК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59149" y="2178548"/>
        <a:ext cx="992865" cy="732345"/>
      </dsp:txXfrm>
    </dsp:sp>
    <dsp:sp modelId="{A76B1CC0-834C-4385-9E9F-BA761B657EE3}">
      <dsp:nvSpPr>
        <dsp:cNvPr id="0" name=""/>
        <dsp:cNvSpPr/>
      </dsp:nvSpPr>
      <dsp:spPr>
        <a:xfrm>
          <a:off x="7139840" y="2910893"/>
          <a:ext cx="615742" cy="250133"/>
        </a:xfrm>
        <a:custGeom>
          <a:avLst/>
          <a:gdLst/>
          <a:ahLst/>
          <a:cxnLst/>
          <a:rect l="0" t="0" r="0" b="0"/>
          <a:pathLst>
            <a:path>
              <a:moveTo>
                <a:pt x="615742" y="0"/>
              </a:moveTo>
              <a:lnTo>
                <a:pt x="615742" y="125066"/>
              </a:lnTo>
              <a:lnTo>
                <a:pt x="0" y="125066"/>
              </a:lnTo>
              <a:lnTo>
                <a:pt x="0" y="25013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68988-9640-4533-AA90-0BDD5DA4621D}">
      <dsp:nvSpPr>
        <dsp:cNvPr id="0" name=""/>
        <dsp:cNvSpPr/>
      </dsp:nvSpPr>
      <dsp:spPr>
        <a:xfrm>
          <a:off x="6657295" y="3161027"/>
          <a:ext cx="965089" cy="688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Совет туда и обороны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57295" y="3161027"/>
        <a:ext cx="965089" cy="688715"/>
      </dsp:txXfrm>
    </dsp:sp>
    <dsp:sp modelId="{3F0FCD3F-741F-400A-8B79-1B32C4960A49}">
      <dsp:nvSpPr>
        <dsp:cNvPr id="0" name=""/>
        <dsp:cNvSpPr/>
      </dsp:nvSpPr>
      <dsp:spPr>
        <a:xfrm>
          <a:off x="7755582" y="2910893"/>
          <a:ext cx="615742" cy="25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66"/>
              </a:lnTo>
              <a:lnTo>
                <a:pt x="615742" y="125066"/>
              </a:lnTo>
              <a:lnTo>
                <a:pt x="615742" y="25013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C59C4-917C-4730-A9F2-9053E3FA8385}">
      <dsp:nvSpPr>
        <dsp:cNvPr id="0" name=""/>
        <dsp:cNvSpPr/>
      </dsp:nvSpPr>
      <dsp:spPr>
        <a:xfrm>
          <a:off x="7888780" y="3161027"/>
          <a:ext cx="965089" cy="688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Главлит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88780" y="3161027"/>
        <a:ext cx="965089" cy="68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77E0-EBF6-4893-A22F-2DADC6D3856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84C5-34AF-405D-95B6-1D5A73408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81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84C5-34AF-405D-95B6-1D5A73408A1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0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F05D11-BB31-4FD0-84F6-5AB54E0234AC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71A98A-20BA-4D5E-A99F-4C5BF57C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568952" cy="1656184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Образование СССР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31220773"/>
              </p:ext>
            </p:extLst>
          </p:nvPr>
        </p:nvGraphicFramePr>
        <p:xfrm>
          <a:off x="4355976" y="3068960"/>
          <a:ext cx="43204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89031" y="404664"/>
            <a:ext cx="55346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разработала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Грон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Учитель МОБУ гимназии№ 76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г.Сочи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Тема: Образование СССР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980728"/>
            <a:ext cx="4633431" cy="3538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Образование  новых союзных республик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457200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Во 2-й пол.20-х гг. в национально-государственном устройстве СССР произошли значительные изменения. В состав СССР вошли на правах союзных республик: Узбекистан, Туркмения, </a:t>
            </a:r>
            <a:r>
              <a:rPr lang="ru-RU" sz="2400" b="1" dirty="0" err="1" smtClean="0">
                <a:latin typeface="Times New Roman" pitchFamily="18" charset="0"/>
              </a:rPr>
              <a:t>Казахстан,Таджикистан</a:t>
            </a:r>
            <a:r>
              <a:rPr lang="ru-RU" sz="2400" b="1" dirty="0" smtClean="0">
                <a:latin typeface="Times New Roman" pitchFamily="18" charset="0"/>
              </a:rPr>
              <a:t> и Киргизия. Автономными республиками стали Ингушетия, Нахичевань, Чувашия, Молдавия. Автономными стал </a:t>
            </a:r>
            <a:r>
              <a:rPr lang="ru-RU" sz="2400" b="1" dirty="0" err="1" smtClean="0">
                <a:latin typeface="Times New Roman" pitchFamily="18" charset="0"/>
              </a:rPr>
              <a:t>Горно-Балхашская</a:t>
            </a:r>
            <a:r>
              <a:rPr lang="ru-RU" sz="2400" b="1" dirty="0" smtClean="0">
                <a:latin typeface="Times New Roman" pitchFamily="18" charset="0"/>
              </a:rPr>
              <a:t> (Таджикистан) область и Коми-Пермяцкий и Ненецкий национальные округа(РСФСР)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Национальная политика СССР.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856357"/>
            <a:ext cx="47880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В к.20-х гг.партия учитывала национальную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специ-фику.В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мусульманских республиках духовенству возвратили земли, восстановили шариатские суды, признавали мусульманские нормы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поведения.На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Севере и в Сибири сохранялось родовое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самоуправ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ление.Большое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внимание уделялось культурному развитию малых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народов-многие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из них впервые получили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письменность.В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Москве и Петрограде бы ли открыты институты народов Востока и Севера.</a:t>
            </a:r>
          </a:p>
        </p:txBody>
      </p:sp>
      <p:pic>
        <p:nvPicPr>
          <p:cNvPr id="1026" name="Picture 2" descr="C:\Users\user\Desktop\sss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3843237" cy="352839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50760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Представители коренных народов привлекались к управлению государством, для них создавались льготы при приеме в ВУЗы. Но «</a:t>
            </a:r>
            <a:r>
              <a:rPr lang="ru-RU" sz="2800" b="1" dirty="0" err="1" smtClean="0">
                <a:latin typeface="Times New Roman" pitchFamily="18" charset="0"/>
              </a:rPr>
              <a:t>коренизация</a:t>
            </a:r>
            <a:r>
              <a:rPr lang="ru-RU" sz="2800" b="1" dirty="0" smtClean="0">
                <a:latin typeface="Times New Roman" pitchFamily="18" charset="0"/>
              </a:rPr>
              <a:t>» имела и отрицательные моменты. В Киргизии началось насильственное переселение русских с их земель</a:t>
            </a:r>
          </a:p>
          <a:p>
            <a:r>
              <a:rPr lang="ru-RU" sz="2800" b="1" dirty="0" smtClean="0">
                <a:latin typeface="Times New Roman" pitchFamily="18" charset="0"/>
              </a:rPr>
              <a:t>На Украине украинский язык стал государственным и без его знания не </a:t>
            </a:r>
            <a:r>
              <a:rPr lang="ru-RU" sz="2800" b="1" dirty="0" err="1" smtClean="0">
                <a:latin typeface="Times New Roman" pitchFamily="18" charset="0"/>
              </a:rPr>
              <a:t>льзя</a:t>
            </a:r>
            <a:r>
              <a:rPr lang="ru-RU" sz="2800" b="1" dirty="0" smtClean="0">
                <a:latin typeface="Times New Roman" pitchFamily="18" charset="0"/>
              </a:rPr>
              <a:t> было занимать никакие должности.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Национальная политика СССР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user\Desktop\Agitat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484784"/>
            <a:ext cx="3821658" cy="496855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76673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i="1" dirty="0" smtClean="0">
                <a:latin typeface="Tempus Sans ITC" pitchFamily="82" charset="0"/>
                <a:cs typeface="Times New Roman" pitchFamily="18" charset="0"/>
              </a:rPr>
              <a:t>“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большевистской партии существовали различные точки зрения по вопросу о принципах построения единого многонационального государства.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Комиссия Политбюро ЦК РКП(б) выдвинула подготовленный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И. В. Сталиным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план объединения.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В. И. Ленин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подверг план автономизации резкой критике. </a:t>
            </a:r>
            <a:r>
              <a:rPr lang="ru-RU" sz="1600" i="1" dirty="0"/>
              <a:t>И выдвинул свою точку зрения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ЦК РКП(б) одобрил ленинские принципы национально-государственного устройства.</a:t>
            </a:r>
            <a:r>
              <a:rPr lang="en-GB" sz="1600" i="1" dirty="0" smtClean="0">
                <a:latin typeface="Tempus Sans ITC" pitchFamily="82" charset="0"/>
                <a:cs typeface="Times New Roman" pitchFamily="18" charset="0"/>
              </a:rPr>
              <a:t>”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spc="300" dirty="0" smtClean="0">
                <a:latin typeface="Times New Roman" pitchFamily="18" charset="0"/>
                <a:cs typeface="Times New Roman" pitchFamily="18" charset="0"/>
              </a:rPr>
              <a:t>30 декабря 1922 года РСФСР вместе с Украиной (УССР), Белоруссией (БССР) и республиками Закавказья (ЗСФСР) образовали Союз Советских Социалистических Республик (СССР). Каждая из республик считалась независимой.</a:t>
            </a:r>
            <a:endParaRPr lang="ru-RU" sz="1600" i="1" spc="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01649540"/>
              </p:ext>
            </p:extLst>
          </p:nvPr>
        </p:nvGraphicFramePr>
        <p:xfrm>
          <a:off x="121571" y="1700808"/>
          <a:ext cx="5386533" cy="286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133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Предпосылки образования СССР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56" y="1484784"/>
            <a:ext cx="8964488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По окончании войны на территории бывшей Российской империи образовалось полтора десятка государств. Самое крупное - РСФСР строилось по федеративному принципу и включало автономии и национальные округа.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Во всех Советских республиках у власти стояли представители большевиков. Они ставили задачей построение социализма и имели единую экономическую основу государственную собственность на средства производства.  </a:t>
            </a:r>
            <a:endParaRPr lang="en-GB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Все государства были связаны тесными экономическими связями, население ассоциировало себя в качестве единого народа. В 1920-21 гг</a:t>
            </a:r>
            <a:r>
              <a:rPr lang="ru-RU" dirty="0" smtClean="0">
                <a:latin typeface="Times New Roman" pitchFamily="18" charset="0"/>
              </a:rPr>
              <a:t>.</a:t>
            </a:r>
            <a:r>
              <a:rPr lang="en-GB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РСФСР</a:t>
            </a:r>
            <a:r>
              <a:rPr lang="ru-RU" dirty="0">
                <a:latin typeface="Times New Roman" pitchFamily="18" charset="0"/>
              </a:rPr>
              <a:t>, Украина, Белоруссия, Армения, Грузия и Азербайджан заключили ряд договоров в военной, экономической областях и дипломатической сфере. Внешняя торговля славянских государств была объединена. План ГОЭЛРО предусматривал создание единой энергетической базы всех советских республик и развитие их экономик на этой основе.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63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7839118"/>
              </p:ext>
            </p:extLst>
          </p:nvPr>
        </p:nvGraphicFramePr>
        <p:xfrm>
          <a:off x="1331640" y="332656"/>
          <a:ext cx="6512511" cy="277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1611377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24658564"/>
              </p:ext>
            </p:extLst>
          </p:nvPr>
        </p:nvGraphicFramePr>
        <p:xfrm>
          <a:off x="251520" y="3573016"/>
          <a:ext cx="87849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9664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594" y="0"/>
            <a:ext cx="7308812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Всесоюзный съезд Советов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35796" y="980728"/>
            <a:ext cx="367240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декабря 1922г.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877800580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5368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1" y="0"/>
            <a:ext cx="889247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Первая Конституция СССР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41498425"/>
              </p:ext>
            </p:extLst>
          </p:nvPr>
        </p:nvGraphicFramePr>
        <p:xfrm>
          <a:off x="6005" y="5345832"/>
          <a:ext cx="9137995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092613010"/>
              </p:ext>
            </p:extLst>
          </p:nvPr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96752"/>
            <a:ext cx="2915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декабре 1922 года Первый съезд Советов СССР утвердил Декларацию и Договор об образовании СССР. Договор подписали четыре республики: Россия, Украина, Белоруссия и Закавказская Советская Федеративная Социалистическая Республика (в состав которой входили Грузия, Армения, Азербайджан). Каждая из республик уже имела свою конституцию. Съезд принял решение о разработке общесоюзной конституции. 10 января 1923 года Президиум ЦИК СССР образовал 6 комиссий для подготовки будущей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Конституции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1196752"/>
            <a:ext cx="2915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300" dirty="0">
                <a:latin typeface="Times New Roman" pitchFamily="18" charset="0"/>
                <a:cs typeface="Times New Roman" pitchFamily="18" charset="0"/>
              </a:rPr>
              <a:t>26—27 июня проект Конституции был </a:t>
            </a:r>
            <a:r>
              <a:rPr lang="ru-RU" sz="1400" spc="300" dirty="0" smtClean="0">
                <a:latin typeface="Times New Roman" pitchFamily="18" charset="0"/>
                <a:cs typeface="Times New Roman" pitchFamily="18" charset="0"/>
              </a:rPr>
              <a:t>обсуждён, </a:t>
            </a:r>
            <a:r>
              <a:rPr lang="ru-RU" sz="1400" spc="300" dirty="0">
                <a:latin typeface="Times New Roman" pitchFamily="18" charset="0"/>
                <a:cs typeface="Times New Roman" pitchFamily="18" charset="0"/>
              </a:rPr>
              <a:t>дополнен и одобрен Пленумом ЦК РКП(б). 6 июля II сессия ЦИК СССР одобрила проект Конституции СССР и приняла постановление «О введении в действие Конституции Союза Советских Социалистических Республик». 31 января 1924 года Конституция была единогласно принята Вторым съездом Советов.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0320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1339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Высшие органы государственной власти </a:t>
            </a:r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СССР</a:t>
            </a:r>
            <a:endParaRPr lang="ru-RU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3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35" y="0"/>
            <a:ext cx="859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Законодательные органы власти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714127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47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43" y="0"/>
            <a:ext cx="890551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Исполнительные</a:t>
            </a:r>
            <a:r>
              <a:rPr lang="en-GB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органы власти</a:t>
            </a:r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05750307"/>
              </p:ext>
            </p:extLst>
          </p:nvPr>
        </p:nvGraphicFramePr>
        <p:xfrm>
          <a:off x="72008" y="980728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1" descr="Рыков 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44408" y="2074173"/>
            <a:ext cx="829550" cy="922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88224" y="206141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Председателем Совнаркома был избран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В.И.Ленин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после его смерти – Рыков А.И.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792</Words>
  <Application>Microsoft Office PowerPoint</Application>
  <PresentationFormat>Экран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Образование СССР</vt:lpstr>
      <vt:lpstr>Слайд 2</vt:lpstr>
      <vt:lpstr>Предпосылки образования СССР </vt:lpstr>
      <vt:lpstr>Слайд 4</vt:lpstr>
      <vt:lpstr>I Всесоюзный съезд Советов</vt:lpstr>
      <vt:lpstr>Первая Конституция СССР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СССР</dc:title>
  <dc:creator>Admin</dc:creator>
  <cp:lastModifiedBy>Олег</cp:lastModifiedBy>
  <cp:revision>25</cp:revision>
  <dcterms:created xsi:type="dcterms:W3CDTF">2012-01-23T15:00:49Z</dcterms:created>
  <dcterms:modified xsi:type="dcterms:W3CDTF">2012-06-02T19:10:04Z</dcterms:modified>
</cp:coreProperties>
</file>