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1" r:id="rId2"/>
    <p:sldId id="273" r:id="rId3"/>
    <p:sldId id="272" r:id="rId4"/>
    <p:sldId id="25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26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AD9E0-2E8D-48E9-BF41-33380D30FC65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65C7DD7-4CA0-4467-B706-58ECFCCB4FFC}">
      <dgm:prSet phldrT="[Текст]"/>
      <dgm:spPr/>
      <dgm:t>
        <a:bodyPr/>
        <a:lstStyle/>
        <a:p>
          <a:pPr algn="ctr"/>
          <a:r>
            <a:rPr lang="ru-RU" dirty="0" smtClean="0"/>
            <a:t>?</a:t>
          </a:r>
          <a:endParaRPr lang="ru-RU" dirty="0"/>
        </a:p>
      </dgm:t>
    </dgm:pt>
    <dgm:pt modelId="{1F2E1072-7ED0-4E47-96D3-67999EEB8022}" type="parTrans" cxnId="{EE0B5CBE-374B-4099-AF49-45D0F87BF606}">
      <dgm:prSet/>
      <dgm:spPr/>
      <dgm:t>
        <a:bodyPr/>
        <a:lstStyle/>
        <a:p>
          <a:endParaRPr lang="ru-RU"/>
        </a:p>
      </dgm:t>
    </dgm:pt>
    <dgm:pt modelId="{DB393C79-01AF-4072-B34B-905C20C6F154}" type="sibTrans" cxnId="{EE0B5CBE-374B-4099-AF49-45D0F87BF606}">
      <dgm:prSet/>
      <dgm:spPr/>
      <dgm:t>
        <a:bodyPr/>
        <a:lstStyle/>
        <a:p>
          <a:endParaRPr lang="ru-RU"/>
        </a:p>
      </dgm:t>
    </dgm:pt>
    <dgm:pt modelId="{E335A215-880E-4F7F-AE58-EF42EB3DEEE0}">
      <dgm:prSet phldrT="[Текст]"/>
      <dgm:spPr/>
      <dgm:t>
        <a:bodyPr/>
        <a:lstStyle/>
        <a:p>
          <a:pPr algn="ctr"/>
          <a:r>
            <a:rPr lang="ru-RU" dirty="0" smtClean="0"/>
            <a:t>?</a:t>
          </a:r>
          <a:endParaRPr lang="ru-RU" dirty="0"/>
        </a:p>
      </dgm:t>
    </dgm:pt>
    <dgm:pt modelId="{ED174645-53B5-409C-A932-A54D89B04337}" type="parTrans" cxnId="{F6E784C3-7E59-46A6-882D-7FA5EC8593F1}">
      <dgm:prSet/>
      <dgm:spPr/>
      <dgm:t>
        <a:bodyPr/>
        <a:lstStyle/>
        <a:p>
          <a:endParaRPr lang="ru-RU"/>
        </a:p>
      </dgm:t>
    </dgm:pt>
    <dgm:pt modelId="{BA6F1819-BF13-47E4-9D3E-8EF0C0D1C419}" type="sibTrans" cxnId="{F6E784C3-7E59-46A6-882D-7FA5EC8593F1}">
      <dgm:prSet/>
      <dgm:spPr/>
      <dgm:t>
        <a:bodyPr/>
        <a:lstStyle/>
        <a:p>
          <a:endParaRPr lang="ru-RU"/>
        </a:p>
      </dgm:t>
    </dgm:pt>
    <dgm:pt modelId="{1ED22F8C-AD5B-4A78-ABD2-02D1547E227D}" type="pres">
      <dgm:prSet presAssocID="{ABEAD9E0-2E8D-48E9-BF41-33380D30FC65}" presName="linear" presStyleCnt="0">
        <dgm:presLayoutVars>
          <dgm:dir/>
          <dgm:animLvl val="lvl"/>
          <dgm:resizeHandles val="exact"/>
        </dgm:presLayoutVars>
      </dgm:prSet>
      <dgm:spPr/>
    </dgm:pt>
    <dgm:pt modelId="{3786EFDB-ECCD-4803-AD57-C3ECFDD80C20}" type="pres">
      <dgm:prSet presAssocID="{365C7DD7-4CA0-4467-B706-58ECFCCB4FFC}" presName="parentLin" presStyleCnt="0"/>
      <dgm:spPr/>
    </dgm:pt>
    <dgm:pt modelId="{728CB028-4EB5-472B-8E3F-8BC665DBBC70}" type="pres">
      <dgm:prSet presAssocID="{365C7DD7-4CA0-4467-B706-58ECFCCB4FFC}" presName="parentLeftMargin" presStyleLbl="node1" presStyleIdx="0" presStyleCnt="2"/>
      <dgm:spPr/>
    </dgm:pt>
    <dgm:pt modelId="{BFEE402F-2C8C-4AB2-961A-D523948708B3}" type="pres">
      <dgm:prSet presAssocID="{365C7DD7-4CA0-4467-B706-58ECFCCB4F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A9BA4-CFAC-43AB-9802-0E59EF8463C4}" type="pres">
      <dgm:prSet presAssocID="{365C7DD7-4CA0-4467-B706-58ECFCCB4FFC}" presName="negativeSpace" presStyleCnt="0"/>
      <dgm:spPr/>
    </dgm:pt>
    <dgm:pt modelId="{F3E64E46-861A-4697-B194-4346D5FE185F}" type="pres">
      <dgm:prSet presAssocID="{365C7DD7-4CA0-4467-B706-58ECFCCB4FFC}" presName="childText" presStyleLbl="conFgAcc1" presStyleIdx="0" presStyleCnt="2">
        <dgm:presLayoutVars>
          <dgm:bulletEnabled val="1"/>
        </dgm:presLayoutVars>
      </dgm:prSet>
      <dgm:spPr/>
    </dgm:pt>
    <dgm:pt modelId="{B3CD6C30-F67B-472D-8A89-3DC0FD6321EB}" type="pres">
      <dgm:prSet presAssocID="{DB393C79-01AF-4072-B34B-905C20C6F154}" presName="spaceBetweenRectangles" presStyleCnt="0"/>
      <dgm:spPr/>
    </dgm:pt>
    <dgm:pt modelId="{78840824-FEF9-45CB-AEC1-EF67D2924E54}" type="pres">
      <dgm:prSet presAssocID="{E335A215-880E-4F7F-AE58-EF42EB3DEEE0}" presName="parentLin" presStyleCnt="0"/>
      <dgm:spPr/>
    </dgm:pt>
    <dgm:pt modelId="{4ADB4AC6-DD4D-47F3-AAB2-4A8566247422}" type="pres">
      <dgm:prSet presAssocID="{E335A215-880E-4F7F-AE58-EF42EB3DEEE0}" presName="parentLeftMargin" presStyleLbl="node1" presStyleIdx="0" presStyleCnt="2"/>
      <dgm:spPr/>
    </dgm:pt>
    <dgm:pt modelId="{F3028185-2273-4542-A688-982065B26DD4}" type="pres">
      <dgm:prSet presAssocID="{E335A215-880E-4F7F-AE58-EF42EB3DEEE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8613E-3BC6-41E7-9F46-D687A1D6637A}" type="pres">
      <dgm:prSet presAssocID="{E335A215-880E-4F7F-AE58-EF42EB3DEEE0}" presName="negativeSpace" presStyleCnt="0"/>
      <dgm:spPr/>
    </dgm:pt>
    <dgm:pt modelId="{7B7A4FA2-8548-4B5C-9531-F9BEA0F77AB3}" type="pres">
      <dgm:prSet presAssocID="{E335A215-880E-4F7F-AE58-EF42EB3DEEE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0842DAB-2D21-4F5F-8775-8421F6B9EF9E}" type="presOf" srcId="{365C7DD7-4CA0-4467-B706-58ECFCCB4FFC}" destId="{728CB028-4EB5-472B-8E3F-8BC665DBBC70}" srcOrd="0" destOrd="0" presId="urn:microsoft.com/office/officeart/2005/8/layout/list1"/>
    <dgm:cxn modelId="{CA9BFBE2-0C67-45F2-8574-E91A403FC0DB}" type="presOf" srcId="{ABEAD9E0-2E8D-48E9-BF41-33380D30FC65}" destId="{1ED22F8C-AD5B-4A78-ABD2-02D1547E227D}" srcOrd="0" destOrd="0" presId="urn:microsoft.com/office/officeart/2005/8/layout/list1"/>
    <dgm:cxn modelId="{4A40E345-D21D-440E-AE43-210FAE46C44F}" type="presOf" srcId="{E335A215-880E-4F7F-AE58-EF42EB3DEEE0}" destId="{4ADB4AC6-DD4D-47F3-AAB2-4A8566247422}" srcOrd="0" destOrd="0" presId="urn:microsoft.com/office/officeart/2005/8/layout/list1"/>
    <dgm:cxn modelId="{5F303E64-C686-4795-98D2-75BA8A4B3AA5}" type="presOf" srcId="{365C7DD7-4CA0-4467-B706-58ECFCCB4FFC}" destId="{BFEE402F-2C8C-4AB2-961A-D523948708B3}" srcOrd="1" destOrd="0" presId="urn:microsoft.com/office/officeart/2005/8/layout/list1"/>
    <dgm:cxn modelId="{F6E784C3-7E59-46A6-882D-7FA5EC8593F1}" srcId="{ABEAD9E0-2E8D-48E9-BF41-33380D30FC65}" destId="{E335A215-880E-4F7F-AE58-EF42EB3DEEE0}" srcOrd="1" destOrd="0" parTransId="{ED174645-53B5-409C-A932-A54D89B04337}" sibTransId="{BA6F1819-BF13-47E4-9D3E-8EF0C0D1C419}"/>
    <dgm:cxn modelId="{F1D2B619-04F0-4979-9031-C6B07C5F03F5}" type="presOf" srcId="{E335A215-880E-4F7F-AE58-EF42EB3DEEE0}" destId="{F3028185-2273-4542-A688-982065B26DD4}" srcOrd="1" destOrd="0" presId="urn:microsoft.com/office/officeart/2005/8/layout/list1"/>
    <dgm:cxn modelId="{EE0B5CBE-374B-4099-AF49-45D0F87BF606}" srcId="{ABEAD9E0-2E8D-48E9-BF41-33380D30FC65}" destId="{365C7DD7-4CA0-4467-B706-58ECFCCB4FFC}" srcOrd="0" destOrd="0" parTransId="{1F2E1072-7ED0-4E47-96D3-67999EEB8022}" sibTransId="{DB393C79-01AF-4072-B34B-905C20C6F154}"/>
    <dgm:cxn modelId="{94A9E3F4-A8B5-4FF2-9FF9-DF26FB0276F3}" type="presParOf" srcId="{1ED22F8C-AD5B-4A78-ABD2-02D1547E227D}" destId="{3786EFDB-ECCD-4803-AD57-C3ECFDD80C20}" srcOrd="0" destOrd="0" presId="urn:microsoft.com/office/officeart/2005/8/layout/list1"/>
    <dgm:cxn modelId="{FB64173E-523C-48FE-8B10-7F2D48420786}" type="presParOf" srcId="{3786EFDB-ECCD-4803-AD57-C3ECFDD80C20}" destId="{728CB028-4EB5-472B-8E3F-8BC665DBBC70}" srcOrd="0" destOrd="0" presId="urn:microsoft.com/office/officeart/2005/8/layout/list1"/>
    <dgm:cxn modelId="{F7E822DD-F075-4C79-9DC9-0BD038110D98}" type="presParOf" srcId="{3786EFDB-ECCD-4803-AD57-C3ECFDD80C20}" destId="{BFEE402F-2C8C-4AB2-961A-D523948708B3}" srcOrd="1" destOrd="0" presId="urn:microsoft.com/office/officeart/2005/8/layout/list1"/>
    <dgm:cxn modelId="{60CC0B98-45A1-46CC-865F-7624C50FE7DF}" type="presParOf" srcId="{1ED22F8C-AD5B-4A78-ABD2-02D1547E227D}" destId="{E92A9BA4-CFAC-43AB-9802-0E59EF8463C4}" srcOrd="1" destOrd="0" presId="urn:microsoft.com/office/officeart/2005/8/layout/list1"/>
    <dgm:cxn modelId="{B403B9B4-5FF5-4571-8EF5-A6EC753136CD}" type="presParOf" srcId="{1ED22F8C-AD5B-4A78-ABD2-02D1547E227D}" destId="{F3E64E46-861A-4697-B194-4346D5FE185F}" srcOrd="2" destOrd="0" presId="urn:microsoft.com/office/officeart/2005/8/layout/list1"/>
    <dgm:cxn modelId="{1A474BFF-578A-4DDD-98B0-943272FE038A}" type="presParOf" srcId="{1ED22F8C-AD5B-4A78-ABD2-02D1547E227D}" destId="{B3CD6C30-F67B-472D-8A89-3DC0FD6321EB}" srcOrd="3" destOrd="0" presId="urn:microsoft.com/office/officeart/2005/8/layout/list1"/>
    <dgm:cxn modelId="{274056F6-3565-41C2-846D-3E369EE4E33E}" type="presParOf" srcId="{1ED22F8C-AD5B-4A78-ABD2-02D1547E227D}" destId="{78840824-FEF9-45CB-AEC1-EF67D2924E54}" srcOrd="4" destOrd="0" presId="urn:microsoft.com/office/officeart/2005/8/layout/list1"/>
    <dgm:cxn modelId="{13573654-587A-4232-B380-0B014F291EF2}" type="presParOf" srcId="{78840824-FEF9-45CB-AEC1-EF67D2924E54}" destId="{4ADB4AC6-DD4D-47F3-AAB2-4A8566247422}" srcOrd="0" destOrd="0" presId="urn:microsoft.com/office/officeart/2005/8/layout/list1"/>
    <dgm:cxn modelId="{DEC0A66A-C9EA-47D1-AB77-96F0ECF086F5}" type="presParOf" srcId="{78840824-FEF9-45CB-AEC1-EF67D2924E54}" destId="{F3028185-2273-4542-A688-982065B26DD4}" srcOrd="1" destOrd="0" presId="urn:microsoft.com/office/officeart/2005/8/layout/list1"/>
    <dgm:cxn modelId="{A5365D6F-DB1A-450F-9EA4-6AB6FC28D7FB}" type="presParOf" srcId="{1ED22F8C-AD5B-4A78-ABD2-02D1547E227D}" destId="{2778613E-3BC6-41E7-9F46-D687A1D6637A}" srcOrd="5" destOrd="0" presId="urn:microsoft.com/office/officeart/2005/8/layout/list1"/>
    <dgm:cxn modelId="{B931397D-8542-4CC6-8005-054E6EB6CB42}" type="presParOf" srcId="{1ED22F8C-AD5B-4A78-ABD2-02D1547E227D}" destId="{7B7A4FA2-8548-4B5C-9531-F9BEA0F77AB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AD9E0-2E8D-48E9-BF41-33380D30FC65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65C7DD7-4CA0-4467-B706-58ECFCCB4FFC}">
      <dgm:prSet phldrT="[Текст]"/>
      <dgm:spPr/>
      <dgm:t>
        <a:bodyPr/>
        <a:lstStyle/>
        <a:p>
          <a:r>
            <a:rPr lang="ru-RU" dirty="0" smtClean="0"/>
            <a:t>Правых (Консерваторы)</a:t>
          </a:r>
          <a:endParaRPr lang="ru-RU" dirty="0"/>
        </a:p>
      </dgm:t>
    </dgm:pt>
    <dgm:pt modelId="{1F2E1072-7ED0-4E47-96D3-67999EEB8022}" type="parTrans" cxnId="{EE0B5CBE-374B-4099-AF49-45D0F87BF606}">
      <dgm:prSet/>
      <dgm:spPr/>
      <dgm:t>
        <a:bodyPr/>
        <a:lstStyle/>
        <a:p>
          <a:endParaRPr lang="ru-RU"/>
        </a:p>
      </dgm:t>
    </dgm:pt>
    <dgm:pt modelId="{DB393C79-01AF-4072-B34B-905C20C6F154}" type="sibTrans" cxnId="{EE0B5CBE-374B-4099-AF49-45D0F87BF606}">
      <dgm:prSet/>
      <dgm:spPr/>
      <dgm:t>
        <a:bodyPr/>
        <a:lstStyle/>
        <a:p>
          <a:endParaRPr lang="ru-RU"/>
        </a:p>
      </dgm:t>
    </dgm:pt>
    <dgm:pt modelId="{E335A215-880E-4F7F-AE58-EF42EB3DEEE0}">
      <dgm:prSet phldrT="[Текст]"/>
      <dgm:spPr/>
      <dgm:t>
        <a:bodyPr/>
        <a:lstStyle/>
        <a:p>
          <a:r>
            <a:rPr lang="ru-RU" dirty="0" smtClean="0"/>
            <a:t>Левых (реформаторы)</a:t>
          </a:r>
          <a:endParaRPr lang="ru-RU" dirty="0"/>
        </a:p>
      </dgm:t>
    </dgm:pt>
    <dgm:pt modelId="{ED174645-53B5-409C-A932-A54D89B04337}" type="parTrans" cxnId="{F6E784C3-7E59-46A6-882D-7FA5EC8593F1}">
      <dgm:prSet/>
      <dgm:spPr/>
      <dgm:t>
        <a:bodyPr/>
        <a:lstStyle/>
        <a:p>
          <a:endParaRPr lang="ru-RU"/>
        </a:p>
      </dgm:t>
    </dgm:pt>
    <dgm:pt modelId="{BA6F1819-BF13-47E4-9D3E-8EF0C0D1C419}" type="sibTrans" cxnId="{F6E784C3-7E59-46A6-882D-7FA5EC8593F1}">
      <dgm:prSet/>
      <dgm:spPr/>
      <dgm:t>
        <a:bodyPr/>
        <a:lstStyle/>
        <a:p>
          <a:endParaRPr lang="ru-RU"/>
        </a:p>
      </dgm:t>
    </dgm:pt>
    <dgm:pt modelId="{1ED22F8C-AD5B-4A78-ABD2-02D1547E227D}" type="pres">
      <dgm:prSet presAssocID="{ABEAD9E0-2E8D-48E9-BF41-33380D30FC65}" presName="linear" presStyleCnt="0">
        <dgm:presLayoutVars>
          <dgm:dir/>
          <dgm:animLvl val="lvl"/>
          <dgm:resizeHandles val="exact"/>
        </dgm:presLayoutVars>
      </dgm:prSet>
      <dgm:spPr/>
    </dgm:pt>
    <dgm:pt modelId="{3786EFDB-ECCD-4803-AD57-C3ECFDD80C20}" type="pres">
      <dgm:prSet presAssocID="{365C7DD7-4CA0-4467-B706-58ECFCCB4FFC}" presName="parentLin" presStyleCnt="0"/>
      <dgm:spPr/>
    </dgm:pt>
    <dgm:pt modelId="{728CB028-4EB5-472B-8E3F-8BC665DBBC70}" type="pres">
      <dgm:prSet presAssocID="{365C7DD7-4CA0-4467-B706-58ECFCCB4FFC}" presName="parentLeftMargin" presStyleLbl="node1" presStyleIdx="0" presStyleCnt="2"/>
      <dgm:spPr/>
    </dgm:pt>
    <dgm:pt modelId="{BFEE402F-2C8C-4AB2-961A-D523948708B3}" type="pres">
      <dgm:prSet presAssocID="{365C7DD7-4CA0-4467-B706-58ECFCCB4F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A9BA4-CFAC-43AB-9802-0E59EF8463C4}" type="pres">
      <dgm:prSet presAssocID="{365C7DD7-4CA0-4467-B706-58ECFCCB4FFC}" presName="negativeSpace" presStyleCnt="0"/>
      <dgm:spPr/>
    </dgm:pt>
    <dgm:pt modelId="{F3E64E46-861A-4697-B194-4346D5FE185F}" type="pres">
      <dgm:prSet presAssocID="{365C7DD7-4CA0-4467-B706-58ECFCCB4FFC}" presName="childText" presStyleLbl="conFgAcc1" presStyleIdx="0" presStyleCnt="2">
        <dgm:presLayoutVars>
          <dgm:bulletEnabled val="1"/>
        </dgm:presLayoutVars>
      </dgm:prSet>
      <dgm:spPr/>
    </dgm:pt>
    <dgm:pt modelId="{B3CD6C30-F67B-472D-8A89-3DC0FD6321EB}" type="pres">
      <dgm:prSet presAssocID="{DB393C79-01AF-4072-B34B-905C20C6F154}" presName="spaceBetweenRectangles" presStyleCnt="0"/>
      <dgm:spPr/>
    </dgm:pt>
    <dgm:pt modelId="{78840824-FEF9-45CB-AEC1-EF67D2924E54}" type="pres">
      <dgm:prSet presAssocID="{E335A215-880E-4F7F-AE58-EF42EB3DEEE0}" presName="parentLin" presStyleCnt="0"/>
      <dgm:spPr/>
    </dgm:pt>
    <dgm:pt modelId="{4ADB4AC6-DD4D-47F3-AAB2-4A8566247422}" type="pres">
      <dgm:prSet presAssocID="{E335A215-880E-4F7F-AE58-EF42EB3DEEE0}" presName="parentLeftMargin" presStyleLbl="node1" presStyleIdx="0" presStyleCnt="2"/>
      <dgm:spPr/>
    </dgm:pt>
    <dgm:pt modelId="{F3028185-2273-4542-A688-982065B26DD4}" type="pres">
      <dgm:prSet presAssocID="{E335A215-880E-4F7F-AE58-EF42EB3DEEE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8613E-3BC6-41E7-9F46-D687A1D6637A}" type="pres">
      <dgm:prSet presAssocID="{E335A215-880E-4F7F-AE58-EF42EB3DEEE0}" presName="negativeSpace" presStyleCnt="0"/>
      <dgm:spPr/>
    </dgm:pt>
    <dgm:pt modelId="{7B7A4FA2-8548-4B5C-9531-F9BEA0F77AB3}" type="pres">
      <dgm:prSet presAssocID="{E335A215-880E-4F7F-AE58-EF42EB3DEEE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AD06FD-F6DD-4470-AB24-70B8FDBBDB79}" type="presOf" srcId="{365C7DD7-4CA0-4467-B706-58ECFCCB4FFC}" destId="{BFEE402F-2C8C-4AB2-961A-D523948708B3}" srcOrd="1" destOrd="0" presId="urn:microsoft.com/office/officeart/2005/8/layout/list1"/>
    <dgm:cxn modelId="{09B5DF48-AEB7-4971-98B4-6D11043D6D68}" type="presOf" srcId="{E335A215-880E-4F7F-AE58-EF42EB3DEEE0}" destId="{F3028185-2273-4542-A688-982065B26DD4}" srcOrd="1" destOrd="0" presId="urn:microsoft.com/office/officeart/2005/8/layout/list1"/>
    <dgm:cxn modelId="{EE0B5CBE-374B-4099-AF49-45D0F87BF606}" srcId="{ABEAD9E0-2E8D-48E9-BF41-33380D30FC65}" destId="{365C7DD7-4CA0-4467-B706-58ECFCCB4FFC}" srcOrd="0" destOrd="0" parTransId="{1F2E1072-7ED0-4E47-96D3-67999EEB8022}" sibTransId="{DB393C79-01AF-4072-B34B-905C20C6F154}"/>
    <dgm:cxn modelId="{4CA5A4CA-23D2-4ABC-8886-E16DB09FD642}" type="presOf" srcId="{E335A215-880E-4F7F-AE58-EF42EB3DEEE0}" destId="{4ADB4AC6-DD4D-47F3-AAB2-4A8566247422}" srcOrd="0" destOrd="0" presId="urn:microsoft.com/office/officeart/2005/8/layout/list1"/>
    <dgm:cxn modelId="{F6D59622-D760-4DCF-A563-5B7BA684C4C5}" type="presOf" srcId="{365C7DD7-4CA0-4467-B706-58ECFCCB4FFC}" destId="{728CB028-4EB5-472B-8E3F-8BC665DBBC70}" srcOrd="0" destOrd="0" presId="urn:microsoft.com/office/officeart/2005/8/layout/list1"/>
    <dgm:cxn modelId="{F6E784C3-7E59-46A6-882D-7FA5EC8593F1}" srcId="{ABEAD9E0-2E8D-48E9-BF41-33380D30FC65}" destId="{E335A215-880E-4F7F-AE58-EF42EB3DEEE0}" srcOrd="1" destOrd="0" parTransId="{ED174645-53B5-409C-A932-A54D89B04337}" sibTransId="{BA6F1819-BF13-47E4-9D3E-8EF0C0D1C419}"/>
    <dgm:cxn modelId="{9BCDBC87-FC2E-4A92-ACD2-4222D82F31D9}" type="presOf" srcId="{ABEAD9E0-2E8D-48E9-BF41-33380D30FC65}" destId="{1ED22F8C-AD5B-4A78-ABD2-02D1547E227D}" srcOrd="0" destOrd="0" presId="urn:microsoft.com/office/officeart/2005/8/layout/list1"/>
    <dgm:cxn modelId="{3BDFD9AF-5E36-4A23-B53C-9E24331DD4E2}" type="presParOf" srcId="{1ED22F8C-AD5B-4A78-ABD2-02D1547E227D}" destId="{3786EFDB-ECCD-4803-AD57-C3ECFDD80C20}" srcOrd="0" destOrd="0" presId="urn:microsoft.com/office/officeart/2005/8/layout/list1"/>
    <dgm:cxn modelId="{30043C9A-45EB-47F0-8B91-946E05F999EA}" type="presParOf" srcId="{3786EFDB-ECCD-4803-AD57-C3ECFDD80C20}" destId="{728CB028-4EB5-472B-8E3F-8BC665DBBC70}" srcOrd="0" destOrd="0" presId="urn:microsoft.com/office/officeart/2005/8/layout/list1"/>
    <dgm:cxn modelId="{1FC126D4-F7FB-4BD4-B258-1768DB24814E}" type="presParOf" srcId="{3786EFDB-ECCD-4803-AD57-C3ECFDD80C20}" destId="{BFEE402F-2C8C-4AB2-961A-D523948708B3}" srcOrd="1" destOrd="0" presId="urn:microsoft.com/office/officeart/2005/8/layout/list1"/>
    <dgm:cxn modelId="{CB4BEFAC-4884-4D97-9285-329CBF07D266}" type="presParOf" srcId="{1ED22F8C-AD5B-4A78-ABD2-02D1547E227D}" destId="{E92A9BA4-CFAC-43AB-9802-0E59EF8463C4}" srcOrd="1" destOrd="0" presId="urn:microsoft.com/office/officeart/2005/8/layout/list1"/>
    <dgm:cxn modelId="{2AB5C230-6F24-4E42-AC9C-C2321FE514EC}" type="presParOf" srcId="{1ED22F8C-AD5B-4A78-ABD2-02D1547E227D}" destId="{F3E64E46-861A-4697-B194-4346D5FE185F}" srcOrd="2" destOrd="0" presId="urn:microsoft.com/office/officeart/2005/8/layout/list1"/>
    <dgm:cxn modelId="{3E5A9AA7-C4A6-4FDB-85A0-E246A307421B}" type="presParOf" srcId="{1ED22F8C-AD5B-4A78-ABD2-02D1547E227D}" destId="{B3CD6C30-F67B-472D-8A89-3DC0FD6321EB}" srcOrd="3" destOrd="0" presId="urn:microsoft.com/office/officeart/2005/8/layout/list1"/>
    <dgm:cxn modelId="{3D374E37-3E1A-4DCA-83D5-BA898CBECACC}" type="presParOf" srcId="{1ED22F8C-AD5B-4A78-ABD2-02D1547E227D}" destId="{78840824-FEF9-45CB-AEC1-EF67D2924E54}" srcOrd="4" destOrd="0" presId="urn:microsoft.com/office/officeart/2005/8/layout/list1"/>
    <dgm:cxn modelId="{57765F2E-9CCC-4F15-854B-65B4EA5AA45F}" type="presParOf" srcId="{78840824-FEF9-45CB-AEC1-EF67D2924E54}" destId="{4ADB4AC6-DD4D-47F3-AAB2-4A8566247422}" srcOrd="0" destOrd="0" presId="urn:microsoft.com/office/officeart/2005/8/layout/list1"/>
    <dgm:cxn modelId="{F7576C87-0AFA-4E51-887F-20DAD0BC7F34}" type="presParOf" srcId="{78840824-FEF9-45CB-AEC1-EF67D2924E54}" destId="{F3028185-2273-4542-A688-982065B26DD4}" srcOrd="1" destOrd="0" presId="urn:microsoft.com/office/officeart/2005/8/layout/list1"/>
    <dgm:cxn modelId="{0F39EED8-B1D2-4297-82DF-F9E36B458F5C}" type="presParOf" srcId="{1ED22F8C-AD5B-4A78-ABD2-02D1547E227D}" destId="{2778613E-3BC6-41E7-9F46-D687A1D6637A}" srcOrd="5" destOrd="0" presId="urn:microsoft.com/office/officeart/2005/8/layout/list1"/>
    <dgm:cxn modelId="{3FFD2D7F-B206-417A-B4F6-62846A671B53}" type="presParOf" srcId="{1ED22F8C-AD5B-4A78-ABD2-02D1547E227D}" destId="{7B7A4FA2-8548-4B5C-9531-F9BEA0F77AB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FAA1E5-BE1B-40A0-9566-6EDC2028461D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F6817FD-95EC-4F9A-88E6-394A42BC10CA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Конституция 1793г.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DB742E-8571-4D37-BEA1-268152203010}" type="parTrans" cxnId="{DB4B01F0-E87E-440D-88F4-EC12E7456B42}">
      <dgm:prSet/>
      <dgm:spPr/>
      <dgm:t>
        <a:bodyPr/>
        <a:lstStyle/>
        <a:p>
          <a:endParaRPr lang="ru-RU"/>
        </a:p>
      </dgm:t>
    </dgm:pt>
    <dgm:pt modelId="{222A5972-B514-47D4-A380-ABE8905259CE}" type="sibTrans" cxnId="{DB4B01F0-E87E-440D-88F4-EC12E7456B42}">
      <dgm:prSet/>
      <dgm:spPr/>
      <dgm:t>
        <a:bodyPr/>
        <a:lstStyle/>
        <a:p>
          <a:endParaRPr lang="ru-RU"/>
        </a:p>
      </dgm:t>
    </dgm:pt>
    <dgm:pt modelId="{D0EEC660-E530-4BE6-A85D-A2EC23C3B762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Революционный порядок управления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27CAA-161E-4534-8936-924312C33DEC}" type="parTrans" cxnId="{07898843-31D1-485A-93BA-598A9B61A1EB}">
      <dgm:prSet/>
      <dgm:spPr/>
      <dgm:t>
        <a:bodyPr/>
        <a:lstStyle/>
        <a:p>
          <a:endParaRPr lang="ru-RU"/>
        </a:p>
      </dgm:t>
    </dgm:pt>
    <dgm:pt modelId="{5CCBBB4C-7998-45A4-8F46-A485B8675EEE}" type="sibTrans" cxnId="{07898843-31D1-485A-93BA-598A9B61A1EB}">
      <dgm:prSet/>
      <dgm:spPr/>
      <dgm:t>
        <a:bodyPr/>
        <a:lstStyle/>
        <a:p>
          <a:endParaRPr lang="ru-RU"/>
        </a:p>
      </dgm:t>
    </dgm:pt>
    <dgm:pt modelId="{AAA99460-6753-4035-B0F9-07809111773B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Якобинская диктатура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AC363-5F4C-4DCD-AA78-3CBEDF10E6A5}" type="parTrans" cxnId="{DECD1B24-1394-4E2B-8492-E0F01F32C5B1}">
      <dgm:prSet/>
      <dgm:spPr/>
      <dgm:t>
        <a:bodyPr/>
        <a:lstStyle/>
        <a:p>
          <a:endParaRPr lang="ru-RU"/>
        </a:p>
      </dgm:t>
    </dgm:pt>
    <dgm:pt modelId="{10C53B9C-FFC0-4329-8000-980258DF7F5E}" type="sibTrans" cxnId="{DECD1B24-1394-4E2B-8492-E0F01F32C5B1}">
      <dgm:prSet/>
      <dgm:spPr/>
      <dgm:t>
        <a:bodyPr/>
        <a:lstStyle/>
        <a:p>
          <a:endParaRPr lang="ru-RU"/>
        </a:p>
      </dgm:t>
    </dgm:pt>
    <dgm:pt modelId="{9C77B1BD-CDEA-488A-B2CE-C1D72D2415F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Комиссары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F603D-5B8B-4F40-8AEB-AFAEE63ABBF3}" type="parTrans" cxnId="{525D1945-BDDF-4716-A974-FF05E547E36A}">
      <dgm:prSet/>
      <dgm:spPr/>
      <dgm:t>
        <a:bodyPr/>
        <a:lstStyle/>
        <a:p>
          <a:endParaRPr lang="ru-RU"/>
        </a:p>
      </dgm:t>
    </dgm:pt>
    <dgm:pt modelId="{229146C0-09F4-4432-9E19-8FA84DD91C34}" type="sibTrans" cxnId="{525D1945-BDDF-4716-A974-FF05E547E36A}">
      <dgm:prSet/>
      <dgm:spPr/>
      <dgm:t>
        <a:bodyPr/>
        <a:lstStyle/>
        <a:p>
          <a:endParaRPr lang="ru-RU"/>
        </a:p>
      </dgm:t>
    </dgm:pt>
    <dgm:pt modelId="{33B3E90C-7AF5-422C-A316-AF325F5E8BFA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Максимум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3A246-F118-41B1-81B6-0D227CFDB5EE}" type="parTrans" cxnId="{62EFB520-ACDE-4648-AFFC-98A359897449}">
      <dgm:prSet/>
      <dgm:spPr/>
      <dgm:t>
        <a:bodyPr/>
        <a:lstStyle/>
        <a:p>
          <a:endParaRPr lang="ru-RU"/>
        </a:p>
      </dgm:t>
    </dgm:pt>
    <dgm:pt modelId="{CDD54244-8DDD-474D-B556-2F2ED4C463C7}" type="sibTrans" cxnId="{62EFB520-ACDE-4648-AFFC-98A359897449}">
      <dgm:prSet/>
      <dgm:spPr/>
      <dgm:t>
        <a:bodyPr/>
        <a:lstStyle/>
        <a:p>
          <a:endParaRPr lang="ru-RU"/>
        </a:p>
      </dgm:t>
    </dgm:pt>
    <dgm:pt modelId="{C89DBA71-5E92-4FFD-8C62-E3C6BAE80496}" type="pres">
      <dgm:prSet presAssocID="{87FAA1E5-BE1B-40A0-9566-6EDC2028461D}" presName="diagram" presStyleCnt="0">
        <dgm:presLayoutVars>
          <dgm:dir/>
          <dgm:resizeHandles val="exact"/>
        </dgm:presLayoutVars>
      </dgm:prSet>
      <dgm:spPr/>
    </dgm:pt>
    <dgm:pt modelId="{2DFA174C-9333-4607-BBC3-47DE1638BD08}" type="pres">
      <dgm:prSet presAssocID="{9F6817FD-95EC-4F9A-88E6-394A42BC10C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10A39-B77E-41FE-9D76-B6E94CCE630E}" type="pres">
      <dgm:prSet presAssocID="{222A5972-B514-47D4-A380-ABE8905259CE}" presName="sibTrans" presStyleCnt="0"/>
      <dgm:spPr/>
    </dgm:pt>
    <dgm:pt modelId="{6256E56D-8EC1-49E0-B909-396D5A065101}" type="pres">
      <dgm:prSet presAssocID="{D0EEC660-E530-4BE6-A85D-A2EC23C3B7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21540-FA55-46F1-A94F-13E7ABD4FB03}" type="pres">
      <dgm:prSet presAssocID="{5CCBBB4C-7998-45A4-8F46-A485B8675EEE}" presName="sibTrans" presStyleCnt="0"/>
      <dgm:spPr/>
    </dgm:pt>
    <dgm:pt modelId="{399132FF-DD0A-46F5-808A-74F817428216}" type="pres">
      <dgm:prSet presAssocID="{AAA99460-6753-4035-B0F9-07809111773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7BA8E-7B69-4806-A662-79637BC6F13B}" type="pres">
      <dgm:prSet presAssocID="{10C53B9C-FFC0-4329-8000-980258DF7F5E}" presName="sibTrans" presStyleCnt="0"/>
      <dgm:spPr/>
    </dgm:pt>
    <dgm:pt modelId="{0C83B67E-3B47-4D1E-9BA6-F6D85D46E724}" type="pres">
      <dgm:prSet presAssocID="{9C77B1BD-CDEA-488A-B2CE-C1D72D2415FC}" presName="node" presStyleLbl="node1" presStyleIdx="3" presStyleCnt="5">
        <dgm:presLayoutVars>
          <dgm:bulletEnabled val="1"/>
        </dgm:presLayoutVars>
      </dgm:prSet>
      <dgm:spPr/>
    </dgm:pt>
    <dgm:pt modelId="{7A13A2AF-84A6-4901-9FE7-1B261308E8CE}" type="pres">
      <dgm:prSet presAssocID="{229146C0-09F4-4432-9E19-8FA84DD91C34}" presName="sibTrans" presStyleCnt="0"/>
      <dgm:spPr/>
    </dgm:pt>
    <dgm:pt modelId="{35BCB135-A506-44BB-9D14-89F93F0D80B2}" type="pres">
      <dgm:prSet presAssocID="{33B3E90C-7AF5-422C-A316-AF325F5E8BFA}" presName="node" presStyleLbl="node1" presStyleIdx="4" presStyleCnt="5">
        <dgm:presLayoutVars>
          <dgm:bulletEnabled val="1"/>
        </dgm:presLayoutVars>
      </dgm:prSet>
      <dgm:spPr/>
    </dgm:pt>
  </dgm:ptLst>
  <dgm:cxnLst>
    <dgm:cxn modelId="{577AA8A3-BFC0-4EE5-AE80-687B53ACDE25}" type="presOf" srcId="{9C77B1BD-CDEA-488A-B2CE-C1D72D2415FC}" destId="{0C83B67E-3B47-4D1E-9BA6-F6D85D46E724}" srcOrd="0" destOrd="0" presId="urn:microsoft.com/office/officeart/2005/8/layout/default"/>
    <dgm:cxn modelId="{90F64460-6DD0-4DFA-AAF1-275AB4F22C52}" type="presOf" srcId="{D0EEC660-E530-4BE6-A85D-A2EC23C3B762}" destId="{6256E56D-8EC1-49E0-B909-396D5A065101}" srcOrd="0" destOrd="0" presId="urn:microsoft.com/office/officeart/2005/8/layout/default"/>
    <dgm:cxn modelId="{62EFB520-ACDE-4648-AFFC-98A359897449}" srcId="{87FAA1E5-BE1B-40A0-9566-6EDC2028461D}" destId="{33B3E90C-7AF5-422C-A316-AF325F5E8BFA}" srcOrd="4" destOrd="0" parTransId="{2AD3A246-F118-41B1-81B6-0D227CFDB5EE}" sibTransId="{CDD54244-8DDD-474D-B556-2F2ED4C463C7}"/>
    <dgm:cxn modelId="{DECD1B24-1394-4E2B-8492-E0F01F32C5B1}" srcId="{87FAA1E5-BE1B-40A0-9566-6EDC2028461D}" destId="{AAA99460-6753-4035-B0F9-07809111773B}" srcOrd="2" destOrd="0" parTransId="{4CFAC363-5F4C-4DCD-AA78-3CBEDF10E6A5}" sibTransId="{10C53B9C-FFC0-4329-8000-980258DF7F5E}"/>
    <dgm:cxn modelId="{2243B632-8D1A-4F13-8D48-48EAA4120490}" type="presOf" srcId="{33B3E90C-7AF5-422C-A316-AF325F5E8BFA}" destId="{35BCB135-A506-44BB-9D14-89F93F0D80B2}" srcOrd="0" destOrd="0" presId="urn:microsoft.com/office/officeart/2005/8/layout/default"/>
    <dgm:cxn modelId="{5E964669-A606-498E-B9F6-7B963FB7D581}" type="presOf" srcId="{AAA99460-6753-4035-B0F9-07809111773B}" destId="{399132FF-DD0A-46F5-808A-74F817428216}" srcOrd="0" destOrd="0" presId="urn:microsoft.com/office/officeart/2005/8/layout/default"/>
    <dgm:cxn modelId="{07898843-31D1-485A-93BA-598A9B61A1EB}" srcId="{87FAA1E5-BE1B-40A0-9566-6EDC2028461D}" destId="{D0EEC660-E530-4BE6-A85D-A2EC23C3B762}" srcOrd="1" destOrd="0" parTransId="{F8B27CAA-161E-4534-8936-924312C33DEC}" sibTransId="{5CCBBB4C-7998-45A4-8F46-A485B8675EEE}"/>
    <dgm:cxn modelId="{DB4B01F0-E87E-440D-88F4-EC12E7456B42}" srcId="{87FAA1E5-BE1B-40A0-9566-6EDC2028461D}" destId="{9F6817FD-95EC-4F9A-88E6-394A42BC10CA}" srcOrd="0" destOrd="0" parTransId="{ECDB742E-8571-4D37-BEA1-268152203010}" sibTransId="{222A5972-B514-47D4-A380-ABE8905259CE}"/>
    <dgm:cxn modelId="{8F007E61-6C78-4C5A-AC9D-8A4416A0408A}" type="presOf" srcId="{87FAA1E5-BE1B-40A0-9566-6EDC2028461D}" destId="{C89DBA71-5E92-4FFD-8C62-E3C6BAE80496}" srcOrd="0" destOrd="0" presId="urn:microsoft.com/office/officeart/2005/8/layout/default"/>
    <dgm:cxn modelId="{525D1945-BDDF-4716-A974-FF05E547E36A}" srcId="{87FAA1E5-BE1B-40A0-9566-6EDC2028461D}" destId="{9C77B1BD-CDEA-488A-B2CE-C1D72D2415FC}" srcOrd="3" destOrd="0" parTransId="{F26F603D-5B8B-4F40-8AEB-AFAEE63ABBF3}" sibTransId="{229146C0-09F4-4432-9E19-8FA84DD91C34}"/>
    <dgm:cxn modelId="{C94C9AEA-A44F-40AA-9164-5BC2B337776A}" type="presOf" srcId="{9F6817FD-95EC-4F9A-88E6-394A42BC10CA}" destId="{2DFA174C-9333-4607-BBC3-47DE1638BD08}" srcOrd="0" destOrd="0" presId="urn:microsoft.com/office/officeart/2005/8/layout/default"/>
    <dgm:cxn modelId="{C72684C8-3AF6-4CDA-930E-8D58C121D023}" type="presParOf" srcId="{C89DBA71-5E92-4FFD-8C62-E3C6BAE80496}" destId="{2DFA174C-9333-4607-BBC3-47DE1638BD08}" srcOrd="0" destOrd="0" presId="urn:microsoft.com/office/officeart/2005/8/layout/default"/>
    <dgm:cxn modelId="{7E66244C-616B-4573-AACB-C12B1E72D860}" type="presParOf" srcId="{C89DBA71-5E92-4FFD-8C62-E3C6BAE80496}" destId="{17B10A39-B77E-41FE-9D76-B6E94CCE630E}" srcOrd="1" destOrd="0" presId="urn:microsoft.com/office/officeart/2005/8/layout/default"/>
    <dgm:cxn modelId="{FBB03EA5-EBD2-4923-BF86-F37BAF04941F}" type="presParOf" srcId="{C89DBA71-5E92-4FFD-8C62-E3C6BAE80496}" destId="{6256E56D-8EC1-49E0-B909-396D5A065101}" srcOrd="2" destOrd="0" presId="urn:microsoft.com/office/officeart/2005/8/layout/default"/>
    <dgm:cxn modelId="{F7B6716F-6B46-47EB-BD97-CF6E62DE8F2A}" type="presParOf" srcId="{C89DBA71-5E92-4FFD-8C62-E3C6BAE80496}" destId="{29021540-FA55-46F1-A94F-13E7ABD4FB03}" srcOrd="3" destOrd="0" presId="urn:microsoft.com/office/officeart/2005/8/layout/default"/>
    <dgm:cxn modelId="{0A6BE533-CB06-48D5-BFD3-9C83EFAAE516}" type="presParOf" srcId="{C89DBA71-5E92-4FFD-8C62-E3C6BAE80496}" destId="{399132FF-DD0A-46F5-808A-74F817428216}" srcOrd="4" destOrd="0" presId="urn:microsoft.com/office/officeart/2005/8/layout/default"/>
    <dgm:cxn modelId="{E3F7E195-82E0-4095-8E8C-573845C7C4AA}" type="presParOf" srcId="{C89DBA71-5E92-4FFD-8C62-E3C6BAE80496}" destId="{F5A7BA8E-7B69-4806-A662-79637BC6F13B}" srcOrd="5" destOrd="0" presId="urn:microsoft.com/office/officeart/2005/8/layout/default"/>
    <dgm:cxn modelId="{29A4C186-AC20-4441-9BFE-CD6059E8BCA6}" type="presParOf" srcId="{C89DBA71-5E92-4FFD-8C62-E3C6BAE80496}" destId="{0C83B67E-3B47-4D1E-9BA6-F6D85D46E724}" srcOrd="6" destOrd="0" presId="urn:microsoft.com/office/officeart/2005/8/layout/default"/>
    <dgm:cxn modelId="{60465E72-7182-4A19-B8A2-FE95288DE503}" type="presParOf" srcId="{C89DBA71-5E92-4FFD-8C62-E3C6BAE80496}" destId="{7A13A2AF-84A6-4901-9FE7-1B261308E8CE}" srcOrd="7" destOrd="0" presId="urn:microsoft.com/office/officeart/2005/8/layout/default"/>
    <dgm:cxn modelId="{3AAC3DD5-957E-4688-8363-49C22F2DD172}" type="presParOf" srcId="{C89DBA71-5E92-4FFD-8C62-E3C6BAE80496}" destId="{35BCB135-A506-44BB-9D14-89F93F0D80B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80E580-914E-4A86-BC72-9C6368A3A48A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5DADAC6-B0D9-4C5B-9140-9641FA47BF57}">
      <dgm:prSet phldrT="[Текст]" custT="1"/>
      <dgm:spPr/>
      <dgm:t>
        <a:bodyPr/>
        <a:lstStyle/>
        <a:p>
          <a:pPr algn="ctr"/>
          <a:r>
            <a:rPr lang="ru-RU" sz="4000" dirty="0" smtClean="0">
              <a:latin typeface="Arial" panose="020B0604020202020204" pitchFamily="34" charset="0"/>
              <a:cs typeface="Arial" panose="020B0604020202020204" pitchFamily="34" charset="0"/>
            </a:rPr>
            <a:t>Террор – фр. ужас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B143E7-BA01-4428-8DC5-8C93F5F19CAA}" type="parTrans" cxnId="{9E3944D5-785F-4B9B-BF87-F8359CDB682D}">
      <dgm:prSet/>
      <dgm:spPr/>
      <dgm:t>
        <a:bodyPr/>
        <a:lstStyle/>
        <a:p>
          <a:endParaRPr lang="ru-RU"/>
        </a:p>
      </dgm:t>
    </dgm:pt>
    <dgm:pt modelId="{52EC4B26-18B3-47FC-9135-66BACC19C25B}" type="sibTrans" cxnId="{9E3944D5-785F-4B9B-BF87-F8359CDB682D}">
      <dgm:prSet/>
      <dgm:spPr/>
      <dgm:t>
        <a:bodyPr/>
        <a:lstStyle/>
        <a:p>
          <a:endParaRPr lang="ru-RU"/>
        </a:p>
      </dgm:t>
    </dgm:pt>
    <dgm:pt modelId="{C36BB159-BFE7-460C-94C0-CBC8060AA71E}">
      <dgm:prSet phldrT="[Текст]" custT="1"/>
      <dgm:spPr/>
      <dgm:t>
        <a:bodyPr/>
        <a:lstStyle/>
        <a:p>
          <a:pPr algn="ctr"/>
          <a:r>
            <a:rPr lang="ru-RU" sz="4000" smtClean="0">
              <a:latin typeface="Arial" panose="020B0604020202020204" pitchFamily="34" charset="0"/>
              <a:cs typeface="Arial" panose="020B0604020202020204" pitchFamily="34" charset="0"/>
            </a:rPr>
            <a:t>сентябрь 1793. Закон о подозрительных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49C27B-160B-408A-838B-BBFC8BBA9222}" type="parTrans" cxnId="{AB9EE008-FE90-4F70-96A1-AD9D30468D19}">
      <dgm:prSet/>
      <dgm:spPr/>
      <dgm:t>
        <a:bodyPr/>
        <a:lstStyle/>
        <a:p>
          <a:endParaRPr lang="ru-RU"/>
        </a:p>
      </dgm:t>
    </dgm:pt>
    <dgm:pt modelId="{3B607DF0-8DC0-4157-87D4-4F21637C9208}" type="sibTrans" cxnId="{AB9EE008-FE90-4F70-96A1-AD9D30468D19}">
      <dgm:prSet/>
      <dgm:spPr/>
      <dgm:t>
        <a:bodyPr/>
        <a:lstStyle/>
        <a:p>
          <a:endParaRPr lang="ru-RU"/>
        </a:p>
      </dgm:t>
    </dgm:pt>
    <dgm:pt modelId="{DAC53BBE-E2E9-494A-9E49-85EF6A4CCD9E}">
      <dgm:prSet phldrT="[Текст]" custT="1"/>
      <dgm:spPr/>
      <dgm:t>
        <a:bodyPr/>
        <a:lstStyle/>
        <a:p>
          <a:pPr algn="ctr"/>
          <a:r>
            <a:rPr lang="ru-RU" sz="4000" dirty="0" smtClean="0">
              <a:latin typeface="Arial" panose="020B0604020202020204" pitchFamily="34" charset="0"/>
              <a:cs typeface="Arial" panose="020B0604020202020204" pitchFamily="34" charset="0"/>
            </a:rPr>
            <a:t>Гильотина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82E40-F978-4027-987B-2715C583B6D1}" type="parTrans" cxnId="{47C578AF-A9D3-4579-9050-7D1822087299}">
      <dgm:prSet/>
      <dgm:spPr/>
      <dgm:t>
        <a:bodyPr/>
        <a:lstStyle/>
        <a:p>
          <a:endParaRPr lang="ru-RU"/>
        </a:p>
      </dgm:t>
    </dgm:pt>
    <dgm:pt modelId="{47EEBA7D-696F-4768-B885-E574BF1D481A}" type="sibTrans" cxnId="{47C578AF-A9D3-4579-9050-7D1822087299}">
      <dgm:prSet/>
      <dgm:spPr/>
      <dgm:t>
        <a:bodyPr/>
        <a:lstStyle/>
        <a:p>
          <a:endParaRPr lang="ru-RU"/>
        </a:p>
      </dgm:t>
    </dgm:pt>
    <dgm:pt modelId="{E71C6BF6-8391-4A15-8FD4-4A268F558E45}">
      <dgm:prSet phldrT="[Текст]" custT="1"/>
      <dgm:spPr/>
      <dgm:t>
        <a:bodyPr/>
        <a:lstStyle/>
        <a:p>
          <a:pPr algn="ctr"/>
          <a:r>
            <a:rPr lang="ru-RU" sz="4000" dirty="0" smtClean="0">
              <a:latin typeface="Arial" panose="020B0604020202020204" pitchFamily="34" charset="0"/>
              <a:cs typeface="Arial" panose="020B0604020202020204" pitchFamily="34" charset="0"/>
            </a:rPr>
            <a:t>Жертвы террора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780FA0-3933-4380-BF9A-67D5B90DB7BE}" type="parTrans" cxnId="{683A5265-4EBA-4E7D-85ED-33495B35205D}">
      <dgm:prSet/>
      <dgm:spPr/>
      <dgm:t>
        <a:bodyPr/>
        <a:lstStyle/>
        <a:p>
          <a:endParaRPr lang="ru-RU"/>
        </a:p>
      </dgm:t>
    </dgm:pt>
    <dgm:pt modelId="{E8403345-1747-4335-94A0-E67D88DCED82}" type="sibTrans" cxnId="{683A5265-4EBA-4E7D-85ED-33495B35205D}">
      <dgm:prSet/>
      <dgm:spPr/>
      <dgm:t>
        <a:bodyPr/>
        <a:lstStyle/>
        <a:p>
          <a:endParaRPr lang="ru-RU"/>
        </a:p>
      </dgm:t>
    </dgm:pt>
    <dgm:pt modelId="{3818783C-2D0F-42C7-8F94-066EDBA1D993}" type="pres">
      <dgm:prSet presAssocID="{AA80E580-914E-4A86-BC72-9C6368A3A48A}" presName="outerComposite" presStyleCnt="0">
        <dgm:presLayoutVars>
          <dgm:chMax val="5"/>
          <dgm:dir/>
          <dgm:resizeHandles val="exact"/>
        </dgm:presLayoutVars>
      </dgm:prSet>
      <dgm:spPr/>
    </dgm:pt>
    <dgm:pt modelId="{B7D27EF4-19C4-4C2E-B9EC-D2D3D37BDA21}" type="pres">
      <dgm:prSet presAssocID="{AA80E580-914E-4A86-BC72-9C6368A3A48A}" presName="dummyMaxCanvas" presStyleCnt="0">
        <dgm:presLayoutVars/>
      </dgm:prSet>
      <dgm:spPr/>
    </dgm:pt>
    <dgm:pt modelId="{0AE97AEC-449A-4065-906B-B8871818067B}" type="pres">
      <dgm:prSet presAssocID="{AA80E580-914E-4A86-BC72-9C6368A3A48A}" presName="FourNodes_1" presStyleLbl="node1" presStyleIdx="0" presStyleCnt="4">
        <dgm:presLayoutVars>
          <dgm:bulletEnabled val="1"/>
        </dgm:presLayoutVars>
      </dgm:prSet>
      <dgm:spPr/>
    </dgm:pt>
    <dgm:pt modelId="{CA0BE92B-88F3-4BBF-ACC7-3CAEDBB579B3}" type="pres">
      <dgm:prSet presAssocID="{AA80E580-914E-4A86-BC72-9C6368A3A48A}" presName="FourNodes_2" presStyleLbl="node1" presStyleIdx="1" presStyleCnt="4">
        <dgm:presLayoutVars>
          <dgm:bulletEnabled val="1"/>
        </dgm:presLayoutVars>
      </dgm:prSet>
      <dgm:spPr/>
    </dgm:pt>
    <dgm:pt modelId="{8002E975-729F-4093-B7E7-A0084CAC9A2C}" type="pres">
      <dgm:prSet presAssocID="{AA80E580-914E-4A86-BC72-9C6368A3A48A}" presName="FourNodes_3" presStyleLbl="node1" presStyleIdx="2" presStyleCnt="4">
        <dgm:presLayoutVars>
          <dgm:bulletEnabled val="1"/>
        </dgm:presLayoutVars>
      </dgm:prSet>
      <dgm:spPr/>
    </dgm:pt>
    <dgm:pt modelId="{622519E2-D0D2-4B6A-A332-71CC7DF150A3}" type="pres">
      <dgm:prSet presAssocID="{AA80E580-914E-4A86-BC72-9C6368A3A48A}" presName="FourNodes_4" presStyleLbl="node1" presStyleIdx="3" presStyleCnt="4">
        <dgm:presLayoutVars>
          <dgm:bulletEnabled val="1"/>
        </dgm:presLayoutVars>
      </dgm:prSet>
      <dgm:spPr/>
    </dgm:pt>
    <dgm:pt modelId="{9D2F7213-6205-4DAF-A3DB-B2BB456F9F24}" type="pres">
      <dgm:prSet presAssocID="{AA80E580-914E-4A86-BC72-9C6368A3A48A}" presName="FourConn_1-2" presStyleLbl="fgAccFollowNode1" presStyleIdx="0" presStyleCnt="3">
        <dgm:presLayoutVars>
          <dgm:bulletEnabled val="1"/>
        </dgm:presLayoutVars>
      </dgm:prSet>
      <dgm:spPr/>
    </dgm:pt>
    <dgm:pt modelId="{C5BDDC40-465F-4A54-B6A4-FF68D292CC62}" type="pres">
      <dgm:prSet presAssocID="{AA80E580-914E-4A86-BC72-9C6368A3A48A}" presName="FourConn_2-3" presStyleLbl="fgAccFollowNode1" presStyleIdx="1" presStyleCnt="3">
        <dgm:presLayoutVars>
          <dgm:bulletEnabled val="1"/>
        </dgm:presLayoutVars>
      </dgm:prSet>
      <dgm:spPr/>
    </dgm:pt>
    <dgm:pt modelId="{1A5D477E-7CE9-4B4E-AE34-3E9DFB72338A}" type="pres">
      <dgm:prSet presAssocID="{AA80E580-914E-4A86-BC72-9C6368A3A48A}" presName="FourConn_3-4" presStyleLbl="fgAccFollowNode1" presStyleIdx="2" presStyleCnt="3">
        <dgm:presLayoutVars>
          <dgm:bulletEnabled val="1"/>
        </dgm:presLayoutVars>
      </dgm:prSet>
      <dgm:spPr/>
    </dgm:pt>
    <dgm:pt modelId="{94B5A63D-59F6-4A63-94E8-1A1EC2273F79}" type="pres">
      <dgm:prSet presAssocID="{AA80E580-914E-4A86-BC72-9C6368A3A48A}" presName="FourNodes_1_text" presStyleLbl="node1" presStyleIdx="3" presStyleCnt="4">
        <dgm:presLayoutVars>
          <dgm:bulletEnabled val="1"/>
        </dgm:presLayoutVars>
      </dgm:prSet>
      <dgm:spPr/>
    </dgm:pt>
    <dgm:pt modelId="{39DFE95A-64AF-447D-AB7B-CD68A048BC67}" type="pres">
      <dgm:prSet presAssocID="{AA80E580-914E-4A86-BC72-9C6368A3A48A}" presName="FourNodes_2_text" presStyleLbl="node1" presStyleIdx="3" presStyleCnt="4">
        <dgm:presLayoutVars>
          <dgm:bulletEnabled val="1"/>
        </dgm:presLayoutVars>
      </dgm:prSet>
      <dgm:spPr/>
    </dgm:pt>
    <dgm:pt modelId="{3E371198-9337-4016-BBDC-CA4BE2066E86}" type="pres">
      <dgm:prSet presAssocID="{AA80E580-914E-4A86-BC72-9C6368A3A48A}" presName="FourNodes_3_text" presStyleLbl="node1" presStyleIdx="3" presStyleCnt="4">
        <dgm:presLayoutVars>
          <dgm:bulletEnabled val="1"/>
        </dgm:presLayoutVars>
      </dgm:prSet>
      <dgm:spPr/>
    </dgm:pt>
    <dgm:pt modelId="{B23AF9C6-23BC-43FC-8F7A-D384B73E1DCF}" type="pres">
      <dgm:prSet presAssocID="{AA80E580-914E-4A86-BC72-9C6368A3A48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382FD61-BBE9-46AD-8BEC-D7EF8D691200}" type="presOf" srcId="{52EC4B26-18B3-47FC-9135-66BACC19C25B}" destId="{9D2F7213-6205-4DAF-A3DB-B2BB456F9F24}" srcOrd="0" destOrd="0" presId="urn:microsoft.com/office/officeart/2005/8/layout/vProcess5"/>
    <dgm:cxn modelId="{29FC9BEB-D4C6-43C3-9292-F8B8739E3EF0}" type="presOf" srcId="{C5DADAC6-B0D9-4C5B-9140-9641FA47BF57}" destId="{94B5A63D-59F6-4A63-94E8-1A1EC2273F79}" srcOrd="1" destOrd="0" presId="urn:microsoft.com/office/officeart/2005/8/layout/vProcess5"/>
    <dgm:cxn modelId="{F23026EC-56E1-4BCA-ADBE-912F0ECA917A}" type="presOf" srcId="{DAC53BBE-E2E9-494A-9E49-85EF6A4CCD9E}" destId="{8002E975-729F-4093-B7E7-A0084CAC9A2C}" srcOrd="0" destOrd="0" presId="urn:microsoft.com/office/officeart/2005/8/layout/vProcess5"/>
    <dgm:cxn modelId="{76558E52-0D03-462E-BD71-60C9B8989D58}" type="presOf" srcId="{E71C6BF6-8391-4A15-8FD4-4A268F558E45}" destId="{B23AF9C6-23BC-43FC-8F7A-D384B73E1DCF}" srcOrd="1" destOrd="0" presId="urn:microsoft.com/office/officeart/2005/8/layout/vProcess5"/>
    <dgm:cxn modelId="{6D88CE41-C4E5-4851-9FEC-AF0E0C81564B}" type="presOf" srcId="{3B607DF0-8DC0-4157-87D4-4F21637C9208}" destId="{C5BDDC40-465F-4A54-B6A4-FF68D292CC62}" srcOrd="0" destOrd="0" presId="urn:microsoft.com/office/officeart/2005/8/layout/vProcess5"/>
    <dgm:cxn modelId="{AC1121BB-B9A2-4ED0-8E73-29D220769736}" type="presOf" srcId="{C36BB159-BFE7-460C-94C0-CBC8060AA71E}" destId="{CA0BE92B-88F3-4BBF-ACC7-3CAEDBB579B3}" srcOrd="0" destOrd="0" presId="urn:microsoft.com/office/officeart/2005/8/layout/vProcess5"/>
    <dgm:cxn modelId="{DF645B51-A4AF-4FAB-A2C1-7E98314D85FC}" type="presOf" srcId="{DAC53BBE-E2E9-494A-9E49-85EF6A4CCD9E}" destId="{3E371198-9337-4016-BBDC-CA4BE2066E86}" srcOrd="1" destOrd="0" presId="urn:microsoft.com/office/officeart/2005/8/layout/vProcess5"/>
    <dgm:cxn modelId="{855BEDA7-A0A6-4E8A-8CFB-60E508924AA5}" type="presOf" srcId="{AA80E580-914E-4A86-BC72-9C6368A3A48A}" destId="{3818783C-2D0F-42C7-8F94-066EDBA1D993}" srcOrd="0" destOrd="0" presId="urn:microsoft.com/office/officeart/2005/8/layout/vProcess5"/>
    <dgm:cxn modelId="{683A5265-4EBA-4E7D-85ED-33495B35205D}" srcId="{AA80E580-914E-4A86-BC72-9C6368A3A48A}" destId="{E71C6BF6-8391-4A15-8FD4-4A268F558E45}" srcOrd="3" destOrd="0" parTransId="{7F780FA0-3933-4380-BF9A-67D5B90DB7BE}" sibTransId="{E8403345-1747-4335-94A0-E67D88DCED82}"/>
    <dgm:cxn modelId="{47C578AF-A9D3-4579-9050-7D1822087299}" srcId="{AA80E580-914E-4A86-BC72-9C6368A3A48A}" destId="{DAC53BBE-E2E9-494A-9E49-85EF6A4CCD9E}" srcOrd="2" destOrd="0" parTransId="{45082E40-F978-4027-987B-2715C583B6D1}" sibTransId="{47EEBA7D-696F-4768-B885-E574BF1D481A}"/>
    <dgm:cxn modelId="{6D54A19B-5F93-4E4A-ACEC-543A91A0AA2D}" type="presOf" srcId="{47EEBA7D-696F-4768-B885-E574BF1D481A}" destId="{1A5D477E-7CE9-4B4E-AE34-3E9DFB72338A}" srcOrd="0" destOrd="0" presId="urn:microsoft.com/office/officeart/2005/8/layout/vProcess5"/>
    <dgm:cxn modelId="{AB9EE008-FE90-4F70-96A1-AD9D30468D19}" srcId="{AA80E580-914E-4A86-BC72-9C6368A3A48A}" destId="{C36BB159-BFE7-460C-94C0-CBC8060AA71E}" srcOrd="1" destOrd="0" parTransId="{FF49C27B-160B-408A-838B-BBFC8BBA9222}" sibTransId="{3B607DF0-8DC0-4157-87D4-4F21637C9208}"/>
    <dgm:cxn modelId="{AAA8CC07-542F-4126-9DDA-F9E5AB0B8BA3}" type="presOf" srcId="{C36BB159-BFE7-460C-94C0-CBC8060AA71E}" destId="{39DFE95A-64AF-447D-AB7B-CD68A048BC67}" srcOrd="1" destOrd="0" presId="urn:microsoft.com/office/officeart/2005/8/layout/vProcess5"/>
    <dgm:cxn modelId="{9E3944D5-785F-4B9B-BF87-F8359CDB682D}" srcId="{AA80E580-914E-4A86-BC72-9C6368A3A48A}" destId="{C5DADAC6-B0D9-4C5B-9140-9641FA47BF57}" srcOrd="0" destOrd="0" parTransId="{35B143E7-BA01-4428-8DC5-8C93F5F19CAA}" sibTransId="{52EC4B26-18B3-47FC-9135-66BACC19C25B}"/>
    <dgm:cxn modelId="{C025E21E-CFD0-4955-98B8-EE4A0C8860F7}" type="presOf" srcId="{C5DADAC6-B0D9-4C5B-9140-9641FA47BF57}" destId="{0AE97AEC-449A-4065-906B-B8871818067B}" srcOrd="0" destOrd="0" presId="urn:microsoft.com/office/officeart/2005/8/layout/vProcess5"/>
    <dgm:cxn modelId="{CC481E6E-A7FA-40F1-83EC-694D6C90D465}" type="presOf" srcId="{E71C6BF6-8391-4A15-8FD4-4A268F558E45}" destId="{622519E2-D0D2-4B6A-A332-71CC7DF150A3}" srcOrd="0" destOrd="0" presId="urn:microsoft.com/office/officeart/2005/8/layout/vProcess5"/>
    <dgm:cxn modelId="{7B7168E3-E424-405F-B4F9-ECD747EB4CE5}" type="presParOf" srcId="{3818783C-2D0F-42C7-8F94-066EDBA1D993}" destId="{B7D27EF4-19C4-4C2E-B9EC-D2D3D37BDA21}" srcOrd="0" destOrd="0" presId="urn:microsoft.com/office/officeart/2005/8/layout/vProcess5"/>
    <dgm:cxn modelId="{0428225B-4F97-4BE8-9C14-8264A43CB38A}" type="presParOf" srcId="{3818783C-2D0F-42C7-8F94-066EDBA1D993}" destId="{0AE97AEC-449A-4065-906B-B8871818067B}" srcOrd="1" destOrd="0" presId="urn:microsoft.com/office/officeart/2005/8/layout/vProcess5"/>
    <dgm:cxn modelId="{AC622D32-42CC-4156-B718-7F0E783FBD4B}" type="presParOf" srcId="{3818783C-2D0F-42C7-8F94-066EDBA1D993}" destId="{CA0BE92B-88F3-4BBF-ACC7-3CAEDBB579B3}" srcOrd="2" destOrd="0" presId="urn:microsoft.com/office/officeart/2005/8/layout/vProcess5"/>
    <dgm:cxn modelId="{292E8DDC-76E6-4801-92A9-ED869CB568F1}" type="presParOf" srcId="{3818783C-2D0F-42C7-8F94-066EDBA1D993}" destId="{8002E975-729F-4093-B7E7-A0084CAC9A2C}" srcOrd="3" destOrd="0" presId="urn:microsoft.com/office/officeart/2005/8/layout/vProcess5"/>
    <dgm:cxn modelId="{FA1117D7-C9DE-407C-88C1-D27973B8DBEB}" type="presParOf" srcId="{3818783C-2D0F-42C7-8F94-066EDBA1D993}" destId="{622519E2-D0D2-4B6A-A332-71CC7DF150A3}" srcOrd="4" destOrd="0" presId="urn:microsoft.com/office/officeart/2005/8/layout/vProcess5"/>
    <dgm:cxn modelId="{58928E83-50DF-440A-A27F-DFD24F288702}" type="presParOf" srcId="{3818783C-2D0F-42C7-8F94-066EDBA1D993}" destId="{9D2F7213-6205-4DAF-A3DB-B2BB456F9F24}" srcOrd="5" destOrd="0" presId="urn:microsoft.com/office/officeart/2005/8/layout/vProcess5"/>
    <dgm:cxn modelId="{C517D636-2E8E-4BB8-A737-418CA81EBD06}" type="presParOf" srcId="{3818783C-2D0F-42C7-8F94-066EDBA1D993}" destId="{C5BDDC40-465F-4A54-B6A4-FF68D292CC62}" srcOrd="6" destOrd="0" presId="urn:microsoft.com/office/officeart/2005/8/layout/vProcess5"/>
    <dgm:cxn modelId="{60EEE9A3-6296-489B-BC11-2BA72A60869E}" type="presParOf" srcId="{3818783C-2D0F-42C7-8F94-066EDBA1D993}" destId="{1A5D477E-7CE9-4B4E-AE34-3E9DFB72338A}" srcOrd="7" destOrd="0" presId="urn:microsoft.com/office/officeart/2005/8/layout/vProcess5"/>
    <dgm:cxn modelId="{65598062-7EC8-4E5A-B664-595A2674CE84}" type="presParOf" srcId="{3818783C-2D0F-42C7-8F94-066EDBA1D993}" destId="{94B5A63D-59F6-4A63-94E8-1A1EC2273F79}" srcOrd="8" destOrd="0" presId="urn:microsoft.com/office/officeart/2005/8/layout/vProcess5"/>
    <dgm:cxn modelId="{63C0B03C-B363-4269-931E-F62E2715ACE6}" type="presParOf" srcId="{3818783C-2D0F-42C7-8F94-066EDBA1D993}" destId="{39DFE95A-64AF-447D-AB7B-CD68A048BC67}" srcOrd="9" destOrd="0" presId="urn:microsoft.com/office/officeart/2005/8/layout/vProcess5"/>
    <dgm:cxn modelId="{8ED3D7AF-B50C-4397-8F7B-A27E105912FF}" type="presParOf" srcId="{3818783C-2D0F-42C7-8F94-066EDBA1D993}" destId="{3E371198-9337-4016-BBDC-CA4BE2066E86}" srcOrd="10" destOrd="0" presId="urn:microsoft.com/office/officeart/2005/8/layout/vProcess5"/>
    <dgm:cxn modelId="{DCA58A66-7B4E-4FFB-8E44-ACD5FBE2CCA7}" type="presParOf" srcId="{3818783C-2D0F-42C7-8F94-066EDBA1D993}" destId="{B23AF9C6-23BC-43FC-8F7A-D384B73E1DC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FAA1E5-BE1B-40A0-9566-6EDC2028461D}" type="doc">
      <dgm:prSet loTypeId="urn:microsoft.com/office/officeart/2005/8/layout/defaul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D0EEC660-E530-4BE6-A85D-A2EC23C3B762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Конституция 1795г.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CBBB4C-7998-45A4-8F46-A485B8675EEE}" type="sibTrans" cxnId="{07898843-31D1-485A-93BA-598A9B61A1EB}">
      <dgm:prSet/>
      <dgm:spPr/>
      <dgm:t>
        <a:bodyPr/>
        <a:lstStyle/>
        <a:p>
          <a:endParaRPr lang="ru-RU"/>
        </a:p>
      </dgm:t>
    </dgm:pt>
    <dgm:pt modelId="{F8B27CAA-161E-4534-8936-924312C33DEC}" type="parTrans" cxnId="{07898843-31D1-485A-93BA-598A9B61A1EB}">
      <dgm:prSet/>
      <dgm:spPr/>
      <dgm:t>
        <a:bodyPr/>
        <a:lstStyle/>
        <a:p>
          <a:endParaRPr lang="ru-RU"/>
        </a:p>
      </dgm:t>
    </dgm:pt>
    <dgm:pt modelId="{9F6817FD-95EC-4F9A-88E6-394A42BC10CA}">
      <dgm:prSet phldrT="[Текст]"/>
      <dgm:spPr/>
      <dgm:t>
        <a:bodyPr/>
        <a:lstStyle/>
        <a:p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Термидорианы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2A5972-B514-47D4-A380-ABE8905259CE}" type="sibTrans" cxnId="{DB4B01F0-E87E-440D-88F4-EC12E7456B42}">
      <dgm:prSet/>
      <dgm:spPr/>
      <dgm:t>
        <a:bodyPr/>
        <a:lstStyle/>
        <a:p>
          <a:endParaRPr lang="ru-RU"/>
        </a:p>
      </dgm:t>
    </dgm:pt>
    <dgm:pt modelId="{ECDB742E-8571-4D37-BEA1-268152203010}" type="parTrans" cxnId="{DB4B01F0-E87E-440D-88F4-EC12E7456B42}">
      <dgm:prSet/>
      <dgm:spPr/>
      <dgm:t>
        <a:bodyPr/>
        <a:lstStyle/>
        <a:p>
          <a:endParaRPr lang="ru-RU"/>
        </a:p>
      </dgm:t>
    </dgm:pt>
    <dgm:pt modelId="{4AB41C6B-FF4D-48DB-8DF9-DBF71A058C48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Директория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39B761-B3C4-476B-9118-BBD3D49E6354}" type="parTrans" cxnId="{E136B774-CFC1-4AC4-9085-FC25FCEC8978}">
      <dgm:prSet/>
      <dgm:spPr/>
      <dgm:t>
        <a:bodyPr/>
        <a:lstStyle/>
        <a:p>
          <a:endParaRPr lang="ru-RU"/>
        </a:p>
      </dgm:t>
    </dgm:pt>
    <dgm:pt modelId="{2337E22C-9589-4EEA-BA48-E03A34A346E2}" type="sibTrans" cxnId="{E136B774-CFC1-4AC4-9085-FC25FCEC8978}">
      <dgm:prSet/>
      <dgm:spPr/>
      <dgm:t>
        <a:bodyPr/>
        <a:lstStyle/>
        <a:p>
          <a:endParaRPr lang="ru-RU"/>
        </a:p>
      </dgm:t>
    </dgm:pt>
    <dgm:pt modelId="{C89DBA71-5E92-4FFD-8C62-E3C6BAE80496}" type="pres">
      <dgm:prSet presAssocID="{87FAA1E5-BE1B-40A0-9566-6EDC2028461D}" presName="diagram" presStyleCnt="0">
        <dgm:presLayoutVars>
          <dgm:dir/>
          <dgm:resizeHandles val="exact"/>
        </dgm:presLayoutVars>
      </dgm:prSet>
      <dgm:spPr/>
    </dgm:pt>
    <dgm:pt modelId="{2DFA174C-9333-4607-BBC3-47DE1638BD08}" type="pres">
      <dgm:prSet presAssocID="{9F6817FD-95EC-4F9A-88E6-394A42BC10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10A39-B77E-41FE-9D76-B6E94CCE630E}" type="pres">
      <dgm:prSet presAssocID="{222A5972-B514-47D4-A380-ABE8905259CE}" presName="sibTrans" presStyleCnt="0"/>
      <dgm:spPr/>
    </dgm:pt>
    <dgm:pt modelId="{6256E56D-8EC1-49E0-B909-396D5A065101}" type="pres">
      <dgm:prSet presAssocID="{D0EEC660-E530-4BE6-A85D-A2EC23C3B7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21540-FA55-46F1-A94F-13E7ABD4FB03}" type="pres">
      <dgm:prSet presAssocID="{5CCBBB4C-7998-45A4-8F46-A485B8675EEE}" presName="sibTrans" presStyleCnt="0"/>
      <dgm:spPr/>
    </dgm:pt>
    <dgm:pt modelId="{55910C63-2AF1-400C-9848-2C5FCCE4EF39}" type="pres">
      <dgm:prSet presAssocID="{4AB41C6B-FF4D-48DB-8DF9-DBF71A058C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74BDE-7416-4F31-9BEC-37851802B03B}" type="presOf" srcId="{D0EEC660-E530-4BE6-A85D-A2EC23C3B762}" destId="{6256E56D-8EC1-49E0-B909-396D5A065101}" srcOrd="0" destOrd="0" presId="urn:microsoft.com/office/officeart/2005/8/layout/default"/>
    <dgm:cxn modelId="{E136B774-CFC1-4AC4-9085-FC25FCEC8978}" srcId="{87FAA1E5-BE1B-40A0-9566-6EDC2028461D}" destId="{4AB41C6B-FF4D-48DB-8DF9-DBF71A058C48}" srcOrd="2" destOrd="0" parTransId="{B539B761-B3C4-476B-9118-BBD3D49E6354}" sibTransId="{2337E22C-9589-4EEA-BA48-E03A34A346E2}"/>
    <dgm:cxn modelId="{4EE447DE-5553-48DC-85FB-7EEFA8231A72}" type="presOf" srcId="{87FAA1E5-BE1B-40A0-9566-6EDC2028461D}" destId="{C89DBA71-5E92-4FFD-8C62-E3C6BAE80496}" srcOrd="0" destOrd="0" presId="urn:microsoft.com/office/officeart/2005/8/layout/default"/>
    <dgm:cxn modelId="{07898843-31D1-485A-93BA-598A9B61A1EB}" srcId="{87FAA1E5-BE1B-40A0-9566-6EDC2028461D}" destId="{D0EEC660-E530-4BE6-A85D-A2EC23C3B762}" srcOrd="1" destOrd="0" parTransId="{F8B27CAA-161E-4534-8936-924312C33DEC}" sibTransId="{5CCBBB4C-7998-45A4-8F46-A485B8675EEE}"/>
    <dgm:cxn modelId="{DB4B01F0-E87E-440D-88F4-EC12E7456B42}" srcId="{87FAA1E5-BE1B-40A0-9566-6EDC2028461D}" destId="{9F6817FD-95EC-4F9A-88E6-394A42BC10CA}" srcOrd="0" destOrd="0" parTransId="{ECDB742E-8571-4D37-BEA1-268152203010}" sibTransId="{222A5972-B514-47D4-A380-ABE8905259CE}"/>
    <dgm:cxn modelId="{11D61792-EDAA-4781-87D4-C91D688AA8DB}" type="presOf" srcId="{9F6817FD-95EC-4F9A-88E6-394A42BC10CA}" destId="{2DFA174C-9333-4607-BBC3-47DE1638BD08}" srcOrd="0" destOrd="0" presId="urn:microsoft.com/office/officeart/2005/8/layout/default"/>
    <dgm:cxn modelId="{5A5C815F-218E-4F36-84BB-B90FAFA9529B}" type="presOf" srcId="{4AB41C6B-FF4D-48DB-8DF9-DBF71A058C48}" destId="{55910C63-2AF1-400C-9848-2C5FCCE4EF39}" srcOrd="0" destOrd="0" presId="urn:microsoft.com/office/officeart/2005/8/layout/default"/>
    <dgm:cxn modelId="{8DC5D701-33EB-4ACF-9387-48D3ACEA4AC0}" type="presParOf" srcId="{C89DBA71-5E92-4FFD-8C62-E3C6BAE80496}" destId="{2DFA174C-9333-4607-BBC3-47DE1638BD08}" srcOrd="0" destOrd="0" presId="urn:microsoft.com/office/officeart/2005/8/layout/default"/>
    <dgm:cxn modelId="{22D61AC2-411E-4BD7-8620-87DD9C534E7A}" type="presParOf" srcId="{C89DBA71-5E92-4FFD-8C62-E3C6BAE80496}" destId="{17B10A39-B77E-41FE-9D76-B6E94CCE630E}" srcOrd="1" destOrd="0" presId="urn:microsoft.com/office/officeart/2005/8/layout/default"/>
    <dgm:cxn modelId="{4B842B43-CC02-499B-8807-13176C2CCB82}" type="presParOf" srcId="{C89DBA71-5E92-4FFD-8C62-E3C6BAE80496}" destId="{6256E56D-8EC1-49E0-B909-396D5A065101}" srcOrd="2" destOrd="0" presId="urn:microsoft.com/office/officeart/2005/8/layout/default"/>
    <dgm:cxn modelId="{C82695BA-813B-4468-B2D1-E26C01D5055D}" type="presParOf" srcId="{C89DBA71-5E92-4FFD-8C62-E3C6BAE80496}" destId="{29021540-FA55-46F1-A94F-13E7ABD4FB03}" srcOrd="3" destOrd="0" presId="urn:microsoft.com/office/officeart/2005/8/layout/default"/>
    <dgm:cxn modelId="{C2FEFCCC-3AB4-42F1-B275-3FB54580FFEB}" type="presParOf" srcId="{C89DBA71-5E92-4FFD-8C62-E3C6BAE80496}" destId="{55910C63-2AF1-400C-9848-2C5FCCE4EF3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64E46-861A-4697-B194-4346D5FE185F}">
      <dsp:nvSpPr>
        <dsp:cNvPr id="0" name=""/>
        <dsp:cNvSpPr/>
      </dsp:nvSpPr>
      <dsp:spPr>
        <a:xfrm>
          <a:off x="0" y="753115"/>
          <a:ext cx="8568952" cy="128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E402F-2C8C-4AB2-961A-D523948708B3}">
      <dsp:nvSpPr>
        <dsp:cNvPr id="0" name=""/>
        <dsp:cNvSpPr/>
      </dsp:nvSpPr>
      <dsp:spPr>
        <a:xfrm>
          <a:off x="428447" y="355"/>
          <a:ext cx="5998266" cy="1505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?</a:t>
          </a:r>
          <a:endParaRPr lang="ru-RU" sz="5100" kern="1200" dirty="0"/>
        </a:p>
      </dsp:txBody>
      <dsp:txXfrm>
        <a:off x="501940" y="73848"/>
        <a:ext cx="5851280" cy="1358534"/>
      </dsp:txXfrm>
    </dsp:sp>
    <dsp:sp modelId="{7B7A4FA2-8548-4B5C-9531-F9BEA0F77AB3}">
      <dsp:nvSpPr>
        <dsp:cNvPr id="0" name=""/>
        <dsp:cNvSpPr/>
      </dsp:nvSpPr>
      <dsp:spPr>
        <a:xfrm>
          <a:off x="0" y="3066476"/>
          <a:ext cx="8568952" cy="128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28185-2273-4542-A688-982065B26DD4}">
      <dsp:nvSpPr>
        <dsp:cNvPr id="0" name=""/>
        <dsp:cNvSpPr/>
      </dsp:nvSpPr>
      <dsp:spPr>
        <a:xfrm>
          <a:off x="428447" y="2313716"/>
          <a:ext cx="5998266" cy="1505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?</a:t>
          </a:r>
          <a:endParaRPr lang="ru-RU" sz="5100" kern="1200" dirty="0"/>
        </a:p>
      </dsp:txBody>
      <dsp:txXfrm>
        <a:off x="501940" y="2387209"/>
        <a:ext cx="5851280" cy="1358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64E46-861A-4697-B194-4346D5FE185F}">
      <dsp:nvSpPr>
        <dsp:cNvPr id="0" name=""/>
        <dsp:cNvSpPr/>
      </dsp:nvSpPr>
      <dsp:spPr>
        <a:xfrm>
          <a:off x="0" y="1608612"/>
          <a:ext cx="8928992" cy="108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E402F-2C8C-4AB2-961A-D523948708B3}">
      <dsp:nvSpPr>
        <dsp:cNvPr id="0" name=""/>
        <dsp:cNvSpPr/>
      </dsp:nvSpPr>
      <dsp:spPr>
        <a:xfrm>
          <a:off x="446449" y="973932"/>
          <a:ext cx="6250294" cy="126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Правых (Консерваторы)</a:t>
          </a:r>
          <a:endParaRPr lang="ru-RU" sz="4300" kern="1200" dirty="0"/>
        </a:p>
      </dsp:txBody>
      <dsp:txXfrm>
        <a:off x="508414" y="1035897"/>
        <a:ext cx="6126364" cy="1145430"/>
      </dsp:txXfrm>
    </dsp:sp>
    <dsp:sp modelId="{7B7A4FA2-8548-4B5C-9531-F9BEA0F77AB3}">
      <dsp:nvSpPr>
        <dsp:cNvPr id="0" name=""/>
        <dsp:cNvSpPr/>
      </dsp:nvSpPr>
      <dsp:spPr>
        <a:xfrm>
          <a:off x="0" y="3559092"/>
          <a:ext cx="8928992" cy="108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28185-2273-4542-A688-982065B26DD4}">
      <dsp:nvSpPr>
        <dsp:cNvPr id="0" name=""/>
        <dsp:cNvSpPr/>
      </dsp:nvSpPr>
      <dsp:spPr>
        <a:xfrm>
          <a:off x="446449" y="2924412"/>
          <a:ext cx="6250294" cy="126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Левых (реформаторы)</a:t>
          </a:r>
          <a:endParaRPr lang="ru-RU" sz="4300" kern="1200" dirty="0"/>
        </a:p>
      </dsp:txBody>
      <dsp:txXfrm>
        <a:off x="508414" y="2986377"/>
        <a:ext cx="6126364" cy="1145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A174C-9333-4607-BBC3-47DE1638BD08}">
      <dsp:nvSpPr>
        <dsp:cNvPr id="0" name=""/>
        <dsp:cNvSpPr/>
      </dsp:nvSpPr>
      <dsp:spPr>
        <a:xfrm>
          <a:off x="1328667" y="1828"/>
          <a:ext cx="2986503" cy="17919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Конституция 1793г.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8667" y="1828"/>
        <a:ext cx="2986503" cy="1791902"/>
      </dsp:txXfrm>
    </dsp:sp>
    <dsp:sp modelId="{6256E56D-8EC1-49E0-B909-396D5A065101}">
      <dsp:nvSpPr>
        <dsp:cNvPr id="0" name=""/>
        <dsp:cNvSpPr/>
      </dsp:nvSpPr>
      <dsp:spPr>
        <a:xfrm>
          <a:off x="4613821" y="1828"/>
          <a:ext cx="2986503" cy="17919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Революционный порядок управления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3821" y="1828"/>
        <a:ext cx="2986503" cy="1791902"/>
      </dsp:txXfrm>
    </dsp:sp>
    <dsp:sp modelId="{399132FF-DD0A-46F5-808A-74F817428216}">
      <dsp:nvSpPr>
        <dsp:cNvPr id="0" name=""/>
        <dsp:cNvSpPr/>
      </dsp:nvSpPr>
      <dsp:spPr>
        <a:xfrm>
          <a:off x="1328667" y="2092380"/>
          <a:ext cx="2986503" cy="17919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Якобинская диктатура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8667" y="2092380"/>
        <a:ext cx="2986503" cy="1791902"/>
      </dsp:txXfrm>
    </dsp:sp>
    <dsp:sp modelId="{0C83B67E-3B47-4D1E-9BA6-F6D85D46E724}">
      <dsp:nvSpPr>
        <dsp:cNvPr id="0" name=""/>
        <dsp:cNvSpPr/>
      </dsp:nvSpPr>
      <dsp:spPr>
        <a:xfrm>
          <a:off x="4613821" y="2092380"/>
          <a:ext cx="2986503" cy="17919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Комиссары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3821" y="2092380"/>
        <a:ext cx="2986503" cy="1791902"/>
      </dsp:txXfrm>
    </dsp:sp>
    <dsp:sp modelId="{35BCB135-A506-44BB-9D14-89F93F0D80B2}">
      <dsp:nvSpPr>
        <dsp:cNvPr id="0" name=""/>
        <dsp:cNvSpPr/>
      </dsp:nvSpPr>
      <dsp:spPr>
        <a:xfrm>
          <a:off x="2971244" y="4182933"/>
          <a:ext cx="2986503" cy="17919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Максимум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1244" y="4182933"/>
        <a:ext cx="2986503" cy="1791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97AEC-449A-4065-906B-B8871818067B}">
      <dsp:nvSpPr>
        <dsp:cNvPr id="0" name=""/>
        <dsp:cNvSpPr/>
      </dsp:nvSpPr>
      <dsp:spPr>
        <a:xfrm>
          <a:off x="0" y="0"/>
          <a:ext cx="7143193" cy="1314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Террор – фр. ужас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11" y="38511"/>
        <a:ext cx="5613244" cy="1237844"/>
      </dsp:txXfrm>
    </dsp:sp>
    <dsp:sp modelId="{CA0BE92B-88F3-4BBF-ACC7-3CAEDBB579B3}">
      <dsp:nvSpPr>
        <dsp:cNvPr id="0" name=""/>
        <dsp:cNvSpPr/>
      </dsp:nvSpPr>
      <dsp:spPr>
        <a:xfrm>
          <a:off x="598242" y="1553932"/>
          <a:ext cx="7143193" cy="1314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>
              <a:latin typeface="Arial" panose="020B0604020202020204" pitchFamily="34" charset="0"/>
              <a:cs typeface="Arial" panose="020B0604020202020204" pitchFamily="34" charset="0"/>
            </a:rPr>
            <a:t>сентябрь 1793. Закон о подозрительных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6753" y="1592443"/>
        <a:ext cx="5613266" cy="1237844"/>
      </dsp:txXfrm>
    </dsp:sp>
    <dsp:sp modelId="{8002E975-729F-4093-B7E7-A0084CAC9A2C}">
      <dsp:nvSpPr>
        <dsp:cNvPr id="0" name=""/>
        <dsp:cNvSpPr/>
      </dsp:nvSpPr>
      <dsp:spPr>
        <a:xfrm>
          <a:off x="1187555" y="3107865"/>
          <a:ext cx="7143193" cy="1314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Гильотина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6066" y="3146376"/>
        <a:ext cx="5622195" cy="1237844"/>
      </dsp:txXfrm>
    </dsp:sp>
    <dsp:sp modelId="{622519E2-D0D2-4B6A-A332-71CC7DF150A3}">
      <dsp:nvSpPr>
        <dsp:cNvPr id="0" name=""/>
        <dsp:cNvSpPr/>
      </dsp:nvSpPr>
      <dsp:spPr>
        <a:xfrm>
          <a:off x="1785798" y="4661797"/>
          <a:ext cx="7143193" cy="1314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Жертвы террора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4309" y="4700308"/>
        <a:ext cx="5613266" cy="1237844"/>
      </dsp:txXfrm>
    </dsp:sp>
    <dsp:sp modelId="{9D2F7213-6205-4DAF-A3DB-B2BB456F9F24}">
      <dsp:nvSpPr>
        <dsp:cNvPr id="0" name=""/>
        <dsp:cNvSpPr/>
      </dsp:nvSpPr>
      <dsp:spPr>
        <a:xfrm>
          <a:off x="6288530" y="1007067"/>
          <a:ext cx="854662" cy="85466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80829" y="1007067"/>
        <a:ext cx="470064" cy="643133"/>
      </dsp:txXfrm>
    </dsp:sp>
    <dsp:sp modelId="{C5BDDC40-465F-4A54-B6A4-FF68D292CC62}">
      <dsp:nvSpPr>
        <dsp:cNvPr id="0" name=""/>
        <dsp:cNvSpPr/>
      </dsp:nvSpPr>
      <dsp:spPr>
        <a:xfrm>
          <a:off x="6886773" y="2561000"/>
          <a:ext cx="854662" cy="85466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079072" y="2561000"/>
        <a:ext cx="470064" cy="643133"/>
      </dsp:txXfrm>
    </dsp:sp>
    <dsp:sp modelId="{1A5D477E-7CE9-4B4E-AE34-3E9DFB72338A}">
      <dsp:nvSpPr>
        <dsp:cNvPr id="0" name=""/>
        <dsp:cNvSpPr/>
      </dsp:nvSpPr>
      <dsp:spPr>
        <a:xfrm>
          <a:off x="7476086" y="4114933"/>
          <a:ext cx="854662" cy="85466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668385" y="4114933"/>
        <a:ext cx="470064" cy="643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A174C-9333-4607-BBC3-47DE1638BD08}">
      <dsp:nvSpPr>
        <dsp:cNvPr id="0" name=""/>
        <dsp:cNvSpPr/>
      </dsp:nvSpPr>
      <dsp:spPr>
        <a:xfrm>
          <a:off x="1089" y="225271"/>
          <a:ext cx="4250862" cy="2550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Термидорианы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9" y="225271"/>
        <a:ext cx="4250862" cy="2550517"/>
      </dsp:txXfrm>
    </dsp:sp>
    <dsp:sp modelId="{6256E56D-8EC1-49E0-B909-396D5A065101}">
      <dsp:nvSpPr>
        <dsp:cNvPr id="0" name=""/>
        <dsp:cNvSpPr/>
      </dsp:nvSpPr>
      <dsp:spPr>
        <a:xfrm>
          <a:off x="4677039" y="225271"/>
          <a:ext cx="4250862" cy="2550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Конституция 1795г.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7039" y="225271"/>
        <a:ext cx="4250862" cy="2550517"/>
      </dsp:txXfrm>
    </dsp:sp>
    <dsp:sp modelId="{55910C63-2AF1-400C-9848-2C5FCCE4EF39}">
      <dsp:nvSpPr>
        <dsp:cNvPr id="0" name=""/>
        <dsp:cNvSpPr/>
      </dsp:nvSpPr>
      <dsp:spPr>
        <a:xfrm>
          <a:off x="2339064" y="3200875"/>
          <a:ext cx="4250862" cy="2550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Директория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39064" y="3200875"/>
        <a:ext cx="4250862" cy="2550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47559-38FE-4780-838D-338B6141F276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0E158-304E-443E-B9AB-C7038DDC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8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E158-304E-443E-B9AB-C7038DDC17A5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 по д/з </a:t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: «Война за независимость. Образование США».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1699"/>
            <a:ext cx="9144000" cy="59099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 Революция прав человека,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158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100" name="Picture 4" descr="https://24tv.ua/resources/photos/news/201807/998947.jpg?1537446423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596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 Революция прав человека,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158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89032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Работаем в парах. Задание. У знать, что закрепляла Декларация прав человека и гражданина, стр. 158-159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1699"/>
            <a:ext cx="9144000" cy="59099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 Революция прав человека,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158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4" name="Picture 4" descr="http://900igr.net/up/datas/150073/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 Революция прав человека,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158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8928992" cy="91095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стр. 162. Заседание якобинского клуба.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regnum.ru/uploads/pictures/news/2018/05/18/regnum_picture_1526641961529115_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7711"/>
            <a:ext cx="89289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 Революция прав человека,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158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64807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Деление по взглядам…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3198250"/>
              </p:ext>
            </p:extLst>
          </p:nvPr>
        </p:nvGraphicFramePr>
        <p:xfrm>
          <a:off x="323528" y="1844824"/>
          <a:ext cx="856895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18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 Революция прав человека,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158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53745219"/>
              </p:ext>
            </p:extLst>
          </p:nvPr>
        </p:nvGraphicFramePr>
        <p:xfrm>
          <a:off x="107504" y="1052736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51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6480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 Конституционная монархия,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163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9218" name="Picture 2" descr="https://present5.com/presentation/51954054_437433909/image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6480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 Конституционная монархия,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163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1266" name="Picture 2" descr="https://image.jimcdn.com/app/cms/image/transf/none/path/s3a387ed6363ee610/image/i21a7897327f297ac/version/1414061131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2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6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6480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 Конституционная монархия,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163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2290" name="Picture 2" descr="https://ds03.infourok.ru/uploads/ex/08d6/00036435-0960fc97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5"/>
            <a:ext cx="9036496" cy="5040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 Конституционная монархия,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163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928992" cy="108012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Изучаем историческую личность </a:t>
            </a:r>
          </a:p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Марат Жан-Поль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стр. 165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media.gettyimages.com/photos/portrait-of-jeanpaul-marat-french-physician-politician-journalist-and-picture-id164086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92695"/>
            <a:ext cx="4752528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ksr-ugc.imgix.net/assets/011/424/574/a68e0331914b0d28bc17243550f8064d_original.jpg?ixlib=rb-2.1.0&amp;crop=faces&amp;w=1024&amp;h=576&amp;fit=crop&amp;v=1463682482&amp;auto=format&amp;frame=1&amp;q=92&amp;s=7db697ea9f335b58d004202c67bea1d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92695"/>
            <a:ext cx="8856983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2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84976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Актуализация...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pbs.twimg.com/media/DuGJhQHWwAE-I27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4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8/83/Lar9_philippo_001z.jpg/1200px-Lar9_philippo_001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8" y="188640"/>
            <a:ext cx="8898027" cy="654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5"/>
            <a:ext cx="9036496" cy="6480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3 Свобода или смерть,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165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4338" name="Picture 2" descr="https://presentacii.ru/documents_2/c2912929db70b349d781a4ee1d4a540b/img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5"/>
            <a:ext cx="9036496" cy="6480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3 Свобода или смерть,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165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5362" name="Picture 2" descr="https://fsd.videouroki.net/html/2017/02/25/v_58b19a224ec3b/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59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5"/>
            <a:ext cx="8928992" cy="7920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4 «Диктатура монтаньяров» (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стр. 168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1988840"/>
            <a:ext cx="3744416" cy="364996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Максимильян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Робеспьер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s://i.pinimg.com/736x/87/4c/d1/874cd12c3d95871915fd64d9e46d8e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063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avatars.mds.yandex.net/get-zen_doc/1714257/pub_5d52a1efbd45c002df445ffa_5d52a3038c5be800ae854bf3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7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5"/>
            <a:ext cx="8928992" cy="6480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4 «Диктатура монтаньяров» (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стр. 168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39767293"/>
              </p:ext>
            </p:extLst>
          </p:nvPr>
        </p:nvGraphicFramePr>
        <p:xfrm>
          <a:off x="107504" y="764704"/>
          <a:ext cx="892899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47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5"/>
            <a:ext cx="8928992" cy="6480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 5. Революционный террор, стр. 170</a:t>
            </a:r>
            <a:endParaRPr lang="ru-RU" sz="2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09202343"/>
              </p:ext>
            </p:extLst>
          </p:nvPr>
        </p:nvGraphicFramePr>
        <p:xfrm>
          <a:off x="107504" y="764704"/>
          <a:ext cx="892899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63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5"/>
            <a:ext cx="8928992" cy="6480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Революционный террор, стр. 170</a:t>
            </a:r>
            <a:endParaRPr lang="ru-RU" sz="2200" dirty="0"/>
          </a:p>
        </p:txBody>
      </p:sp>
      <p:pic>
        <p:nvPicPr>
          <p:cNvPr id="17410" name="Picture 2" descr="http://dusidusi.ru/uploads/posts/2014-09/1411848681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43229"/>
            <a:ext cx="5811247" cy="609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5"/>
            <a:ext cx="8928992" cy="6480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 5. Революционный террор, стр. 170</a:t>
            </a:r>
            <a:endParaRPr lang="ru-RU" sz="2200" dirty="0"/>
          </a:p>
        </p:txBody>
      </p:sp>
      <p:pic>
        <p:nvPicPr>
          <p:cNvPr id="20482" name="Picture 2" descr="https://im0-tub-ru.yandex.net/i?id=55842b67f76815308cfdc88a78174316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36904" cy="57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5"/>
            <a:ext cx="8928992" cy="6480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6 Термидор: в поисках компромисса (стр. 172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48485984"/>
              </p:ext>
            </p:extLst>
          </p:nvPr>
        </p:nvGraphicFramePr>
        <p:xfrm>
          <a:off x="107504" y="764704"/>
          <a:ext cx="892899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0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7 шаткий режим Директории,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174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работаем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тексту учебника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8 Бонапарт приходит к власти,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175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201622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09.11.1799г. Переворот.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Директория пала, революция закончена.</a:t>
            </a:r>
          </a:p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Наполеон Бонапарт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становится Консулом.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37312"/>
            <a:ext cx="8928992" cy="504056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Всеобщая история. 8«В», 8«Г» параграф 14-15, стр. 158,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МАОУ СОШ №57 г. Калининграда учитель истории </a:t>
            </a:r>
            <a:r>
              <a:rPr lang="ru-RU" sz="2000" dirty="0" err="1" smtClean="0">
                <a:solidFill>
                  <a:srgbClr val="00B050"/>
                </a:solidFill>
              </a:rPr>
              <a:t>Занин</a:t>
            </a:r>
            <a:r>
              <a:rPr lang="ru-RU" sz="2000" dirty="0" smtClean="0">
                <a:solidFill>
                  <a:srgbClr val="00B050"/>
                </a:solidFill>
              </a:rPr>
              <a:t> М.А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12241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Французская революция 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XVIII</a:t>
            </a: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века.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6895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4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72007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8 Бонапарт приходит к власти,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175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21506" name="Picture 2" descr="https://regnum.ru/uploads/pictures/news/2015/11/09/regnum_picture_1447058139793319_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6085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cdn1.img.inosmi.ru/images/24563/33/2456333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4216968" cy="57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9 Революция и культура, стр. 175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работаем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дома по данному пункту параграфа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9 Революция и культура, стр. 175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работаем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дома по данному пункту параграфа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 descr="https://mypresentation.ru/documents_5/1e5fc339f2ff80b313f10ab392608a0e/img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8" y="-2951"/>
            <a:ext cx="9148268" cy="69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Первичное закрепление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57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Подведение итогов, стр. 180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70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744" y="101699"/>
            <a:ext cx="8782744" cy="411938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Домашнее задание</a:t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параграф </a:t>
            </a:r>
            <a:r>
              <a:rPr lang="ru-RU" sz="4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14-15</a:t>
            </a:r>
            <a:r>
              <a:rPr lang="ru-RU" sz="4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, </a:t>
            </a:r>
            <a:r>
              <a:rPr lang="ru-RU" sz="4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вопросы стр. 181</a:t>
            </a:r>
            <a:endParaRPr lang="ru-RU" sz="48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Революция прав человека;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Конституционная монархия;</a:t>
            </a:r>
          </a:p>
          <a:p>
            <a:r>
              <a:rPr lang="ru-RU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Свобода или смерть;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«Диктатура монтаньяров»;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Революционный террор;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Термидор: в поисках компромисса;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Шаткий режим Директории;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Бонапарт приходит к власти;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Революция и культура;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Итоги французской революции.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1softball.net/wp-content/uploads/blank-map-of-europe-1789-ax01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" y="0"/>
            <a:ext cx="9079579" cy="678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7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3573016"/>
            <a:ext cx="2952328" cy="2736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Людовик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 </a:t>
            </a:r>
            <a:b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Король Солнце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mtdata.ru/u22/photoC869/20261930888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535252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096344" cy="603468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Людовик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XV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(1715-1774гг.)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mtdata.ru/u18/photoE573/20405554186-0/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5472608" cy="664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2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48825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Людовик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(1774-1792гг.)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mg-fotki.yandex.ru/get/173476/374871492.14c/0_1ecf80_9f690022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544616" cy="680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1699"/>
            <a:ext cx="9144000" cy="59099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 Революция прав человека,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158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 descr="https://im0-tub-ru.yandex.net/i?id=68926028e35eae1db7f6943a69a8d319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533</Words>
  <Application>Microsoft Office PowerPoint</Application>
  <PresentationFormat>Экран (4:3)</PresentationFormat>
  <Paragraphs>105</Paragraphs>
  <Slides>35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Опрос по д/з  Тема : «Война за независимость. Образование США».</vt:lpstr>
      <vt:lpstr>Актуализация...</vt:lpstr>
      <vt:lpstr>Французская революция XVIII века. </vt:lpstr>
      <vt:lpstr>План урока</vt:lpstr>
      <vt:lpstr>Презентация PowerPoint</vt:lpstr>
      <vt:lpstr>Людовик XIV  Король Солнце</vt:lpstr>
      <vt:lpstr>Людовик XV   (1715-1774гг.) </vt:lpstr>
      <vt:lpstr>Людовик XVI   (1774-1792гг.)</vt:lpstr>
      <vt:lpstr>п. 1 Революция прав человека, (стр. 158)</vt:lpstr>
      <vt:lpstr>п. 1 Революция прав человека, (стр. 158)</vt:lpstr>
      <vt:lpstr>п. 1 Революция прав человека, (стр. 158)</vt:lpstr>
      <vt:lpstr>п. 1 Революция прав человека, (стр. 158)</vt:lpstr>
      <vt:lpstr>п. 1 Революция прав человека, (стр. 158)</vt:lpstr>
      <vt:lpstr>п. 1 Революция прав человека, (стр. 158)</vt:lpstr>
      <vt:lpstr>п. 1 Революция прав человека, (стр. 158)</vt:lpstr>
      <vt:lpstr>п. 2 Конституционная монархия, (стр. 163)</vt:lpstr>
      <vt:lpstr>п. 2 Конституционная монархия, (стр. 163)</vt:lpstr>
      <vt:lpstr>п. 2 Конституционная монархия, (стр. 163)</vt:lpstr>
      <vt:lpstr>п. 2 Конституционная монархия, (стр. 163)</vt:lpstr>
      <vt:lpstr>п. 3 Свобода или смерть, (стр. 165)</vt:lpstr>
      <vt:lpstr>п. 3 Свобода или смерть, (стр. 165)</vt:lpstr>
      <vt:lpstr>п. 4 «Диктатура монтаньяров» (стр. 168)</vt:lpstr>
      <vt:lpstr>п. 4 «Диктатура монтаньяров» (стр. 168)</vt:lpstr>
      <vt:lpstr>п 5. Революционный террор, стр. 170</vt:lpstr>
      <vt:lpstr>п. Революционный террор, стр. 170</vt:lpstr>
      <vt:lpstr>п 5. Революционный террор, стр. 170</vt:lpstr>
      <vt:lpstr>п. 6 Термидор: в поисках компромисса (стр. 172)</vt:lpstr>
      <vt:lpstr>п. 7 шаткий режим Директории, (стр. 174)</vt:lpstr>
      <vt:lpstr>п. 8 Бонапарт приходит к власти, (стр. 175)</vt:lpstr>
      <vt:lpstr>п. 8 Бонапарт приходит к власти, (стр. 175)</vt:lpstr>
      <vt:lpstr>п. 9 Революция и культура, стр. 175</vt:lpstr>
      <vt:lpstr>п. 9 Революция и культура, стр. 175</vt:lpstr>
      <vt:lpstr>Первичное закрепление</vt:lpstr>
      <vt:lpstr>Подведение итогов, стр. 180</vt:lpstr>
      <vt:lpstr>Домашнее задание  параграф 14-15, вопросы стр. 181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Проверочная работа по теме «Германия на пути к европейскому лидерству»</dc:title>
  <dc:creator>Ученик</dc:creator>
  <cp:lastModifiedBy>OLD</cp:lastModifiedBy>
  <cp:revision>21</cp:revision>
  <dcterms:created xsi:type="dcterms:W3CDTF">2016-11-22T21:08:13Z</dcterms:created>
  <dcterms:modified xsi:type="dcterms:W3CDTF">2019-10-26T19:06:26Z</dcterms:modified>
</cp:coreProperties>
</file>