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drawing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4"/>
  </p:notesMasterIdLst>
  <p:sldIdLst>
    <p:sldId id="256" r:id="rId2"/>
    <p:sldId id="296" r:id="rId3"/>
    <p:sldId id="257" r:id="rId4"/>
    <p:sldId id="258" r:id="rId5"/>
    <p:sldId id="261" r:id="rId6"/>
    <p:sldId id="262" r:id="rId7"/>
    <p:sldId id="263" r:id="rId8"/>
    <p:sldId id="264" r:id="rId9"/>
    <p:sldId id="268" r:id="rId10"/>
    <p:sldId id="265" r:id="rId11"/>
    <p:sldId id="267" r:id="rId12"/>
    <p:sldId id="266" r:id="rId13"/>
    <p:sldId id="304" r:id="rId14"/>
    <p:sldId id="278" r:id="rId15"/>
    <p:sldId id="270" r:id="rId16"/>
    <p:sldId id="269" r:id="rId17"/>
    <p:sldId id="271" r:id="rId18"/>
    <p:sldId id="272" r:id="rId19"/>
    <p:sldId id="273" r:id="rId20"/>
    <p:sldId id="297" r:id="rId21"/>
    <p:sldId id="275" r:id="rId22"/>
    <p:sldId id="277" r:id="rId23"/>
    <p:sldId id="281" r:id="rId24"/>
    <p:sldId id="298" r:id="rId25"/>
    <p:sldId id="299" r:id="rId26"/>
    <p:sldId id="300" r:id="rId27"/>
    <p:sldId id="301" r:id="rId28"/>
    <p:sldId id="302" r:id="rId29"/>
    <p:sldId id="303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292" r:id="rId39"/>
    <p:sldId id="293" r:id="rId40"/>
    <p:sldId id="313" r:id="rId41"/>
    <p:sldId id="314" r:id="rId42"/>
    <p:sldId id="315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38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962FE8-64AF-41BC-996B-E920A972C934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AD85E30-EC1D-4335-8F33-8407BF104374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25 февраля  - всеобщая забастовка в Петрограде, демонстрации и митинги.</a:t>
          </a:r>
          <a:endParaRPr lang="ru-RU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2D1B1E6-F660-41E0-BDC3-344C894C0FC0}" type="parTrans" cxnId="{338DBAEF-E96B-401A-B815-928FF10084CD}">
      <dgm:prSet/>
      <dgm:spPr/>
      <dgm:t>
        <a:bodyPr/>
        <a:lstStyle/>
        <a:p>
          <a:endParaRPr lang="ru-RU"/>
        </a:p>
      </dgm:t>
    </dgm:pt>
    <dgm:pt modelId="{9878B5A0-3F93-4523-A76A-1521E536C8AC}" type="sibTrans" cxnId="{338DBAEF-E96B-401A-B815-928FF10084CD}">
      <dgm:prSet/>
      <dgm:spPr/>
      <dgm:t>
        <a:bodyPr/>
        <a:lstStyle/>
        <a:p>
          <a:endParaRPr lang="ru-RU"/>
        </a:p>
      </dgm:t>
    </dgm:pt>
    <dgm:pt modelId="{AE845F1B-4EE2-46C5-9B32-B35F57367B54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Николай </a:t>
          </a:r>
          <a:r>
            <a: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II</a:t>
          </a:r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приказал командующему военным округом </a:t>
          </a:r>
          <a:r>
            <a:rPr lang="ru-RU" sz="2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С.С.Хабалову</a:t>
          </a:r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прекратить беспорядки</a:t>
          </a:r>
          <a:endParaRPr lang="ru-RU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7CB3DBA8-B470-402A-AAAB-C8927519F6E2}" type="parTrans" cxnId="{52A2AFFD-A1BB-4D1F-8D83-2B5B0786D570}">
      <dgm:prSet/>
      <dgm:spPr/>
      <dgm:t>
        <a:bodyPr/>
        <a:lstStyle/>
        <a:p>
          <a:endParaRPr lang="ru-RU"/>
        </a:p>
      </dgm:t>
    </dgm:pt>
    <dgm:pt modelId="{93AEBD97-0982-4805-9BB5-A5D37B096E7F}" type="sibTrans" cxnId="{52A2AFFD-A1BB-4D1F-8D83-2B5B0786D570}">
      <dgm:prSet/>
      <dgm:spPr/>
      <dgm:t>
        <a:bodyPr/>
        <a:lstStyle/>
        <a:p>
          <a:endParaRPr lang="ru-RU"/>
        </a:p>
      </dgm:t>
    </dgm:pt>
    <dgm:pt modelId="{01538D4C-95FF-4634-8B01-9B0179EB6B40}" type="pres">
      <dgm:prSet presAssocID="{DE962FE8-64AF-41BC-996B-E920A972C9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428708-0CB8-4B91-914F-F4AE1BBF21D1}" type="pres">
      <dgm:prSet presAssocID="{8AD85E30-EC1D-4335-8F33-8407BF104374}" presName="parentText" presStyleLbl="node1" presStyleIdx="0" presStyleCnt="2" custLinFactY="7871" custLinFactNeighborX="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0C05F-EFC1-45E6-A819-D735DD603409}" type="pres">
      <dgm:prSet presAssocID="{9878B5A0-3F93-4523-A76A-1521E536C8AC}" presName="spacer" presStyleCnt="0"/>
      <dgm:spPr/>
    </dgm:pt>
    <dgm:pt modelId="{5D88CDEF-0950-4D62-801B-B8693B9CAD0D}" type="pres">
      <dgm:prSet presAssocID="{AE845F1B-4EE2-46C5-9B32-B35F57367B54}" presName="parentText" presStyleLbl="node1" presStyleIdx="1" presStyleCnt="2" custLinFactY="44512" custLinFactNeighborX="94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8DBAEF-E96B-401A-B815-928FF10084CD}" srcId="{DE962FE8-64AF-41BC-996B-E920A972C934}" destId="{8AD85E30-EC1D-4335-8F33-8407BF104374}" srcOrd="0" destOrd="0" parTransId="{32D1B1E6-F660-41E0-BDC3-344C894C0FC0}" sibTransId="{9878B5A0-3F93-4523-A76A-1521E536C8AC}"/>
    <dgm:cxn modelId="{52A2AFFD-A1BB-4D1F-8D83-2B5B0786D570}" srcId="{DE962FE8-64AF-41BC-996B-E920A972C934}" destId="{AE845F1B-4EE2-46C5-9B32-B35F57367B54}" srcOrd="1" destOrd="0" parTransId="{7CB3DBA8-B470-402A-AAAB-C8927519F6E2}" sibTransId="{93AEBD97-0982-4805-9BB5-A5D37B096E7F}"/>
    <dgm:cxn modelId="{ECA6CCDD-0AC9-494D-B239-9E52E2C654B8}" type="presOf" srcId="{8AD85E30-EC1D-4335-8F33-8407BF104374}" destId="{4E428708-0CB8-4B91-914F-F4AE1BBF21D1}" srcOrd="0" destOrd="0" presId="urn:microsoft.com/office/officeart/2005/8/layout/vList2"/>
    <dgm:cxn modelId="{0404E1AB-640A-479F-B29C-473BA6BFE581}" type="presOf" srcId="{AE845F1B-4EE2-46C5-9B32-B35F57367B54}" destId="{5D88CDEF-0950-4D62-801B-B8693B9CAD0D}" srcOrd="0" destOrd="0" presId="urn:microsoft.com/office/officeart/2005/8/layout/vList2"/>
    <dgm:cxn modelId="{D34EABE5-4F71-4BF4-A7A8-7139B3F44EE9}" type="presOf" srcId="{DE962FE8-64AF-41BC-996B-E920A972C934}" destId="{01538D4C-95FF-4634-8B01-9B0179EB6B40}" srcOrd="0" destOrd="0" presId="urn:microsoft.com/office/officeart/2005/8/layout/vList2"/>
    <dgm:cxn modelId="{D385C22D-3A8A-4C5F-BB38-0A69321D2A1D}" type="presParOf" srcId="{01538D4C-95FF-4634-8B01-9B0179EB6B40}" destId="{4E428708-0CB8-4B91-914F-F4AE1BBF21D1}" srcOrd="0" destOrd="0" presId="urn:microsoft.com/office/officeart/2005/8/layout/vList2"/>
    <dgm:cxn modelId="{690F8AD8-A2F6-4BEA-899F-519B69936B67}" type="presParOf" srcId="{01538D4C-95FF-4634-8B01-9B0179EB6B40}" destId="{9E20C05F-EFC1-45E6-A819-D735DD603409}" srcOrd="1" destOrd="0" presId="urn:microsoft.com/office/officeart/2005/8/layout/vList2"/>
    <dgm:cxn modelId="{5AA3B4C3-5C80-473E-A53C-FB35EBF7647E}" type="presParOf" srcId="{01538D4C-95FF-4634-8B01-9B0179EB6B40}" destId="{5D88CDEF-0950-4D62-801B-B8693B9CAD0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35C56CF-348F-4DB1-B713-36D0C38BED7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1BDDD44-3B73-4F69-807E-37179C15ED5B}">
      <dgm:prSet phldrT="[Текст]"/>
      <dgm:spPr/>
      <dgm:t>
        <a:bodyPr/>
        <a:lstStyle/>
        <a:p>
          <a:r>
            <a:rPr lang="ru-RU" dirty="0" smtClean="0"/>
            <a:t>Правительство «спасения революции»</a:t>
          </a:r>
          <a:endParaRPr lang="ru-RU" dirty="0"/>
        </a:p>
      </dgm:t>
    </dgm:pt>
    <dgm:pt modelId="{39065686-03F0-49EE-8C78-33ADE24710B3}" type="parTrans" cxnId="{B1C35836-63ED-45EF-A796-8A5E2DB81566}">
      <dgm:prSet/>
      <dgm:spPr/>
      <dgm:t>
        <a:bodyPr/>
        <a:lstStyle/>
        <a:p>
          <a:endParaRPr lang="ru-RU"/>
        </a:p>
      </dgm:t>
    </dgm:pt>
    <dgm:pt modelId="{53050A80-7844-4B9D-95C3-9BFCB2A8C93B}" type="sibTrans" cxnId="{B1C35836-63ED-45EF-A796-8A5E2DB81566}">
      <dgm:prSet/>
      <dgm:spPr/>
      <dgm:t>
        <a:bodyPr/>
        <a:lstStyle/>
        <a:p>
          <a:endParaRPr lang="ru-RU"/>
        </a:p>
      </dgm:t>
    </dgm:pt>
    <dgm:pt modelId="{3366E622-D74B-411C-98D5-CED0B9C83DDB}">
      <dgm:prSet phldrT="[Текст]"/>
      <dgm:spPr/>
      <dgm:t>
        <a:bodyPr/>
        <a:lstStyle/>
        <a:p>
          <a:r>
            <a:rPr lang="ru-RU" dirty="0" smtClean="0"/>
            <a:t>Верховным главнокомандующим назначен Л.Г. Корнилов</a:t>
          </a:r>
          <a:endParaRPr lang="ru-RU" dirty="0"/>
        </a:p>
      </dgm:t>
    </dgm:pt>
    <dgm:pt modelId="{BA58E790-2B20-4040-9B65-55A60EC50BB0}" type="parTrans" cxnId="{B8141FE3-E700-4868-A4F2-82B7EEABF12A}">
      <dgm:prSet/>
      <dgm:spPr/>
      <dgm:t>
        <a:bodyPr/>
        <a:lstStyle/>
        <a:p>
          <a:endParaRPr lang="ru-RU"/>
        </a:p>
      </dgm:t>
    </dgm:pt>
    <dgm:pt modelId="{79E138BD-2B98-44E3-942D-1DD2B4C6C945}" type="sibTrans" cxnId="{B8141FE3-E700-4868-A4F2-82B7EEABF12A}">
      <dgm:prSet/>
      <dgm:spPr/>
      <dgm:t>
        <a:bodyPr/>
        <a:lstStyle/>
        <a:p>
          <a:endParaRPr lang="ru-RU"/>
        </a:p>
      </dgm:t>
    </dgm:pt>
    <dgm:pt modelId="{75C38927-A1D1-4A84-A174-58B6D1C874DD}">
      <dgm:prSet phldrT="[Текст]"/>
      <dgm:spPr/>
      <dgm:t>
        <a:bodyPr/>
        <a:lstStyle/>
        <a:p>
          <a:r>
            <a:rPr lang="ru-RU" dirty="0" smtClean="0"/>
            <a:t>Он восстановил смертную казнь на фронте</a:t>
          </a:r>
          <a:endParaRPr lang="ru-RU" dirty="0"/>
        </a:p>
      </dgm:t>
    </dgm:pt>
    <dgm:pt modelId="{E49B3EF0-1F85-4871-BACC-0C9E83B82020}" type="parTrans" cxnId="{23D2E058-4B73-4B77-B990-CEDE24CAF283}">
      <dgm:prSet/>
      <dgm:spPr/>
      <dgm:t>
        <a:bodyPr/>
        <a:lstStyle/>
        <a:p>
          <a:endParaRPr lang="ru-RU"/>
        </a:p>
      </dgm:t>
    </dgm:pt>
    <dgm:pt modelId="{501B25E0-48FE-4977-964A-17A2B9DC1C45}" type="sibTrans" cxnId="{23D2E058-4B73-4B77-B990-CEDE24CAF283}">
      <dgm:prSet/>
      <dgm:spPr/>
      <dgm:t>
        <a:bodyPr/>
        <a:lstStyle/>
        <a:p>
          <a:endParaRPr lang="ru-RU"/>
        </a:p>
      </dgm:t>
    </dgm:pt>
    <dgm:pt modelId="{5EA246CD-0C9E-4BBE-B23B-C26779F1AAB9}" type="pres">
      <dgm:prSet presAssocID="{E35C56CF-348F-4DB1-B713-36D0C38BED70}" presName="CompostProcess" presStyleCnt="0">
        <dgm:presLayoutVars>
          <dgm:dir/>
          <dgm:resizeHandles val="exact"/>
        </dgm:presLayoutVars>
      </dgm:prSet>
      <dgm:spPr/>
    </dgm:pt>
    <dgm:pt modelId="{BF9BB5C3-9464-4376-9E70-F7CB8B1DC65B}" type="pres">
      <dgm:prSet presAssocID="{E35C56CF-348F-4DB1-B713-36D0C38BED70}" presName="arrow" presStyleLbl="bgShp" presStyleIdx="0" presStyleCnt="1"/>
      <dgm:spPr/>
    </dgm:pt>
    <dgm:pt modelId="{6E0E89B7-9374-4D53-B1A5-7216C5FDC995}" type="pres">
      <dgm:prSet presAssocID="{E35C56CF-348F-4DB1-B713-36D0C38BED70}" presName="linearProcess" presStyleCnt="0"/>
      <dgm:spPr/>
    </dgm:pt>
    <dgm:pt modelId="{E6DA6927-9214-48A9-B444-5130F1740437}" type="pres">
      <dgm:prSet presAssocID="{51BDDD44-3B73-4F69-807E-37179C15ED5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3B358-2EC9-437F-BA4E-A881198AEF1D}" type="pres">
      <dgm:prSet presAssocID="{53050A80-7844-4B9D-95C3-9BFCB2A8C93B}" presName="sibTrans" presStyleCnt="0"/>
      <dgm:spPr/>
    </dgm:pt>
    <dgm:pt modelId="{FAF98332-9D8F-4EF8-A533-2715D6C4033A}" type="pres">
      <dgm:prSet presAssocID="{3366E622-D74B-411C-98D5-CED0B9C83DD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CDFCED-AE55-46E4-AD74-35511F5DDC93}" type="pres">
      <dgm:prSet presAssocID="{79E138BD-2B98-44E3-942D-1DD2B4C6C945}" presName="sibTrans" presStyleCnt="0"/>
      <dgm:spPr/>
    </dgm:pt>
    <dgm:pt modelId="{C009E58D-90E0-49EF-977F-A7E7F278EA75}" type="pres">
      <dgm:prSet presAssocID="{75C38927-A1D1-4A84-A174-58B6D1C874D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A22732-E606-4307-94AC-28237B1A1860}" type="presOf" srcId="{3366E622-D74B-411C-98D5-CED0B9C83DDB}" destId="{FAF98332-9D8F-4EF8-A533-2715D6C4033A}" srcOrd="0" destOrd="0" presId="urn:microsoft.com/office/officeart/2005/8/layout/hProcess9"/>
    <dgm:cxn modelId="{E893B313-CE28-478F-A1DD-E8149D0B4126}" type="presOf" srcId="{75C38927-A1D1-4A84-A174-58B6D1C874DD}" destId="{C009E58D-90E0-49EF-977F-A7E7F278EA75}" srcOrd="0" destOrd="0" presId="urn:microsoft.com/office/officeart/2005/8/layout/hProcess9"/>
    <dgm:cxn modelId="{D6DFB00F-F8F1-4189-AF7F-AD24018A256B}" type="presOf" srcId="{51BDDD44-3B73-4F69-807E-37179C15ED5B}" destId="{E6DA6927-9214-48A9-B444-5130F1740437}" srcOrd="0" destOrd="0" presId="urn:microsoft.com/office/officeart/2005/8/layout/hProcess9"/>
    <dgm:cxn modelId="{23D2E058-4B73-4B77-B990-CEDE24CAF283}" srcId="{E35C56CF-348F-4DB1-B713-36D0C38BED70}" destId="{75C38927-A1D1-4A84-A174-58B6D1C874DD}" srcOrd="2" destOrd="0" parTransId="{E49B3EF0-1F85-4871-BACC-0C9E83B82020}" sibTransId="{501B25E0-48FE-4977-964A-17A2B9DC1C45}"/>
    <dgm:cxn modelId="{3B92E8A2-570F-40FA-86A1-6EC76902BD76}" type="presOf" srcId="{E35C56CF-348F-4DB1-B713-36D0C38BED70}" destId="{5EA246CD-0C9E-4BBE-B23B-C26779F1AAB9}" srcOrd="0" destOrd="0" presId="urn:microsoft.com/office/officeart/2005/8/layout/hProcess9"/>
    <dgm:cxn modelId="{B8141FE3-E700-4868-A4F2-82B7EEABF12A}" srcId="{E35C56CF-348F-4DB1-B713-36D0C38BED70}" destId="{3366E622-D74B-411C-98D5-CED0B9C83DDB}" srcOrd="1" destOrd="0" parTransId="{BA58E790-2B20-4040-9B65-55A60EC50BB0}" sibTransId="{79E138BD-2B98-44E3-942D-1DD2B4C6C945}"/>
    <dgm:cxn modelId="{B1C35836-63ED-45EF-A796-8A5E2DB81566}" srcId="{E35C56CF-348F-4DB1-B713-36D0C38BED70}" destId="{51BDDD44-3B73-4F69-807E-37179C15ED5B}" srcOrd="0" destOrd="0" parTransId="{39065686-03F0-49EE-8C78-33ADE24710B3}" sibTransId="{53050A80-7844-4B9D-95C3-9BFCB2A8C93B}"/>
    <dgm:cxn modelId="{308E1342-BB16-4CD4-AD3A-70BEFDFA1111}" type="presParOf" srcId="{5EA246CD-0C9E-4BBE-B23B-C26779F1AAB9}" destId="{BF9BB5C3-9464-4376-9E70-F7CB8B1DC65B}" srcOrd="0" destOrd="0" presId="urn:microsoft.com/office/officeart/2005/8/layout/hProcess9"/>
    <dgm:cxn modelId="{FD0C7E6C-8D50-457E-A1E8-75E553805CA2}" type="presParOf" srcId="{5EA246CD-0C9E-4BBE-B23B-C26779F1AAB9}" destId="{6E0E89B7-9374-4D53-B1A5-7216C5FDC995}" srcOrd="1" destOrd="0" presId="urn:microsoft.com/office/officeart/2005/8/layout/hProcess9"/>
    <dgm:cxn modelId="{16561CCE-89AF-4446-BD01-F908779B4A24}" type="presParOf" srcId="{6E0E89B7-9374-4D53-B1A5-7216C5FDC995}" destId="{E6DA6927-9214-48A9-B444-5130F1740437}" srcOrd="0" destOrd="0" presId="urn:microsoft.com/office/officeart/2005/8/layout/hProcess9"/>
    <dgm:cxn modelId="{136DED94-8301-4CFE-A940-251A88159E56}" type="presParOf" srcId="{6E0E89B7-9374-4D53-B1A5-7216C5FDC995}" destId="{7B13B358-2EC9-437F-BA4E-A881198AEF1D}" srcOrd="1" destOrd="0" presId="urn:microsoft.com/office/officeart/2005/8/layout/hProcess9"/>
    <dgm:cxn modelId="{BDB74832-A9DC-4A1A-8E1E-04B8E1BEEC0A}" type="presParOf" srcId="{6E0E89B7-9374-4D53-B1A5-7216C5FDC995}" destId="{FAF98332-9D8F-4EF8-A533-2715D6C4033A}" srcOrd="2" destOrd="0" presId="urn:microsoft.com/office/officeart/2005/8/layout/hProcess9"/>
    <dgm:cxn modelId="{FA58F4E9-2B27-4362-8377-4EF21CFB650F}" type="presParOf" srcId="{6E0E89B7-9374-4D53-B1A5-7216C5FDC995}" destId="{7ACDFCED-AE55-46E4-AD74-35511F5DDC93}" srcOrd="3" destOrd="0" presId="urn:microsoft.com/office/officeart/2005/8/layout/hProcess9"/>
    <dgm:cxn modelId="{64555420-B4AD-4086-B398-BEDBBCDFF3D4}" type="presParOf" srcId="{6E0E89B7-9374-4D53-B1A5-7216C5FDC995}" destId="{C009E58D-90E0-49EF-977F-A7E7F278EA75}" srcOrd="4" destOrd="0" presId="urn:microsoft.com/office/officeart/2005/8/layout/hProcess9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5A9FB4E-06C2-4AE8-917F-E7AD30D5AB3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B80E9BB5-A2B5-4FAD-BACF-C068FEC71EBA}">
      <dgm:prSet phldrT="[Текст]"/>
      <dgm:spPr/>
      <dgm:t>
        <a:bodyPr/>
        <a:lstStyle/>
        <a:p>
          <a:r>
            <a:rPr lang="ru-RU" dirty="0" smtClean="0"/>
            <a:t>Июль 1917 года закон о свободе совести</a:t>
          </a:r>
          <a:endParaRPr lang="ru-RU" dirty="0"/>
        </a:p>
      </dgm:t>
    </dgm:pt>
    <dgm:pt modelId="{0F279F86-6C4A-4287-898D-A6301848936A}" type="parTrans" cxnId="{2780AED7-4B0A-4FAD-A690-22A6C123EE7B}">
      <dgm:prSet/>
      <dgm:spPr/>
      <dgm:t>
        <a:bodyPr/>
        <a:lstStyle/>
        <a:p>
          <a:endParaRPr lang="ru-RU"/>
        </a:p>
      </dgm:t>
    </dgm:pt>
    <dgm:pt modelId="{725087CE-2212-4B0C-B2E6-BEFF70427FFB}" type="sibTrans" cxnId="{2780AED7-4B0A-4FAD-A690-22A6C123EE7B}">
      <dgm:prSet/>
      <dgm:spPr/>
      <dgm:t>
        <a:bodyPr/>
        <a:lstStyle/>
        <a:p>
          <a:endParaRPr lang="ru-RU"/>
        </a:p>
      </dgm:t>
    </dgm:pt>
    <dgm:pt modelId="{CC1CA4C1-6742-4D42-B55E-9A5DB19E7664}">
      <dgm:prSet phldrT="[Текст]"/>
      <dgm:spPr/>
      <dgm:t>
        <a:bodyPr/>
        <a:lstStyle/>
        <a:p>
          <a:r>
            <a:rPr lang="ru-RU" dirty="0" smtClean="0"/>
            <a:t>Август 1917 Поместный собор РПЦ</a:t>
          </a:r>
          <a:endParaRPr lang="ru-RU" dirty="0"/>
        </a:p>
      </dgm:t>
    </dgm:pt>
    <dgm:pt modelId="{53DA0C24-873E-42BA-8472-9124EFE4D5A3}" type="parTrans" cxnId="{C8E60909-84F8-4DCE-8AC2-4DBBE0BC8C42}">
      <dgm:prSet/>
      <dgm:spPr/>
      <dgm:t>
        <a:bodyPr/>
        <a:lstStyle/>
        <a:p>
          <a:endParaRPr lang="ru-RU"/>
        </a:p>
      </dgm:t>
    </dgm:pt>
    <dgm:pt modelId="{9E922643-679B-494C-B3AE-6287CD92B70D}" type="sibTrans" cxnId="{C8E60909-84F8-4DCE-8AC2-4DBBE0BC8C42}">
      <dgm:prSet/>
      <dgm:spPr/>
      <dgm:t>
        <a:bodyPr/>
        <a:lstStyle/>
        <a:p>
          <a:endParaRPr lang="ru-RU"/>
        </a:p>
      </dgm:t>
    </dgm:pt>
    <dgm:pt modelId="{12EC24B6-BD8A-4845-8A5F-FB16A08043C6}">
      <dgm:prSet phldrT="[Текст]"/>
      <dgm:spPr/>
      <dgm:t>
        <a:bodyPr/>
        <a:lstStyle/>
        <a:p>
          <a:r>
            <a:rPr lang="ru-RU" dirty="0" smtClean="0"/>
            <a:t>Восстановлено патриаршество</a:t>
          </a:r>
        </a:p>
        <a:p>
          <a:r>
            <a:rPr lang="ru-RU" dirty="0" smtClean="0"/>
            <a:t>Патриарх Тихон</a:t>
          </a:r>
          <a:endParaRPr lang="ru-RU" dirty="0"/>
        </a:p>
      </dgm:t>
    </dgm:pt>
    <dgm:pt modelId="{0C8F5F3D-2908-4043-BCD1-34032A00FB60}" type="parTrans" cxnId="{C6EAE925-E5CD-4552-951D-F048D0A262FA}">
      <dgm:prSet/>
      <dgm:spPr/>
      <dgm:t>
        <a:bodyPr/>
        <a:lstStyle/>
        <a:p>
          <a:endParaRPr lang="ru-RU"/>
        </a:p>
      </dgm:t>
    </dgm:pt>
    <dgm:pt modelId="{7488EADD-10FB-4FF6-AF45-DBDDD6FC25AD}" type="sibTrans" cxnId="{C6EAE925-E5CD-4552-951D-F048D0A262FA}">
      <dgm:prSet/>
      <dgm:spPr/>
      <dgm:t>
        <a:bodyPr/>
        <a:lstStyle/>
        <a:p>
          <a:endParaRPr lang="ru-RU"/>
        </a:p>
      </dgm:t>
    </dgm:pt>
    <dgm:pt modelId="{ABDCF826-810C-4173-A134-6336FFFD8454}" type="pres">
      <dgm:prSet presAssocID="{C5A9FB4E-06C2-4AE8-917F-E7AD30D5AB3E}" presName="Name0" presStyleCnt="0">
        <dgm:presLayoutVars>
          <dgm:dir/>
          <dgm:resizeHandles val="exact"/>
        </dgm:presLayoutVars>
      </dgm:prSet>
      <dgm:spPr/>
    </dgm:pt>
    <dgm:pt modelId="{03328D17-909E-43AF-BFA7-88EE2A58C578}" type="pres">
      <dgm:prSet presAssocID="{C5A9FB4E-06C2-4AE8-917F-E7AD30D5AB3E}" presName="fgShape" presStyleLbl="fgShp" presStyleIdx="0" presStyleCnt="1"/>
      <dgm:spPr/>
    </dgm:pt>
    <dgm:pt modelId="{805361C7-0C16-4CE4-8F84-AE5F90E05194}" type="pres">
      <dgm:prSet presAssocID="{C5A9FB4E-06C2-4AE8-917F-E7AD30D5AB3E}" presName="linComp" presStyleCnt="0"/>
      <dgm:spPr/>
    </dgm:pt>
    <dgm:pt modelId="{05E1C083-A3F4-4C3F-A17E-2F3F4A5B7B55}" type="pres">
      <dgm:prSet presAssocID="{B80E9BB5-A2B5-4FAD-BACF-C068FEC71EBA}" presName="compNode" presStyleCnt="0"/>
      <dgm:spPr/>
    </dgm:pt>
    <dgm:pt modelId="{3866832B-3A1C-400B-98B2-49323819AB80}" type="pres">
      <dgm:prSet presAssocID="{B80E9BB5-A2B5-4FAD-BACF-C068FEC71EBA}" presName="bkgdShape" presStyleLbl="node1" presStyleIdx="0" presStyleCnt="3"/>
      <dgm:spPr/>
      <dgm:t>
        <a:bodyPr/>
        <a:lstStyle/>
        <a:p>
          <a:endParaRPr lang="ru-RU"/>
        </a:p>
      </dgm:t>
    </dgm:pt>
    <dgm:pt modelId="{14591609-B6B1-442C-8A30-3B94EB6E59C7}" type="pres">
      <dgm:prSet presAssocID="{B80E9BB5-A2B5-4FAD-BACF-C068FEC71EB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CB865-9A8C-4FFA-B3DD-E0FDE5D0748C}" type="pres">
      <dgm:prSet presAssocID="{B80E9BB5-A2B5-4FAD-BACF-C068FEC71EBA}" presName="invisiNode" presStyleLbl="node1" presStyleIdx="0" presStyleCnt="3"/>
      <dgm:spPr/>
    </dgm:pt>
    <dgm:pt modelId="{8388CC2D-EC30-4C9B-B985-77CC72D8655A}" type="pres">
      <dgm:prSet presAssocID="{B80E9BB5-A2B5-4FAD-BACF-C068FEC71EBA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99E4B85-F980-4611-AD30-B752748F29F7}" type="pres">
      <dgm:prSet presAssocID="{725087CE-2212-4B0C-B2E6-BEFF70427FF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79C7C96-9DDE-4B8F-A6D7-FB325078EA61}" type="pres">
      <dgm:prSet presAssocID="{CC1CA4C1-6742-4D42-B55E-9A5DB19E7664}" presName="compNode" presStyleCnt="0"/>
      <dgm:spPr/>
    </dgm:pt>
    <dgm:pt modelId="{62864B2E-D81A-461C-B4CE-FC2291B82073}" type="pres">
      <dgm:prSet presAssocID="{CC1CA4C1-6742-4D42-B55E-9A5DB19E7664}" presName="bkgdShape" presStyleLbl="node1" presStyleIdx="1" presStyleCnt="3"/>
      <dgm:spPr/>
      <dgm:t>
        <a:bodyPr/>
        <a:lstStyle/>
        <a:p>
          <a:endParaRPr lang="ru-RU"/>
        </a:p>
      </dgm:t>
    </dgm:pt>
    <dgm:pt modelId="{96A129F3-4A3C-4705-9293-E7901B829752}" type="pres">
      <dgm:prSet presAssocID="{CC1CA4C1-6742-4D42-B55E-9A5DB19E7664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E5639D-079C-4A09-AF05-98F42C032B35}" type="pres">
      <dgm:prSet presAssocID="{CC1CA4C1-6742-4D42-B55E-9A5DB19E7664}" presName="invisiNode" presStyleLbl="node1" presStyleIdx="1" presStyleCnt="3"/>
      <dgm:spPr/>
    </dgm:pt>
    <dgm:pt modelId="{DE02E31E-6C87-46A1-8D5F-349ED186A3BB}" type="pres">
      <dgm:prSet presAssocID="{CC1CA4C1-6742-4D42-B55E-9A5DB19E7664}" presName="imagNode" presStyleLbl="fgImgPlace1" presStyleIdx="1" presStyleCnt="3" custScaleX="11261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0795527-F7E4-4635-B3FF-C849957BB557}" type="pres">
      <dgm:prSet presAssocID="{9E922643-679B-494C-B3AE-6287CD92B70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F64D964-D2C2-44A4-B9EB-EE47F8856BB3}" type="pres">
      <dgm:prSet presAssocID="{12EC24B6-BD8A-4845-8A5F-FB16A08043C6}" presName="compNode" presStyleCnt="0"/>
      <dgm:spPr/>
    </dgm:pt>
    <dgm:pt modelId="{7C0783C3-841F-49FE-9067-88545A1BC226}" type="pres">
      <dgm:prSet presAssocID="{12EC24B6-BD8A-4845-8A5F-FB16A08043C6}" presName="bkgdShape" presStyleLbl="node1" presStyleIdx="2" presStyleCnt="3"/>
      <dgm:spPr/>
      <dgm:t>
        <a:bodyPr/>
        <a:lstStyle/>
        <a:p>
          <a:endParaRPr lang="ru-RU"/>
        </a:p>
      </dgm:t>
    </dgm:pt>
    <dgm:pt modelId="{3D3F6AF9-A3D3-4CD6-8135-798B3CE4A407}" type="pres">
      <dgm:prSet presAssocID="{12EC24B6-BD8A-4845-8A5F-FB16A08043C6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009B4-DAAC-4350-8707-2737BCE30B8A}" type="pres">
      <dgm:prSet presAssocID="{12EC24B6-BD8A-4845-8A5F-FB16A08043C6}" presName="invisiNode" presStyleLbl="node1" presStyleIdx="2" presStyleCnt="3"/>
      <dgm:spPr/>
    </dgm:pt>
    <dgm:pt modelId="{8530C5C9-2CEE-4810-96F6-71FD32B0C830}" type="pres">
      <dgm:prSet presAssocID="{12EC24B6-BD8A-4845-8A5F-FB16A08043C6}" presName="imagNode" presStyleLbl="fgImgPlace1" presStyleIdx="2" presStyleCnt="3" custScaleX="105941" custScaleY="13603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780AED7-4B0A-4FAD-A690-22A6C123EE7B}" srcId="{C5A9FB4E-06C2-4AE8-917F-E7AD30D5AB3E}" destId="{B80E9BB5-A2B5-4FAD-BACF-C068FEC71EBA}" srcOrd="0" destOrd="0" parTransId="{0F279F86-6C4A-4287-898D-A6301848936A}" sibTransId="{725087CE-2212-4B0C-B2E6-BEFF70427FFB}"/>
    <dgm:cxn modelId="{E75F4BAC-597A-4F7E-B399-6BD35074B3C0}" type="presOf" srcId="{725087CE-2212-4B0C-B2E6-BEFF70427FFB}" destId="{C99E4B85-F980-4611-AD30-B752748F29F7}" srcOrd="0" destOrd="0" presId="urn:microsoft.com/office/officeart/2005/8/layout/hList7"/>
    <dgm:cxn modelId="{FB26B6DA-0602-4940-A90C-5BB56222D4CE}" type="presOf" srcId="{CC1CA4C1-6742-4D42-B55E-9A5DB19E7664}" destId="{96A129F3-4A3C-4705-9293-E7901B829752}" srcOrd="1" destOrd="0" presId="urn:microsoft.com/office/officeart/2005/8/layout/hList7"/>
    <dgm:cxn modelId="{C8E60909-84F8-4DCE-8AC2-4DBBE0BC8C42}" srcId="{C5A9FB4E-06C2-4AE8-917F-E7AD30D5AB3E}" destId="{CC1CA4C1-6742-4D42-B55E-9A5DB19E7664}" srcOrd="1" destOrd="0" parTransId="{53DA0C24-873E-42BA-8472-9124EFE4D5A3}" sibTransId="{9E922643-679B-494C-B3AE-6287CD92B70D}"/>
    <dgm:cxn modelId="{2C4682C7-B19F-48AD-93F2-F7B7D11217AE}" type="presOf" srcId="{9E922643-679B-494C-B3AE-6287CD92B70D}" destId="{90795527-F7E4-4635-B3FF-C849957BB557}" srcOrd="0" destOrd="0" presId="urn:microsoft.com/office/officeart/2005/8/layout/hList7"/>
    <dgm:cxn modelId="{B523B136-B8F5-4944-86FB-6A5854B68351}" type="presOf" srcId="{12EC24B6-BD8A-4845-8A5F-FB16A08043C6}" destId="{3D3F6AF9-A3D3-4CD6-8135-798B3CE4A407}" srcOrd="1" destOrd="0" presId="urn:microsoft.com/office/officeart/2005/8/layout/hList7"/>
    <dgm:cxn modelId="{836F2D72-5F0C-4DD4-BB0A-501E18C0793F}" type="presOf" srcId="{C5A9FB4E-06C2-4AE8-917F-E7AD30D5AB3E}" destId="{ABDCF826-810C-4173-A134-6336FFFD8454}" srcOrd="0" destOrd="0" presId="urn:microsoft.com/office/officeart/2005/8/layout/hList7"/>
    <dgm:cxn modelId="{39B3FA25-FA3E-4615-A942-302BAD362F67}" type="presOf" srcId="{12EC24B6-BD8A-4845-8A5F-FB16A08043C6}" destId="{7C0783C3-841F-49FE-9067-88545A1BC226}" srcOrd="0" destOrd="0" presId="urn:microsoft.com/office/officeart/2005/8/layout/hList7"/>
    <dgm:cxn modelId="{C6EAE925-E5CD-4552-951D-F048D0A262FA}" srcId="{C5A9FB4E-06C2-4AE8-917F-E7AD30D5AB3E}" destId="{12EC24B6-BD8A-4845-8A5F-FB16A08043C6}" srcOrd="2" destOrd="0" parTransId="{0C8F5F3D-2908-4043-BCD1-34032A00FB60}" sibTransId="{7488EADD-10FB-4FF6-AF45-DBDDD6FC25AD}"/>
    <dgm:cxn modelId="{8186118D-4D64-4FF5-9746-556733204FC7}" type="presOf" srcId="{B80E9BB5-A2B5-4FAD-BACF-C068FEC71EBA}" destId="{3866832B-3A1C-400B-98B2-49323819AB80}" srcOrd="0" destOrd="0" presId="urn:microsoft.com/office/officeart/2005/8/layout/hList7"/>
    <dgm:cxn modelId="{1D820F6F-F41E-4714-8050-37555459DD7E}" type="presOf" srcId="{B80E9BB5-A2B5-4FAD-BACF-C068FEC71EBA}" destId="{14591609-B6B1-442C-8A30-3B94EB6E59C7}" srcOrd="1" destOrd="0" presId="urn:microsoft.com/office/officeart/2005/8/layout/hList7"/>
    <dgm:cxn modelId="{2DFBB901-0603-49C0-BAB3-A78584652182}" type="presOf" srcId="{CC1CA4C1-6742-4D42-B55E-9A5DB19E7664}" destId="{62864B2E-D81A-461C-B4CE-FC2291B82073}" srcOrd="0" destOrd="0" presId="urn:microsoft.com/office/officeart/2005/8/layout/hList7"/>
    <dgm:cxn modelId="{57DB5A25-7B5C-4B4F-881A-A6306BDB07BB}" type="presParOf" srcId="{ABDCF826-810C-4173-A134-6336FFFD8454}" destId="{03328D17-909E-43AF-BFA7-88EE2A58C578}" srcOrd="0" destOrd="0" presId="urn:microsoft.com/office/officeart/2005/8/layout/hList7"/>
    <dgm:cxn modelId="{0123DD71-0DF4-4E89-BEEF-9D84283BB012}" type="presParOf" srcId="{ABDCF826-810C-4173-A134-6336FFFD8454}" destId="{805361C7-0C16-4CE4-8F84-AE5F90E05194}" srcOrd="1" destOrd="0" presId="urn:microsoft.com/office/officeart/2005/8/layout/hList7"/>
    <dgm:cxn modelId="{A230E05A-4CDD-46B9-9B32-EDC811F408A7}" type="presParOf" srcId="{805361C7-0C16-4CE4-8F84-AE5F90E05194}" destId="{05E1C083-A3F4-4C3F-A17E-2F3F4A5B7B55}" srcOrd="0" destOrd="0" presId="urn:microsoft.com/office/officeart/2005/8/layout/hList7"/>
    <dgm:cxn modelId="{4BD402EE-705B-4AED-8216-26AC53E51783}" type="presParOf" srcId="{05E1C083-A3F4-4C3F-A17E-2F3F4A5B7B55}" destId="{3866832B-3A1C-400B-98B2-49323819AB80}" srcOrd="0" destOrd="0" presId="urn:microsoft.com/office/officeart/2005/8/layout/hList7"/>
    <dgm:cxn modelId="{2C8CB70B-19BE-4314-AC22-CDF48A9D2CBE}" type="presParOf" srcId="{05E1C083-A3F4-4C3F-A17E-2F3F4A5B7B55}" destId="{14591609-B6B1-442C-8A30-3B94EB6E59C7}" srcOrd="1" destOrd="0" presId="urn:microsoft.com/office/officeart/2005/8/layout/hList7"/>
    <dgm:cxn modelId="{6797C98B-BF60-41C2-A970-940576240942}" type="presParOf" srcId="{05E1C083-A3F4-4C3F-A17E-2F3F4A5B7B55}" destId="{D1BCB865-9A8C-4FFA-B3DD-E0FDE5D0748C}" srcOrd="2" destOrd="0" presId="urn:microsoft.com/office/officeart/2005/8/layout/hList7"/>
    <dgm:cxn modelId="{AB7186A7-5852-4653-B4A3-FFCA0445B13C}" type="presParOf" srcId="{05E1C083-A3F4-4C3F-A17E-2F3F4A5B7B55}" destId="{8388CC2D-EC30-4C9B-B985-77CC72D8655A}" srcOrd="3" destOrd="0" presId="urn:microsoft.com/office/officeart/2005/8/layout/hList7"/>
    <dgm:cxn modelId="{F1EAA05F-0817-41A3-95F3-3A4987C4E257}" type="presParOf" srcId="{805361C7-0C16-4CE4-8F84-AE5F90E05194}" destId="{C99E4B85-F980-4611-AD30-B752748F29F7}" srcOrd="1" destOrd="0" presId="urn:microsoft.com/office/officeart/2005/8/layout/hList7"/>
    <dgm:cxn modelId="{94A71F3A-EA42-41B5-91AE-396F11639D8A}" type="presParOf" srcId="{805361C7-0C16-4CE4-8F84-AE5F90E05194}" destId="{479C7C96-9DDE-4B8F-A6D7-FB325078EA61}" srcOrd="2" destOrd="0" presId="urn:microsoft.com/office/officeart/2005/8/layout/hList7"/>
    <dgm:cxn modelId="{8C06FDD4-34F5-4949-9EC1-4F5A7A41D08E}" type="presParOf" srcId="{479C7C96-9DDE-4B8F-A6D7-FB325078EA61}" destId="{62864B2E-D81A-461C-B4CE-FC2291B82073}" srcOrd="0" destOrd="0" presId="urn:microsoft.com/office/officeart/2005/8/layout/hList7"/>
    <dgm:cxn modelId="{E05DAA52-FB35-45C0-B16D-613E7A72681C}" type="presParOf" srcId="{479C7C96-9DDE-4B8F-A6D7-FB325078EA61}" destId="{96A129F3-4A3C-4705-9293-E7901B829752}" srcOrd="1" destOrd="0" presId="urn:microsoft.com/office/officeart/2005/8/layout/hList7"/>
    <dgm:cxn modelId="{356DAECF-0DA3-4C09-8968-04ACB99D25F7}" type="presParOf" srcId="{479C7C96-9DDE-4B8F-A6D7-FB325078EA61}" destId="{30E5639D-079C-4A09-AF05-98F42C032B35}" srcOrd="2" destOrd="0" presId="urn:microsoft.com/office/officeart/2005/8/layout/hList7"/>
    <dgm:cxn modelId="{EFB8CDE1-47EC-4B4A-9972-0D65A9AECA61}" type="presParOf" srcId="{479C7C96-9DDE-4B8F-A6D7-FB325078EA61}" destId="{DE02E31E-6C87-46A1-8D5F-349ED186A3BB}" srcOrd="3" destOrd="0" presId="urn:microsoft.com/office/officeart/2005/8/layout/hList7"/>
    <dgm:cxn modelId="{B69256B8-3E67-410D-95CE-5B816AD57696}" type="presParOf" srcId="{805361C7-0C16-4CE4-8F84-AE5F90E05194}" destId="{90795527-F7E4-4635-B3FF-C849957BB557}" srcOrd="3" destOrd="0" presId="urn:microsoft.com/office/officeart/2005/8/layout/hList7"/>
    <dgm:cxn modelId="{30B994C2-5997-47BE-8B16-05D137CC35B1}" type="presParOf" srcId="{805361C7-0C16-4CE4-8F84-AE5F90E05194}" destId="{5F64D964-D2C2-44A4-B9EB-EE47F8856BB3}" srcOrd="4" destOrd="0" presId="urn:microsoft.com/office/officeart/2005/8/layout/hList7"/>
    <dgm:cxn modelId="{C6D457E4-E1D4-426A-9E8E-B93D05D88BF8}" type="presParOf" srcId="{5F64D964-D2C2-44A4-B9EB-EE47F8856BB3}" destId="{7C0783C3-841F-49FE-9067-88545A1BC226}" srcOrd="0" destOrd="0" presId="urn:microsoft.com/office/officeart/2005/8/layout/hList7"/>
    <dgm:cxn modelId="{6B0B9FBE-4C7E-4C2C-A5E0-AE615AD874FF}" type="presParOf" srcId="{5F64D964-D2C2-44A4-B9EB-EE47F8856BB3}" destId="{3D3F6AF9-A3D3-4CD6-8135-798B3CE4A407}" srcOrd="1" destOrd="0" presId="urn:microsoft.com/office/officeart/2005/8/layout/hList7"/>
    <dgm:cxn modelId="{C813AD30-3E3D-44B3-9BF3-B32C22056DFC}" type="presParOf" srcId="{5F64D964-D2C2-44A4-B9EB-EE47F8856BB3}" destId="{9E8009B4-DAAC-4350-8707-2737BCE30B8A}" srcOrd="2" destOrd="0" presId="urn:microsoft.com/office/officeart/2005/8/layout/hList7"/>
    <dgm:cxn modelId="{9FFC2260-50DF-4742-95E7-E25A9127CB87}" type="presParOf" srcId="{5F64D964-D2C2-44A4-B9EB-EE47F8856BB3}" destId="{8530C5C9-2CEE-4810-96F6-71FD32B0C830}" srcOrd="3" destOrd="0" presId="urn:microsoft.com/office/officeart/2005/8/layout/hList7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036E296-EFF5-413D-B30E-1F38C4278F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E8E1CD-E433-4F93-8A76-9DC99D6C353A}">
      <dgm:prSet phldrT="[Текст]"/>
      <dgm:spPr/>
      <dgm:t>
        <a:bodyPr/>
        <a:lstStyle/>
        <a:p>
          <a:r>
            <a:rPr lang="ru-RU" dirty="0" smtClean="0"/>
            <a:t>Сентябрь 1917 года – новое коалиционное правительство. Нужно было решать вопрос о войне</a:t>
          </a:r>
          <a:endParaRPr lang="ru-RU" dirty="0"/>
        </a:p>
      </dgm:t>
    </dgm:pt>
    <dgm:pt modelId="{4F708B73-BAB2-4A02-9026-1B34698BDCFA}" type="parTrans" cxnId="{169DB086-0858-4A53-829D-C5B82D5A889D}">
      <dgm:prSet/>
      <dgm:spPr/>
      <dgm:t>
        <a:bodyPr/>
        <a:lstStyle/>
        <a:p>
          <a:endParaRPr lang="ru-RU"/>
        </a:p>
      </dgm:t>
    </dgm:pt>
    <dgm:pt modelId="{CB097D68-2501-41F7-8FDE-DA8C3AAC879D}" type="sibTrans" cxnId="{169DB086-0858-4A53-829D-C5B82D5A889D}">
      <dgm:prSet/>
      <dgm:spPr/>
      <dgm:t>
        <a:bodyPr/>
        <a:lstStyle/>
        <a:p>
          <a:endParaRPr lang="ru-RU"/>
        </a:p>
      </dgm:t>
    </dgm:pt>
    <dgm:pt modelId="{0B5F22F4-F81F-4EB2-8BCD-EFB1E635124C}">
      <dgm:prSet phldrT="[Текст]"/>
      <dgm:spPr/>
      <dgm:t>
        <a:bodyPr/>
        <a:lstStyle/>
        <a:p>
          <a:r>
            <a:rPr lang="ru-RU" dirty="0" smtClean="0"/>
            <a:t>Крестьянство ждало решения вопроса о земле</a:t>
          </a:r>
          <a:endParaRPr lang="ru-RU" dirty="0"/>
        </a:p>
      </dgm:t>
    </dgm:pt>
    <dgm:pt modelId="{17FE3AA1-B2D4-4B4F-BBD2-22AA2DBBD0BA}" type="parTrans" cxnId="{C4626062-33C4-4824-8F72-A8F3B4B35918}">
      <dgm:prSet/>
      <dgm:spPr/>
      <dgm:t>
        <a:bodyPr/>
        <a:lstStyle/>
        <a:p>
          <a:endParaRPr lang="ru-RU"/>
        </a:p>
      </dgm:t>
    </dgm:pt>
    <dgm:pt modelId="{13117C55-7F8F-4CE2-9413-C462C9E229A6}" type="sibTrans" cxnId="{C4626062-33C4-4824-8F72-A8F3B4B35918}">
      <dgm:prSet/>
      <dgm:spPr/>
      <dgm:t>
        <a:bodyPr/>
        <a:lstStyle/>
        <a:p>
          <a:endParaRPr lang="ru-RU"/>
        </a:p>
      </dgm:t>
    </dgm:pt>
    <dgm:pt modelId="{E802EA85-E17D-48A2-9CF5-40ADC20270A2}">
      <dgm:prSet phldrT="[Текст]"/>
      <dgm:spPr/>
      <dgm:t>
        <a:bodyPr/>
        <a:lstStyle/>
        <a:p>
          <a:r>
            <a:rPr lang="ru-RU" dirty="0" smtClean="0"/>
            <a:t>Экономическая ситуация в стране каждый день ухудшалась</a:t>
          </a:r>
          <a:endParaRPr lang="ru-RU" dirty="0"/>
        </a:p>
      </dgm:t>
    </dgm:pt>
    <dgm:pt modelId="{D932A9FE-1311-43D3-A23C-938B654464B5}" type="parTrans" cxnId="{4501E543-5618-4A6A-B9CC-2D658F14974E}">
      <dgm:prSet/>
      <dgm:spPr/>
      <dgm:t>
        <a:bodyPr/>
        <a:lstStyle/>
        <a:p>
          <a:endParaRPr lang="ru-RU"/>
        </a:p>
      </dgm:t>
    </dgm:pt>
    <dgm:pt modelId="{B6F72E4E-CDBE-4E6E-B15B-82EAD50CC2FF}" type="sibTrans" cxnId="{4501E543-5618-4A6A-B9CC-2D658F14974E}">
      <dgm:prSet/>
      <dgm:spPr/>
      <dgm:t>
        <a:bodyPr/>
        <a:lstStyle/>
        <a:p>
          <a:endParaRPr lang="ru-RU"/>
        </a:p>
      </dgm:t>
    </dgm:pt>
    <dgm:pt modelId="{54FAAAD7-776F-45A8-8DB7-84CC5F82DE4D}" type="pres">
      <dgm:prSet presAssocID="{A036E296-EFF5-413D-B30E-1F38C4278F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162D3D-63B0-42AD-A7B0-885DBB160EEE}" type="pres">
      <dgm:prSet presAssocID="{94E8E1CD-E433-4F93-8A76-9DC99D6C353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ADA3C-9F47-4FE8-A22A-2C5EEA0FD9FE}" type="pres">
      <dgm:prSet presAssocID="{CB097D68-2501-41F7-8FDE-DA8C3AAC879D}" presName="spacer" presStyleCnt="0"/>
      <dgm:spPr/>
    </dgm:pt>
    <dgm:pt modelId="{4878E595-14A5-47AD-9720-392529F8A703}" type="pres">
      <dgm:prSet presAssocID="{0B5F22F4-F81F-4EB2-8BCD-EFB1E635124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804A4-CE85-447E-8D85-2036AC772B0F}" type="pres">
      <dgm:prSet presAssocID="{13117C55-7F8F-4CE2-9413-C462C9E229A6}" presName="spacer" presStyleCnt="0"/>
      <dgm:spPr/>
    </dgm:pt>
    <dgm:pt modelId="{821AB1F2-7EAE-448B-B7D0-63C8719F6928}" type="pres">
      <dgm:prSet presAssocID="{E802EA85-E17D-48A2-9CF5-40ADC20270A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E962F5-DAFB-42FA-B6F5-63E59D1DE8C2}" type="presOf" srcId="{0B5F22F4-F81F-4EB2-8BCD-EFB1E635124C}" destId="{4878E595-14A5-47AD-9720-392529F8A703}" srcOrd="0" destOrd="0" presId="urn:microsoft.com/office/officeart/2005/8/layout/vList2"/>
    <dgm:cxn modelId="{169DB086-0858-4A53-829D-C5B82D5A889D}" srcId="{A036E296-EFF5-413D-B30E-1F38C4278FDC}" destId="{94E8E1CD-E433-4F93-8A76-9DC99D6C353A}" srcOrd="0" destOrd="0" parTransId="{4F708B73-BAB2-4A02-9026-1B34698BDCFA}" sibTransId="{CB097D68-2501-41F7-8FDE-DA8C3AAC879D}"/>
    <dgm:cxn modelId="{5FB4BCDC-E6F1-4BC7-9A6B-A20AC4898862}" type="presOf" srcId="{A036E296-EFF5-413D-B30E-1F38C4278FDC}" destId="{54FAAAD7-776F-45A8-8DB7-84CC5F82DE4D}" srcOrd="0" destOrd="0" presId="urn:microsoft.com/office/officeart/2005/8/layout/vList2"/>
    <dgm:cxn modelId="{4501E543-5618-4A6A-B9CC-2D658F14974E}" srcId="{A036E296-EFF5-413D-B30E-1F38C4278FDC}" destId="{E802EA85-E17D-48A2-9CF5-40ADC20270A2}" srcOrd="2" destOrd="0" parTransId="{D932A9FE-1311-43D3-A23C-938B654464B5}" sibTransId="{B6F72E4E-CDBE-4E6E-B15B-82EAD50CC2FF}"/>
    <dgm:cxn modelId="{C4626062-33C4-4824-8F72-A8F3B4B35918}" srcId="{A036E296-EFF5-413D-B30E-1F38C4278FDC}" destId="{0B5F22F4-F81F-4EB2-8BCD-EFB1E635124C}" srcOrd="1" destOrd="0" parTransId="{17FE3AA1-B2D4-4B4F-BBD2-22AA2DBBD0BA}" sibTransId="{13117C55-7F8F-4CE2-9413-C462C9E229A6}"/>
    <dgm:cxn modelId="{3BA543A1-9C38-40D8-BE78-2542D625E100}" type="presOf" srcId="{94E8E1CD-E433-4F93-8A76-9DC99D6C353A}" destId="{59162D3D-63B0-42AD-A7B0-885DBB160EEE}" srcOrd="0" destOrd="0" presId="urn:microsoft.com/office/officeart/2005/8/layout/vList2"/>
    <dgm:cxn modelId="{8FD010C5-6BA9-496B-A2F8-04CB37C16AB2}" type="presOf" srcId="{E802EA85-E17D-48A2-9CF5-40ADC20270A2}" destId="{821AB1F2-7EAE-448B-B7D0-63C8719F6928}" srcOrd="0" destOrd="0" presId="urn:microsoft.com/office/officeart/2005/8/layout/vList2"/>
    <dgm:cxn modelId="{946FDE75-7141-4A60-8320-21CAE2A9F5C5}" type="presParOf" srcId="{54FAAAD7-776F-45A8-8DB7-84CC5F82DE4D}" destId="{59162D3D-63B0-42AD-A7B0-885DBB160EEE}" srcOrd="0" destOrd="0" presId="urn:microsoft.com/office/officeart/2005/8/layout/vList2"/>
    <dgm:cxn modelId="{0E0277D4-121C-4BF1-B2FE-35802E18341D}" type="presParOf" srcId="{54FAAAD7-776F-45A8-8DB7-84CC5F82DE4D}" destId="{BF8ADA3C-9F47-4FE8-A22A-2C5EEA0FD9FE}" srcOrd="1" destOrd="0" presId="urn:microsoft.com/office/officeart/2005/8/layout/vList2"/>
    <dgm:cxn modelId="{DE77BF35-F04B-4E5C-A85B-E8FB7BAFDF85}" type="presParOf" srcId="{54FAAAD7-776F-45A8-8DB7-84CC5F82DE4D}" destId="{4878E595-14A5-47AD-9720-392529F8A703}" srcOrd="2" destOrd="0" presId="urn:microsoft.com/office/officeart/2005/8/layout/vList2"/>
    <dgm:cxn modelId="{41DDA3B5-BCA7-4F21-B9FA-AF0CBB122E48}" type="presParOf" srcId="{54FAAAD7-776F-45A8-8DB7-84CC5F82DE4D}" destId="{764804A4-CE85-447E-8D85-2036AC772B0F}" srcOrd="3" destOrd="0" presId="urn:microsoft.com/office/officeart/2005/8/layout/vList2"/>
    <dgm:cxn modelId="{9760C9DB-E25F-4A66-B104-D4624033AD95}" type="presParOf" srcId="{54FAAAD7-776F-45A8-8DB7-84CC5F82DE4D}" destId="{821AB1F2-7EAE-448B-B7D0-63C8719F6928}" srcOrd="4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F46BCF7-7A29-4A39-8D37-76D048A7732C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BF51CC-BB6B-4832-90A9-ACABAAAE01D8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6706390D-EA86-41F4-8FED-98BCA323C350}" type="parTrans" cxnId="{D424165B-C7FF-461A-AD05-0D0A3844630D}">
      <dgm:prSet/>
      <dgm:spPr/>
      <dgm:t>
        <a:bodyPr/>
        <a:lstStyle/>
        <a:p>
          <a:endParaRPr lang="ru-RU"/>
        </a:p>
      </dgm:t>
    </dgm:pt>
    <dgm:pt modelId="{69CCC643-7A7C-4F92-875B-AC0B34FBFD1A}" type="sibTrans" cxnId="{D424165B-C7FF-461A-AD05-0D0A3844630D}">
      <dgm:prSet/>
      <dgm:spPr/>
      <dgm:t>
        <a:bodyPr/>
        <a:lstStyle/>
        <a:p>
          <a:endParaRPr lang="ru-RU"/>
        </a:p>
      </dgm:t>
    </dgm:pt>
    <dgm:pt modelId="{340069B1-0AC8-49B1-B3E0-E5BEB149A41F}">
      <dgm:prSet phldrT="[Текст]"/>
      <dgm:spPr/>
      <dgm:t>
        <a:bodyPr/>
        <a:lstStyle/>
        <a:p>
          <a:r>
            <a:rPr lang="ru-RU" dirty="0" smtClean="0"/>
            <a:t>Ленин прибыл в Смольный</a:t>
          </a:r>
          <a:endParaRPr lang="ru-RU" dirty="0"/>
        </a:p>
      </dgm:t>
    </dgm:pt>
    <dgm:pt modelId="{BA1B20B7-2307-4275-9789-24F172899354}" type="parTrans" cxnId="{50647B09-0012-4AE0-A858-3209BF72096B}">
      <dgm:prSet/>
      <dgm:spPr/>
      <dgm:t>
        <a:bodyPr/>
        <a:lstStyle/>
        <a:p>
          <a:endParaRPr lang="ru-RU"/>
        </a:p>
      </dgm:t>
    </dgm:pt>
    <dgm:pt modelId="{62CEFAAC-8F23-441C-B27A-D527B0B64481}" type="sibTrans" cxnId="{50647B09-0012-4AE0-A858-3209BF72096B}">
      <dgm:prSet/>
      <dgm:spPr/>
      <dgm:t>
        <a:bodyPr/>
        <a:lstStyle/>
        <a:p>
          <a:endParaRPr lang="ru-RU"/>
        </a:p>
      </dgm:t>
    </dgm:pt>
    <dgm:pt modelId="{AC512DD5-3A45-4CFC-BA2D-EE0F3705BC83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900586E6-95FF-44F7-9F00-A7B5E318BA85}" type="parTrans" cxnId="{B455423F-6718-4102-99DA-A355E3BFA74B}">
      <dgm:prSet/>
      <dgm:spPr/>
      <dgm:t>
        <a:bodyPr/>
        <a:lstStyle/>
        <a:p>
          <a:endParaRPr lang="ru-RU"/>
        </a:p>
      </dgm:t>
    </dgm:pt>
    <dgm:pt modelId="{33B7EF9A-2E43-4D88-AD15-C5F3996FEA8B}" type="sibTrans" cxnId="{B455423F-6718-4102-99DA-A355E3BFA74B}">
      <dgm:prSet/>
      <dgm:spPr/>
      <dgm:t>
        <a:bodyPr/>
        <a:lstStyle/>
        <a:p>
          <a:endParaRPr lang="ru-RU"/>
        </a:p>
      </dgm:t>
    </dgm:pt>
    <dgm:pt modelId="{510D3C1E-520B-4C85-B72B-5F9114072285}">
      <dgm:prSet phldrT="[Текст]"/>
      <dgm:spPr/>
      <dgm:t>
        <a:bodyPr/>
        <a:lstStyle/>
        <a:p>
          <a:r>
            <a:rPr lang="ru-RU" dirty="0" smtClean="0"/>
            <a:t>Воззвание к гражданам России</a:t>
          </a:r>
          <a:endParaRPr lang="ru-RU" dirty="0"/>
        </a:p>
      </dgm:t>
    </dgm:pt>
    <dgm:pt modelId="{3D4383DF-12D7-447D-9904-D1C1F3E5AC98}" type="parTrans" cxnId="{B224E773-7733-4BA2-A4F1-6C9A52FA6293}">
      <dgm:prSet/>
      <dgm:spPr/>
      <dgm:t>
        <a:bodyPr/>
        <a:lstStyle/>
        <a:p>
          <a:endParaRPr lang="ru-RU"/>
        </a:p>
      </dgm:t>
    </dgm:pt>
    <dgm:pt modelId="{2D166DED-769D-4AB9-9715-6775DFCC20BA}" type="sibTrans" cxnId="{B224E773-7733-4BA2-A4F1-6C9A52FA6293}">
      <dgm:prSet/>
      <dgm:spPr/>
      <dgm:t>
        <a:bodyPr/>
        <a:lstStyle/>
        <a:p>
          <a:endParaRPr lang="ru-RU"/>
        </a:p>
      </dgm:t>
    </dgm:pt>
    <dgm:pt modelId="{2EB6A3FB-3EF4-4C02-ACF0-E42ABADBE97A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60EF6702-DEDD-41F1-A3A8-CA12A7753035}" type="parTrans" cxnId="{9DDCDB98-E8A1-4217-B691-E733F1E336C8}">
      <dgm:prSet/>
      <dgm:spPr/>
      <dgm:t>
        <a:bodyPr/>
        <a:lstStyle/>
        <a:p>
          <a:endParaRPr lang="ru-RU"/>
        </a:p>
      </dgm:t>
    </dgm:pt>
    <dgm:pt modelId="{D8AB6175-6615-4E41-8715-B295EFA94743}" type="sibTrans" cxnId="{9DDCDB98-E8A1-4217-B691-E733F1E336C8}">
      <dgm:prSet/>
      <dgm:spPr/>
      <dgm:t>
        <a:bodyPr/>
        <a:lstStyle/>
        <a:p>
          <a:endParaRPr lang="ru-RU"/>
        </a:p>
      </dgm:t>
    </dgm:pt>
    <dgm:pt modelId="{CF22F13E-64EE-44F5-BDC0-6C9A8650F552}">
      <dgm:prSet phldrT="[Текст]"/>
      <dgm:spPr/>
      <dgm:t>
        <a:bodyPr/>
        <a:lstStyle/>
        <a:p>
          <a:r>
            <a:rPr lang="ru-RU" dirty="0" smtClean="0"/>
            <a:t>Выстрел Авроры. Штурм Зимнего</a:t>
          </a:r>
          <a:endParaRPr lang="ru-RU" dirty="0"/>
        </a:p>
      </dgm:t>
    </dgm:pt>
    <dgm:pt modelId="{A4996F67-23BF-4831-ACEB-F64ACDB5F74E}" type="parTrans" cxnId="{B3060850-A540-42B8-BBDF-915EDF13D2EC}">
      <dgm:prSet/>
      <dgm:spPr/>
      <dgm:t>
        <a:bodyPr/>
        <a:lstStyle/>
        <a:p>
          <a:endParaRPr lang="ru-RU"/>
        </a:p>
      </dgm:t>
    </dgm:pt>
    <dgm:pt modelId="{C96D7C96-689C-4FC1-A204-0FC90D3EA116}" type="sibTrans" cxnId="{B3060850-A540-42B8-BBDF-915EDF13D2EC}">
      <dgm:prSet/>
      <dgm:spPr/>
      <dgm:t>
        <a:bodyPr/>
        <a:lstStyle/>
        <a:p>
          <a:endParaRPr lang="ru-RU"/>
        </a:p>
      </dgm:t>
    </dgm:pt>
    <dgm:pt modelId="{F7305A3E-CD4E-4CD5-BD31-CCBD0D65DECA}" type="pres">
      <dgm:prSet presAssocID="{9F46BCF7-7A29-4A39-8D37-76D048A773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C839F6-A14A-49E8-8E9D-267E81778C35}" type="pres">
      <dgm:prSet presAssocID="{14BF51CC-BB6B-4832-90A9-ACABAAAE01D8}" presName="compositeNode" presStyleCnt="0">
        <dgm:presLayoutVars>
          <dgm:bulletEnabled val="1"/>
        </dgm:presLayoutVars>
      </dgm:prSet>
      <dgm:spPr/>
    </dgm:pt>
    <dgm:pt modelId="{3EE31030-0C5A-44CA-A30D-89F05A0618FB}" type="pres">
      <dgm:prSet presAssocID="{14BF51CC-BB6B-4832-90A9-ACABAAAE01D8}" presName="bgRect" presStyleLbl="node1" presStyleIdx="0" presStyleCnt="3"/>
      <dgm:spPr/>
      <dgm:t>
        <a:bodyPr/>
        <a:lstStyle/>
        <a:p>
          <a:endParaRPr lang="ru-RU"/>
        </a:p>
      </dgm:t>
    </dgm:pt>
    <dgm:pt modelId="{465F44CB-E15F-47A3-8802-C570D5ACB2F4}" type="pres">
      <dgm:prSet presAssocID="{14BF51CC-BB6B-4832-90A9-ACABAAAE01D8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C07C34-A47E-49BC-995F-2DB63FEE99D2}" type="pres">
      <dgm:prSet presAssocID="{14BF51CC-BB6B-4832-90A9-ACABAAAE01D8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86DDF-A4EE-4F32-8513-F3192B5A4D33}" type="pres">
      <dgm:prSet presAssocID="{69CCC643-7A7C-4F92-875B-AC0B34FBFD1A}" presName="hSp" presStyleCnt="0"/>
      <dgm:spPr/>
    </dgm:pt>
    <dgm:pt modelId="{84C87DE1-AC42-4014-A4E1-7332265EDB37}" type="pres">
      <dgm:prSet presAssocID="{69CCC643-7A7C-4F92-875B-AC0B34FBFD1A}" presName="vProcSp" presStyleCnt="0"/>
      <dgm:spPr/>
    </dgm:pt>
    <dgm:pt modelId="{49313934-8C58-42D3-BDC8-DDFF5FD159C9}" type="pres">
      <dgm:prSet presAssocID="{69CCC643-7A7C-4F92-875B-AC0B34FBFD1A}" presName="vSp1" presStyleCnt="0"/>
      <dgm:spPr/>
    </dgm:pt>
    <dgm:pt modelId="{5400DA3C-A074-469F-8CFC-019E00E8272E}" type="pres">
      <dgm:prSet presAssocID="{69CCC643-7A7C-4F92-875B-AC0B34FBFD1A}" presName="simulatedConn" presStyleLbl="solidFgAcc1" presStyleIdx="0" presStyleCnt="2"/>
      <dgm:spPr/>
    </dgm:pt>
    <dgm:pt modelId="{825C6652-4A50-4237-A79D-8E053ACC6DC8}" type="pres">
      <dgm:prSet presAssocID="{69CCC643-7A7C-4F92-875B-AC0B34FBFD1A}" presName="vSp2" presStyleCnt="0"/>
      <dgm:spPr/>
    </dgm:pt>
    <dgm:pt modelId="{F7646C17-6B75-408C-959D-81B7A0E37D44}" type="pres">
      <dgm:prSet presAssocID="{69CCC643-7A7C-4F92-875B-AC0B34FBFD1A}" presName="sibTrans" presStyleCnt="0"/>
      <dgm:spPr/>
    </dgm:pt>
    <dgm:pt modelId="{42C73A10-E01C-40FD-B840-1F0E7209094F}" type="pres">
      <dgm:prSet presAssocID="{AC512DD5-3A45-4CFC-BA2D-EE0F3705BC83}" presName="compositeNode" presStyleCnt="0">
        <dgm:presLayoutVars>
          <dgm:bulletEnabled val="1"/>
        </dgm:presLayoutVars>
      </dgm:prSet>
      <dgm:spPr/>
    </dgm:pt>
    <dgm:pt modelId="{244F0B31-9CBA-4970-8E54-B60A83D868B4}" type="pres">
      <dgm:prSet presAssocID="{AC512DD5-3A45-4CFC-BA2D-EE0F3705BC83}" presName="bgRect" presStyleLbl="node1" presStyleIdx="1" presStyleCnt="3"/>
      <dgm:spPr/>
      <dgm:t>
        <a:bodyPr/>
        <a:lstStyle/>
        <a:p>
          <a:endParaRPr lang="ru-RU"/>
        </a:p>
      </dgm:t>
    </dgm:pt>
    <dgm:pt modelId="{378CF5A4-E268-4AC7-B3DE-EDB535F07882}" type="pres">
      <dgm:prSet presAssocID="{AC512DD5-3A45-4CFC-BA2D-EE0F3705BC83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E5E1B-A685-4BC8-BC32-0D5FDFA10B3C}" type="pres">
      <dgm:prSet presAssocID="{AC512DD5-3A45-4CFC-BA2D-EE0F3705BC83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6DBFD-751E-4459-9609-306C0ED4B283}" type="pres">
      <dgm:prSet presAssocID="{33B7EF9A-2E43-4D88-AD15-C5F3996FEA8B}" presName="hSp" presStyleCnt="0"/>
      <dgm:spPr/>
    </dgm:pt>
    <dgm:pt modelId="{492B9159-F3CD-48CE-A0DA-F4CAD5D5234D}" type="pres">
      <dgm:prSet presAssocID="{33B7EF9A-2E43-4D88-AD15-C5F3996FEA8B}" presName="vProcSp" presStyleCnt="0"/>
      <dgm:spPr/>
    </dgm:pt>
    <dgm:pt modelId="{E9149113-7E7A-485F-915D-B72FB957ACEC}" type="pres">
      <dgm:prSet presAssocID="{33B7EF9A-2E43-4D88-AD15-C5F3996FEA8B}" presName="vSp1" presStyleCnt="0"/>
      <dgm:spPr/>
    </dgm:pt>
    <dgm:pt modelId="{EEB4FE46-226E-44C8-8EDB-5D699F014612}" type="pres">
      <dgm:prSet presAssocID="{33B7EF9A-2E43-4D88-AD15-C5F3996FEA8B}" presName="simulatedConn" presStyleLbl="solidFgAcc1" presStyleIdx="1" presStyleCnt="2"/>
      <dgm:spPr/>
    </dgm:pt>
    <dgm:pt modelId="{CB52D728-B19A-494B-B56F-065483492104}" type="pres">
      <dgm:prSet presAssocID="{33B7EF9A-2E43-4D88-AD15-C5F3996FEA8B}" presName="vSp2" presStyleCnt="0"/>
      <dgm:spPr/>
    </dgm:pt>
    <dgm:pt modelId="{B38353D6-477E-4D5D-A7AF-8983E2CD2EC8}" type="pres">
      <dgm:prSet presAssocID="{33B7EF9A-2E43-4D88-AD15-C5F3996FEA8B}" presName="sibTrans" presStyleCnt="0"/>
      <dgm:spPr/>
    </dgm:pt>
    <dgm:pt modelId="{A4B8CA94-BA55-47A8-9E67-1C2AF1177C1D}" type="pres">
      <dgm:prSet presAssocID="{2EB6A3FB-3EF4-4C02-ACF0-E42ABADBE97A}" presName="compositeNode" presStyleCnt="0">
        <dgm:presLayoutVars>
          <dgm:bulletEnabled val="1"/>
        </dgm:presLayoutVars>
      </dgm:prSet>
      <dgm:spPr/>
    </dgm:pt>
    <dgm:pt modelId="{BBF32FAE-8C5A-4FB4-86B2-ED28DAD6AF28}" type="pres">
      <dgm:prSet presAssocID="{2EB6A3FB-3EF4-4C02-ACF0-E42ABADBE97A}" presName="bgRect" presStyleLbl="node1" presStyleIdx="2" presStyleCnt="3"/>
      <dgm:spPr/>
      <dgm:t>
        <a:bodyPr/>
        <a:lstStyle/>
        <a:p>
          <a:endParaRPr lang="ru-RU"/>
        </a:p>
      </dgm:t>
    </dgm:pt>
    <dgm:pt modelId="{41DE9D8B-3447-4766-A307-F6948892AEBC}" type="pres">
      <dgm:prSet presAssocID="{2EB6A3FB-3EF4-4C02-ACF0-E42ABADBE97A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D643A-9794-4CC4-B067-C9AB26922EFE}" type="pres">
      <dgm:prSet presAssocID="{2EB6A3FB-3EF4-4C02-ACF0-E42ABADBE97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D65BC6-C705-4543-91ED-7F2BF0C9499A}" type="presOf" srcId="{510D3C1E-520B-4C85-B72B-5F9114072285}" destId="{DCBE5E1B-A685-4BC8-BC32-0D5FDFA10B3C}" srcOrd="0" destOrd="0" presId="urn:microsoft.com/office/officeart/2005/8/layout/hProcess7"/>
    <dgm:cxn modelId="{E15D0864-EF52-4916-A6B1-B484B96C3F90}" type="presOf" srcId="{14BF51CC-BB6B-4832-90A9-ACABAAAE01D8}" destId="{3EE31030-0C5A-44CA-A30D-89F05A0618FB}" srcOrd="0" destOrd="0" presId="urn:microsoft.com/office/officeart/2005/8/layout/hProcess7"/>
    <dgm:cxn modelId="{00667735-4085-451E-9DB4-78F6A4048D6D}" type="presOf" srcId="{9F46BCF7-7A29-4A39-8D37-76D048A7732C}" destId="{F7305A3E-CD4E-4CD5-BD31-CCBD0D65DECA}" srcOrd="0" destOrd="0" presId="urn:microsoft.com/office/officeart/2005/8/layout/hProcess7"/>
    <dgm:cxn modelId="{3C73FCC3-A55B-449B-90E7-5F03F9132AA2}" type="presOf" srcId="{2EB6A3FB-3EF4-4C02-ACF0-E42ABADBE97A}" destId="{BBF32FAE-8C5A-4FB4-86B2-ED28DAD6AF28}" srcOrd="0" destOrd="0" presId="urn:microsoft.com/office/officeart/2005/8/layout/hProcess7"/>
    <dgm:cxn modelId="{D424165B-C7FF-461A-AD05-0D0A3844630D}" srcId="{9F46BCF7-7A29-4A39-8D37-76D048A7732C}" destId="{14BF51CC-BB6B-4832-90A9-ACABAAAE01D8}" srcOrd="0" destOrd="0" parTransId="{6706390D-EA86-41F4-8FED-98BCA323C350}" sibTransId="{69CCC643-7A7C-4F92-875B-AC0B34FBFD1A}"/>
    <dgm:cxn modelId="{B455423F-6718-4102-99DA-A355E3BFA74B}" srcId="{9F46BCF7-7A29-4A39-8D37-76D048A7732C}" destId="{AC512DD5-3A45-4CFC-BA2D-EE0F3705BC83}" srcOrd="1" destOrd="0" parTransId="{900586E6-95FF-44F7-9F00-A7B5E318BA85}" sibTransId="{33B7EF9A-2E43-4D88-AD15-C5F3996FEA8B}"/>
    <dgm:cxn modelId="{50647B09-0012-4AE0-A858-3209BF72096B}" srcId="{14BF51CC-BB6B-4832-90A9-ACABAAAE01D8}" destId="{340069B1-0AC8-49B1-B3E0-E5BEB149A41F}" srcOrd="0" destOrd="0" parTransId="{BA1B20B7-2307-4275-9789-24F172899354}" sibTransId="{62CEFAAC-8F23-441C-B27A-D527B0B64481}"/>
    <dgm:cxn modelId="{38E1CBAD-2BFD-4B3F-B7AE-AF734EDAF811}" type="presOf" srcId="{14BF51CC-BB6B-4832-90A9-ACABAAAE01D8}" destId="{465F44CB-E15F-47A3-8802-C570D5ACB2F4}" srcOrd="1" destOrd="0" presId="urn:microsoft.com/office/officeart/2005/8/layout/hProcess7"/>
    <dgm:cxn modelId="{B3060850-A540-42B8-BBDF-915EDF13D2EC}" srcId="{2EB6A3FB-3EF4-4C02-ACF0-E42ABADBE97A}" destId="{CF22F13E-64EE-44F5-BDC0-6C9A8650F552}" srcOrd="0" destOrd="0" parTransId="{A4996F67-23BF-4831-ACEB-F64ACDB5F74E}" sibTransId="{C96D7C96-689C-4FC1-A204-0FC90D3EA116}"/>
    <dgm:cxn modelId="{B224E773-7733-4BA2-A4F1-6C9A52FA6293}" srcId="{AC512DD5-3A45-4CFC-BA2D-EE0F3705BC83}" destId="{510D3C1E-520B-4C85-B72B-5F9114072285}" srcOrd="0" destOrd="0" parTransId="{3D4383DF-12D7-447D-9904-D1C1F3E5AC98}" sibTransId="{2D166DED-769D-4AB9-9715-6775DFCC20BA}"/>
    <dgm:cxn modelId="{587DC1B0-6C13-4028-B1FE-EC28277606C9}" type="presOf" srcId="{CF22F13E-64EE-44F5-BDC0-6C9A8650F552}" destId="{736D643A-9794-4CC4-B067-C9AB26922EFE}" srcOrd="0" destOrd="0" presId="urn:microsoft.com/office/officeart/2005/8/layout/hProcess7"/>
    <dgm:cxn modelId="{482EBC15-EA0F-43CD-AC6D-A4024A4C92D1}" type="presOf" srcId="{340069B1-0AC8-49B1-B3E0-E5BEB149A41F}" destId="{FEC07C34-A47E-49BC-995F-2DB63FEE99D2}" srcOrd="0" destOrd="0" presId="urn:microsoft.com/office/officeart/2005/8/layout/hProcess7"/>
    <dgm:cxn modelId="{FC80BA76-E23A-4AC0-8ACC-09AC25E0AFCD}" type="presOf" srcId="{AC512DD5-3A45-4CFC-BA2D-EE0F3705BC83}" destId="{244F0B31-9CBA-4970-8E54-B60A83D868B4}" srcOrd="0" destOrd="0" presId="urn:microsoft.com/office/officeart/2005/8/layout/hProcess7"/>
    <dgm:cxn modelId="{DCB0BE8D-9B73-4929-8CE4-8198599F35D2}" type="presOf" srcId="{2EB6A3FB-3EF4-4C02-ACF0-E42ABADBE97A}" destId="{41DE9D8B-3447-4766-A307-F6948892AEBC}" srcOrd="1" destOrd="0" presId="urn:microsoft.com/office/officeart/2005/8/layout/hProcess7"/>
    <dgm:cxn modelId="{D3A6FC09-84C6-4FDD-92A6-AB94F7249614}" type="presOf" srcId="{AC512DD5-3A45-4CFC-BA2D-EE0F3705BC83}" destId="{378CF5A4-E268-4AC7-B3DE-EDB535F07882}" srcOrd="1" destOrd="0" presId="urn:microsoft.com/office/officeart/2005/8/layout/hProcess7"/>
    <dgm:cxn modelId="{9DDCDB98-E8A1-4217-B691-E733F1E336C8}" srcId="{9F46BCF7-7A29-4A39-8D37-76D048A7732C}" destId="{2EB6A3FB-3EF4-4C02-ACF0-E42ABADBE97A}" srcOrd="2" destOrd="0" parTransId="{60EF6702-DEDD-41F1-A3A8-CA12A7753035}" sibTransId="{D8AB6175-6615-4E41-8715-B295EFA94743}"/>
    <dgm:cxn modelId="{F2FC7303-13CA-4452-9110-5508B5A71317}" type="presParOf" srcId="{F7305A3E-CD4E-4CD5-BD31-CCBD0D65DECA}" destId="{EEC839F6-A14A-49E8-8E9D-267E81778C35}" srcOrd="0" destOrd="0" presId="urn:microsoft.com/office/officeart/2005/8/layout/hProcess7"/>
    <dgm:cxn modelId="{92AB560E-ED57-4D2D-B54E-9DBEDB7BF1EA}" type="presParOf" srcId="{EEC839F6-A14A-49E8-8E9D-267E81778C35}" destId="{3EE31030-0C5A-44CA-A30D-89F05A0618FB}" srcOrd="0" destOrd="0" presId="urn:microsoft.com/office/officeart/2005/8/layout/hProcess7"/>
    <dgm:cxn modelId="{A826DEF3-C950-46CF-8E08-EBACC5789412}" type="presParOf" srcId="{EEC839F6-A14A-49E8-8E9D-267E81778C35}" destId="{465F44CB-E15F-47A3-8802-C570D5ACB2F4}" srcOrd="1" destOrd="0" presId="urn:microsoft.com/office/officeart/2005/8/layout/hProcess7"/>
    <dgm:cxn modelId="{2CBDDE15-0D4E-4D77-917F-D4393B9D6E40}" type="presParOf" srcId="{EEC839F6-A14A-49E8-8E9D-267E81778C35}" destId="{FEC07C34-A47E-49BC-995F-2DB63FEE99D2}" srcOrd="2" destOrd="0" presId="urn:microsoft.com/office/officeart/2005/8/layout/hProcess7"/>
    <dgm:cxn modelId="{CB7B9654-5540-4AEB-B721-7C1C5689E4BF}" type="presParOf" srcId="{F7305A3E-CD4E-4CD5-BD31-CCBD0D65DECA}" destId="{30386DDF-A4EE-4F32-8513-F3192B5A4D33}" srcOrd="1" destOrd="0" presId="urn:microsoft.com/office/officeart/2005/8/layout/hProcess7"/>
    <dgm:cxn modelId="{87CF4445-E1CA-4199-9981-EBDECEB69AF2}" type="presParOf" srcId="{F7305A3E-CD4E-4CD5-BD31-CCBD0D65DECA}" destId="{84C87DE1-AC42-4014-A4E1-7332265EDB37}" srcOrd="2" destOrd="0" presId="urn:microsoft.com/office/officeart/2005/8/layout/hProcess7"/>
    <dgm:cxn modelId="{211178F4-9BB4-4946-9F2A-312A9B0ECC41}" type="presParOf" srcId="{84C87DE1-AC42-4014-A4E1-7332265EDB37}" destId="{49313934-8C58-42D3-BDC8-DDFF5FD159C9}" srcOrd="0" destOrd="0" presId="urn:microsoft.com/office/officeart/2005/8/layout/hProcess7"/>
    <dgm:cxn modelId="{526C2697-62A7-4B51-9BD8-E0BF971EC0B2}" type="presParOf" srcId="{84C87DE1-AC42-4014-A4E1-7332265EDB37}" destId="{5400DA3C-A074-469F-8CFC-019E00E8272E}" srcOrd="1" destOrd="0" presId="urn:microsoft.com/office/officeart/2005/8/layout/hProcess7"/>
    <dgm:cxn modelId="{80FC2EE0-1F59-4A2E-AA9B-81B73393C26C}" type="presParOf" srcId="{84C87DE1-AC42-4014-A4E1-7332265EDB37}" destId="{825C6652-4A50-4237-A79D-8E053ACC6DC8}" srcOrd="2" destOrd="0" presId="urn:microsoft.com/office/officeart/2005/8/layout/hProcess7"/>
    <dgm:cxn modelId="{A4523393-914F-44F2-AF26-4746377D040B}" type="presParOf" srcId="{F7305A3E-CD4E-4CD5-BD31-CCBD0D65DECA}" destId="{F7646C17-6B75-408C-959D-81B7A0E37D44}" srcOrd="3" destOrd="0" presId="urn:microsoft.com/office/officeart/2005/8/layout/hProcess7"/>
    <dgm:cxn modelId="{62DB1FCA-2487-4013-82C8-6C06BA329270}" type="presParOf" srcId="{F7305A3E-CD4E-4CD5-BD31-CCBD0D65DECA}" destId="{42C73A10-E01C-40FD-B840-1F0E7209094F}" srcOrd="4" destOrd="0" presId="urn:microsoft.com/office/officeart/2005/8/layout/hProcess7"/>
    <dgm:cxn modelId="{1802FCFF-DDDE-4498-A62D-28F6D497E918}" type="presParOf" srcId="{42C73A10-E01C-40FD-B840-1F0E7209094F}" destId="{244F0B31-9CBA-4970-8E54-B60A83D868B4}" srcOrd="0" destOrd="0" presId="urn:microsoft.com/office/officeart/2005/8/layout/hProcess7"/>
    <dgm:cxn modelId="{2EE90B77-BE9D-4F75-80F0-45F0388F2017}" type="presParOf" srcId="{42C73A10-E01C-40FD-B840-1F0E7209094F}" destId="{378CF5A4-E268-4AC7-B3DE-EDB535F07882}" srcOrd="1" destOrd="0" presId="urn:microsoft.com/office/officeart/2005/8/layout/hProcess7"/>
    <dgm:cxn modelId="{48779B8B-4C75-4E07-AEFD-5354BF702D15}" type="presParOf" srcId="{42C73A10-E01C-40FD-B840-1F0E7209094F}" destId="{DCBE5E1B-A685-4BC8-BC32-0D5FDFA10B3C}" srcOrd="2" destOrd="0" presId="urn:microsoft.com/office/officeart/2005/8/layout/hProcess7"/>
    <dgm:cxn modelId="{9BFFE119-A885-4F2C-B6B0-71795B70848D}" type="presParOf" srcId="{F7305A3E-CD4E-4CD5-BD31-CCBD0D65DECA}" destId="{F746DBFD-751E-4459-9609-306C0ED4B283}" srcOrd="5" destOrd="0" presId="urn:microsoft.com/office/officeart/2005/8/layout/hProcess7"/>
    <dgm:cxn modelId="{34CED542-8989-44A2-81F9-1B096B430FE2}" type="presParOf" srcId="{F7305A3E-CD4E-4CD5-BD31-CCBD0D65DECA}" destId="{492B9159-F3CD-48CE-A0DA-F4CAD5D5234D}" srcOrd="6" destOrd="0" presId="urn:microsoft.com/office/officeart/2005/8/layout/hProcess7"/>
    <dgm:cxn modelId="{1EDF0CC9-DC72-4C42-929D-26DEE03E7D2D}" type="presParOf" srcId="{492B9159-F3CD-48CE-A0DA-F4CAD5D5234D}" destId="{E9149113-7E7A-485F-915D-B72FB957ACEC}" srcOrd="0" destOrd="0" presId="urn:microsoft.com/office/officeart/2005/8/layout/hProcess7"/>
    <dgm:cxn modelId="{56BF5567-F74D-4FE2-85E6-4982754A9AD4}" type="presParOf" srcId="{492B9159-F3CD-48CE-A0DA-F4CAD5D5234D}" destId="{EEB4FE46-226E-44C8-8EDB-5D699F014612}" srcOrd="1" destOrd="0" presId="urn:microsoft.com/office/officeart/2005/8/layout/hProcess7"/>
    <dgm:cxn modelId="{99F13B9A-7C73-443A-8CF5-C94C6BFE4F6A}" type="presParOf" srcId="{492B9159-F3CD-48CE-A0DA-F4CAD5D5234D}" destId="{CB52D728-B19A-494B-B56F-065483492104}" srcOrd="2" destOrd="0" presId="urn:microsoft.com/office/officeart/2005/8/layout/hProcess7"/>
    <dgm:cxn modelId="{17514FF8-E13F-44E5-9C84-951523145254}" type="presParOf" srcId="{F7305A3E-CD4E-4CD5-BD31-CCBD0D65DECA}" destId="{B38353D6-477E-4D5D-A7AF-8983E2CD2EC8}" srcOrd="7" destOrd="0" presId="urn:microsoft.com/office/officeart/2005/8/layout/hProcess7"/>
    <dgm:cxn modelId="{114B5E93-BD6C-4F09-A5FA-E6511C5F0C11}" type="presParOf" srcId="{F7305A3E-CD4E-4CD5-BD31-CCBD0D65DECA}" destId="{A4B8CA94-BA55-47A8-9E67-1C2AF1177C1D}" srcOrd="8" destOrd="0" presId="urn:microsoft.com/office/officeart/2005/8/layout/hProcess7"/>
    <dgm:cxn modelId="{CB03C2BB-56A0-46ED-B398-7BB58F93FAC4}" type="presParOf" srcId="{A4B8CA94-BA55-47A8-9E67-1C2AF1177C1D}" destId="{BBF32FAE-8C5A-4FB4-86B2-ED28DAD6AF28}" srcOrd="0" destOrd="0" presId="urn:microsoft.com/office/officeart/2005/8/layout/hProcess7"/>
    <dgm:cxn modelId="{031CDAE0-9AD1-4D58-B914-F4D98E9C2756}" type="presParOf" srcId="{A4B8CA94-BA55-47A8-9E67-1C2AF1177C1D}" destId="{41DE9D8B-3447-4766-A307-F6948892AEBC}" srcOrd="1" destOrd="0" presId="urn:microsoft.com/office/officeart/2005/8/layout/hProcess7"/>
    <dgm:cxn modelId="{7E41886C-8505-4769-826D-4F0B06781CC2}" type="presParOf" srcId="{A4B8CA94-BA55-47A8-9E67-1C2AF1177C1D}" destId="{736D643A-9794-4CC4-B067-C9AB26922EFE}" srcOrd="2" destOrd="0" presId="urn:microsoft.com/office/officeart/2005/8/layout/hProcess7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E04CB1A-CE3A-4000-8350-B61BEA1454D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4A3279-666C-42A3-A32D-C2DDDE5B668E}">
      <dgm:prSet phldrT="[Текст]"/>
      <dgm:spPr/>
      <dgm:t>
        <a:bodyPr/>
        <a:lstStyle/>
        <a:p>
          <a:r>
            <a:rPr lang="ru-RU" dirty="0" smtClean="0"/>
            <a:t>25 октября – арест 13 членов Временного правительства</a:t>
          </a:r>
          <a:endParaRPr lang="ru-RU" dirty="0"/>
        </a:p>
      </dgm:t>
    </dgm:pt>
    <dgm:pt modelId="{2665B012-D1C0-43D1-9EF0-0885FA1A3A2A}" type="parTrans" cxnId="{30F69112-7966-42F6-8A55-24DFAF13DC45}">
      <dgm:prSet/>
      <dgm:spPr/>
      <dgm:t>
        <a:bodyPr/>
        <a:lstStyle/>
        <a:p>
          <a:endParaRPr lang="ru-RU"/>
        </a:p>
      </dgm:t>
    </dgm:pt>
    <dgm:pt modelId="{A8BEF5A0-C067-4C52-9D23-478536D957DC}" type="sibTrans" cxnId="{30F69112-7966-42F6-8A55-24DFAF13DC45}">
      <dgm:prSet/>
      <dgm:spPr/>
      <dgm:t>
        <a:bodyPr/>
        <a:lstStyle/>
        <a:p>
          <a:endParaRPr lang="ru-RU"/>
        </a:p>
      </dgm:t>
    </dgm:pt>
    <dgm:pt modelId="{D9E414AB-5861-4B0F-9DFA-212BE24E5367}">
      <dgm:prSet phldrT="[Текст]"/>
      <dgm:spPr/>
      <dgm:t>
        <a:bodyPr/>
        <a:lstStyle/>
        <a:p>
          <a:r>
            <a:rPr lang="ru-RU" dirty="0" smtClean="0"/>
            <a:t>Противники вооруженного восстания (меньшевики Ю.О. Мартов) покинули заседания</a:t>
          </a:r>
          <a:endParaRPr lang="ru-RU" dirty="0"/>
        </a:p>
      </dgm:t>
    </dgm:pt>
    <dgm:pt modelId="{E365D721-B7D5-4B84-B466-DA748C4267B4}" type="parTrans" cxnId="{AD64B1D5-AE48-46B8-A2B5-19C86BA5557C}">
      <dgm:prSet/>
      <dgm:spPr/>
      <dgm:t>
        <a:bodyPr/>
        <a:lstStyle/>
        <a:p>
          <a:endParaRPr lang="ru-RU"/>
        </a:p>
      </dgm:t>
    </dgm:pt>
    <dgm:pt modelId="{9FDBEE0E-0974-4E8D-9A58-DEDCA24DE043}" type="sibTrans" cxnId="{AD64B1D5-AE48-46B8-A2B5-19C86BA5557C}">
      <dgm:prSet/>
      <dgm:spPr/>
      <dgm:t>
        <a:bodyPr/>
        <a:lstStyle/>
        <a:p>
          <a:endParaRPr lang="ru-RU"/>
        </a:p>
      </dgm:t>
    </dgm:pt>
    <dgm:pt modelId="{D539BC27-3964-434D-BA47-D16D77BCAED5}">
      <dgm:prSet phldrT="[Текст]"/>
      <dgm:spPr/>
      <dgm:t>
        <a:bodyPr/>
        <a:lstStyle/>
        <a:p>
          <a:r>
            <a:rPr lang="ru-RU" dirty="0" smtClean="0"/>
            <a:t>26 октября – вопросы о мире и земле</a:t>
          </a:r>
          <a:endParaRPr lang="ru-RU" dirty="0"/>
        </a:p>
      </dgm:t>
    </dgm:pt>
    <dgm:pt modelId="{90F5D6F7-8F34-4FA9-A2DE-A298C5A991D4}" type="parTrans" cxnId="{B4C23AEB-C6AD-45C9-9ACC-E81C749768A0}">
      <dgm:prSet/>
      <dgm:spPr/>
      <dgm:t>
        <a:bodyPr/>
        <a:lstStyle/>
        <a:p>
          <a:endParaRPr lang="ru-RU"/>
        </a:p>
      </dgm:t>
    </dgm:pt>
    <dgm:pt modelId="{D5FC8B7C-09F5-4344-9FF4-15D669927BA6}" type="sibTrans" cxnId="{B4C23AEB-C6AD-45C9-9ACC-E81C749768A0}">
      <dgm:prSet/>
      <dgm:spPr/>
      <dgm:t>
        <a:bodyPr/>
        <a:lstStyle/>
        <a:p>
          <a:endParaRPr lang="ru-RU"/>
        </a:p>
      </dgm:t>
    </dgm:pt>
    <dgm:pt modelId="{4E1B2152-236E-485E-9992-6BBFA6693524}">
      <dgm:prSet phldrT="[Текст]"/>
      <dgm:spPr/>
      <dgm:t>
        <a:bodyPr/>
        <a:lstStyle/>
        <a:p>
          <a:r>
            <a:rPr lang="ru-RU" dirty="0" smtClean="0"/>
            <a:t>Первые декреты </a:t>
          </a:r>
          <a:r>
            <a:rPr lang="ru-RU" dirty="0" err="1" smtClean="0"/>
            <a:t>боольшевиков</a:t>
          </a:r>
          <a:endParaRPr lang="ru-RU" dirty="0"/>
        </a:p>
      </dgm:t>
    </dgm:pt>
    <dgm:pt modelId="{FD5E50E1-75DC-4222-B686-EF2C32E84715}" type="parTrans" cxnId="{D7370ADF-E396-43F7-AC98-D1D76DEC8012}">
      <dgm:prSet/>
      <dgm:spPr/>
      <dgm:t>
        <a:bodyPr/>
        <a:lstStyle/>
        <a:p>
          <a:endParaRPr lang="ru-RU"/>
        </a:p>
      </dgm:t>
    </dgm:pt>
    <dgm:pt modelId="{29A9103B-03D7-4219-89A6-1F80DAD6A18E}" type="sibTrans" cxnId="{D7370ADF-E396-43F7-AC98-D1D76DEC8012}">
      <dgm:prSet/>
      <dgm:spPr/>
      <dgm:t>
        <a:bodyPr/>
        <a:lstStyle/>
        <a:p>
          <a:endParaRPr lang="ru-RU"/>
        </a:p>
      </dgm:t>
    </dgm:pt>
    <dgm:pt modelId="{80D9214E-74F8-4ACC-8EEC-4A27299B7A78}" type="pres">
      <dgm:prSet presAssocID="{EE04CB1A-CE3A-4000-8350-B61BEA1454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131437-E7AB-4FDD-AC87-22CFFEE59589}" type="pres">
      <dgm:prSet presAssocID="{684A3279-666C-42A3-A32D-C2DDDE5B668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F032CD-1018-45C6-9D61-494ED3F56C27}" type="pres">
      <dgm:prSet presAssocID="{684A3279-666C-42A3-A32D-C2DDDE5B668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6A3035-B8D0-4B2D-A5F8-862BD9F63064}" type="pres">
      <dgm:prSet presAssocID="{D539BC27-3964-434D-BA47-D16D77BCAED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479BD7-58DF-40D7-90D9-BD4692B5F034}" type="pres">
      <dgm:prSet presAssocID="{D539BC27-3964-434D-BA47-D16D77BCAED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C23AEB-C6AD-45C9-9ACC-E81C749768A0}" srcId="{EE04CB1A-CE3A-4000-8350-B61BEA1454D9}" destId="{D539BC27-3964-434D-BA47-D16D77BCAED5}" srcOrd="1" destOrd="0" parTransId="{90F5D6F7-8F34-4FA9-A2DE-A298C5A991D4}" sibTransId="{D5FC8B7C-09F5-4344-9FF4-15D669927BA6}"/>
    <dgm:cxn modelId="{A097C6F1-BC89-4011-8C7D-170E4057179D}" type="presOf" srcId="{4E1B2152-236E-485E-9992-6BBFA6693524}" destId="{EA479BD7-58DF-40D7-90D9-BD4692B5F034}" srcOrd="0" destOrd="0" presId="urn:microsoft.com/office/officeart/2005/8/layout/vList2"/>
    <dgm:cxn modelId="{30F69112-7966-42F6-8A55-24DFAF13DC45}" srcId="{EE04CB1A-CE3A-4000-8350-B61BEA1454D9}" destId="{684A3279-666C-42A3-A32D-C2DDDE5B668E}" srcOrd="0" destOrd="0" parTransId="{2665B012-D1C0-43D1-9EF0-0885FA1A3A2A}" sibTransId="{A8BEF5A0-C067-4C52-9D23-478536D957DC}"/>
    <dgm:cxn modelId="{12A9A11C-C963-4DF9-B005-B6A6D8481D80}" type="presOf" srcId="{D9E414AB-5861-4B0F-9DFA-212BE24E5367}" destId="{F2F032CD-1018-45C6-9D61-494ED3F56C27}" srcOrd="0" destOrd="0" presId="urn:microsoft.com/office/officeart/2005/8/layout/vList2"/>
    <dgm:cxn modelId="{4634B6EC-68EB-4ACA-8AE6-E95BDDABF436}" type="presOf" srcId="{684A3279-666C-42A3-A32D-C2DDDE5B668E}" destId="{5E131437-E7AB-4FDD-AC87-22CFFEE59589}" srcOrd="0" destOrd="0" presId="urn:microsoft.com/office/officeart/2005/8/layout/vList2"/>
    <dgm:cxn modelId="{AD64B1D5-AE48-46B8-A2B5-19C86BA5557C}" srcId="{684A3279-666C-42A3-A32D-C2DDDE5B668E}" destId="{D9E414AB-5861-4B0F-9DFA-212BE24E5367}" srcOrd="0" destOrd="0" parTransId="{E365D721-B7D5-4B84-B466-DA748C4267B4}" sibTransId="{9FDBEE0E-0974-4E8D-9A58-DEDCA24DE043}"/>
    <dgm:cxn modelId="{D7370ADF-E396-43F7-AC98-D1D76DEC8012}" srcId="{D539BC27-3964-434D-BA47-D16D77BCAED5}" destId="{4E1B2152-236E-485E-9992-6BBFA6693524}" srcOrd="0" destOrd="0" parTransId="{FD5E50E1-75DC-4222-B686-EF2C32E84715}" sibTransId="{29A9103B-03D7-4219-89A6-1F80DAD6A18E}"/>
    <dgm:cxn modelId="{6864882D-CCD8-4190-873D-591976359035}" type="presOf" srcId="{D539BC27-3964-434D-BA47-D16D77BCAED5}" destId="{DE6A3035-B8D0-4B2D-A5F8-862BD9F63064}" srcOrd="0" destOrd="0" presId="urn:microsoft.com/office/officeart/2005/8/layout/vList2"/>
    <dgm:cxn modelId="{7511C3C4-D8BF-45C0-8D13-E075225125DF}" type="presOf" srcId="{EE04CB1A-CE3A-4000-8350-B61BEA1454D9}" destId="{80D9214E-74F8-4ACC-8EEC-4A27299B7A78}" srcOrd="0" destOrd="0" presId="urn:microsoft.com/office/officeart/2005/8/layout/vList2"/>
    <dgm:cxn modelId="{CA9471A2-7C0C-4581-826E-FA9242B935DF}" type="presParOf" srcId="{80D9214E-74F8-4ACC-8EEC-4A27299B7A78}" destId="{5E131437-E7AB-4FDD-AC87-22CFFEE59589}" srcOrd="0" destOrd="0" presId="urn:microsoft.com/office/officeart/2005/8/layout/vList2"/>
    <dgm:cxn modelId="{BCA691A0-13E7-408D-B6CA-B0D60EC0A8AC}" type="presParOf" srcId="{80D9214E-74F8-4ACC-8EEC-4A27299B7A78}" destId="{F2F032CD-1018-45C6-9D61-494ED3F56C27}" srcOrd="1" destOrd="0" presId="urn:microsoft.com/office/officeart/2005/8/layout/vList2"/>
    <dgm:cxn modelId="{10B96B1B-3953-4DA4-B17A-FF4323E31BFC}" type="presParOf" srcId="{80D9214E-74F8-4ACC-8EEC-4A27299B7A78}" destId="{DE6A3035-B8D0-4B2D-A5F8-862BD9F63064}" srcOrd="2" destOrd="0" presId="urn:microsoft.com/office/officeart/2005/8/layout/vList2"/>
    <dgm:cxn modelId="{D3293142-16F6-4FFF-8870-C34DA60F944E}" type="presParOf" srcId="{80D9214E-74F8-4ACC-8EEC-4A27299B7A78}" destId="{EA479BD7-58DF-40D7-90D9-BD4692B5F034}" srcOrd="3" destOrd="0" presId="urn:microsoft.com/office/officeart/2005/8/layout/vList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87CCD55-FDE8-4A39-A504-111DCA05E6E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CDA693D0-8656-42EB-B33B-AC54EC4A7B32}">
      <dgm:prSet phldrT="[Текст]"/>
      <dgm:spPr/>
      <dgm:t>
        <a:bodyPr/>
        <a:lstStyle/>
        <a:p>
          <a:r>
            <a:rPr lang="ru-RU" dirty="0" smtClean="0"/>
            <a:t>Высший орган власти – Съезд Советов</a:t>
          </a:r>
          <a:endParaRPr lang="ru-RU" dirty="0"/>
        </a:p>
      </dgm:t>
    </dgm:pt>
    <dgm:pt modelId="{9920AC22-929E-4E14-B8FC-0B0C93389C4B}" type="parTrans" cxnId="{F49BF136-1A57-42D7-BEC7-F7E8222A15C4}">
      <dgm:prSet/>
      <dgm:spPr/>
      <dgm:t>
        <a:bodyPr/>
        <a:lstStyle/>
        <a:p>
          <a:endParaRPr lang="ru-RU"/>
        </a:p>
      </dgm:t>
    </dgm:pt>
    <dgm:pt modelId="{F2BE549C-0327-4FE3-B997-0F62B3CE6D14}" type="sibTrans" cxnId="{F49BF136-1A57-42D7-BEC7-F7E8222A15C4}">
      <dgm:prSet/>
      <dgm:spPr/>
      <dgm:t>
        <a:bodyPr/>
        <a:lstStyle/>
        <a:p>
          <a:endParaRPr lang="ru-RU"/>
        </a:p>
      </dgm:t>
    </dgm:pt>
    <dgm:pt modelId="{E19EF3E1-9537-4620-8A77-4252579ED06D}">
      <dgm:prSet phldrT="[Текст]"/>
      <dgm:spPr/>
      <dgm:t>
        <a:bodyPr/>
        <a:lstStyle/>
        <a:p>
          <a:r>
            <a:rPr lang="ru-RU" dirty="0" smtClean="0"/>
            <a:t>В перерывах между съездами – ВЦИК. Исполнительная власть - СНК</a:t>
          </a:r>
          <a:endParaRPr lang="ru-RU" dirty="0"/>
        </a:p>
      </dgm:t>
    </dgm:pt>
    <dgm:pt modelId="{600BA9C2-F661-4749-95A8-9E5D381472CC}" type="parTrans" cxnId="{7A53FABE-B86C-4EF5-B735-40BD865E5578}">
      <dgm:prSet/>
      <dgm:spPr/>
      <dgm:t>
        <a:bodyPr/>
        <a:lstStyle/>
        <a:p>
          <a:endParaRPr lang="ru-RU"/>
        </a:p>
      </dgm:t>
    </dgm:pt>
    <dgm:pt modelId="{BF066226-6333-4A9A-A7D0-E11C3EE0F74B}" type="sibTrans" cxnId="{7A53FABE-B86C-4EF5-B735-40BD865E5578}">
      <dgm:prSet/>
      <dgm:spPr/>
      <dgm:t>
        <a:bodyPr/>
        <a:lstStyle/>
        <a:p>
          <a:endParaRPr lang="ru-RU"/>
        </a:p>
      </dgm:t>
    </dgm:pt>
    <dgm:pt modelId="{61BEA4D5-348C-44EF-8F24-96DEBA7FF037}">
      <dgm:prSet phldrT="[Текст]"/>
      <dgm:spPr/>
      <dgm:t>
        <a:bodyPr/>
        <a:lstStyle/>
        <a:p>
          <a:r>
            <a:rPr lang="ru-RU" dirty="0" smtClean="0"/>
            <a:t>ВСНХ -  Высший совет народного хозяйства  для организации экономической жизни. На местах - Совнархозы</a:t>
          </a:r>
          <a:endParaRPr lang="ru-RU" dirty="0"/>
        </a:p>
      </dgm:t>
    </dgm:pt>
    <dgm:pt modelId="{A769F2BB-2F49-4E57-98D5-8CB288FA104A}" type="parTrans" cxnId="{91906181-23CD-4052-B91D-F2F6117607A4}">
      <dgm:prSet/>
      <dgm:spPr/>
      <dgm:t>
        <a:bodyPr/>
        <a:lstStyle/>
        <a:p>
          <a:endParaRPr lang="ru-RU"/>
        </a:p>
      </dgm:t>
    </dgm:pt>
    <dgm:pt modelId="{BA3B73C2-9B0C-4A36-846E-E557373D3472}" type="sibTrans" cxnId="{91906181-23CD-4052-B91D-F2F6117607A4}">
      <dgm:prSet/>
      <dgm:spPr/>
      <dgm:t>
        <a:bodyPr/>
        <a:lstStyle/>
        <a:p>
          <a:endParaRPr lang="ru-RU"/>
        </a:p>
      </dgm:t>
    </dgm:pt>
    <dgm:pt modelId="{B69E8AD4-E593-40B4-862B-FCFCA1F810B0}" type="pres">
      <dgm:prSet presAssocID="{087CCD55-FDE8-4A39-A504-111DCA05E6E7}" presName="compositeShape" presStyleCnt="0">
        <dgm:presLayoutVars>
          <dgm:dir/>
          <dgm:resizeHandles/>
        </dgm:presLayoutVars>
      </dgm:prSet>
      <dgm:spPr/>
    </dgm:pt>
    <dgm:pt modelId="{B5F79B56-87E3-4F1E-854A-E87E74B1EF0C}" type="pres">
      <dgm:prSet presAssocID="{087CCD55-FDE8-4A39-A504-111DCA05E6E7}" presName="pyramid" presStyleLbl="node1" presStyleIdx="0" presStyleCnt="1"/>
      <dgm:spPr/>
    </dgm:pt>
    <dgm:pt modelId="{5414EAD0-5DC2-4793-ABE3-69EBB3BBC613}" type="pres">
      <dgm:prSet presAssocID="{087CCD55-FDE8-4A39-A504-111DCA05E6E7}" presName="theList" presStyleCnt="0"/>
      <dgm:spPr/>
    </dgm:pt>
    <dgm:pt modelId="{C2C1AE52-D518-4BB7-B249-988DC8F19E76}" type="pres">
      <dgm:prSet presAssocID="{CDA693D0-8656-42EB-B33B-AC54EC4A7B32}" presName="aNode" presStyleLbl="fgAcc1" presStyleIdx="0" presStyleCnt="3" custScaleX="1324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89705-E82E-43CE-B87A-54B69A0FCE24}" type="pres">
      <dgm:prSet presAssocID="{CDA693D0-8656-42EB-B33B-AC54EC4A7B32}" presName="aSpace" presStyleCnt="0"/>
      <dgm:spPr/>
    </dgm:pt>
    <dgm:pt modelId="{7E02910A-4D71-46DE-AA6C-3CB9B15D323F}" type="pres">
      <dgm:prSet presAssocID="{E19EF3E1-9537-4620-8A77-4252579ED06D}" presName="aNode" presStyleLbl="fgAcc1" presStyleIdx="1" presStyleCnt="3" custScaleX="147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F04F26-666E-4A72-B1AF-727303620976}" type="pres">
      <dgm:prSet presAssocID="{E19EF3E1-9537-4620-8A77-4252579ED06D}" presName="aSpace" presStyleCnt="0"/>
      <dgm:spPr/>
    </dgm:pt>
    <dgm:pt modelId="{9F9AD291-9FA6-4E3D-AC64-BE811127A3AE}" type="pres">
      <dgm:prSet presAssocID="{61BEA4D5-348C-44EF-8F24-96DEBA7FF037}" presName="aNode" presStyleLbl="fgAcc1" presStyleIdx="2" presStyleCnt="3" custScaleX="148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86EB5-0DA6-433D-9953-1BDF68BA1D16}" type="pres">
      <dgm:prSet presAssocID="{61BEA4D5-348C-44EF-8F24-96DEBA7FF037}" presName="aSpace" presStyleCnt="0"/>
      <dgm:spPr/>
    </dgm:pt>
  </dgm:ptLst>
  <dgm:cxnLst>
    <dgm:cxn modelId="{3C3A7317-03BA-4E3E-92A9-94391659E415}" type="presOf" srcId="{E19EF3E1-9537-4620-8A77-4252579ED06D}" destId="{7E02910A-4D71-46DE-AA6C-3CB9B15D323F}" srcOrd="0" destOrd="0" presId="urn:microsoft.com/office/officeart/2005/8/layout/pyramid2"/>
    <dgm:cxn modelId="{7A53FABE-B86C-4EF5-B735-40BD865E5578}" srcId="{087CCD55-FDE8-4A39-A504-111DCA05E6E7}" destId="{E19EF3E1-9537-4620-8A77-4252579ED06D}" srcOrd="1" destOrd="0" parTransId="{600BA9C2-F661-4749-95A8-9E5D381472CC}" sibTransId="{BF066226-6333-4A9A-A7D0-E11C3EE0F74B}"/>
    <dgm:cxn modelId="{12525FA1-10CF-40EF-AC2C-4C9209B2A3D9}" type="presOf" srcId="{CDA693D0-8656-42EB-B33B-AC54EC4A7B32}" destId="{C2C1AE52-D518-4BB7-B249-988DC8F19E76}" srcOrd="0" destOrd="0" presId="urn:microsoft.com/office/officeart/2005/8/layout/pyramid2"/>
    <dgm:cxn modelId="{E507F041-722F-4DE8-942C-D83865F1786E}" type="presOf" srcId="{61BEA4D5-348C-44EF-8F24-96DEBA7FF037}" destId="{9F9AD291-9FA6-4E3D-AC64-BE811127A3AE}" srcOrd="0" destOrd="0" presId="urn:microsoft.com/office/officeart/2005/8/layout/pyramid2"/>
    <dgm:cxn modelId="{EC721C95-6CF1-4ABC-9902-E8976BD9D91A}" type="presOf" srcId="{087CCD55-FDE8-4A39-A504-111DCA05E6E7}" destId="{B69E8AD4-E593-40B4-862B-FCFCA1F810B0}" srcOrd="0" destOrd="0" presId="urn:microsoft.com/office/officeart/2005/8/layout/pyramid2"/>
    <dgm:cxn modelId="{91906181-23CD-4052-B91D-F2F6117607A4}" srcId="{087CCD55-FDE8-4A39-A504-111DCA05E6E7}" destId="{61BEA4D5-348C-44EF-8F24-96DEBA7FF037}" srcOrd="2" destOrd="0" parTransId="{A769F2BB-2F49-4E57-98D5-8CB288FA104A}" sibTransId="{BA3B73C2-9B0C-4A36-846E-E557373D3472}"/>
    <dgm:cxn modelId="{F49BF136-1A57-42D7-BEC7-F7E8222A15C4}" srcId="{087CCD55-FDE8-4A39-A504-111DCA05E6E7}" destId="{CDA693D0-8656-42EB-B33B-AC54EC4A7B32}" srcOrd="0" destOrd="0" parTransId="{9920AC22-929E-4E14-B8FC-0B0C93389C4B}" sibTransId="{F2BE549C-0327-4FE3-B997-0F62B3CE6D14}"/>
    <dgm:cxn modelId="{6E726240-666F-43FE-9A06-B7068CD3F902}" type="presParOf" srcId="{B69E8AD4-E593-40B4-862B-FCFCA1F810B0}" destId="{B5F79B56-87E3-4F1E-854A-E87E74B1EF0C}" srcOrd="0" destOrd="0" presId="urn:microsoft.com/office/officeart/2005/8/layout/pyramid2"/>
    <dgm:cxn modelId="{5329615B-7A67-49E2-9E66-32D670956F66}" type="presParOf" srcId="{B69E8AD4-E593-40B4-862B-FCFCA1F810B0}" destId="{5414EAD0-5DC2-4793-ABE3-69EBB3BBC613}" srcOrd="1" destOrd="0" presId="urn:microsoft.com/office/officeart/2005/8/layout/pyramid2"/>
    <dgm:cxn modelId="{83D0F8BD-7164-4242-B961-1C1452268975}" type="presParOf" srcId="{5414EAD0-5DC2-4793-ABE3-69EBB3BBC613}" destId="{C2C1AE52-D518-4BB7-B249-988DC8F19E76}" srcOrd="0" destOrd="0" presId="urn:microsoft.com/office/officeart/2005/8/layout/pyramid2"/>
    <dgm:cxn modelId="{F1218117-D005-4348-9B5F-E8AD6246E601}" type="presParOf" srcId="{5414EAD0-5DC2-4793-ABE3-69EBB3BBC613}" destId="{34289705-E82E-43CE-B87A-54B69A0FCE24}" srcOrd="1" destOrd="0" presId="urn:microsoft.com/office/officeart/2005/8/layout/pyramid2"/>
    <dgm:cxn modelId="{6C1E6F36-1F98-4E83-9600-CCBD39175F1F}" type="presParOf" srcId="{5414EAD0-5DC2-4793-ABE3-69EBB3BBC613}" destId="{7E02910A-4D71-46DE-AA6C-3CB9B15D323F}" srcOrd="2" destOrd="0" presId="urn:microsoft.com/office/officeart/2005/8/layout/pyramid2"/>
    <dgm:cxn modelId="{F3DA91A6-6D7C-49D4-A325-9EE41B5EE319}" type="presParOf" srcId="{5414EAD0-5DC2-4793-ABE3-69EBB3BBC613}" destId="{14F04F26-666E-4A72-B1AF-727303620976}" srcOrd="3" destOrd="0" presId="urn:microsoft.com/office/officeart/2005/8/layout/pyramid2"/>
    <dgm:cxn modelId="{4395448B-6962-4079-8CC8-19DF5DCA4A13}" type="presParOf" srcId="{5414EAD0-5DC2-4793-ABE3-69EBB3BBC613}" destId="{9F9AD291-9FA6-4E3D-AC64-BE811127A3AE}" srcOrd="4" destOrd="0" presId="urn:microsoft.com/office/officeart/2005/8/layout/pyramid2"/>
    <dgm:cxn modelId="{B444CDCD-0C0A-4817-B9EC-526FD1A7CD57}" type="presParOf" srcId="{5414EAD0-5DC2-4793-ABE3-69EBB3BBC613}" destId="{4EE86EB5-0DA6-433D-9953-1BDF68BA1D16}" srcOrd="5" destOrd="0" presId="urn:microsoft.com/office/officeart/2005/8/layout/pyramid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87CCD55-FDE8-4A39-A504-111DCA05E6E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CDA693D0-8656-42EB-B33B-AC54EC4A7B32}">
      <dgm:prSet phldrT="[Текст]" custT="1"/>
      <dgm:spPr/>
      <dgm:t>
        <a:bodyPr/>
        <a:lstStyle/>
        <a:p>
          <a:r>
            <a:rPr lang="ru-RU" sz="3600" dirty="0" smtClean="0"/>
            <a:t>1917 год - Милиция</a:t>
          </a:r>
          <a:endParaRPr lang="ru-RU" sz="3600" dirty="0"/>
        </a:p>
      </dgm:t>
    </dgm:pt>
    <dgm:pt modelId="{9920AC22-929E-4E14-B8FC-0B0C93389C4B}" type="parTrans" cxnId="{F49BF136-1A57-42D7-BEC7-F7E8222A15C4}">
      <dgm:prSet/>
      <dgm:spPr/>
      <dgm:t>
        <a:bodyPr/>
        <a:lstStyle/>
        <a:p>
          <a:endParaRPr lang="ru-RU"/>
        </a:p>
      </dgm:t>
    </dgm:pt>
    <dgm:pt modelId="{F2BE549C-0327-4FE3-B997-0F62B3CE6D14}" type="sibTrans" cxnId="{F49BF136-1A57-42D7-BEC7-F7E8222A15C4}">
      <dgm:prSet/>
      <dgm:spPr/>
      <dgm:t>
        <a:bodyPr/>
        <a:lstStyle/>
        <a:p>
          <a:endParaRPr lang="ru-RU"/>
        </a:p>
      </dgm:t>
    </dgm:pt>
    <dgm:pt modelId="{E19EF3E1-9537-4620-8A77-4252579ED06D}">
      <dgm:prSet phldrT="[Текст]"/>
      <dgm:spPr/>
      <dgm:t>
        <a:bodyPr/>
        <a:lstStyle/>
        <a:p>
          <a:r>
            <a:rPr lang="ru-RU" dirty="0" smtClean="0"/>
            <a:t>Всероссийская чрезвычайная комиссия по борьбе с контрреволюцией и саботажем (ВЧК) во главе с Ф. Дзержинским</a:t>
          </a:r>
          <a:endParaRPr lang="ru-RU" dirty="0"/>
        </a:p>
      </dgm:t>
    </dgm:pt>
    <dgm:pt modelId="{600BA9C2-F661-4749-95A8-9E5D381472CC}" type="parTrans" cxnId="{7A53FABE-B86C-4EF5-B735-40BD865E5578}">
      <dgm:prSet/>
      <dgm:spPr/>
      <dgm:t>
        <a:bodyPr/>
        <a:lstStyle/>
        <a:p>
          <a:endParaRPr lang="ru-RU"/>
        </a:p>
      </dgm:t>
    </dgm:pt>
    <dgm:pt modelId="{BF066226-6333-4A9A-A7D0-E11C3EE0F74B}" type="sibTrans" cxnId="{7A53FABE-B86C-4EF5-B735-40BD865E5578}">
      <dgm:prSet/>
      <dgm:spPr/>
      <dgm:t>
        <a:bodyPr/>
        <a:lstStyle/>
        <a:p>
          <a:endParaRPr lang="ru-RU"/>
        </a:p>
      </dgm:t>
    </dgm:pt>
    <dgm:pt modelId="{61BEA4D5-348C-44EF-8F24-96DEBA7FF037}">
      <dgm:prSet phldrT="[Текст]"/>
      <dgm:spPr/>
      <dgm:t>
        <a:bodyPr/>
        <a:lstStyle/>
        <a:p>
          <a:r>
            <a:rPr lang="ru-RU" dirty="0" smtClean="0"/>
            <a:t>Местные (общие) суды и </a:t>
          </a:r>
          <a:r>
            <a:rPr lang="ru-RU" smtClean="0"/>
            <a:t>революционные трибуналы</a:t>
          </a:r>
          <a:endParaRPr lang="ru-RU" dirty="0"/>
        </a:p>
      </dgm:t>
    </dgm:pt>
    <dgm:pt modelId="{A769F2BB-2F49-4E57-98D5-8CB288FA104A}" type="parTrans" cxnId="{91906181-23CD-4052-B91D-F2F6117607A4}">
      <dgm:prSet/>
      <dgm:spPr/>
      <dgm:t>
        <a:bodyPr/>
        <a:lstStyle/>
        <a:p>
          <a:endParaRPr lang="ru-RU"/>
        </a:p>
      </dgm:t>
    </dgm:pt>
    <dgm:pt modelId="{BA3B73C2-9B0C-4A36-846E-E557373D3472}" type="sibTrans" cxnId="{91906181-23CD-4052-B91D-F2F6117607A4}">
      <dgm:prSet/>
      <dgm:spPr/>
      <dgm:t>
        <a:bodyPr/>
        <a:lstStyle/>
        <a:p>
          <a:endParaRPr lang="ru-RU"/>
        </a:p>
      </dgm:t>
    </dgm:pt>
    <dgm:pt modelId="{B69E8AD4-E593-40B4-862B-FCFCA1F810B0}" type="pres">
      <dgm:prSet presAssocID="{087CCD55-FDE8-4A39-A504-111DCA05E6E7}" presName="compositeShape" presStyleCnt="0">
        <dgm:presLayoutVars>
          <dgm:dir/>
          <dgm:resizeHandles/>
        </dgm:presLayoutVars>
      </dgm:prSet>
      <dgm:spPr/>
    </dgm:pt>
    <dgm:pt modelId="{B5F79B56-87E3-4F1E-854A-E87E74B1EF0C}" type="pres">
      <dgm:prSet presAssocID="{087CCD55-FDE8-4A39-A504-111DCA05E6E7}" presName="pyramid" presStyleLbl="node1" presStyleIdx="0" presStyleCnt="1"/>
      <dgm:spPr/>
    </dgm:pt>
    <dgm:pt modelId="{5414EAD0-5DC2-4793-ABE3-69EBB3BBC613}" type="pres">
      <dgm:prSet presAssocID="{087CCD55-FDE8-4A39-A504-111DCA05E6E7}" presName="theList" presStyleCnt="0"/>
      <dgm:spPr/>
    </dgm:pt>
    <dgm:pt modelId="{C2C1AE52-D518-4BB7-B249-988DC8F19E76}" type="pres">
      <dgm:prSet presAssocID="{CDA693D0-8656-42EB-B33B-AC54EC4A7B32}" presName="aNode" presStyleLbl="fgAcc1" presStyleIdx="0" presStyleCnt="3" custScaleX="1324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89705-E82E-43CE-B87A-54B69A0FCE24}" type="pres">
      <dgm:prSet presAssocID="{CDA693D0-8656-42EB-B33B-AC54EC4A7B32}" presName="aSpace" presStyleCnt="0"/>
      <dgm:spPr/>
    </dgm:pt>
    <dgm:pt modelId="{7E02910A-4D71-46DE-AA6C-3CB9B15D323F}" type="pres">
      <dgm:prSet presAssocID="{E19EF3E1-9537-4620-8A77-4252579ED06D}" presName="aNode" presStyleLbl="fgAcc1" presStyleIdx="1" presStyleCnt="3" custScaleX="147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F04F26-666E-4A72-B1AF-727303620976}" type="pres">
      <dgm:prSet presAssocID="{E19EF3E1-9537-4620-8A77-4252579ED06D}" presName="aSpace" presStyleCnt="0"/>
      <dgm:spPr/>
    </dgm:pt>
    <dgm:pt modelId="{9F9AD291-9FA6-4E3D-AC64-BE811127A3AE}" type="pres">
      <dgm:prSet presAssocID="{61BEA4D5-348C-44EF-8F24-96DEBA7FF037}" presName="aNode" presStyleLbl="fgAcc1" presStyleIdx="2" presStyleCnt="3" custScaleX="148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86EB5-0DA6-433D-9953-1BDF68BA1D16}" type="pres">
      <dgm:prSet presAssocID="{61BEA4D5-348C-44EF-8F24-96DEBA7FF037}" presName="aSpace" presStyleCnt="0"/>
      <dgm:spPr/>
    </dgm:pt>
  </dgm:ptLst>
  <dgm:cxnLst>
    <dgm:cxn modelId="{CD42DCCB-1D30-4936-BB05-FD9E0BC1217A}" type="presOf" srcId="{CDA693D0-8656-42EB-B33B-AC54EC4A7B32}" destId="{C2C1AE52-D518-4BB7-B249-988DC8F19E76}" srcOrd="0" destOrd="0" presId="urn:microsoft.com/office/officeart/2005/8/layout/pyramid2"/>
    <dgm:cxn modelId="{0B60E1AC-2C04-4779-8911-5978EDEA93D0}" type="presOf" srcId="{E19EF3E1-9537-4620-8A77-4252579ED06D}" destId="{7E02910A-4D71-46DE-AA6C-3CB9B15D323F}" srcOrd="0" destOrd="0" presId="urn:microsoft.com/office/officeart/2005/8/layout/pyramid2"/>
    <dgm:cxn modelId="{7A53FABE-B86C-4EF5-B735-40BD865E5578}" srcId="{087CCD55-FDE8-4A39-A504-111DCA05E6E7}" destId="{E19EF3E1-9537-4620-8A77-4252579ED06D}" srcOrd="1" destOrd="0" parTransId="{600BA9C2-F661-4749-95A8-9E5D381472CC}" sibTransId="{BF066226-6333-4A9A-A7D0-E11C3EE0F74B}"/>
    <dgm:cxn modelId="{582C9F08-CE7D-4EEF-81BE-564D0FACDCE1}" type="presOf" srcId="{087CCD55-FDE8-4A39-A504-111DCA05E6E7}" destId="{B69E8AD4-E593-40B4-862B-FCFCA1F810B0}" srcOrd="0" destOrd="0" presId="urn:microsoft.com/office/officeart/2005/8/layout/pyramid2"/>
    <dgm:cxn modelId="{F0BA37FB-5F63-46E4-90EF-52DC7E406FCC}" type="presOf" srcId="{61BEA4D5-348C-44EF-8F24-96DEBA7FF037}" destId="{9F9AD291-9FA6-4E3D-AC64-BE811127A3AE}" srcOrd="0" destOrd="0" presId="urn:microsoft.com/office/officeart/2005/8/layout/pyramid2"/>
    <dgm:cxn modelId="{91906181-23CD-4052-B91D-F2F6117607A4}" srcId="{087CCD55-FDE8-4A39-A504-111DCA05E6E7}" destId="{61BEA4D5-348C-44EF-8F24-96DEBA7FF037}" srcOrd="2" destOrd="0" parTransId="{A769F2BB-2F49-4E57-98D5-8CB288FA104A}" sibTransId="{BA3B73C2-9B0C-4A36-846E-E557373D3472}"/>
    <dgm:cxn modelId="{F49BF136-1A57-42D7-BEC7-F7E8222A15C4}" srcId="{087CCD55-FDE8-4A39-A504-111DCA05E6E7}" destId="{CDA693D0-8656-42EB-B33B-AC54EC4A7B32}" srcOrd="0" destOrd="0" parTransId="{9920AC22-929E-4E14-B8FC-0B0C93389C4B}" sibTransId="{F2BE549C-0327-4FE3-B997-0F62B3CE6D14}"/>
    <dgm:cxn modelId="{6CF2FD03-BEB9-47B5-BEC4-3065A31CEA45}" type="presParOf" srcId="{B69E8AD4-E593-40B4-862B-FCFCA1F810B0}" destId="{B5F79B56-87E3-4F1E-854A-E87E74B1EF0C}" srcOrd="0" destOrd="0" presId="urn:microsoft.com/office/officeart/2005/8/layout/pyramid2"/>
    <dgm:cxn modelId="{4C0158AC-4FC7-48B0-A070-E7C1D390D178}" type="presParOf" srcId="{B69E8AD4-E593-40B4-862B-FCFCA1F810B0}" destId="{5414EAD0-5DC2-4793-ABE3-69EBB3BBC613}" srcOrd="1" destOrd="0" presId="urn:microsoft.com/office/officeart/2005/8/layout/pyramid2"/>
    <dgm:cxn modelId="{B9E564A1-A087-4FE2-A47E-0605450A614F}" type="presParOf" srcId="{5414EAD0-5DC2-4793-ABE3-69EBB3BBC613}" destId="{C2C1AE52-D518-4BB7-B249-988DC8F19E76}" srcOrd="0" destOrd="0" presId="urn:microsoft.com/office/officeart/2005/8/layout/pyramid2"/>
    <dgm:cxn modelId="{A396DA21-3FC9-4BE6-B060-448E386A9764}" type="presParOf" srcId="{5414EAD0-5DC2-4793-ABE3-69EBB3BBC613}" destId="{34289705-E82E-43CE-B87A-54B69A0FCE24}" srcOrd="1" destOrd="0" presId="urn:microsoft.com/office/officeart/2005/8/layout/pyramid2"/>
    <dgm:cxn modelId="{DAABC6CE-538F-4B76-9BF3-E920CA6A70DA}" type="presParOf" srcId="{5414EAD0-5DC2-4793-ABE3-69EBB3BBC613}" destId="{7E02910A-4D71-46DE-AA6C-3CB9B15D323F}" srcOrd="2" destOrd="0" presId="urn:microsoft.com/office/officeart/2005/8/layout/pyramid2"/>
    <dgm:cxn modelId="{B767CA38-B945-4EEB-AEEA-B702FF13B799}" type="presParOf" srcId="{5414EAD0-5DC2-4793-ABE3-69EBB3BBC613}" destId="{14F04F26-666E-4A72-B1AF-727303620976}" srcOrd="3" destOrd="0" presId="urn:microsoft.com/office/officeart/2005/8/layout/pyramid2"/>
    <dgm:cxn modelId="{E8C135D4-38A4-46B2-9907-48F2E860B96D}" type="presParOf" srcId="{5414EAD0-5DC2-4793-ABE3-69EBB3BBC613}" destId="{9F9AD291-9FA6-4E3D-AC64-BE811127A3AE}" srcOrd="4" destOrd="0" presId="urn:microsoft.com/office/officeart/2005/8/layout/pyramid2"/>
    <dgm:cxn modelId="{DC8C1043-6D46-4566-8334-B593AD1322E9}" type="presParOf" srcId="{5414EAD0-5DC2-4793-ABE3-69EBB3BBC613}" destId="{4EE86EB5-0DA6-433D-9953-1BDF68BA1D16}" srcOrd="5" destOrd="0" presId="urn:microsoft.com/office/officeart/2005/8/layout/pyramid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B3FBD3-52C6-4161-9C85-649AE736A66E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179DB30-5D47-42A4-AD4B-24E99DF4ED22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27 февраля  - перерастание всеобщей стачки в стихийное восстание в Петрограде</a:t>
          </a:r>
          <a:endParaRPr lang="ru-RU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6DA1145-993F-40B4-96E6-2CF9E0030578}" type="parTrans" cxnId="{F5A523B5-7D72-4050-8FCA-7DFFE31FD2BA}">
      <dgm:prSet/>
      <dgm:spPr/>
      <dgm:t>
        <a:bodyPr/>
        <a:lstStyle/>
        <a:p>
          <a:endParaRPr lang="ru-RU"/>
        </a:p>
      </dgm:t>
    </dgm:pt>
    <dgm:pt modelId="{538432CD-398D-4E6B-87B9-0FDB3CCF3EB9}" type="sibTrans" cxnId="{F5A523B5-7D72-4050-8FCA-7DFFE31FD2BA}">
      <dgm:prSet/>
      <dgm:spPr/>
      <dgm:t>
        <a:bodyPr/>
        <a:lstStyle/>
        <a:p>
          <a:endParaRPr lang="ru-RU"/>
        </a:p>
      </dgm:t>
    </dgm:pt>
    <dgm:pt modelId="{2D4B7444-2860-43B2-ABBC-B0AC62314DB2}" type="pres">
      <dgm:prSet presAssocID="{BFB3FBD3-52C6-4161-9C85-649AE736A6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36532F-70AB-4533-9DCF-ED72926BE7C4}" type="pres">
      <dgm:prSet presAssocID="{F179DB30-5D47-42A4-AD4B-24E99DF4ED22}" presName="parentText" presStyleLbl="node1" presStyleIdx="0" presStyleCnt="1" custLinFactY="4045" custLinFactNeighborX="23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A523B5-7D72-4050-8FCA-7DFFE31FD2BA}" srcId="{BFB3FBD3-52C6-4161-9C85-649AE736A66E}" destId="{F179DB30-5D47-42A4-AD4B-24E99DF4ED22}" srcOrd="0" destOrd="0" parTransId="{F6DA1145-993F-40B4-96E6-2CF9E0030578}" sibTransId="{538432CD-398D-4E6B-87B9-0FDB3CCF3EB9}"/>
    <dgm:cxn modelId="{768ABF2F-1637-47BF-AF17-F6D695F648AC}" type="presOf" srcId="{F179DB30-5D47-42A4-AD4B-24E99DF4ED22}" destId="{4536532F-70AB-4533-9DCF-ED72926BE7C4}" srcOrd="0" destOrd="0" presId="urn:microsoft.com/office/officeart/2005/8/layout/vList2"/>
    <dgm:cxn modelId="{34227EF7-C669-4EC8-B290-152417E93822}" type="presOf" srcId="{BFB3FBD3-52C6-4161-9C85-649AE736A66E}" destId="{2D4B7444-2860-43B2-ABBC-B0AC62314DB2}" srcOrd="0" destOrd="0" presId="urn:microsoft.com/office/officeart/2005/8/layout/vList2"/>
    <dgm:cxn modelId="{3090B6E8-6224-41F9-9054-01FC9B840876}" type="presParOf" srcId="{2D4B7444-2860-43B2-ABBC-B0AC62314DB2}" destId="{4536532F-70AB-4533-9DCF-ED72926BE7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8D3856-C426-43A2-B3C2-8DAE1C35D1E1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55B878D-43E5-4E1D-AFFE-2E0F39B8979D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Солдаты уравнивались в гражданских правах с офицерами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789CF7C1-60EF-49E0-A9BC-CB2C337B84C2}" type="parTrans" cxnId="{F6183504-A0CC-4C82-89D7-1481B0AB65AC}">
      <dgm:prSet/>
      <dgm:spPr/>
      <dgm:t>
        <a:bodyPr/>
        <a:lstStyle/>
        <a:p>
          <a:endParaRPr lang="ru-RU"/>
        </a:p>
      </dgm:t>
    </dgm:pt>
    <dgm:pt modelId="{48738BBA-9E19-4A91-BF05-8A4FC541716A}" type="sibTrans" cxnId="{F6183504-A0CC-4C82-89D7-1481B0AB65AC}">
      <dgm:prSet/>
      <dgm:spPr/>
      <dgm:t>
        <a:bodyPr/>
        <a:lstStyle/>
        <a:p>
          <a:endParaRPr lang="ru-RU"/>
        </a:p>
      </dgm:t>
    </dgm:pt>
    <dgm:pt modelId="{5308F354-D5C6-46E9-AB90-9C24FE601264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Вводилась выборность командиров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6929B58-ECD3-4DCB-B111-15183B44F11B}" type="parTrans" cxnId="{3C92B8D1-552A-4167-8784-D6284ECAA700}">
      <dgm:prSet/>
      <dgm:spPr/>
      <dgm:t>
        <a:bodyPr/>
        <a:lstStyle/>
        <a:p>
          <a:endParaRPr lang="ru-RU"/>
        </a:p>
      </dgm:t>
    </dgm:pt>
    <dgm:pt modelId="{795169B5-4511-4976-B422-7812A4E2EA85}" type="sibTrans" cxnId="{3C92B8D1-552A-4167-8784-D6284ECAA700}">
      <dgm:prSet/>
      <dgm:spPr/>
      <dgm:t>
        <a:bodyPr/>
        <a:lstStyle/>
        <a:p>
          <a:endParaRPr lang="ru-RU"/>
        </a:p>
      </dgm:t>
    </dgm:pt>
    <dgm:pt modelId="{7A76AD79-4C85-471A-967B-178DB939DD9F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В армии разрешалось вести политическую деятельность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3420548-41AB-4534-B8D2-E433720932E3}" type="parTrans" cxnId="{1A78159F-CCDA-4281-927D-888E19E60264}">
      <dgm:prSet/>
      <dgm:spPr/>
      <dgm:t>
        <a:bodyPr/>
        <a:lstStyle/>
        <a:p>
          <a:endParaRPr lang="ru-RU"/>
        </a:p>
      </dgm:t>
    </dgm:pt>
    <dgm:pt modelId="{B600E87F-EC5F-4FBD-B7D5-C2ED7FB4794A}" type="sibTrans" cxnId="{1A78159F-CCDA-4281-927D-888E19E60264}">
      <dgm:prSet/>
      <dgm:spPr/>
      <dgm:t>
        <a:bodyPr/>
        <a:lstStyle/>
        <a:p>
          <a:endParaRPr lang="ru-RU"/>
        </a:p>
      </dgm:t>
    </dgm:pt>
    <dgm:pt modelId="{024A6333-6767-457D-9AA0-2743302D17E3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Запрещалось грубое обращение с нижними чинами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4078A3C-9F5E-48E0-AE9F-DB8A85BF5D65}" type="parTrans" cxnId="{D47B0B95-BBBC-473E-9B09-23185F270524}">
      <dgm:prSet/>
      <dgm:spPr/>
      <dgm:t>
        <a:bodyPr/>
        <a:lstStyle/>
        <a:p>
          <a:endParaRPr lang="ru-RU"/>
        </a:p>
      </dgm:t>
    </dgm:pt>
    <dgm:pt modelId="{88FA068B-85C6-44DE-B52E-D14A76A76FDF}" type="sibTrans" cxnId="{D47B0B95-BBBC-473E-9B09-23185F270524}">
      <dgm:prSet/>
      <dgm:spPr/>
      <dgm:t>
        <a:bodyPr/>
        <a:lstStyle/>
        <a:p>
          <a:endParaRPr lang="ru-RU"/>
        </a:p>
      </dgm:t>
    </dgm:pt>
    <dgm:pt modelId="{B9ADFF73-7286-4986-A8DA-854DC57F79D4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Легализовывались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солдатские комитеты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5FDEF83B-979E-42EE-9B2E-D8F7BDD3E5A2}" type="parTrans" cxnId="{2334F4FC-786E-4684-B33F-72B22BD2587D}">
      <dgm:prSet/>
      <dgm:spPr/>
      <dgm:t>
        <a:bodyPr/>
        <a:lstStyle/>
        <a:p>
          <a:endParaRPr lang="ru-RU"/>
        </a:p>
      </dgm:t>
    </dgm:pt>
    <dgm:pt modelId="{F1C10C8C-251A-40B6-96A5-C533B1E36C39}" type="sibTrans" cxnId="{2334F4FC-786E-4684-B33F-72B22BD2587D}">
      <dgm:prSet/>
      <dgm:spPr/>
      <dgm:t>
        <a:bodyPr/>
        <a:lstStyle/>
        <a:p>
          <a:endParaRPr lang="ru-RU"/>
        </a:p>
      </dgm:t>
    </dgm:pt>
    <dgm:pt modelId="{DE4C7956-1DE1-46BB-BE5E-EF17EBB4135F}" type="pres">
      <dgm:prSet presAssocID="{E58D3856-C426-43A2-B3C2-8DAE1C35D1E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282DFC-9FB7-4685-A8C1-DBC4209A266A}" type="pres">
      <dgm:prSet presAssocID="{755B878D-43E5-4E1D-AFFE-2E0F39B8979D}" presName="parentLin" presStyleCnt="0"/>
      <dgm:spPr/>
    </dgm:pt>
    <dgm:pt modelId="{9FF98D45-CF4C-4165-B0E4-C7F95A067E35}" type="pres">
      <dgm:prSet presAssocID="{755B878D-43E5-4E1D-AFFE-2E0F39B8979D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F869247-D207-465E-BBC4-710FB1C4161F}" type="pres">
      <dgm:prSet presAssocID="{755B878D-43E5-4E1D-AFFE-2E0F39B8979D}" presName="parentText" presStyleLbl="node1" presStyleIdx="0" presStyleCnt="5" custScaleX="1253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555FC-011A-488F-96CD-2DFE6001C528}" type="pres">
      <dgm:prSet presAssocID="{755B878D-43E5-4E1D-AFFE-2E0F39B8979D}" presName="negativeSpace" presStyleCnt="0"/>
      <dgm:spPr/>
    </dgm:pt>
    <dgm:pt modelId="{93AABE45-5FFC-4728-885A-322635183657}" type="pres">
      <dgm:prSet presAssocID="{755B878D-43E5-4E1D-AFFE-2E0F39B8979D}" presName="childText" presStyleLbl="conFgAcc1" presStyleIdx="0" presStyleCnt="5">
        <dgm:presLayoutVars>
          <dgm:bulletEnabled val="1"/>
        </dgm:presLayoutVars>
      </dgm:prSet>
      <dgm:spPr/>
    </dgm:pt>
    <dgm:pt modelId="{35C3C5BC-0F53-46FA-ACB1-3D30A7EE579D}" type="pres">
      <dgm:prSet presAssocID="{48738BBA-9E19-4A91-BF05-8A4FC541716A}" presName="spaceBetweenRectangles" presStyleCnt="0"/>
      <dgm:spPr/>
    </dgm:pt>
    <dgm:pt modelId="{0895E992-C20D-4494-AD9B-82DA16E229B5}" type="pres">
      <dgm:prSet presAssocID="{024A6333-6767-457D-9AA0-2743302D17E3}" presName="parentLin" presStyleCnt="0"/>
      <dgm:spPr/>
    </dgm:pt>
    <dgm:pt modelId="{00BE5E66-68B4-4457-87F4-029A4D0CC488}" type="pres">
      <dgm:prSet presAssocID="{024A6333-6767-457D-9AA0-2743302D17E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E8D2D448-7941-425E-B86B-12BEC8130C7F}" type="pres">
      <dgm:prSet presAssocID="{024A6333-6767-457D-9AA0-2743302D17E3}" presName="parentText" presStyleLbl="node1" presStyleIdx="1" presStyleCnt="5" custScaleX="1253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B55AE0-E8A2-4203-9DBA-CC79B5DE99A7}" type="pres">
      <dgm:prSet presAssocID="{024A6333-6767-457D-9AA0-2743302D17E3}" presName="negativeSpace" presStyleCnt="0"/>
      <dgm:spPr/>
    </dgm:pt>
    <dgm:pt modelId="{85354529-EA7F-415F-9E8A-3F95594CBD67}" type="pres">
      <dgm:prSet presAssocID="{024A6333-6767-457D-9AA0-2743302D17E3}" presName="childText" presStyleLbl="conFgAcc1" presStyleIdx="1" presStyleCnt="5">
        <dgm:presLayoutVars>
          <dgm:bulletEnabled val="1"/>
        </dgm:presLayoutVars>
      </dgm:prSet>
      <dgm:spPr/>
    </dgm:pt>
    <dgm:pt modelId="{D1C32406-53A0-497A-ABD7-8C8F5B91F5F0}" type="pres">
      <dgm:prSet presAssocID="{88FA068B-85C6-44DE-B52E-D14A76A76FDF}" presName="spaceBetweenRectangles" presStyleCnt="0"/>
      <dgm:spPr/>
    </dgm:pt>
    <dgm:pt modelId="{5C13E1B9-12C7-4407-A666-E87ECBD9F8E4}" type="pres">
      <dgm:prSet presAssocID="{B9ADFF73-7286-4986-A8DA-854DC57F79D4}" presName="parentLin" presStyleCnt="0"/>
      <dgm:spPr/>
    </dgm:pt>
    <dgm:pt modelId="{A536793E-EECB-4B3B-AE69-36B9EB86E83B}" type="pres">
      <dgm:prSet presAssocID="{B9ADFF73-7286-4986-A8DA-854DC57F79D4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98641169-451F-4E3A-AB7C-3A956525F0BA}" type="pres">
      <dgm:prSet presAssocID="{B9ADFF73-7286-4986-A8DA-854DC57F79D4}" presName="parentText" presStyleLbl="node1" presStyleIdx="2" presStyleCnt="5" custScaleX="1253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89A2C3-D590-4E3C-890F-0910C7E71817}" type="pres">
      <dgm:prSet presAssocID="{B9ADFF73-7286-4986-A8DA-854DC57F79D4}" presName="negativeSpace" presStyleCnt="0"/>
      <dgm:spPr/>
    </dgm:pt>
    <dgm:pt modelId="{C3655638-2660-4ABC-BACE-1CABA12BD1FC}" type="pres">
      <dgm:prSet presAssocID="{B9ADFF73-7286-4986-A8DA-854DC57F79D4}" presName="childText" presStyleLbl="conFgAcc1" presStyleIdx="2" presStyleCnt="5">
        <dgm:presLayoutVars>
          <dgm:bulletEnabled val="1"/>
        </dgm:presLayoutVars>
      </dgm:prSet>
      <dgm:spPr/>
    </dgm:pt>
    <dgm:pt modelId="{286F2D61-2EEC-4B65-84B2-82E67BE458B3}" type="pres">
      <dgm:prSet presAssocID="{F1C10C8C-251A-40B6-96A5-C533B1E36C39}" presName="spaceBetweenRectangles" presStyleCnt="0"/>
      <dgm:spPr/>
    </dgm:pt>
    <dgm:pt modelId="{60DCF386-0508-4819-BD53-DFA433141EEC}" type="pres">
      <dgm:prSet presAssocID="{5308F354-D5C6-46E9-AB90-9C24FE601264}" presName="parentLin" presStyleCnt="0"/>
      <dgm:spPr/>
    </dgm:pt>
    <dgm:pt modelId="{E7E6967E-B3BB-49B2-AABC-AE156C67141F}" type="pres">
      <dgm:prSet presAssocID="{5308F354-D5C6-46E9-AB90-9C24FE60126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86A41B6C-AF06-4C74-BDC7-04BC7E2ECA85}" type="pres">
      <dgm:prSet presAssocID="{5308F354-D5C6-46E9-AB90-9C24FE601264}" presName="parentText" presStyleLbl="node1" presStyleIdx="3" presStyleCnt="5" custScaleX="1253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380D5-8E55-42C5-BE80-EE87A661F0D5}" type="pres">
      <dgm:prSet presAssocID="{5308F354-D5C6-46E9-AB90-9C24FE601264}" presName="negativeSpace" presStyleCnt="0"/>
      <dgm:spPr/>
    </dgm:pt>
    <dgm:pt modelId="{7AD2AE9F-A562-4E81-BB4A-17829B6D5CF8}" type="pres">
      <dgm:prSet presAssocID="{5308F354-D5C6-46E9-AB90-9C24FE601264}" presName="childText" presStyleLbl="conFgAcc1" presStyleIdx="3" presStyleCnt="5">
        <dgm:presLayoutVars>
          <dgm:bulletEnabled val="1"/>
        </dgm:presLayoutVars>
      </dgm:prSet>
      <dgm:spPr/>
    </dgm:pt>
    <dgm:pt modelId="{CA11631A-3918-4E26-8431-AF6CADC9E705}" type="pres">
      <dgm:prSet presAssocID="{795169B5-4511-4976-B422-7812A4E2EA85}" presName="spaceBetweenRectangles" presStyleCnt="0"/>
      <dgm:spPr/>
    </dgm:pt>
    <dgm:pt modelId="{D5726FBD-0AFC-4F3F-8E39-09B3F4CF47DE}" type="pres">
      <dgm:prSet presAssocID="{7A76AD79-4C85-471A-967B-178DB939DD9F}" presName="parentLin" presStyleCnt="0"/>
      <dgm:spPr/>
    </dgm:pt>
    <dgm:pt modelId="{DC0E4605-1B6D-467F-9FD2-C2D7CEE8151B}" type="pres">
      <dgm:prSet presAssocID="{7A76AD79-4C85-471A-967B-178DB939DD9F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636AE826-3F6E-4F4E-8D4F-5EB2707A55F1}" type="pres">
      <dgm:prSet presAssocID="{7A76AD79-4C85-471A-967B-178DB939DD9F}" presName="parentText" presStyleLbl="node1" presStyleIdx="4" presStyleCnt="5" custScaleX="1253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B5FBE7-46D3-4737-8796-573093FD2892}" type="pres">
      <dgm:prSet presAssocID="{7A76AD79-4C85-471A-967B-178DB939DD9F}" presName="negativeSpace" presStyleCnt="0"/>
      <dgm:spPr/>
    </dgm:pt>
    <dgm:pt modelId="{F8CDCFF3-F013-40B8-A0A8-F01D9F5C8AE8}" type="pres">
      <dgm:prSet presAssocID="{7A76AD79-4C85-471A-967B-178DB939DD9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E69077E-6E84-4A40-8F86-A56E9BC6E44D}" type="presOf" srcId="{755B878D-43E5-4E1D-AFFE-2E0F39B8979D}" destId="{9FF98D45-CF4C-4165-B0E4-C7F95A067E35}" srcOrd="0" destOrd="0" presId="urn:microsoft.com/office/officeart/2005/8/layout/list1"/>
    <dgm:cxn modelId="{D47B0B95-BBBC-473E-9B09-23185F270524}" srcId="{E58D3856-C426-43A2-B3C2-8DAE1C35D1E1}" destId="{024A6333-6767-457D-9AA0-2743302D17E3}" srcOrd="1" destOrd="0" parTransId="{04078A3C-9F5E-48E0-AE9F-DB8A85BF5D65}" sibTransId="{88FA068B-85C6-44DE-B52E-D14A76A76FDF}"/>
    <dgm:cxn modelId="{F93DA38B-2C6C-4390-B11D-EA05D0A405D8}" type="presOf" srcId="{5308F354-D5C6-46E9-AB90-9C24FE601264}" destId="{E7E6967E-B3BB-49B2-AABC-AE156C67141F}" srcOrd="0" destOrd="0" presId="urn:microsoft.com/office/officeart/2005/8/layout/list1"/>
    <dgm:cxn modelId="{2334F4FC-786E-4684-B33F-72B22BD2587D}" srcId="{E58D3856-C426-43A2-B3C2-8DAE1C35D1E1}" destId="{B9ADFF73-7286-4986-A8DA-854DC57F79D4}" srcOrd="2" destOrd="0" parTransId="{5FDEF83B-979E-42EE-9B2E-D8F7BDD3E5A2}" sibTransId="{F1C10C8C-251A-40B6-96A5-C533B1E36C39}"/>
    <dgm:cxn modelId="{67011539-EF86-4629-9423-BE9A6941697C}" type="presOf" srcId="{755B878D-43E5-4E1D-AFFE-2E0F39B8979D}" destId="{5F869247-D207-465E-BBC4-710FB1C4161F}" srcOrd="1" destOrd="0" presId="urn:microsoft.com/office/officeart/2005/8/layout/list1"/>
    <dgm:cxn modelId="{0AC1A893-DFF6-4708-9219-3D827706E55D}" type="presOf" srcId="{024A6333-6767-457D-9AA0-2743302D17E3}" destId="{00BE5E66-68B4-4457-87F4-029A4D0CC488}" srcOrd="0" destOrd="0" presId="urn:microsoft.com/office/officeart/2005/8/layout/list1"/>
    <dgm:cxn modelId="{157EEABD-61DC-4F3C-8FDE-DB922A33B3D3}" type="presOf" srcId="{5308F354-D5C6-46E9-AB90-9C24FE601264}" destId="{86A41B6C-AF06-4C74-BDC7-04BC7E2ECA85}" srcOrd="1" destOrd="0" presId="urn:microsoft.com/office/officeart/2005/8/layout/list1"/>
    <dgm:cxn modelId="{F31D4121-6CAB-481D-96FB-DE8FD7F0D528}" type="presOf" srcId="{B9ADFF73-7286-4986-A8DA-854DC57F79D4}" destId="{A536793E-EECB-4B3B-AE69-36B9EB86E83B}" srcOrd="0" destOrd="0" presId="urn:microsoft.com/office/officeart/2005/8/layout/list1"/>
    <dgm:cxn modelId="{592C51BF-7DC6-48D9-9969-E3279D66D3A3}" type="presOf" srcId="{7A76AD79-4C85-471A-967B-178DB939DD9F}" destId="{DC0E4605-1B6D-467F-9FD2-C2D7CEE8151B}" srcOrd="0" destOrd="0" presId="urn:microsoft.com/office/officeart/2005/8/layout/list1"/>
    <dgm:cxn modelId="{3C92B8D1-552A-4167-8784-D6284ECAA700}" srcId="{E58D3856-C426-43A2-B3C2-8DAE1C35D1E1}" destId="{5308F354-D5C6-46E9-AB90-9C24FE601264}" srcOrd="3" destOrd="0" parTransId="{B6929B58-ECD3-4DCB-B111-15183B44F11B}" sibTransId="{795169B5-4511-4976-B422-7812A4E2EA85}"/>
    <dgm:cxn modelId="{00078649-F3E6-498D-8BC2-7DA912C6D476}" type="presOf" srcId="{B9ADFF73-7286-4986-A8DA-854DC57F79D4}" destId="{98641169-451F-4E3A-AB7C-3A956525F0BA}" srcOrd="1" destOrd="0" presId="urn:microsoft.com/office/officeart/2005/8/layout/list1"/>
    <dgm:cxn modelId="{F6183504-A0CC-4C82-89D7-1481B0AB65AC}" srcId="{E58D3856-C426-43A2-B3C2-8DAE1C35D1E1}" destId="{755B878D-43E5-4E1D-AFFE-2E0F39B8979D}" srcOrd="0" destOrd="0" parTransId="{789CF7C1-60EF-49E0-A9BC-CB2C337B84C2}" sibTransId="{48738BBA-9E19-4A91-BF05-8A4FC541716A}"/>
    <dgm:cxn modelId="{AC83A66D-D295-474C-B04B-5B1A825F879C}" type="presOf" srcId="{7A76AD79-4C85-471A-967B-178DB939DD9F}" destId="{636AE826-3F6E-4F4E-8D4F-5EB2707A55F1}" srcOrd="1" destOrd="0" presId="urn:microsoft.com/office/officeart/2005/8/layout/list1"/>
    <dgm:cxn modelId="{A20F6ED4-EE32-4FD7-AF27-E9A26BE50B92}" type="presOf" srcId="{024A6333-6767-457D-9AA0-2743302D17E3}" destId="{E8D2D448-7941-425E-B86B-12BEC8130C7F}" srcOrd="1" destOrd="0" presId="urn:microsoft.com/office/officeart/2005/8/layout/list1"/>
    <dgm:cxn modelId="{1A78159F-CCDA-4281-927D-888E19E60264}" srcId="{E58D3856-C426-43A2-B3C2-8DAE1C35D1E1}" destId="{7A76AD79-4C85-471A-967B-178DB939DD9F}" srcOrd="4" destOrd="0" parTransId="{33420548-41AB-4534-B8D2-E433720932E3}" sibTransId="{B600E87F-EC5F-4FBD-B7D5-C2ED7FB4794A}"/>
    <dgm:cxn modelId="{9FA75853-CAEC-4555-B66A-06AADB62B266}" type="presOf" srcId="{E58D3856-C426-43A2-B3C2-8DAE1C35D1E1}" destId="{DE4C7956-1DE1-46BB-BE5E-EF17EBB4135F}" srcOrd="0" destOrd="0" presId="urn:microsoft.com/office/officeart/2005/8/layout/list1"/>
    <dgm:cxn modelId="{E3786A7C-E3EC-41C6-B471-C422262E0213}" type="presParOf" srcId="{DE4C7956-1DE1-46BB-BE5E-EF17EBB4135F}" destId="{F4282DFC-9FB7-4685-A8C1-DBC4209A266A}" srcOrd="0" destOrd="0" presId="urn:microsoft.com/office/officeart/2005/8/layout/list1"/>
    <dgm:cxn modelId="{2D223B3C-97EE-4D0E-9902-07E15871BF7E}" type="presParOf" srcId="{F4282DFC-9FB7-4685-A8C1-DBC4209A266A}" destId="{9FF98D45-CF4C-4165-B0E4-C7F95A067E35}" srcOrd="0" destOrd="0" presId="urn:microsoft.com/office/officeart/2005/8/layout/list1"/>
    <dgm:cxn modelId="{453A41BF-2FA3-48F3-89D4-0D71BA4D8CD5}" type="presParOf" srcId="{F4282DFC-9FB7-4685-A8C1-DBC4209A266A}" destId="{5F869247-D207-465E-BBC4-710FB1C4161F}" srcOrd="1" destOrd="0" presId="urn:microsoft.com/office/officeart/2005/8/layout/list1"/>
    <dgm:cxn modelId="{9EC0BA4A-8FA3-458E-8B98-28C874854799}" type="presParOf" srcId="{DE4C7956-1DE1-46BB-BE5E-EF17EBB4135F}" destId="{3F9555FC-011A-488F-96CD-2DFE6001C528}" srcOrd="1" destOrd="0" presId="urn:microsoft.com/office/officeart/2005/8/layout/list1"/>
    <dgm:cxn modelId="{01841463-761D-450E-841A-D0F800E3058E}" type="presParOf" srcId="{DE4C7956-1DE1-46BB-BE5E-EF17EBB4135F}" destId="{93AABE45-5FFC-4728-885A-322635183657}" srcOrd="2" destOrd="0" presId="urn:microsoft.com/office/officeart/2005/8/layout/list1"/>
    <dgm:cxn modelId="{5E5AC414-E4F8-4E58-B8C1-B8C077187952}" type="presParOf" srcId="{DE4C7956-1DE1-46BB-BE5E-EF17EBB4135F}" destId="{35C3C5BC-0F53-46FA-ACB1-3D30A7EE579D}" srcOrd="3" destOrd="0" presId="urn:microsoft.com/office/officeart/2005/8/layout/list1"/>
    <dgm:cxn modelId="{B7AA52D2-3245-4628-A6D4-61CD0D49C6EB}" type="presParOf" srcId="{DE4C7956-1DE1-46BB-BE5E-EF17EBB4135F}" destId="{0895E992-C20D-4494-AD9B-82DA16E229B5}" srcOrd="4" destOrd="0" presId="urn:microsoft.com/office/officeart/2005/8/layout/list1"/>
    <dgm:cxn modelId="{5A85862E-E7E0-4DF3-B98E-008937D80899}" type="presParOf" srcId="{0895E992-C20D-4494-AD9B-82DA16E229B5}" destId="{00BE5E66-68B4-4457-87F4-029A4D0CC488}" srcOrd="0" destOrd="0" presId="urn:microsoft.com/office/officeart/2005/8/layout/list1"/>
    <dgm:cxn modelId="{41949674-F980-4A94-878E-2AD761A4AC70}" type="presParOf" srcId="{0895E992-C20D-4494-AD9B-82DA16E229B5}" destId="{E8D2D448-7941-425E-B86B-12BEC8130C7F}" srcOrd="1" destOrd="0" presId="urn:microsoft.com/office/officeart/2005/8/layout/list1"/>
    <dgm:cxn modelId="{9DE8CE9A-EB79-49C9-B6A2-F09983FAA174}" type="presParOf" srcId="{DE4C7956-1DE1-46BB-BE5E-EF17EBB4135F}" destId="{CFB55AE0-E8A2-4203-9DBA-CC79B5DE99A7}" srcOrd="5" destOrd="0" presId="urn:microsoft.com/office/officeart/2005/8/layout/list1"/>
    <dgm:cxn modelId="{7263D5AE-CCBA-4064-B906-786EE9C73702}" type="presParOf" srcId="{DE4C7956-1DE1-46BB-BE5E-EF17EBB4135F}" destId="{85354529-EA7F-415F-9E8A-3F95594CBD67}" srcOrd="6" destOrd="0" presId="urn:microsoft.com/office/officeart/2005/8/layout/list1"/>
    <dgm:cxn modelId="{90BC1A4C-7562-4005-9515-B7BD1B79CB44}" type="presParOf" srcId="{DE4C7956-1DE1-46BB-BE5E-EF17EBB4135F}" destId="{D1C32406-53A0-497A-ABD7-8C8F5B91F5F0}" srcOrd="7" destOrd="0" presId="urn:microsoft.com/office/officeart/2005/8/layout/list1"/>
    <dgm:cxn modelId="{EB0B1D3D-188B-4A0A-8115-4E7BE9E862C4}" type="presParOf" srcId="{DE4C7956-1DE1-46BB-BE5E-EF17EBB4135F}" destId="{5C13E1B9-12C7-4407-A666-E87ECBD9F8E4}" srcOrd="8" destOrd="0" presId="urn:microsoft.com/office/officeart/2005/8/layout/list1"/>
    <dgm:cxn modelId="{5B9A19DB-1263-40B3-BD03-AC993E1ECBE5}" type="presParOf" srcId="{5C13E1B9-12C7-4407-A666-E87ECBD9F8E4}" destId="{A536793E-EECB-4B3B-AE69-36B9EB86E83B}" srcOrd="0" destOrd="0" presId="urn:microsoft.com/office/officeart/2005/8/layout/list1"/>
    <dgm:cxn modelId="{2D261EF9-E4D3-4311-B034-9A7FC407E5A8}" type="presParOf" srcId="{5C13E1B9-12C7-4407-A666-E87ECBD9F8E4}" destId="{98641169-451F-4E3A-AB7C-3A956525F0BA}" srcOrd="1" destOrd="0" presId="urn:microsoft.com/office/officeart/2005/8/layout/list1"/>
    <dgm:cxn modelId="{7C58725C-1320-491C-820F-B298CCB99079}" type="presParOf" srcId="{DE4C7956-1DE1-46BB-BE5E-EF17EBB4135F}" destId="{6E89A2C3-D590-4E3C-890F-0910C7E71817}" srcOrd="9" destOrd="0" presId="urn:microsoft.com/office/officeart/2005/8/layout/list1"/>
    <dgm:cxn modelId="{6C9A5B0D-ECF7-48BD-A3EB-B98F28BCD0DA}" type="presParOf" srcId="{DE4C7956-1DE1-46BB-BE5E-EF17EBB4135F}" destId="{C3655638-2660-4ABC-BACE-1CABA12BD1FC}" srcOrd="10" destOrd="0" presId="urn:microsoft.com/office/officeart/2005/8/layout/list1"/>
    <dgm:cxn modelId="{B3468C5A-5911-4C83-B568-6A3B3CBF53EC}" type="presParOf" srcId="{DE4C7956-1DE1-46BB-BE5E-EF17EBB4135F}" destId="{286F2D61-2EEC-4B65-84B2-82E67BE458B3}" srcOrd="11" destOrd="0" presId="urn:microsoft.com/office/officeart/2005/8/layout/list1"/>
    <dgm:cxn modelId="{78ABBA36-722E-4606-BCF2-A35C6D6656BC}" type="presParOf" srcId="{DE4C7956-1DE1-46BB-BE5E-EF17EBB4135F}" destId="{60DCF386-0508-4819-BD53-DFA433141EEC}" srcOrd="12" destOrd="0" presId="urn:microsoft.com/office/officeart/2005/8/layout/list1"/>
    <dgm:cxn modelId="{0E7F4CE1-76BC-42C2-A46F-8C7179217007}" type="presParOf" srcId="{60DCF386-0508-4819-BD53-DFA433141EEC}" destId="{E7E6967E-B3BB-49B2-AABC-AE156C67141F}" srcOrd="0" destOrd="0" presId="urn:microsoft.com/office/officeart/2005/8/layout/list1"/>
    <dgm:cxn modelId="{3E5F0363-6C79-446F-8191-BB95C2149DE4}" type="presParOf" srcId="{60DCF386-0508-4819-BD53-DFA433141EEC}" destId="{86A41B6C-AF06-4C74-BDC7-04BC7E2ECA85}" srcOrd="1" destOrd="0" presId="urn:microsoft.com/office/officeart/2005/8/layout/list1"/>
    <dgm:cxn modelId="{D9EB8B12-D203-4E8D-852B-0672D60EB8B5}" type="presParOf" srcId="{DE4C7956-1DE1-46BB-BE5E-EF17EBB4135F}" destId="{349380D5-8E55-42C5-BE80-EE87A661F0D5}" srcOrd="13" destOrd="0" presId="urn:microsoft.com/office/officeart/2005/8/layout/list1"/>
    <dgm:cxn modelId="{ADAC97F9-722A-43DA-AB11-EA0D8501A252}" type="presParOf" srcId="{DE4C7956-1DE1-46BB-BE5E-EF17EBB4135F}" destId="{7AD2AE9F-A562-4E81-BB4A-17829B6D5CF8}" srcOrd="14" destOrd="0" presId="urn:microsoft.com/office/officeart/2005/8/layout/list1"/>
    <dgm:cxn modelId="{BE8EECC0-1B9F-4EF7-83CE-BE879524E0C9}" type="presParOf" srcId="{DE4C7956-1DE1-46BB-BE5E-EF17EBB4135F}" destId="{CA11631A-3918-4E26-8431-AF6CADC9E705}" srcOrd="15" destOrd="0" presId="urn:microsoft.com/office/officeart/2005/8/layout/list1"/>
    <dgm:cxn modelId="{FE4D3980-A965-4C57-954D-4D95C3E704D0}" type="presParOf" srcId="{DE4C7956-1DE1-46BB-BE5E-EF17EBB4135F}" destId="{D5726FBD-0AFC-4F3F-8E39-09B3F4CF47DE}" srcOrd="16" destOrd="0" presId="urn:microsoft.com/office/officeart/2005/8/layout/list1"/>
    <dgm:cxn modelId="{89A24EAC-0893-4ED2-92E2-AE6971DF42D1}" type="presParOf" srcId="{D5726FBD-0AFC-4F3F-8E39-09B3F4CF47DE}" destId="{DC0E4605-1B6D-467F-9FD2-C2D7CEE8151B}" srcOrd="0" destOrd="0" presId="urn:microsoft.com/office/officeart/2005/8/layout/list1"/>
    <dgm:cxn modelId="{80047CD7-609E-496E-87AA-69F9F20B69BD}" type="presParOf" srcId="{D5726FBD-0AFC-4F3F-8E39-09B3F4CF47DE}" destId="{636AE826-3F6E-4F4E-8D4F-5EB2707A55F1}" srcOrd="1" destOrd="0" presId="urn:microsoft.com/office/officeart/2005/8/layout/list1"/>
    <dgm:cxn modelId="{C6B11763-66A6-4081-B17D-94F7CF19B845}" type="presParOf" srcId="{DE4C7956-1DE1-46BB-BE5E-EF17EBB4135F}" destId="{D4B5FBE7-46D3-4737-8796-573093FD2892}" srcOrd="17" destOrd="0" presId="urn:microsoft.com/office/officeart/2005/8/layout/list1"/>
    <dgm:cxn modelId="{3F08FE49-0C5D-4366-B5FB-A43465D8C4B3}" type="presParOf" srcId="{DE4C7956-1DE1-46BB-BE5E-EF17EBB4135F}" destId="{F8CDCFF3-F013-40B8-A0A8-F01D9F5C8AE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5EEF26-F193-405E-BEC6-2993529D6E6C}" type="doc">
      <dgm:prSet loTypeId="urn:microsoft.com/office/officeart/2005/8/layout/list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D7862D-4C05-48D8-85F1-EC4736DDDCE1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Полная и немедленная амнистия по всем делам политическим  и религиозным. Отмена смертной казни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A9671472-0F13-46DB-87B5-FEF1CF1213B8}" type="parTrans" cxnId="{6733CAA4-D8CE-4754-948F-DDF96957CF29}">
      <dgm:prSet/>
      <dgm:spPr/>
      <dgm:t>
        <a:bodyPr/>
        <a:lstStyle/>
        <a:p>
          <a:endParaRPr lang="ru-RU"/>
        </a:p>
      </dgm:t>
    </dgm:pt>
    <dgm:pt modelId="{BE29D59D-873C-4971-8DF9-C03AB1CA0DA4}" type="sibTrans" cxnId="{6733CAA4-D8CE-4754-948F-DDF96957CF29}">
      <dgm:prSet/>
      <dgm:spPr/>
      <dgm:t>
        <a:bodyPr/>
        <a:lstStyle/>
        <a:p>
          <a:endParaRPr lang="ru-RU"/>
        </a:p>
      </dgm:t>
    </dgm:pt>
    <dgm:pt modelId="{0B41F947-6CAF-4D9E-BE19-F12F6B143E28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Свобода слова, печати, союзов, собраний и стачек с распространением политических свобод на военнослужащих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73047286-56F7-4E0E-8C0E-53296EDEEF94}" type="parTrans" cxnId="{CC0161A5-70E2-4DB6-A6F8-79046827BDAA}">
      <dgm:prSet/>
      <dgm:spPr/>
      <dgm:t>
        <a:bodyPr/>
        <a:lstStyle/>
        <a:p>
          <a:endParaRPr lang="ru-RU"/>
        </a:p>
      </dgm:t>
    </dgm:pt>
    <dgm:pt modelId="{778BCC6E-951C-439C-A0AC-0474AB315808}" type="sibTrans" cxnId="{CC0161A5-70E2-4DB6-A6F8-79046827BDAA}">
      <dgm:prSet/>
      <dgm:spPr/>
      <dgm:t>
        <a:bodyPr/>
        <a:lstStyle/>
        <a:p>
          <a:endParaRPr lang="ru-RU"/>
        </a:p>
      </dgm:t>
    </dgm:pt>
    <dgm:pt modelId="{325A675B-09E6-4F2C-8076-2A2A2E4B400D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Отмена всех сословных, вероисповедных и национальных ограничений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21629AE-A3EA-4E7D-AA14-19E2E339D5C1}" type="parTrans" cxnId="{DD9F5BB2-9F60-4C45-8BB6-6D3BCA4A0447}">
      <dgm:prSet/>
      <dgm:spPr/>
      <dgm:t>
        <a:bodyPr/>
        <a:lstStyle/>
        <a:p>
          <a:endParaRPr lang="ru-RU"/>
        </a:p>
      </dgm:t>
    </dgm:pt>
    <dgm:pt modelId="{925D5CC4-C80F-4C12-BE69-53D3DD9CC964}" type="sibTrans" cxnId="{DD9F5BB2-9F60-4C45-8BB6-6D3BCA4A0447}">
      <dgm:prSet/>
      <dgm:spPr/>
      <dgm:t>
        <a:bodyPr/>
        <a:lstStyle/>
        <a:p>
          <a:endParaRPr lang="ru-RU"/>
        </a:p>
      </dgm:t>
    </dgm:pt>
    <dgm:pt modelId="{B477C25E-AA74-4B72-A944-69A826FE4A1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Немедленная подготовка к созыву на началах всеобщего, равного, тайного и прямого голосования Учредительного собрания, которое установит форму правления и конституцию страны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EA0C5560-3F7E-4B3B-B72E-4C50BFFB5903}" type="parTrans" cxnId="{91D2B798-343D-4E9D-9B49-A16D30B3A89B}">
      <dgm:prSet/>
      <dgm:spPr/>
      <dgm:t>
        <a:bodyPr/>
        <a:lstStyle/>
        <a:p>
          <a:endParaRPr lang="ru-RU"/>
        </a:p>
      </dgm:t>
    </dgm:pt>
    <dgm:pt modelId="{9EE39DC8-FA41-49A3-BAC9-E34F00308427}" type="sibTrans" cxnId="{91D2B798-343D-4E9D-9B49-A16D30B3A89B}">
      <dgm:prSet/>
      <dgm:spPr/>
      <dgm:t>
        <a:bodyPr/>
        <a:lstStyle/>
        <a:p>
          <a:endParaRPr lang="ru-RU"/>
        </a:p>
      </dgm:t>
    </dgm:pt>
    <dgm:pt modelId="{5C69E0AB-A7D8-44F4-B369-11A1E3F89E3E}" type="pres">
      <dgm:prSet presAssocID="{BA5EEF26-F193-405E-BEC6-2993529D6E6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E82B97-80FF-4EEF-8094-21900C29BC0A}" type="pres">
      <dgm:prSet presAssocID="{A6D7862D-4C05-48D8-85F1-EC4736DDDCE1}" presName="parentLin" presStyleCnt="0"/>
      <dgm:spPr/>
    </dgm:pt>
    <dgm:pt modelId="{3848762C-CB84-4285-B828-ADB781C57932}" type="pres">
      <dgm:prSet presAssocID="{A6D7862D-4C05-48D8-85F1-EC4736DDDCE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5CE1926-A6E1-4A1E-8623-596DA7056510}" type="pres">
      <dgm:prSet presAssocID="{A6D7862D-4C05-48D8-85F1-EC4736DDDCE1}" presName="parentText" presStyleLbl="node1" presStyleIdx="0" presStyleCnt="4" custScaleX="128811" custScaleY="1191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C9E5B-5227-4254-81DE-23D7DDE26331}" type="pres">
      <dgm:prSet presAssocID="{A6D7862D-4C05-48D8-85F1-EC4736DDDCE1}" presName="negativeSpace" presStyleCnt="0"/>
      <dgm:spPr/>
    </dgm:pt>
    <dgm:pt modelId="{C33E5596-9216-41B0-9C40-D0E4C2E099EC}" type="pres">
      <dgm:prSet presAssocID="{A6D7862D-4C05-48D8-85F1-EC4736DDDCE1}" presName="childText" presStyleLbl="conFgAcc1" presStyleIdx="0" presStyleCnt="4">
        <dgm:presLayoutVars>
          <dgm:bulletEnabled val="1"/>
        </dgm:presLayoutVars>
      </dgm:prSet>
      <dgm:spPr/>
    </dgm:pt>
    <dgm:pt modelId="{1E4BBAC6-D53C-45DE-9C53-65AA2EF548D3}" type="pres">
      <dgm:prSet presAssocID="{BE29D59D-873C-4971-8DF9-C03AB1CA0DA4}" presName="spaceBetweenRectangles" presStyleCnt="0"/>
      <dgm:spPr/>
    </dgm:pt>
    <dgm:pt modelId="{D6DA6611-E003-47B6-B02B-1A42E8F6D185}" type="pres">
      <dgm:prSet presAssocID="{0B41F947-6CAF-4D9E-BE19-F12F6B143E28}" presName="parentLin" presStyleCnt="0"/>
      <dgm:spPr/>
    </dgm:pt>
    <dgm:pt modelId="{D99B7CF3-0A85-402B-A1C6-42116DBD61ED}" type="pres">
      <dgm:prSet presAssocID="{0B41F947-6CAF-4D9E-BE19-F12F6B143E2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0E2032D-11F4-4FCB-BEB8-5CE4C15E01BA}" type="pres">
      <dgm:prSet presAssocID="{0B41F947-6CAF-4D9E-BE19-F12F6B143E28}" presName="parentText" presStyleLbl="node1" presStyleIdx="1" presStyleCnt="4" custScaleX="1288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7C2EE-697C-43C1-9BC4-7D017E39FE94}" type="pres">
      <dgm:prSet presAssocID="{0B41F947-6CAF-4D9E-BE19-F12F6B143E28}" presName="negativeSpace" presStyleCnt="0"/>
      <dgm:spPr/>
    </dgm:pt>
    <dgm:pt modelId="{DD80DBC5-BE16-45F2-9A51-26DFBB5F77F3}" type="pres">
      <dgm:prSet presAssocID="{0B41F947-6CAF-4D9E-BE19-F12F6B143E28}" presName="childText" presStyleLbl="conFgAcc1" presStyleIdx="1" presStyleCnt="4">
        <dgm:presLayoutVars>
          <dgm:bulletEnabled val="1"/>
        </dgm:presLayoutVars>
      </dgm:prSet>
      <dgm:spPr/>
    </dgm:pt>
    <dgm:pt modelId="{794B90C0-DF79-4D27-BE8A-06E9DAAE0294}" type="pres">
      <dgm:prSet presAssocID="{778BCC6E-951C-439C-A0AC-0474AB315808}" presName="spaceBetweenRectangles" presStyleCnt="0"/>
      <dgm:spPr/>
    </dgm:pt>
    <dgm:pt modelId="{CCDA68E9-41CC-4888-AFBF-56CC59A695B0}" type="pres">
      <dgm:prSet presAssocID="{325A675B-09E6-4F2C-8076-2A2A2E4B400D}" presName="parentLin" presStyleCnt="0"/>
      <dgm:spPr/>
    </dgm:pt>
    <dgm:pt modelId="{58C9678A-F4BA-44C0-95AF-A7E98A254D0F}" type="pres">
      <dgm:prSet presAssocID="{325A675B-09E6-4F2C-8076-2A2A2E4B400D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17135AF-0110-4FD9-B177-0B4744109E03}" type="pres">
      <dgm:prSet presAssocID="{325A675B-09E6-4F2C-8076-2A2A2E4B400D}" presName="parentText" presStyleLbl="node1" presStyleIdx="2" presStyleCnt="4" custScaleX="1288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A90FB-C66A-4C52-B613-52182C1C76A2}" type="pres">
      <dgm:prSet presAssocID="{325A675B-09E6-4F2C-8076-2A2A2E4B400D}" presName="negativeSpace" presStyleCnt="0"/>
      <dgm:spPr/>
    </dgm:pt>
    <dgm:pt modelId="{0AB614EC-6630-46BB-BCDB-4DCE57D22144}" type="pres">
      <dgm:prSet presAssocID="{325A675B-09E6-4F2C-8076-2A2A2E4B400D}" presName="childText" presStyleLbl="conFgAcc1" presStyleIdx="2" presStyleCnt="4">
        <dgm:presLayoutVars>
          <dgm:bulletEnabled val="1"/>
        </dgm:presLayoutVars>
      </dgm:prSet>
      <dgm:spPr/>
    </dgm:pt>
    <dgm:pt modelId="{BD7E381B-A612-489D-A6B4-53A718B21D68}" type="pres">
      <dgm:prSet presAssocID="{925D5CC4-C80F-4C12-BE69-53D3DD9CC964}" presName="spaceBetweenRectangles" presStyleCnt="0"/>
      <dgm:spPr/>
    </dgm:pt>
    <dgm:pt modelId="{A6077C65-10F1-41C4-ACD3-AD42898AFFF0}" type="pres">
      <dgm:prSet presAssocID="{B477C25E-AA74-4B72-A944-69A826FE4A12}" presName="parentLin" presStyleCnt="0"/>
      <dgm:spPr/>
    </dgm:pt>
    <dgm:pt modelId="{67EB23DA-A79D-4CB4-9545-89CDEA9D0699}" type="pres">
      <dgm:prSet presAssocID="{B477C25E-AA74-4B72-A944-69A826FE4A12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3F7EC535-B75C-4986-9AF7-C26A25C582BF}" type="pres">
      <dgm:prSet presAssocID="{B477C25E-AA74-4B72-A944-69A826FE4A12}" presName="parentText" presStyleLbl="node1" presStyleIdx="3" presStyleCnt="4" custScaleX="142857" custScaleY="1731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8CABA0-4959-42ED-AD5D-E7CD5EBC23AF}" type="pres">
      <dgm:prSet presAssocID="{B477C25E-AA74-4B72-A944-69A826FE4A12}" presName="negativeSpace" presStyleCnt="0"/>
      <dgm:spPr/>
    </dgm:pt>
    <dgm:pt modelId="{714DCF4C-D36E-45D7-97E0-6A7A6890A616}" type="pres">
      <dgm:prSet presAssocID="{B477C25E-AA74-4B72-A944-69A826FE4A1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F16D958-A38B-4023-B562-337E5A571124}" type="presOf" srcId="{A6D7862D-4C05-48D8-85F1-EC4736DDDCE1}" destId="{3848762C-CB84-4285-B828-ADB781C57932}" srcOrd="0" destOrd="0" presId="urn:microsoft.com/office/officeart/2005/8/layout/list1"/>
    <dgm:cxn modelId="{3D2E896C-9B99-49E3-BA29-F3B10E517C24}" type="presOf" srcId="{325A675B-09E6-4F2C-8076-2A2A2E4B400D}" destId="{58C9678A-F4BA-44C0-95AF-A7E98A254D0F}" srcOrd="0" destOrd="0" presId="urn:microsoft.com/office/officeart/2005/8/layout/list1"/>
    <dgm:cxn modelId="{91D2B798-343D-4E9D-9B49-A16D30B3A89B}" srcId="{BA5EEF26-F193-405E-BEC6-2993529D6E6C}" destId="{B477C25E-AA74-4B72-A944-69A826FE4A12}" srcOrd="3" destOrd="0" parTransId="{EA0C5560-3F7E-4B3B-B72E-4C50BFFB5903}" sibTransId="{9EE39DC8-FA41-49A3-BAC9-E34F00308427}"/>
    <dgm:cxn modelId="{5C63F863-6810-43B9-8DB5-00105772B18A}" type="presOf" srcId="{0B41F947-6CAF-4D9E-BE19-F12F6B143E28}" destId="{D99B7CF3-0A85-402B-A1C6-42116DBD61ED}" srcOrd="0" destOrd="0" presId="urn:microsoft.com/office/officeart/2005/8/layout/list1"/>
    <dgm:cxn modelId="{239D0916-B568-4DD6-83E8-853BC78047F0}" type="presOf" srcId="{BA5EEF26-F193-405E-BEC6-2993529D6E6C}" destId="{5C69E0AB-A7D8-44F4-B369-11A1E3F89E3E}" srcOrd="0" destOrd="0" presId="urn:microsoft.com/office/officeart/2005/8/layout/list1"/>
    <dgm:cxn modelId="{50997912-B478-48EA-AC04-D11BF9D18A14}" type="presOf" srcId="{B477C25E-AA74-4B72-A944-69A826FE4A12}" destId="{3F7EC535-B75C-4986-9AF7-C26A25C582BF}" srcOrd="1" destOrd="0" presId="urn:microsoft.com/office/officeart/2005/8/layout/list1"/>
    <dgm:cxn modelId="{DD9F5BB2-9F60-4C45-8BB6-6D3BCA4A0447}" srcId="{BA5EEF26-F193-405E-BEC6-2993529D6E6C}" destId="{325A675B-09E6-4F2C-8076-2A2A2E4B400D}" srcOrd="2" destOrd="0" parTransId="{821629AE-A3EA-4E7D-AA14-19E2E339D5C1}" sibTransId="{925D5CC4-C80F-4C12-BE69-53D3DD9CC964}"/>
    <dgm:cxn modelId="{856A3B9E-6150-42DC-9510-31D006955C0C}" type="presOf" srcId="{0B41F947-6CAF-4D9E-BE19-F12F6B143E28}" destId="{70E2032D-11F4-4FCB-BEB8-5CE4C15E01BA}" srcOrd="1" destOrd="0" presId="urn:microsoft.com/office/officeart/2005/8/layout/list1"/>
    <dgm:cxn modelId="{324F11DD-6C5D-4428-A52C-6D638C118FFF}" type="presOf" srcId="{B477C25E-AA74-4B72-A944-69A826FE4A12}" destId="{67EB23DA-A79D-4CB4-9545-89CDEA9D0699}" srcOrd="0" destOrd="0" presId="urn:microsoft.com/office/officeart/2005/8/layout/list1"/>
    <dgm:cxn modelId="{CC0161A5-70E2-4DB6-A6F8-79046827BDAA}" srcId="{BA5EEF26-F193-405E-BEC6-2993529D6E6C}" destId="{0B41F947-6CAF-4D9E-BE19-F12F6B143E28}" srcOrd="1" destOrd="0" parTransId="{73047286-56F7-4E0E-8C0E-53296EDEEF94}" sibTransId="{778BCC6E-951C-439C-A0AC-0474AB315808}"/>
    <dgm:cxn modelId="{FD4F7C56-C040-44FF-A93A-60CD5107A452}" type="presOf" srcId="{325A675B-09E6-4F2C-8076-2A2A2E4B400D}" destId="{617135AF-0110-4FD9-B177-0B4744109E03}" srcOrd="1" destOrd="0" presId="urn:microsoft.com/office/officeart/2005/8/layout/list1"/>
    <dgm:cxn modelId="{6733CAA4-D8CE-4754-948F-DDF96957CF29}" srcId="{BA5EEF26-F193-405E-BEC6-2993529D6E6C}" destId="{A6D7862D-4C05-48D8-85F1-EC4736DDDCE1}" srcOrd="0" destOrd="0" parTransId="{A9671472-0F13-46DB-87B5-FEF1CF1213B8}" sibTransId="{BE29D59D-873C-4971-8DF9-C03AB1CA0DA4}"/>
    <dgm:cxn modelId="{EEC53874-45B5-4EFA-A2C8-FE9216F8A4B0}" type="presOf" srcId="{A6D7862D-4C05-48D8-85F1-EC4736DDDCE1}" destId="{25CE1926-A6E1-4A1E-8623-596DA7056510}" srcOrd="1" destOrd="0" presId="urn:microsoft.com/office/officeart/2005/8/layout/list1"/>
    <dgm:cxn modelId="{02F129AC-B9C3-4821-92BE-CD3AA53A74C8}" type="presParOf" srcId="{5C69E0AB-A7D8-44F4-B369-11A1E3F89E3E}" destId="{CBE82B97-80FF-4EEF-8094-21900C29BC0A}" srcOrd="0" destOrd="0" presId="urn:microsoft.com/office/officeart/2005/8/layout/list1"/>
    <dgm:cxn modelId="{880818EC-FB16-4E7C-A226-9D5D8551034C}" type="presParOf" srcId="{CBE82B97-80FF-4EEF-8094-21900C29BC0A}" destId="{3848762C-CB84-4285-B828-ADB781C57932}" srcOrd="0" destOrd="0" presId="urn:microsoft.com/office/officeart/2005/8/layout/list1"/>
    <dgm:cxn modelId="{BD90B2D5-2563-4BB5-80DC-FCE23718186B}" type="presParOf" srcId="{CBE82B97-80FF-4EEF-8094-21900C29BC0A}" destId="{25CE1926-A6E1-4A1E-8623-596DA7056510}" srcOrd="1" destOrd="0" presId="urn:microsoft.com/office/officeart/2005/8/layout/list1"/>
    <dgm:cxn modelId="{23539E03-1199-477F-B6B1-711B16C5822A}" type="presParOf" srcId="{5C69E0AB-A7D8-44F4-B369-11A1E3F89E3E}" destId="{6BDC9E5B-5227-4254-81DE-23D7DDE26331}" srcOrd="1" destOrd="0" presId="urn:microsoft.com/office/officeart/2005/8/layout/list1"/>
    <dgm:cxn modelId="{FBA6060A-9D69-4222-8AE6-717CE3EC8FF5}" type="presParOf" srcId="{5C69E0AB-A7D8-44F4-B369-11A1E3F89E3E}" destId="{C33E5596-9216-41B0-9C40-D0E4C2E099EC}" srcOrd="2" destOrd="0" presId="urn:microsoft.com/office/officeart/2005/8/layout/list1"/>
    <dgm:cxn modelId="{D36C092D-D745-47EC-AC70-FC356E021F24}" type="presParOf" srcId="{5C69E0AB-A7D8-44F4-B369-11A1E3F89E3E}" destId="{1E4BBAC6-D53C-45DE-9C53-65AA2EF548D3}" srcOrd="3" destOrd="0" presId="urn:microsoft.com/office/officeart/2005/8/layout/list1"/>
    <dgm:cxn modelId="{5A43ABE1-49A5-4B1F-9097-89F433F4844F}" type="presParOf" srcId="{5C69E0AB-A7D8-44F4-B369-11A1E3F89E3E}" destId="{D6DA6611-E003-47B6-B02B-1A42E8F6D185}" srcOrd="4" destOrd="0" presId="urn:microsoft.com/office/officeart/2005/8/layout/list1"/>
    <dgm:cxn modelId="{2C2A6867-40F6-4B47-87BA-76967C936EFD}" type="presParOf" srcId="{D6DA6611-E003-47B6-B02B-1A42E8F6D185}" destId="{D99B7CF3-0A85-402B-A1C6-42116DBD61ED}" srcOrd="0" destOrd="0" presId="urn:microsoft.com/office/officeart/2005/8/layout/list1"/>
    <dgm:cxn modelId="{A31A45F7-AFEC-4CBC-BACD-6ADFC5C9C39B}" type="presParOf" srcId="{D6DA6611-E003-47B6-B02B-1A42E8F6D185}" destId="{70E2032D-11F4-4FCB-BEB8-5CE4C15E01BA}" srcOrd="1" destOrd="0" presId="urn:microsoft.com/office/officeart/2005/8/layout/list1"/>
    <dgm:cxn modelId="{2E5D82B8-CE10-4AD3-8E8A-00ADD33E47BB}" type="presParOf" srcId="{5C69E0AB-A7D8-44F4-B369-11A1E3F89E3E}" destId="{58D7C2EE-697C-43C1-9BC4-7D017E39FE94}" srcOrd="5" destOrd="0" presId="urn:microsoft.com/office/officeart/2005/8/layout/list1"/>
    <dgm:cxn modelId="{4D585990-187F-4F71-813F-74B949626061}" type="presParOf" srcId="{5C69E0AB-A7D8-44F4-B369-11A1E3F89E3E}" destId="{DD80DBC5-BE16-45F2-9A51-26DFBB5F77F3}" srcOrd="6" destOrd="0" presId="urn:microsoft.com/office/officeart/2005/8/layout/list1"/>
    <dgm:cxn modelId="{D3997F9B-F04E-453F-8BC2-2ECB33F3037B}" type="presParOf" srcId="{5C69E0AB-A7D8-44F4-B369-11A1E3F89E3E}" destId="{794B90C0-DF79-4D27-BE8A-06E9DAAE0294}" srcOrd="7" destOrd="0" presId="urn:microsoft.com/office/officeart/2005/8/layout/list1"/>
    <dgm:cxn modelId="{988232C2-495F-4190-ADDD-0AC41C41F1D4}" type="presParOf" srcId="{5C69E0AB-A7D8-44F4-B369-11A1E3F89E3E}" destId="{CCDA68E9-41CC-4888-AFBF-56CC59A695B0}" srcOrd="8" destOrd="0" presId="urn:microsoft.com/office/officeart/2005/8/layout/list1"/>
    <dgm:cxn modelId="{476A9CA5-1220-4279-83CD-38ED79353CD5}" type="presParOf" srcId="{CCDA68E9-41CC-4888-AFBF-56CC59A695B0}" destId="{58C9678A-F4BA-44C0-95AF-A7E98A254D0F}" srcOrd="0" destOrd="0" presId="urn:microsoft.com/office/officeart/2005/8/layout/list1"/>
    <dgm:cxn modelId="{39D3EFDA-509D-49CE-BF49-42B72FB37817}" type="presParOf" srcId="{CCDA68E9-41CC-4888-AFBF-56CC59A695B0}" destId="{617135AF-0110-4FD9-B177-0B4744109E03}" srcOrd="1" destOrd="0" presId="urn:microsoft.com/office/officeart/2005/8/layout/list1"/>
    <dgm:cxn modelId="{B23D6DBE-1456-47FA-9A3E-C4B15D18E9EC}" type="presParOf" srcId="{5C69E0AB-A7D8-44F4-B369-11A1E3F89E3E}" destId="{07CA90FB-C66A-4C52-B613-52182C1C76A2}" srcOrd="9" destOrd="0" presId="urn:microsoft.com/office/officeart/2005/8/layout/list1"/>
    <dgm:cxn modelId="{BD9D12CD-92B2-4B0A-A71A-2C1CEA0F34FF}" type="presParOf" srcId="{5C69E0AB-A7D8-44F4-B369-11A1E3F89E3E}" destId="{0AB614EC-6630-46BB-BCDB-4DCE57D22144}" srcOrd="10" destOrd="0" presId="urn:microsoft.com/office/officeart/2005/8/layout/list1"/>
    <dgm:cxn modelId="{C8B622B0-2DA1-482F-BBD7-26FD6A269820}" type="presParOf" srcId="{5C69E0AB-A7D8-44F4-B369-11A1E3F89E3E}" destId="{BD7E381B-A612-489D-A6B4-53A718B21D68}" srcOrd="11" destOrd="0" presId="urn:microsoft.com/office/officeart/2005/8/layout/list1"/>
    <dgm:cxn modelId="{AE32C378-A2CB-4B89-A370-C64E65FE18AB}" type="presParOf" srcId="{5C69E0AB-A7D8-44F4-B369-11A1E3F89E3E}" destId="{A6077C65-10F1-41C4-ACD3-AD42898AFFF0}" srcOrd="12" destOrd="0" presId="urn:microsoft.com/office/officeart/2005/8/layout/list1"/>
    <dgm:cxn modelId="{0D276A9F-971D-455D-9578-F45E569C7541}" type="presParOf" srcId="{A6077C65-10F1-41C4-ACD3-AD42898AFFF0}" destId="{67EB23DA-A79D-4CB4-9545-89CDEA9D0699}" srcOrd="0" destOrd="0" presId="urn:microsoft.com/office/officeart/2005/8/layout/list1"/>
    <dgm:cxn modelId="{BFE7EEB3-DE8B-4406-930C-4C7F46327C75}" type="presParOf" srcId="{A6077C65-10F1-41C4-ACD3-AD42898AFFF0}" destId="{3F7EC535-B75C-4986-9AF7-C26A25C582BF}" srcOrd="1" destOrd="0" presId="urn:microsoft.com/office/officeart/2005/8/layout/list1"/>
    <dgm:cxn modelId="{C70A9B61-535F-4B17-B980-63FEA9216479}" type="presParOf" srcId="{5C69E0AB-A7D8-44F4-B369-11A1E3F89E3E}" destId="{098CABA0-4959-42ED-AD5D-E7CD5EBC23AF}" srcOrd="13" destOrd="0" presId="urn:microsoft.com/office/officeart/2005/8/layout/list1"/>
    <dgm:cxn modelId="{D0A5D9F8-3904-4B09-9E07-00D5E0178E91}" type="presParOf" srcId="{5C69E0AB-A7D8-44F4-B369-11A1E3F89E3E}" destId="{714DCF4C-D36E-45D7-97E0-6A7A6890A61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A56148-2035-450F-9E68-5AA307594FD8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B2095A3-ED8D-4B84-8A38-E5C0E3E4D37E}">
      <dgm:prSet phldrT="[Текст]"/>
      <dgm:spPr/>
      <dgm:t>
        <a:bodyPr/>
        <a:lstStyle/>
        <a:p>
          <a:r>
            <a:rPr lang="ru-RU" dirty="0" smtClean="0"/>
            <a:t>Все политические партии – форму государственного устройства определит учредительное собрание</a:t>
          </a:r>
          <a:endParaRPr lang="ru-RU" dirty="0"/>
        </a:p>
      </dgm:t>
    </dgm:pt>
    <dgm:pt modelId="{A2118E48-F782-40E9-B2A2-B8254C19B3F4}" type="parTrans" cxnId="{4422EFE4-EAE5-44FE-B199-63EF8C137446}">
      <dgm:prSet/>
      <dgm:spPr/>
      <dgm:t>
        <a:bodyPr/>
        <a:lstStyle/>
        <a:p>
          <a:endParaRPr lang="ru-RU"/>
        </a:p>
      </dgm:t>
    </dgm:pt>
    <dgm:pt modelId="{A0906D04-36B2-4756-8633-ADB04FE5E4F9}" type="sibTrans" cxnId="{4422EFE4-EAE5-44FE-B199-63EF8C137446}">
      <dgm:prSet/>
      <dgm:spPr/>
      <dgm:t>
        <a:bodyPr/>
        <a:lstStyle/>
        <a:p>
          <a:endParaRPr lang="ru-RU"/>
        </a:p>
      </dgm:t>
    </dgm:pt>
    <dgm:pt modelId="{B88E0590-A675-4319-B2CD-9D026A8BD047}">
      <dgm:prSet phldrT="[Текст]" custT="1"/>
      <dgm:spPr/>
      <dgm:t>
        <a:bodyPr/>
        <a:lstStyle/>
        <a:p>
          <a:r>
            <a:rPr lang="ru-RU" sz="3200" b="1" dirty="0" smtClean="0"/>
            <a:t>Кадеты – </a:t>
          </a:r>
          <a:r>
            <a:rPr lang="ru-RU" sz="3200" dirty="0" smtClean="0"/>
            <a:t>демократическая парламентская республика. Война до полной победы</a:t>
          </a:r>
          <a:endParaRPr lang="ru-RU" sz="3200" dirty="0"/>
        </a:p>
      </dgm:t>
    </dgm:pt>
    <dgm:pt modelId="{969FBA15-F725-41D0-AB42-C71CFB67D68B}" type="parTrans" cxnId="{82388168-AFB7-4EA9-BA27-90180572E047}">
      <dgm:prSet/>
      <dgm:spPr/>
      <dgm:t>
        <a:bodyPr/>
        <a:lstStyle/>
        <a:p>
          <a:endParaRPr lang="ru-RU"/>
        </a:p>
      </dgm:t>
    </dgm:pt>
    <dgm:pt modelId="{FB9CF7CE-64CF-436E-A6E2-8093962A05A8}" type="sibTrans" cxnId="{82388168-AFB7-4EA9-BA27-90180572E047}">
      <dgm:prSet/>
      <dgm:spPr/>
      <dgm:t>
        <a:bodyPr/>
        <a:lstStyle/>
        <a:p>
          <a:endParaRPr lang="ru-RU"/>
        </a:p>
      </dgm:t>
    </dgm:pt>
    <dgm:pt modelId="{BBFE56A6-895D-4662-B297-8FE1523691E7}">
      <dgm:prSet phldrT="[Текст]" custT="1"/>
      <dgm:spPr/>
      <dgm:t>
        <a:bodyPr/>
        <a:lstStyle/>
        <a:p>
          <a:r>
            <a:rPr lang="ru-RU" sz="3200" b="1" dirty="0" smtClean="0"/>
            <a:t>Меньшевики и </a:t>
          </a:r>
          <a:r>
            <a:rPr lang="ru-RU" sz="3200" b="1" dirty="0" err="1" smtClean="0"/>
            <a:t>эссеры</a:t>
          </a:r>
          <a:r>
            <a:rPr lang="ru-RU" sz="3200" b="1" dirty="0" smtClean="0"/>
            <a:t> – </a:t>
          </a:r>
          <a:r>
            <a:rPr lang="ru-RU" sz="3200" dirty="0" smtClean="0"/>
            <a:t>советы должны оказывать давление на Временное правительство. Войну немедленно прекратить</a:t>
          </a:r>
          <a:endParaRPr lang="ru-RU" sz="3200" dirty="0"/>
        </a:p>
      </dgm:t>
    </dgm:pt>
    <dgm:pt modelId="{24C9FA8A-A171-482C-84DE-377AE9CB29B4}" type="parTrans" cxnId="{EF4F6921-E1D1-41CA-8804-462A45BAB519}">
      <dgm:prSet/>
      <dgm:spPr/>
      <dgm:t>
        <a:bodyPr/>
        <a:lstStyle/>
        <a:p>
          <a:endParaRPr lang="ru-RU"/>
        </a:p>
      </dgm:t>
    </dgm:pt>
    <dgm:pt modelId="{B939D41A-B10E-4D48-BEC1-D58F7AF88139}" type="sibTrans" cxnId="{EF4F6921-E1D1-41CA-8804-462A45BAB519}">
      <dgm:prSet/>
      <dgm:spPr/>
      <dgm:t>
        <a:bodyPr/>
        <a:lstStyle/>
        <a:p>
          <a:endParaRPr lang="ru-RU"/>
        </a:p>
      </dgm:t>
    </dgm:pt>
    <dgm:pt modelId="{9F2B2C29-B6FD-452B-83EC-9DD829D50F7A}" type="pres">
      <dgm:prSet presAssocID="{A0A56148-2035-450F-9E68-5AA307594FD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22A07D-87DD-46C5-9F2D-6B9E9781A163}" type="pres">
      <dgm:prSet presAssocID="{DB2095A3-ED8D-4B84-8A38-E5C0E3E4D37E}" presName="roof" presStyleLbl="dkBgShp" presStyleIdx="0" presStyleCnt="2"/>
      <dgm:spPr/>
      <dgm:t>
        <a:bodyPr/>
        <a:lstStyle/>
        <a:p>
          <a:endParaRPr lang="ru-RU"/>
        </a:p>
      </dgm:t>
    </dgm:pt>
    <dgm:pt modelId="{19A0A863-B9DE-450D-9C5E-C9E52EA7D855}" type="pres">
      <dgm:prSet presAssocID="{DB2095A3-ED8D-4B84-8A38-E5C0E3E4D37E}" presName="pillars" presStyleCnt="0"/>
      <dgm:spPr/>
    </dgm:pt>
    <dgm:pt modelId="{93025DBC-82B4-4DE9-A5E8-DB554EC9F8CF}" type="pres">
      <dgm:prSet presAssocID="{DB2095A3-ED8D-4B84-8A38-E5C0E3E4D37E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0574E-8866-435F-A03D-1F17DDC3935C}" type="pres">
      <dgm:prSet presAssocID="{BBFE56A6-895D-4662-B297-8FE1523691E7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1CAB0-9E15-4A10-B090-6B38DDA0FBBE}" type="pres">
      <dgm:prSet presAssocID="{DB2095A3-ED8D-4B84-8A38-E5C0E3E4D37E}" presName="base" presStyleLbl="dkBgShp" presStyleIdx="1" presStyleCnt="2"/>
      <dgm:spPr/>
    </dgm:pt>
  </dgm:ptLst>
  <dgm:cxnLst>
    <dgm:cxn modelId="{4422EFE4-EAE5-44FE-B199-63EF8C137446}" srcId="{A0A56148-2035-450F-9E68-5AA307594FD8}" destId="{DB2095A3-ED8D-4B84-8A38-E5C0E3E4D37E}" srcOrd="0" destOrd="0" parTransId="{A2118E48-F782-40E9-B2A2-B8254C19B3F4}" sibTransId="{A0906D04-36B2-4756-8633-ADB04FE5E4F9}"/>
    <dgm:cxn modelId="{E53B2178-C285-4D73-B6DF-9BFF0129F0E4}" type="presOf" srcId="{DB2095A3-ED8D-4B84-8A38-E5C0E3E4D37E}" destId="{C122A07D-87DD-46C5-9F2D-6B9E9781A163}" srcOrd="0" destOrd="0" presId="urn:microsoft.com/office/officeart/2005/8/layout/hList3"/>
    <dgm:cxn modelId="{96040280-5AB9-4DC0-BAB5-28D1AD473E5F}" type="presOf" srcId="{B88E0590-A675-4319-B2CD-9D026A8BD047}" destId="{93025DBC-82B4-4DE9-A5E8-DB554EC9F8CF}" srcOrd="0" destOrd="0" presId="urn:microsoft.com/office/officeart/2005/8/layout/hList3"/>
    <dgm:cxn modelId="{1158A4C8-4E34-47EE-B92E-3521D9EB5078}" type="presOf" srcId="{BBFE56A6-895D-4662-B297-8FE1523691E7}" destId="{5920574E-8866-435F-A03D-1F17DDC3935C}" srcOrd="0" destOrd="0" presId="urn:microsoft.com/office/officeart/2005/8/layout/hList3"/>
    <dgm:cxn modelId="{EF4F6921-E1D1-41CA-8804-462A45BAB519}" srcId="{DB2095A3-ED8D-4B84-8A38-E5C0E3E4D37E}" destId="{BBFE56A6-895D-4662-B297-8FE1523691E7}" srcOrd="1" destOrd="0" parTransId="{24C9FA8A-A171-482C-84DE-377AE9CB29B4}" sibTransId="{B939D41A-B10E-4D48-BEC1-D58F7AF88139}"/>
    <dgm:cxn modelId="{82388168-AFB7-4EA9-BA27-90180572E047}" srcId="{DB2095A3-ED8D-4B84-8A38-E5C0E3E4D37E}" destId="{B88E0590-A675-4319-B2CD-9D026A8BD047}" srcOrd="0" destOrd="0" parTransId="{969FBA15-F725-41D0-AB42-C71CFB67D68B}" sibTransId="{FB9CF7CE-64CF-436E-A6E2-8093962A05A8}"/>
    <dgm:cxn modelId="{67861C87-F5D9-4C4F-AEAC-BD90FA8F6EA0}" type="presOf" srcId="{A0A56148-2035-450F-9E68-5AA307594FD8}" destId="{9F2B2C29-B6FD-452B-83EC-9DD829D50F7A}" srcOrd="0" destOrd="0" presId="urn:microsoft.com/office/officeart/2005/8/layout/hList3"/>
    <dgm:cxn modelId="{D62A8074-4048-4D45-8550-8A649644BDEC}" type="presParOf" srcId="{9F2B2C29-B6FD-452B-83EC-9DD829D50F7A}" destId="{C122A07D-87DD-46C5-9F2D-6B9E9781A163}" srcOrd="0" destOrd="0" presId="urn:microsoft.com/office/officeart/2005/8/layout/hList3"/>
    <dgm:cxn modelId="{87C2F365-6ED0-491A-990B-F063FF80DEAC}" type="presParOf" srcId="{9F2B2C29-B6FD-452B-83EC-9DD829D50F7A}" destId="{19A0A863-B9DE-450D-9C5E-C9E52EA7D855}" srcOrd="1" destOrd="0" presId="urn:microsoft.com/office/officeart/2005/8/layout/hList3"/>
    <dgm:cxn modelId="{BF83F0A7-F953-4079-8DC2-2B2D006FF862}" type="presParOf" srcId="{19A0A863-B9DE-450D-9C5E-C9E52EA7D855}" destId="{93025DBC-82B4-4DE9-A5E8-DB554EC9F8CF}" srcOrd="0" destOrd="0" presId="urn:microsoft.com/office/officeart/2005/8/layout/hList3"/>
    <dgm:cxn modelId="{305B5ADF-2610-4EB0-BC98-497CDFF7E80E}" type="presParOf" srcId="{19A0A863-B9DE-450D-9C5E-C9E52EA7D855}" destId="{5920574E-8866-435F-A03D-1F17DDC3935C}" srcOrd="1" destOrd="0" presId="urn:microsoft.com/office/officeart/2005/8/layout/hList3"/>
    <dgm:cxn modelId="{938DFD16-6A7B-4D01-92D4-62B75939FF44}" type="presParOf" srcId="{9F2B2C29-B6FD-452B-83EC-9DD829D50F7A}" destId="{B0E1CAB0-9E15-4A10-B090-6B38DDA0FBBE}" srcOrd="2" destOrd="0" presId="urn:microsoft.com/office/officeart/2005/8/layout/hList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5EEF26-F193-405E-BEC6-2993529D6E6C}" type="doc">
      <dgm:prSet loTypeId="urn:microsoft.com/office/officeart/2005/8/layout/list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D7862D-4C05-48D8-85F1-EC4736DDDCE1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Никакой поддержки Временному правительству!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A9671472-0F13-46DB-87B5-FEF1CF1213B8}" type="parTrans" cxnId="{6733CAA4-D8CE-4754-948F-DDF96957CF29}">
      <dgm:prSet/>
      <dgm:spPr/>
      <dgm:t>
        <a:bodyPr/>
        <a:lstStyle/>
        <a:p>
          <a:endParaRPr lang="ru-RU"/>
        </a:p>
      </dgm:t>
    </dgm:pt>
    <dgm:pt modelId="{BE29D59D-873C-4971-8DF9-C03AB1CA0DA4}" type="sibTrans" cxnId="{6733CAA4-D8CE-4754-948F-DDF96957CF29}">
      <dgm:prSet/>
      <dgm:spPr/>
      <dgm:t>
        <a:bodyPr/>
        <a:lstStyle/>
        <a:p>
          <a:endParaRPr lang="ru-RU"/>
        </a:p>
      </dgm:t>
    </dgm:pt>
    <dgm:pt modelId="{0B41F947-6CAF-4D9E-BE19-F12F6B143E28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Вся власть Советам!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73047286-56F7-4E0E-8C0E-53296EDEEF94}" type="parTrans" cxnId="{CC0161A5-70E2-4DB6-A6F8-79046827BDAA}">
      <dgm:prSet/>
      <dgm:spPr/>
      <dgm:t>
        <a:bodyPr/>
        <a:lstStyle/>
        <a:p>
          <a:endParaRPr lang="ru-RU"/>
        </a:p>
      </dgm:t>
    </dgm:pt>
    <dgm:pt modelId="{778BCC6E-951C-439C-A0AC-0474AB315808}" type="sibTrans" cxnId="{CC0161A5-70E2-4DB6-A6F8-79046827BDAA}">
      <dgm:prSet/>
      <dgm:spPr/>
      <dgm:t>
        <a:bodyPr/>
        <a:lstStyle/>
        <a:p>
          <a:endParaRPr lang="ru-RU"/>
        </a:p>
      </dgm:t>
    </dgm:pt>
    <dgm:pt modelId="{325A675B-09E6-4F2C-8076-2A2A2E4B400D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Власть в руки пролетариата и беднейшего крестьянства!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21629AE-A3EA-4E7D-AA14-19E2E339D5C1}" type="parTrans" cxnId="{DD9F5BB2-9F60-4C45-8BB6-6D3BCA4A0447}">
      <dgm:prSet/>
      <dgm:spPr/>
      <dgm:t>
        <a:bodyPr/>
        <a:lstStyle/>
        <a:p>
          <a:endParaRPr lang="ru-RU"/>
        </a:p>
      </dgm:t>
    </dgm:pt>
    <dgm:pt modelId="{925D5CC4-C80F-4C12-BE69-53D3DD9CC964}" type="sibTrans" cxnId="{DD9F5BB2-9F60-4C45-8BB6-6D3BCA4A0447}">
      <dgm:prSet/>
      <dgm:spPr/>
      <dgm:t>
        <a:bodyPr/>
        <a:lstStyle/>
        <a:p>
          <a:endParaRPr lang="ru-RU"/>
        </a:p>
      </dgm:t>
    </dgm:pt>
    <dgm:pt modelId="{5C69E0AB-A7D8-44F4-B369-11A1E3F89E3E}" type="pres">
      <dgm:prSet presAssocID="{BA5EEF26-F193-405E-BEC6-2993529D6E6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E82B97-80FF-4EEF-8094-21900C29BC0A}" type="pres">
      <dgm:prSet presAssocID="{A6D7862D-4C05-48D8-85F1-EC4736DDDCE1}" presName="parentLin" presStyleCnt="0"/>
      <dgm:spPr/>
    </dgm:pt>
    <dgm:pt modelId="{3848762C-CB84-4285-B828-ADB781C57932}" type="pres">
      <dgm:prSet presAssocID="{A6D7862D-4C05-48D8-85F1-EC4736DDDCE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5CE1926-A6E1-4A1E-8623-596DA7056510}" type="pres">
      <dgm:prSet presAssocID="{A6D7862D-4C05-48D8-85F1-EC4736DDDCE1}" presName="parentText" presStyleLbl="node1" presStyleIdx="0" presStyleCnt="3" custScaleX="1288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C9E5B-5227-4254-81DE-23D7DDE26331}" type="pres">
      <dgm:prSet presAssocID="{A6D7862D-4C05-48D8-85F1-EC4736DDDCE1}" presName="negativeSpace" presStyleCnt="0"/>
      <dgm:spPr/>
    </dgm:pt>
    <dgm:pt modelId="{C33E5596-9216-41B0-9C40-D0E4C2E099EC}" type="pres">
      <dgm:prSet presAssocID="{A6D7862D-4C05-48D8-85F1-EC4736DDDCE1}" presName="childText" presStyleLbl="conFgAcc1" presStyleIdx="0" presStyleCnt="3">
        <dgm:presLayoutVars>
          <dgm:bulletEnabled val="1"/>
        </dgm:presLayoutVars>
      </dgm:prSet>
      <dgm:spPr/>
    </dgm:pt>
    <dgm:pt modelId="{1E4BBAC6-D53C-45DE-9C53-65AA2EF548D3}" type="pres">
      <dgm:prSet presAssocID="{BE29D59D-873C-4971-8DF9-C03AB1CA0DA4}" presName="spaceBetweenRectangles" presStyleCnt="0"/>
      <dgm:spPr/>
    </dgm:pt>
    <dgm:pt modelId="{D6DA6611-E003-47B6-B02B-1A42E8F6D185}" type="pres">
      <dgm:prSet presAssocID="{0B41F947-6CAF-4D9E-BE19-F12F6B143E28}" presName="parentLin" presStyleCnt="0"/>
      <dgm:spPr/>
    </dgm:pt>
    <dgm:pt modelId="{D99B7CF3-0A85-402B-A1C6-42116DBD61ED}" type="pres">
      <dgm:prSet presAssocID="{0B41F947-6CAF-4D9E-BE19-F12F6B143E2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0E2032D-11F4-4FCB-BEB8-5CE4C15E01BA}" type="pres">
      <dgm:prSet presAssocID="{0B41F947-6CAF-4D9E-BE19-F12F6B143E28}" presName="parentText" presStyleLbl="node1" presStyleIdx="1" presStyleCnt="3" custScaleX="1288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7C2EE-697C-43C1-9BC4-7D017E39FE94}" type="pres">
      <dgm:prSet presAssocID="{0B41F947-6CAF-4D9E-BE19-F12F6B143E28}" presName="negativeSpace" presStyleCnt="0"/>
      <dgm:spPr/>
    </dgm:pt>
    <dgm:pt modelId="{DD80DBC5-BE16-45F2-9A51-26DFBB5F77F3}" type="pres">
      <dgm:prSet presAssocID="{0B41F947-6CAF-4D9E-BE19-F12F6B143E28}" presName="childText" presStyleLbl="conFgAcc1" presStyleIdx="1" presStyleCnt="3">
        <dgm:presLayoutVars>
          <dgm:bulletEnabled val="1"/>
        </dgm:presLayoutVars>
      </dgm:prSet>
      <dgm:spPr/>
    </dgm:pt>
    <dgm:pt modelId="{794B90C0-DF79-4D27-BE8A-06E9DAAE0294}" type="pres">
      <dgm:prSet presAssocID="{778BCC6E-951C-439C-A0AC-0474AB315808}" presName="spaceBetweenRectangles" presStyleCnt="0"/>
      <dgm:spPr/>
    </dgm:pt>
    <dgm:pt modelId="{CCDA68E9-41CC-4888-AFBF-56CC59A695B0}" type="pres">
      <dgm:prSet presAssocID="{325A675B-09E6-4F2C-8076-2A2A2E4B400D}" presName="parentLin" presStyleCnt="0"/>
      <dgm:spPr/>
    </dgm:pt>
    <dgm:pt modelId="{58C9678A-F4BA-44C0-95AF-A7E98A254D0F}" type="pres">
      <dgm:prSet presAssocID="{325A675B-09E6-4F2C-8076-2A2A2E4B400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17135AF-0110-4FD9-B177-0B4744109E03}" type="pres">
      <dgm:prSet presAssocID="{325A675B-09E6-4F2C-8076-2A2A2E4B400D}" presName="parentText" presStyleLbl="node1" presStyleIdx="2" presStyleCnt="3" custScaleX="1288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A90FB-C66A-4C52-B613-52182C1C76A2}" type="pres">
      <dgm:prSet presAssocID="{325A675B-09E6-4F2C-8076-2A2A2E4B400D}" presName="negativeSpace" presStyleCnt="0"/>
      <dgm:spPr/>
    </dgm:pt>
    <dgm:pt modelId="{0AB614EC-6630-46BB-BCDB-4DCE57D22144}" type="pres">
      <dgm:prSet presAssocID="{325A675B-09E6-4F2C-8076-2A2A2E4B400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B1EDF15-0D10-4525-8284-ADEB713E8F6B}" type="presOf" srcId="{325A675B-09E6-4F2C-8076-2A2A2E4B400D}" destId="{58C9678A-F4BA-44C0-95AF-A7E98A254D0F}" srcOrd="0" destOrd="0" presId="urn:microsoft.com/office/officeart/2005/8/layout/list1"/>
    <dgm:cxn modelId="{DD9F5BB2-9F60-4C45-8BB6-6D3BCA4A0447}" srcId="{BA5EEF26-F193-405E-BEC6-2993529D6E6C}" destId="{325A675B-09E6-4F2C-8076-2A2A2E4B400D}" srcOrd="2" destOrd="0" parTransId="{821629AE-A3EA-4E7D-AA14-19E2E339D5C1}" sibTransId="{925D5CC4-C80F-4C12-BE69-53D3DD9CC964}"/>
    <dgm:cxn modelId="{683885E5-9AA4-4481-B46B-8988F234FF20}" type="presOf" srcId="{A6D7862D-4C05-48D8-85F1-EC4736DDDCE1}" destId="{25CE1926-A6E1-4A1E-8623-596DA7056510}" srcOrd="1" destOrd="0" presId="urn:microsoft.com/office/officeart/2005/8/layout/list1"/>
    <dgm:cxn modelId="{6733CAA4-D8CE-4754-948F-DDF96957CF29}" srcId="{BA5EEF26-F193-405E-BEC6-2993529D6E6C}" destId="{A6D7862D-4C05-48D8-85F1-EC4736DDDCE1}" srcOrd="0" destOrd="0" parTransId="{A9671472-0F13-46DB-87B5-FEF1CF1213B8}" sibTransId="{BE29D59D-873C-4971-8DF9-C03AB1CA0DA4}"/>
    <dgm:cxn modelId="{E5AFB92C-AA86-4E61-A175-12E587AB503A}" type="presOf" srcId="{0B41F947-6CAF-4D9E-BE19-F12F6B143E28}" destId="{70E2032D-11F4-4FCB-BEB8-5CE4C15E01BA}" srcOrd="1" destOrd="0" presId="urn:microsoft.com/office/officeart/2005/8/layout/list1"/>
    <dgm:cxn modelId="{187A335C-214F-46E8-BC8C-B9ED1F265A7B}" type="presOf" srcId="{BA5EEF26-F193-405E-BEC6-2993529D6E6C}" destId="{5C69E0AB-A7D8-44F4-B369-11A1E3F89E3E}" srcOrd="0" destOrd="0" presId="urn:microsoft.com/office/officeart/2005/8/layout/list1"/>
    <dgm:cxn modelId="{FC0F005A-4844-4557-A8BC-17BE2B946BF8}" type="presOf" srcId="{0B41F947-6CAF-4D9E-BE19-F12F6B143E28}" destId="{D99B7CF3-0A85-402B-A1C6-42116DBD61ED}" srcOrd="0" destOrd="0" presId="urn:microsoft.com/office/officeart/2005/8/layout/list1"/>
    <dgm:cxn modelId="{CC0161A5-70E2-4DB6-A6F8-79046827BDAA}" srcId="{BA5EEF26-F193-405E-BEC6-2993529D6E6C}" destId="{0B41F947-6CAF-4D9E-BE19-F12F6B143E28}" srcOrd="1" destOrd="0" parTransId="{73047286-56F7-4E0E-8C0E-53296EDEEF94}" sibTransId="{778BCC6E-951C-439C-A0AC-0474AB315808}"/>
    <dgm:cxn modelId="{CB90FB08-D6F6-47A5-B72D-17FCC06644B2}" type="presOf" srcId="{325A675B-09E6-4F2C-8076-2A2A2E4B400D}" destId="{617135AF-0110-4FD9-B177-0B4744109E03}" srcOrd="1" destOrd="0" presId="urn:microsoft.com/office/officeart/2005/8/layout/list1"/>
    <dgm:cxn modelId="{CD8CEFBF-D2BB-465D-8E74-9F4EC4D1C077}" type="presOf" srcId="{A6D7862D-4C05-48D8-85F1-EC4736DDDCE1}" destId="{3848762C-CB84-4285-B828-ADB781C57932}" srcOrd="0" destOrd="0" presId="urn:microsoft.com/office/officeart/2005/8/layout/list1"/>
    <dgm:cxn modelId="{DA456DE8-CD3D-4AE3-8FC9-A1F757CCF81C}" type="presParOf" srcId="{5C69E0AB-A7D8-44F4-B369-11A1E3F89E3E}" destId="{CBE82B97-80FF-4EEF-8094-21900C29BC0A}" srcOrd="0" destOrd="0" presId="urn:microsoft.com/office/officeart/2005/8/layout/list1"/>
    <dgm:cxn modelId="{BAD38DF0-8842-40D0-9FFA-321A904E01EF}" type="presParOf" srcId="{CBE82B97-80FF-4EEF-8094-21900C29BC0A}" destId="{3848762C-CB84-4285-B828-ADB781C57932}" srcOrd="0" destOrd="0" presId="urn:microsoft.com/office/officeart/2005/8/layout/list1"/>
    <dgm:cxn modelId="{5F6FA887-EF1C-4071-AF0B-3BED66B83546}" type="presParOf" srcId="{CBE82B97-80FF-4EEF-8094-21900C29BC0A}" destId="{25CE1926-A6E1-4A1E-8623-596DA7056510}" srcOrd="1" destOrd="0" presId="urn:microsoft.com/office/officeart/2005/8/layout/list1"/>
    <dgm:cxn modelId="{731A1006-62DA-47B4-8D2C-D7D30252EE70}" type="presParOf" srcId="{5C69E0AB-A7D8-44F4-B369-11A1E3F89E3E}" destId="{6BDC9E5B-5227-4254-81DE-23D7DDE26331}" srcOrd="1" destOrd="0" presId="urn:microsoft.com/office/officeart/2005/8/layout/list1"/>
    <dgm:cxn modelId="{22966FFC-2A46-46F1-8998-41431629DCC0}" type="presParOf" srcId="{5C69E0AB-A7D8-44F4-B369-11A1E3F89E3E}" destId="{C33E5596-9216-41B0-9C40-D0E4C2E099EC}" srcOrd="2" destOrd="0" presId="urn:microsoft.com/office/officeart/2005/8/layout/list1"/>
    <dgm:cxn modelId="{14812FE7-E37A-4F0E-BEB9-21DA6DE524DC}" type="presParOf" srcId="{5C69E0AB-A7D8-44F4-B369-11A1E3F89E3E}" destId="{1E4BBAC6-D53C-45DE-9C53-65AA2EF548D3}" srcOrd="3" destOrd="0" presId="urn:microsoft.com/office/officeart/2005/8/layout/list1"/>
    <dgm:cxn modelId="{391DA71B-314D-4C4C-973E-13A370CC977E}" type="presParOf" srcId="{5C69E0AB-A7D8-44F4-B369-11A1E3F89E3E}" destId="{D6DA6611-E003-47B6-B02B-1A42E8F6D185}" srcOrd="4" destOrd="0" presId="urn:microsoft.com/office/officeart/2005/8/layout/list1"/>
    <dgm:cxn modelId="{78B3EFE3-04F3-4078-97DA-C3C2F54E75DD}" type="presParOf" srcId="{D6DA6611-E003-47B6-B02B-1A42E8F6D185}" destId="{D99B7CF3-0A85-402B-A1C6-42116DBD61ED}" srcOrd="0" destOrd="0" presId="urn:microsoft.com/office/officeart/2005/8/layout/list1"/>
    <dgm:cxn modelId="{F182D68F-D4DA-4B3E-8CDA-E5321043D217}" type="presParOf" srcId="{D6DA6611-E003-47B6-B02B-1A42E8F6D185}" destId="{70E2032D-11F4-4FCB-BEB8-5CE4C15E01BA}" srcOrd="1" destOrd="0" presId="urn:microsoft.com/office/officeart/2005/8/layout/list1"/>
    <dgm:cxn modelId="{A5F1BAE4-BD4C-45B6-84AA-ECD1FE8AA8A3}" type="presParOf" srcId="{5C69E0AB-A7D8-44F4-B369-11A1E3F89E3E}" destId="{58D7C2EE-697C-43C1-9BC4-7D017E39FE94}" srcOrd="5" destOrd="0" presId="urn:microsoft.com/office/officeart/2005/8/layout/list1"/>
    <dgm:cxn modelId="{CE756B34-EB60-4967-A9B1-5C0CDFA2A2AB}" type="presParOf" srcId="{5C69E0AB-A7D8-44F4-B369-11A1E3F89E3E}" destId="{DD80DBC5-BE16-45F2-9A51-26DFBB5F77F3}" srcOrd="6" destOrd="0" presId="urn:microsoft.com/office/officeart/2005/8/layout/list1"/>
    <dgm:cxn modelId="{69D75BAC-7F4D-4D8B-A9C1-A90D5D2A8E02}" type="presParOf" srcId="{5C69E0AB-A7D8-44F4-B369-11A1E3F89E3E}" destId="{794B90C0-DF79-4D27-BE8A-06E9DAAE0294}" srcOrd="7" destOrd="0" presId="urn:microsoft.com/office/officeart/2005/8/layout/list1"/>
    <dgm:cxn modelId="{F56DF291-FE6A-478A-896B-0DC6888882DA}" type="presParOf" srcId="{5C69E0AB-A7D8-44F4-B369-11A1E3F89E3E}" destId="{CCDA68E9-41CC-4888-AFBF-56CC59A695B0}" srcOrd="8" destOrd="0" presId="urn:microsoft.com/office/officeart/2005/8/layout/list1"/>
    <dgm:cxn modelId="{D743C1DF-B14B-41FF-A3B2-A79D44C55455}" type="presParOf" srcId="{CCDA68E9-41CC-4888-AFBF-56CC59A695B0}" destId="{58C9678A-F4BA-44C0-95AF-A7E98A254D0F}" srcOrd="0" destOrd="0" presId="urn:microsoft.com/office/officeart/2005/8/layout/list1"/>
    <dgm:cxn modelId="{0CB02745-21D1-4216-B1EB-27AB70FF2604}" type="presParOf" srcId="{CCDA68E9-41CC-4888-AFBF-56CC59A695B0}" destId="{617135AF-0110-4FD9-B177-0B4744109E03}" srcOrd="1" destOrd="0" presId="urn:microsoft.com/office/officeart/2005/8/layout/list1"/>
    <dgm:cxn modelId="{E6396148-33DA-4944-B406-E635F60B0A9E}" type="presParOf" srcId="{5C69E0AB-A7D8-44F4-B369-11A1E3F89E3E}" destId="{07CA90FB-C66A-4C52-B613-52182C1C76A2}" srcOrd="9" destOrd="0" presId="urn:microsoft.com/office/officeart/2005/8/layout/list1"/>
    <dgm:cxn modelId="{50E6EDA9-F7E0-43CA-95DA-2A7CC04D9E6E}" type="presParOf" srcId="{5C69E0AB-A7D8-44F4-B369-11A1E3F89E3E}" destId="{0AB614EC-6630-46BB-BCDB-4DCE57D22144}" srcOrd="10" destOrd="0" presId="urn:microsoft.com/office/officeart/2005/8/layout/list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850666-822F-443C-BBAF-FAB3EA2C47F6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8B76A4-B9DD-4E39-B6BF-44E7E61EE06E}">
      <dgm:prSet phldrT="[Текст]"/>
      <dgm:spPr/>
      <dgm:t>
        <a:bodyPr/>
        <a:lstStyle/>
        <a:p>
          <a:r>
            <a:rPr lang="ru-RU" dirty="0" smtClean="0"/>
            <a:t>Временное правительство объявило о продолжении войны до победного конца</a:t>
          </a:r>
          <a:endParaRPr lang="ru-RU" dirty="0"/>
        </a:p>
      </dgm:t>
    </dgm:pt>
    <dgm:pt modelId="{1E3D33FD-32A1-4CF3-96BE-DF9B46D57A84}" type="parTrans" cxnId="{F3E29973-7B2C-4789-8247-B550F87F93C5}">
      <dgm:prSet/>
      <dgm:spPr/>
      <dgm:t>
        <a:bodyPr/>
        <a:lstStyle/>
        <a:p>
          <a:endParaRPr lang="ru-RU"/>
        </a:p>
      </dgm:t>
    </dgm:pt>
    <dgm:pt modelId="{C1464433-27B1-4DA0-806D-782711EB3CBE}" type="sibTrans" cxnId="{F3E29973-7B2C-4789-8247-B550F87F93C5}">
      <dgm:prSet/>
      <dgm:spPr/>
      <dgm:t>
        <a:bodyPr/>
        <a:lstStyle/>
        <a:p>
          <a:endParaRPr lang="ru-RU"/>
        </a:p>
      </dgm:t>
    </dgm:pt>
    <dgm:pt modelId="{4B3B28C7-BA3F-4FF7-9DC4-5EA6B62C411A}">
      <dgm:prSet phldrT="[Текст]"/>
      <dgm:spPr/>
      <dgm:t>
        <a:bodyPr/>
        <a:lstStyle/>
        <a:p>
          <a:r>
            <a:rPr lang="ru-RU" dirty="0" smtClean="0"/>
            <a:t>Массовые манифестации солдат и рабочих против войны</a:t>
          </a:r>
          <a:endParaRPr lang="ru-RU" dirty="0"/>
        </a:p>
      </dgm:t>
    </dgm:pt>
    <dgm:pt modelId="{99FB3A96-8857-41D3-9EAD-BB85689905CB}" type="parTrans" cxnId="{49E03351-2C01-4545-BBFD-28BA3BF3D31E}">
      <dgm:prSet/>
      <dgm:spPr/>
      <dgm:t>
        <a:bodyPr/>
        <a:lstStyle/>
        <a:p>
          <a:endParaRPr lang="ru-RU"/>
        </a:p>
      </dgm:t>
    </dgm:pt>
    <dgm:pt modelId="{3B916897-7F19-49CD-9A8B-0038A14EF6A4}" type="sibTrans" cxnId="{49E03351-2C01-4545-BBFD-28BA3BF3D31E}">
      <dgm:prSet/>
      <dgm:spPr/>
      <dgm:t>
        <a:bodyPr/>
        <a:lstStyle/>
        <a:p>
          <a:endParaRPr lang="ru-RU"/>
        </a:p>
      </dgm:t>
    </dgm:pt>
    <dgm:pt modelId="{CB545D25-5B1C-4E48-B646-E88A9C347EA9}">
      <dgm:prSet phldrT="[Текст]"/>
      <dgm:spPr/>
      <dgm:t>
        <a:bodyPr/>
        <a:lstStyle/>
        <a:p>
          <a:r>
            <a:rPr lang="ru-RU" dirty="0" smtClean="0"/>
            <a:t>Разразился политический кризис</a:t>
          </a:r>
          <a:endParaRPr lang="ru-RU" dirty="0"/>
        </a:p>
      </dgm:t>
    </dgm:pt>
    <dgm:pt modelId="{7AE5FB98-5E69-4C4C-BD9A-313329E73D4D}" type="parTrans" cxnId="{ED71AAA7-F033-4212-BE69-B580BB031AC1}">
      <dgm:prSet/>
      <dgm:spPr/>
      <dgm:t>
        <a:bodyPr/>
        <a:lstStyle/>
        <a:p>
          <a:endParaRPr lang="ru-RU"/>
        </a:p>
      </dgm:t>
    </dgm:pt>
    <dgm:pt modelId="{A129EC31-6D0B-464F-A243-F3DA150E777E}" type="sibTrans" cxnId="{ED71AAA7-F033-4212-BE69-B580BB031AC1}">
      <dgm:prSet/>
      <dgm:spPr/>
      <dgm:t>
        <a:bodyPr/>
        <a:lstStyle/>
        <a:p>
          <a:endParaRPr lang="ru-RU"/>
        </a:p>
      </dgm:t>
    </dgm:pt>
    <dgm:pt modelId="{AC36629B-F922-42AF-9E85-6FE0274EDA23}">
      <dgm:prSet/>
      <dgm:spPr/>
      <dgm:t>
        <a:bodyPr/>
        <a:lstStyle/>
        <a:p>
          <a:r>
            <a:rPr lang="ru-RU" dirty="0" smtClean="0"/>
            <a:t>Решение – создать коалиционное правительство</a:t>
          </a:r>
          <a:endParaRPr lang="ru-RU" dirty="0"/>
        </a:p>
      </dgm:t>
    </dgm:pt>
    <dgm:pt modelId="{683F83EF-AC66-4883-9A03-C6D070E35C39}" type="parTrans" cxnId="{A0F61863-06BD-4E83-AF9A-DA1173226A5A}">
      <dgm:prSet/>
      <dgm:spPr/>
      <dgm:t>
        <a:bodyPr/>
        <a:lstStyle/>
        <a:p>
          <a:endParaRPr lang="ru-RU"/>
        </a:p>
      </dgm:t>
    </dgm:pt>
    <dgm:pt modelId="{F3BC1749-38A9-4026-952B-696F511000B3}" type="sibTrans" cxnId="{A0F61863-06BD-4E83-AF9A-DA1173226A5A}">
      <dgm:prSet/>
      <dgm:spPr/>
      <dgm:t>
        <a:bodyPr/>
        <a:lstStyle/>
        <a:p>
          <a:endParaRPr lang="ru-RU"/>
        </a:p>
      </dgm:t>
    </dgm:pt>
    <dgm:pt modelId="{8CD370E4-4D8D-4F87-AF05-535D804213A6}" type="pres">
      <dgm:prSet presAssocID="{E7850666-822F-443C-BBAF-FAB3EA2C47F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6786A7-001C-4583-93DB-25A803ECAC4D}" type="pres">
      <dgm:prSet presAssocID="{A08B76A4-B9DD-4E39-B6BF-44E7E61EE06E}" presName="node" presStyleLbl="node1" presStyleIdx="0" presStyleCnt="4" custScaleX="171881" custScaleY="159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9F81C-776F-419B-A920-8715ACE171D3}" type="pres">
      <dgm:prSet presAssocID="{C1464433-27B1-4DA0-806D-782711EB3CBE}" presName="sibTrans" presStyleLbl="sibTrans2D1" presStyleIdx="0" presStyleCnt="4"/>
      <dgm:spPr/>
      <dgm:t>
        <a:bodyPr/>
        <a:lstStyle/>
        <a:p>
          <a:endParaRPr lang="ru-RU"/>
        </a:p>
      </dgm:t>
    </dgm:pt>
    <dgm:pt modelId="{B015C2D5-D631-456D-BEB0-CD24FEB9CC92}" type="pres">
      <dgm:prSet presAssocID="{C1464433-27B1-4DA0-806D-782711EB3CBE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2D881DCC-EDC3-4B11-9F82-C616A8B0E23E}" type="pres">
      <dgm:prSet presAssocID="{4B3B28C7-BA3F-4FF7-9DC4-5EA6B62C411A}" presName="node" presStyleLbl="node1" presStyleIdx="1" presStyleCnt="4" custScaleX="206500" custScaleY="162098" custRadScaleRad="151519" custRadScaleInc="3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2462D5-D622-4F9C-9C7C-81ACD40C5384}" type="pres">
      <dgm:prSet presAssocID="{3B916897-7F19-49CD-9A8B-0038A14EF6A4}" presName="sibTrans" presStyleLbl="sibTrans2D1" presStyleIdx="1" presStyleCnt="4"/>
      <dgm:spPr/>
      <dgm:t>
        <a:bodyPr/>
        <a:lstStyle/>
        <a:p>
          <a:endParaRPr lang="ru-RU"/>
        </a:p>
      </dgm:t>
    </dgm:pt>
    <dgm:pt modelId="{1509E8B0-D005-4BFD-9FAE-A67FC101E392}" type="pres">
      <dgm:prSet presAssocID="{3B916897-7F19-49CD-9A8B-0038A14EF6A4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1DB8A596-577F-4FF0-82A2-6D29A17D9390}" type="pres">
      <dgm:prSet presAssocID="{CB545D25-5B1C-4E48-B646-E88A9C347EA9}" presName="node" presStyleLbl="node1" presStyleIdx="2" presStyleCnt="4" custScaleX="239443" custScaleY="141159" custRadScaleRad="102064" custRadScaleInc="11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E8EDA-95BC-42D6-A2B1-03D09486C274}" type="pres">
      <dgm:prSet presAssocID="{A129EC31-6D0B-464F-A243-F3DA150E777E}" presName="sibTrans" presStyleLbl="sibTrans2D1" presStyleIdx="2" presStyleCnt="4"/>
      <dgm:spPr/>
      <dgm:t>
        <a:bodyPr/>
        <a:lstStyle/>
        <a:p>
          <a:endParaRPr lang="ru-RU"/>
        </a:p>
      </dgm:t>
    </dgm:pt>
    <dgm:pt modelId="{730BF72C-0D97-48D0-AF10-0AF889D07A20}" type="pres">
      <dgm:prSet presAssocID="{A129EC31-6D0B-464F-A243-F3DA150E777E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8F70C4D3-ABA0-4292-A65D-A5713FF1BE1D}" type="pres">
      <dgm:prSet presAssocID="{AC36629B-F922-42AF-9E85-6FE0274EDA23}" presName="node" presStyleLbl="node1" presStyleIdx="3" presStyleCnt="4" custScaleX="147127" custScaleY="178812" custRadScaleRad="131609" custRadScaleInc="7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86351-E813-4E15-B6CD-9C97FDEADA46}" type="pres">
      <dgm:prSet presAssocID="{F3BC1749-38A9-4026-952B-696F511000B3}" presName="sibTrans" presStyleLbl="sibTrans2D1" presStyleIdx="3" presStyleCnt="4"/>
      <dgm:spPr/>
      <dgm:t>
        <a:bodyPr/>
        <a:lstStyle/>
        <a:p>
          <a:endParaRPr lang="ru-RU"/>
        </a:p>
      </dgm:t>
    </dgm:pt>
    <dgm:pt modelId="{FB5B845A-ECE4-47F8-8BFE-5B995E3A274F}" type="pres">
      <dgm:prSet presAssocID="{F3BC1749-38A9-4026-952B-696F511000B3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3682F275-BE68-4894-89F0-0DB871210E2C}" type="presOf" srcId="{3B916897-7F19-49CD-9A8B-0038A14EF6A4}" destId="{5E2462D5-D622-4F9C-9C7C-81ACD40C5384}" srcOrd="0" destOrd="0" presId="urn:microsoft.com/office/officeart/2005/8/layout/cycle7"/>
    <dgm:cxn modelId="{7EAB3D29-1B0E-43E4-B914-158E0BA45EA3}" type="presOf" srcId="{3B916897-7F19-49CD-9A8B-0038A14EF6A4}" destId="{1509E8B0-D005-4BFD-9FAE-A67FC101E392}" srcOrd="1" destOrd="0" presId="urn:microsoft.com/office/officeart/2005/8/layout/cycle7"/>
    <dgm:cxn modelId="{44DEC862-EC78-4EA5-8A69-2B18612D6DDB}" type="presOf" srcId="{CB545D25-5B1C-4E48-B646-E88A9C347EA9}" destId="{1DB8A596-577F-4FF0-82A2-6D29A17D9390}" srcOrd="0" destOrd="0" presId="urn:microsoft.com/office/officeart/2005/8/layout/cycle7"/>
    <dgm:cxn modelId="{F3E29973-7B2C-4789-8247-B550F87F93C5}" srcId="{E7850666-822F-443C-BBAF-FAB3EA2C47F6}" destId="{A08B76A4-B9DD-4E39-B6BF-44E7E61EE06E}" srcOrd="0" destOrd="0" parTransId="{1E3D33FD-32A1-4CF3-96BE-DF9B46D57A84}" sibTransId="{C1464433-27B1-4DA0-806D-782711EB3CBE}"/>
    <dgm:cxn modelId="{BA6DB56C-7397-4A19-BE48-E641DC72A4B0}" type="presOf" srcId="{F3BC1749-38A9-4026-952B-696F511000B3}" destId="{FB5B845A-ECE4-47F8-8BFE-5B995E3A274F}" srcOrd="1" destOrd="0" presId="urn:microsoft.com/office/officeart/2005/8/layout/cycle7"/>
    <dgm:cxn modelId="{49E03351-2C01-4545-BBFD-28BA3BF3D31E}" srcId="{E7850666-822F-443C-BBAF-FAB3EA2C47F6}" destId="{4B3B28C7-BA3F-4FF7-9DC4-5EA6B62C411A}" srcOrd="1" destOrd="0" parTransId="{99FB3A96-8857-41D3-9EAD-BB85689905CB}" sibTransId="{3B916897-7F19-49CD-9A8B-0038A14EF6A4}"/>
    <dgm:cxn modelId="{E8F85F44-F6A9-4828-951C-5FDF30751221}" type="presOf" srcId="{F3BC1749-38A9-4026-952B-696F511000B3}" destId="{90B86351-E813-4E15-B6CD-9C97FDEADA46}" srcOrd="0" destOrd="0" presId="urn:microsoft.com/office/officeart/2005/8/layout/cycle7"/>
    <dgm:cxn modelId="{B4884686-617E-4528-91C8-82E1549B8831}" type="presOf" srcId="{4B3B28C7-BA3F-4FF7-9DC4-5EA6B62C411A}" destId="{2D881DCC-EDC3-4B11-9F82-C616A8B0E23E}" srcOrd="0" destOrd="0" presId="urn:microsoft.com/office/officeart/2005/8/layout/cycle7"/>
    <dgm:cxn modelId="{22D92855-82DE-48A6-B1A1-D66723172F44}" type="presOf" srcId="{A129EC31-6D0B-464F-A243-F3DA150E777E}" destId="{730BF72C-0D97-48D0-AF10-0AF889D07A20}" srcOrd="1" destOrd="0" presId="urn:microsoft.com/office/officeart/2005/8/layout/cycle7"/>
    <dgm:cxn modelId="{F148DB5E-384B-4055-AF33-7C271B0098D1}" type="presOf" srcId="{A129EC31-6D0B-464F-A243-F3DA150E777E}" destId="{3ACE8EDA-95BC-42D6-A2B1-03D09486C274}" srcOrd="0" destOrd="0" presId="urn:microsoft.com/office/officeart/2005/8/layout/cycle7"/>
    <dgm:cxn modelId="{1FEF3B53-897E-4168-A74C-9D1C5540FA3F}" type="presOf" srcId="{E7850666-822F-443C-BBAF-FAB3EA2C47F6}" destId="{8CD370E4-4D8D-4F87-AF05-535D804213A6}" srcOrd="0" destOrd="0" presId="urn:microsoft.com/office/officeart/2005/8/layout/cycle7"/>
    <dgm:cxn modelId="{ED71AAA7-F033-4212-BE69-B580BB031AC1}" srcId="{E7850666-822F-443C-BBAF-FAB3EA2C47F6}" destId="{CB545D25-5B1C-4E48-B646-E88A9C347EA9}" srcOrd="2" destOrd="0" parTransId="{7AE5FB98-5E69-4C4C-BD9A-313329E73D4D}" sibTransId="{A129EC31-6D0B-464F-A243-F3DA150E777E}"/>
    <dgm:cxn modelId="{271E8B38-A73F-4F84-8F77-7552DF31CC7D}" type="presOf" srcId="{A08B76A4-B9DD-4E39-B6BF-44E7E61EE06E}" destId="{126786A7-001C-4583-93DB-25A803ECAC4D}" srcOrd="0" destOrd="0" presId="urn:microsoft.com/office/officeart/2005/8/layout/cycle7"/>
    <dgm:cxn modelId="{A0F61863-06BD-4E83-AF9A-DA1173226A5A}" srcId="{E7850666-822F-443C-BBAF-FAB3EA2C47F6}" destId="{AC36629B-F922-42AF-9E85-6FE0274EDA23}" srcOrd="3" destOrd="0" parTransId="{683F83EF-AC66-4883-9A03-C6D070E35C39}" sibTransId="{F3BC1749-38A9-4026-952B-696F511000B3}"/>
    <dgm:cxn modelId="{02665448-F3D8-483A-B9B9-D85050E82E4D}" type="presOf" srcId="{AC36629B-F922-42AF-9E85-6FE0274EDA23}" destId="{8F70C4D3-ABA0-4292-A65D-A5713FF1BE1D}" srcOrd="0" destOrd="0" presId="urn:microsoft.com/office/officeart/2005/8/layout/cycle7"/>
    <dgm:cxn modelId="{B1C628D2-78B2-4FA6-AD77-B0B4F40E6CB0}" type="presOf" srcId="{C1464433-27B1-4DA0-806D-782711EB3CBE}" destId="{B015C2D5-D631-456D-BEB0-CD24FEB9CC92}" srcOrd="1" destOrd="0" presId="urn:microsoft.com/office/officeart/2005/8/layout/cycle7"/>
    <dgm:cxn modelId="{18AD8039-BBD3-45A1-A5B8-EB8A5998CCA0}" type="presOf" srcId="{C1464433-27B1-4DA0-806D-782711EB3CBE}" destId="{9189F81C-776F-419B-A920-8715ACE171D3}" srcOrd="0" destOrd="0" presId="urn:microsoft.com/office/officeart/2005/8/layout/cycle7"/>
    <dgm:cxn modelId="{C3F2A4BB-B4CF-4112-8903-520A81EA8F6C}" type="presParOf" srcId="{8CD370E4-4D8D-4F87-AF05-535D804213A6}" destId="{126786A7-001C-4583-93DB-25A803ECAC4D}" srcOrd="0" destOrd="0" presId="urn:microsoft.com/office/officeart/2005/8/layout/cycle7"/>
    <dgm:cxn modelId="{5E43B31E-1094-4580-B586-25427D73286D}" type="presParOf" srcId="{8CD370E4-4D8D-4F87-AF05-535D804213A6}" destId="{9189F81C-776F-419B-A920-8715ACE171D3}" srcOrd="1" destOrd="0" presId="urn:microsoft.com/office/officeart/2005/8/layout/cycle7"/>
    <dgm:cxn modelId="{439A484B-2DF1-495F-9CBA-64426ED86536}" type="presParOf" srcId="{9189F81C-776F-419B-A920-8715ACE171D3}" destId="{B015C2D5-D631-456D-BEB0-CD24FEB9CC92}" srcOrd="0" destOrd="0" presId="urn:microsoft.com/office/officeart/2005/8/layout/cycle7"/>
    <dgm:cxn modelId="{3F45498F-C389-4C9F-BACE-7D2B84D96B39}" type="presParOf" srcId="{8CD370E4-4D8D-4F87-AF05-535D804213A6}" destId="{2D881DCC-EDC3-4B11-9F82-C616A8B0E23E}" srcOrd="2" destOrd="0" presId="urn:microsoft.com/office/officeart/2005/8/layout/cycle7"/>
    <dgm:cxn modelId="{876FCD7C-AFC4-4480-BBAA-A38DA7DD440E}" type="presParOf" srcId="{8CD370E4-4D8D-4F87-AF05-535D804213A6}" destId="{5E2462D5-D622-4F9C-9C7C-81ACD40C5384}" srcOrd="3" destOrd="0" presId="urn:microsoft.com/office/officeart/2005/8/layout/cycle7"/>
    <dgm:cxn modelId="{ECC88109-DE1F-4D36-9F38-360C4A95E039}" type="presParOf" srcId="{5E2462D5-D622-4F9C-9C7C-81ACD40C5384}" destId="{1509E8B0-D005-4BFD-9FAE-A67FC101E392}" srcOrd="0" destOrd="0" presId="urn:microsoft.com/office/officeart/2005/8/layout/cycle7"/>
    <dgm:cxn modelId="{BB87B331-E379-4E5B-9322-C332211F2247}" type="presParOf" srcId="{8CD370E4-4D8D-4F87-AF05-535D804213A6}" destId="{1DB8A596-577F-4FF0-82A2-6D29A17D9390}" srcOrd="4" destOrd="0" presId="urn:microsoft.com/office/officeart/2005/8/layout/cycle7"/>
    <dgm:cxn modelId="{0A701C43-1A93-4EFB-8D48-431BB92BF493}" type="presParOf" srcId="{8CD370E4-4D8D-4F87-AF05-535D804213A6}" destId="{3ACE8EDA-95BC-42D6-A2B1-03D09486C274}" srcOrd="5" destOrd="0" presId="urn:microsoft.com/office/officeart/2005/8/layout/cycle7"/>
    <dgm:cxn modelId="{DA46596A-66C9-4978-8D3E-98D4FEE8EE2F}" type="presParOf" srcId="{3ACE8EDA-95BC-42D6-A2B1-03D09486C274}" destId="{730BF72C-0D97-48D0-AF10-0AF889D07A20}" srcOrd="0" destOrd="0" presId="urn:microsoft.com/office/officeart/2005/8/layout/cycle7"/>
    <dgm:cxn modelId="{9FD77CA4-E957-451E-B8F8-9FAF30F70846}" type="presParOf" srcId="{8CD370E4-4D8D-4F87-AF05-535D804213A6}" destId="{8F70C4D3-ABA0-4292-A65D-A5713FF1BE1D}" srcOrd="6" destOrd="0" presId="urn:microsoft.com/office/officeart/2005/8/layout/cycle7"/>
    <dgm:cxn modelId="{86A4F716-9826-426D-BB7F-2F47767256ED}" type="presParOf" srcId="{8CD370E4-4D8D-4F87-AF05-535D804213A6}" destId="{90B86351-E813-4E15-B6CD-9C97FDEADA46}" srcOrd="7" destOrd="0" presId="urn:microsoft.com/office/officeart/2005/8/layout/cycle7"/>
    <dgm:cxn modelId="{4754B18C-A89C-45FE-BE74-E6F65D7C0BA3}" type="presParOf" srcId="{90B86351-E813-4E15-B6CD-9C97FDEADA46}" destId="{FB5B845A-ECE4-47F8-8BFE-5B995E3A274F}" srcOrd="0" destOrd="0" presId="urn:microsoft.com/office/officeart/2005/8/layout/cycle7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3112604-FB24-4BF4-9C37-DE315E5CAD8E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5363E6-2434-415D-BC08-EFA18E5EDB2B}">
      <dgm:prSet phldrT="[Текст]" phldr="1"/>
      <dgm:spPr/>
      <dgm:t>
        <a:bodyPr/>
        <a:lstStyle/>
        <a:p>
          <a:endParaRPr lang="ru-RU"/>
        </a:p>
      </dgm:t>
    </dgm:pt>
    <dgm:pt modelId="{28DB0FD5-842D-48A8-8845-03130F8043B0}" type="parTrans" cxnId="{F4A314A8-C757-4487-9ECC-17B646B2C3B1}">
      <dgm:prSet/>
      <dgm:spPr/>
      <dgm:t>
        <a:bodyPr/>
        <a:lstStyle/>
        <a:p>
          <a:endParaRPr lang="ru-RU"/>
        </a:p>
      </dgm:t>
    </dgm:pt>
    <dgm:pt modelId="{742A85FC-3EA2-45EB-A639-417B9B7EEEB9}" type="sibTrans" cxnId="{F4A314A8-C757-4487-9ECC-17B646B2C3B1}">
      <dgm:prSet/>
      <dgm:spPr/>
      <dgm:t>
        <a:bodyPr/>
        <a:lstStyle/>
        <a:p>
          <a:endParaRPr lang="ru-RU"/>
        </a:p>
      </dgm:t>
    </dgm:pt>
    <dgm:pt modelId="{6570374C-8942-4A6D-8CCF-36B5AF0CA010}">
      <dgm:prSet phldrT="[Текст]" custT="1"/>
      <dgm:spPr/>
      <dgm:t>
        <a:bodyPr/>
        <a:lstStyle/>
        <a:p>
          <a:r>
            <a:rPr lang="ru-RU" sz="4800" dirty="0" smtClean="0"/>
            <a:t>Война до победного конца</a:t>
          </a:r>
          <a:endParaRPr lang="ru-RU" sz="4800" dirty="0"/>
        </a:p>
      </dgm:t>
    </dgm:pt>
    <dgm:pt modelId="{55A71980-C148-43E5-A889-1372351ADD96}" type="parTrans" cxnId="{04252EE5-D269-495C-87F3-0A44652C965F}">
      <dgm:prSet/>
      <dgm:spPr/>
      <dgm:t>
        <a:bodyPr/>
        <a:lstStyle/>
        <a:p>
          <a:endParaRPr lang="ru-RU"/>
        </a:p>
      </dgm:t>
    </dgm:pt>
    <dgm:pt modelId="{EF93FBE2-3578-40A9-ABAF-1D00A3E4B921}" type="sibTrans" cxnId="{04252EE5-D269-495C-87F3-0A44652C965F}">
      <dgm:prSet/>
      <dgm:spPr/>
      <dgm:t>
        <a:bodyPr/>
        <a:lstStyle/>
        <a:p>
          <a:endParaRPr lang="ru-RU"/>
        </a:p>
      </dgm:t>
    </dgm:pt>
    <dgm:pt modelId="{D172EF0A-65B0-405C-BCD0-DF07A333977C}">
      <dgm:prSet phldrT="[Текст]" phldr="1"/>
      <dgm:spPr/>
      <dgm:t>
        <a:bodyPr/>
        <a:lstStyle/>
        <a:p>
          <a:endParaRPr lang="ru-RU"/>
        </a:p>
      </dgm:t>
    </dgm:pt>
    <dgm:pt modelId="{8B036C5F-3307-45C0-B4BD-4742ECE458A9}" type="parTrans" cxnId="{451CC22F-9082-4B50-9B3B-3D672043A8B7}">
      <dgm:prSet/>
      <dgm:spPr/>
      <dgm:t>
        <a:bodyPr/>
        <a:lstStyle/>
        <a:p>
          <a:endParaRPr lang="ru-RU"/>
        </a:p>
      </dgm:t>
    </dgm:pt>
    <dgm:pt modelId="{AC86C093-7438-441C-834D-6C86EBA7F471}" type="sibTrans" cxnId="{451CC22F-9082-4B50-9B3B-3D672043A8B7}">
      <dgm:prSet/>
      <dgm:spPr/>
      <dgm:t>
        <a:bodyPr/>
        <a:lstStyle/>
        <a:p>
          <a:endParaRPr lang="ru-RU"/>
        </a:p>
      </dgm:t>
    </dgm:pt>
    <dgm:pt modelId="{D1634727-2A33-400A-AB2C-BBEAB44255D5}">
      <dgm:prSet phldrT="[Текст]"/>
      <dgm:spPr/>
      <dgm:t>
        <a:bodyPr/>
        <a:lstStyle/>
        <a:p>
          <a:r>
            <a:rPr lang="ru-RU" dirty="0" err="1" smtClean="0"/>
            <a:t>Гос</a:t>
          </a:r>
          <a:r>
            <a:rPr lang="ru-RU" dirty="0" smtClean="0"/>
            <a:t> регулирование промышленного производства, финансовая реформа, решение аграрного вопроса</a:t>
          </a:r>
          <a:endParaRPr lang="ru-RU" dirty="0"/>
        </a:p>
      </dgm:t>
    </dgm:pt>
    <dgm:pt modelId="{9E409719-D06F-421F-9483-59200FDA4416}" type="parTrans" cxnId="{881305E5-CBAE-4BE5-8DA7-FF3787CB9C1C}">
      <dgm:prSet/>
      <dgm:spPr/>
      <dgm:t>
        <a:bodyPr/>
        <a:lstStyle/>
        <a:p>
          <a:endParaRPr lang="ru-RU"/>
        </a:p>
      </dgm:t>
    </dgm:pt>
    <dgm:pt modelId="{33C9458F-982E-468C-8AAF-6BD5306CE0CC}" type="sibTrans" cxnId="{881305E5-CBAE-4BE5-8DA7-FF3787CB9C1C}">
      <dgm:prSet/>
      <dgm:spPr/>
      <dgm:t>
        <a:bodyPr/>
        <a:lstStyle/>
        <a:p>
          <a:endParaRPr lang="ru-RU"/>
        </a:p>
      </dgm:t>
    </dgm:pt>
    <dgm:pt modelId="{067B70BC-17C1-43D6-8BF7-DC51AD947CBA}">
      <dgm:prSet phldrT="[Текст]" phldr="1"/>
      <dgm:spPr/>
      <dgm:t>
        <a:bodyPr/>
        <a:lstStyle/>
        <a:p>
          <a:endParaRPr lang="ru-RU" dirty="0"/>
        </a:p>
      </dgm:t>
    </dgm:pt>
    <dgm:pt modelId="{B22C657B-A8C5-43AE-B54B-3C18C519BBC2}" type="parTrans" cxnId="{477F4E5C-91FF-4AF7-9D8E-21CFD593F060}">
      <dgm:prSet/>
      <dgm:spPr/>
      <dgm:t>
        <a:bodyPr/>
        <a:lstStyle/>
        <a:p>
          <a:endParaRPr lang="ru-RU"/>
        </a:p>
      </dgm:t>
    </dgm:pt>
    <dgm:pt modelId="{321EBFEB-8DDA-43DF-B283-10A776A2EB6B}" type="sibTrans" cxnId="{477F4E5C-91FF-4AF7-9D8E-21CFD593F060}">
      <dgm:prSet/>
      <dgm:spPr/>
      <dgm:t>
        <a:bodyPr/>
        <a:lstStyle/>
        <a:p>
          <a:endParaRPr lang="ru-RU"/>
        </a:p>
      </dgm:t>
    </dgm:pt>
    <dgm:pt modelId="{D5B99186-660A-419B-8922-138F23FCBBAC}">
      <dgm:prSet phldrT="[Текст]" custT="1"/>
      <dgm:spPr/>
      <dgm:t>
        <a:bodyPr/>
        <a:lstStyle/>
        <a:p>
          <a:r>
            <a:rPr lang="ru-RU" sz="4400" dirty="0" smtClean="0"/>
            <a:t>Ускорение созыва Учредительного собрания</a:t>
          </a:r>
          <a:endParaRPr lang="ru-RU" sz="4400" dirty="0"/>
        </a:p>
      </dgm:t>
    </dgm:pt>
    <dgm:pt modelId="{BC2D4C6F-A537-47B0-80B0-0ED5EE74ACC6}" type="parTrans" cxnId="{EBC81AB4-1501-415F-8624-EDAB99C4AFD4}">
      <dgm:prSet/>
      <dgm:spPr/>
      <dgm:t>
        <a:bodyPr/>
        <a:lstStyle/>
        <a:p>
          <a:endParaRPr lang="ru-RU"/>
        </a:p>
      </dgm:t>
    </dgm:pt>
    <dgm:pt modelId="{07F62D1D-885C-4425-96D4-01D2CE9EEAC0}" type="sibTrans" cxnId="{EBC81AB4-1501-415F-8624-EDAB99C4AFD4}">
      <dgm:prSet/>
      <dgm:spPr/>
      <dgm:t>
        <a:bodyPr/>
        <a:lstStyle/>
        <a:p>
          <a:endParaRPr lang="ru-RU"/>
        </a:p>
      </dgm:t>
    </dgm:pt>
    <dgm:pt modelId="{9F155BB6-3800-4EB9-AC5D-4151E08FD782}" type="pres">
      <dgm:prSet presAssocID="{D3112604-FB24-4BF4-9C37-DE315E5CAD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4D6A5B-D9C3-4564-941F-A93D50D40153}" type="pres">
      <dgm:prSet presAssocID="{8A5363E6-2434-415D-BC08-EFA18E5EDB2B}" presName="compositeNode" presStyleCnt="0">
        <dgm:presLayoutVars>
          <dgm:bulletEnabled val="1"/>
        </dgm:presLayoutVars>
      </dgm:prSet>
      <dgm:spPr/>
    </dgm:pt>
    <dgm:pt modelId="{8373ECAF-7430-4B25-9CC0-727875625530}" type="pres">
      <dgm:prSet presAssocID="{8A5363E6-2434-415D-BC08-EFA18E5EDB2B}" presName="bgRect" presStyleLbl="node1" presStyleIdx="0" presStyleCnt="3"/>
      <dgm:spPr/>
      <dgm:t>
        <a:bodyPr/>
        <a:lstStyle/>
        <a:p>
          <a:endParaRPr lang="ru-RU"/>
        </a:p>
      </dgm:t>
    </dgm:pt>
    <dgm:pt modelId="{2DAE9A5C-AABF-47BF-B282-310A974DFB13}" type="pres">
      <dgm:prSet presAssocID="{8A5363E6-2434-415D-BC08-EFA18E5EDB2B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8139D-FC4F-46C0-B0A9-82219C5786D6}" type="pres">
      <dgm:prSet presAssocID="{8A5363E6-2434-415D-BC08-EFA18E5EDB2B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36D83-C316-43F9-9A45-23C56B56B88B}" type="pres">
      <dgm:prSet presAssocID="{742A85FC-3EA2-45EB-A639-417B9B7EEEB9}" presName="hSp" presStyleCnt="0"/>
      <dgm:spPr/>
    </dgm:pt>
    <dgm:pt modelId="{81ABA0E9-1A68-4B72-8CB4-E5E53A593BDA}" type="pres">
      <dgm:prSet presAssocID="{742A85FC-3EA2-45EB-A639-417B9B7EEEB9}" presName="vProcSp" presStyleCnt="0"/>
      <dgm:spPr/>
    </dgm:pt>
    <dgm:pt modelId="{4BE23432-F0C4-4060-9082-639E4912F20F}" type="pres">
      <dgm:prSet presAssocID="{742A85FC-3EA2-45EB-A639-417B9B7EEEB9}" presName="vSp1" presStyleCnt="0"/>
      <dgm:spPr/>
    </dgm:pt>
    <dgm:pt modelId="{C8B61151-BCD2-4FD8-97A0-3F31F92D01CE}" type="pres">
      <dgm:prSet presAssocID="{742A85FC-3EA2-45EB-A639-417B9B7EEEB9}" presName="simulatedConn" presStyleLbl="solidFgAcc1" presStyleIdx="0" presStyleCnt="2"/>
      <dgm:spPr/>
    </dgm:pt>
    <dgm:pt modelId="{F708E69D-C60C-454B-A1AB-9313EDD68944}" type="pres">
      <dgm:prSet presAssocID="{742A85FC-3EA2-45EB-A639-417B9B7EEEB9}" presName="vSp2" presStyleCnt="0"/>
      <dgm:spPr/>
    </dgm:pt>
    <dgm:pt modelId="{F362B52E-4752-4E38-BAD1-FC1C5F2EB960}" type="pres">
      <dgm:prSet presAssocID="{742A85FC-3EA2-45EB-A639-417B9B7EEEB9}" presName="sibTrans" presStyleCnt="0"/>
      <dgm:spPr/>
    </dgm:pt>
    <dgm:pt modelId="{5EF9AD06-DEE5-4648-AA08-FD39DCAA5D0F}" type="pres">
      <dgm:prSet presAssocID="{D172EF0A-65B0-405C-BCD0-DF07A333977C}" presName="compositeNode" presStyleCnt="0">
        <dgm:presLayoutVars>
          <dgm:bulletEnabled val="1"/>
        </dgm:presLayoutVars>
      </dgm:prSet>
      <dgm:spPr/>
    </dgm:pt>
    <dgm:pt modelId="{07062CD1-AB1D-4365-A325-A1AC3E0877BE}" type="pres">
      <dgm:prSet presAssocID="{D172EF0A-65B0-405C-BCD0-DF07A333977C}" presName="bgRect" presStyleLbl="node1" presStyleIdx="1" presStyleCnt="3"/>
      <dgm:spPr/>
      <dgm:t>
        <a:bodyPr/>
        <a:lstStyle/>
        <a:p>
          <a:endParaRPr lang="ru-RU"/>
        </a:p>
      </dgm:t>
    </dgm:pt>
    <dgm:pt modelId="{C2C1B6ED-8AFD-4919-8783-9B58C73B773C}" type="pres">
      <dgm:prSet presAssocID="{D172EF0A-65B0-405C-BCD0-DF07A333977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F5CF33-9AC9-4F94-9A3F-D098E2CEC932}" type="pres">
      <dgm:prSet presAssocID="{D172EF0A-65B0-405C-BCD0-DF07A333977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D9F4C-DBA0-4A98-9A54-E54ECD967346}" type="pres">
      <dgm:prSet presAssocID="{AC86C093-7438-441C-834D-6C86EBA7F471}" presName="hSp" presStyleCnt="0"/>
      <dgm:spPr/>
    </dgm:pt>
    <dgm:pt modelId="{6E42C18E-BD66-4943-812B-DA748E449444}" type="pres">
      <dgm:prSet presAssocID="{AC86C093-7438-441C-834D-6C86EBA7F471}" presName="vProcSp" presStyleCnt="0"/>
      <dgm:spPr/>
    </dgm:pt>
    <dgm:pt modelId="{053A69E1-13B2-412C-BE43-7D2519832812}" type="pres">
      <dgm:prSet presAssocID="{AC86C093-7438-441C-834D-6C86EBA7F471}" presName="vSp1" presStyleCnt="0"/>
      <dgm:spPr/>
    </dgm:pt>
    <dgm:pt modelId="{3C269043-0FDC-4A3C-AAF0-53A0BF90D8B5}" type="pres">
      <dgm:prSet presAssocID="{AC86C093-7438-441C-834D-6C86EBA7F471}" presName="simulatedConn" presStyleLbl="solidFgAcc1" presStyleIdx="1" presStyleCnt="2"/>
      <dgm:spPr/>
    </dgm:pt>
    <dgm:pt modelId="{54084A6F-B3ED-42BA-A2FC-9819D9049D17}" type="pres">
      <dgm:prSet presAssocID="{AC86C093-7438-441C-834D-6C86EBA7F471}" presName="vSp2" presStyleCnt="0"/>
      <dgm:spPr/>
    </dgm:pt>
    <dgm:pt modelId="{73E4453A-B86C-4DBB-AC88-96514007B212}" type="pres">
      <dgm:prSet presAssocID="{AC86C093-7438-441C-834D-6C86EBA7F471}" presName="sibTrans" presStyleCnt="0"/>
      <dgm:spPr/>
    </dgm:pt>
    <dgm:pt modelId="{C327B2A9-AF77-4C94-B3ED-5008942B1DA6}" type="pres">
      <dgm:prSet presAssocID="{067B70BC-17C1-43D6-8BF7-DC51AD947CBA}" presName="compositeNode" presStyleCnt="0">
        <dgm:presLayoutVars>
          <dgm:bulletEnabled val="1"/>
        </dgm:presLayoutVars>
      </dgm:prSet>
      <dgm:spPr/>
    </dgm:pt>
    <dgm:pt modelId="{E46B470D-53E3-4DD5-B25F-B75C78C183B6}" type="pres">
      <dgm:prSet presAssocID="{067B70BC-17C1-43D6-8BF7-DC51AD947CBA}" presName="bgRect" presStyleLbl="node1" presStyleIdx="2" presStyleCnt="3"/>
      <dgm:spPr/>
      <dgm:t>
        <a:bodyPr/>
        <a:lstStyle/>
        <a:p>
          <a:endParaRPr lang="ru-RU"/>
        </a:p>
      </dgm:t>
    </dgm:pt>
    <dgm:pt modelId="{D4851C7F-3B79-4EF1-B8E2-A2CD8458837E}" type="pres">
      <dgm:prSet presAssocID="{067B70BC-17C1-43D6-8BF7-DC51AD947CBA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3BD8D-B7D8-42AF-9740-F14C89D8277C}" type="pres">
      <dgm:prSet presAssocID="{067B70BC-17C1-43D6-8BF7-DC51AD947CB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1831A5-4B41-4FD7-87FC-4DB469A85B4D}" type="presOf" srcId="{D172EF0A-65B0-405C-BCD0-DF07A333977C}" destId="{C2C1B6ED-8AFD-4919-8783-9B58C73B773C}" srcOrd="1" destOrd="0" presId="urn:microsoft.com/office/officeart/2005/8/layout/hProcess7"/>
    <dgm:cxn modelId="{881305E5-CBAE-4BE5-8DA7-FF3787CB9C1C}" srcId="{D172EF0A-65B0-405C-BCD0-DF07A333977C}" destId="{D1634727-2A33-400A-AB2C-BBEAB44255D5}" srcOrd="0" destOrd="0" parTransId="{9E409719-D06F-421F-9483-59200FDA4416}" sibTransId="{33C9458F-982E-468C-8AAF-6BD5306CE0CC}"/>
    <dgm:cxn modelId="{EBC81AB4-1501-415F-8624-EDAB99C4AFD4}" srcId="{067B70BC-17C1-43D6-8BF7-DC51AD947CBA}" destId="{D5B99186-660A-419B-8922-138F23FCBBAC}" srcOrd="0" destOrd="0" parTransId="{BC2D4C6F-A537-47B0-80B0-0ED5EE74ACC6}" sibTransId="{07F62D1D-885C-4425-96D4-01D2CE9EEAC0}"/>
    <dgm:cxn modelId="{20A35DEA-CD29-4274-8296-7E2DC67C7CC3}" type="presOf" srcId="{067B70BC-17C1-43D6-8BF7-DC51AD947CBA}" destId="{D4851C7F-3B79-4EF1-B8E2-A2CD8458837E}" srcOrd="1" destOrd="0" presId="urn:microsoft.com/office/officeart/2005/8/layout/hProcess7"/>
    <dgm:cxn modelId="{4D8F769E-03DB-400F-8713-26AA0D052044}" type="presOf" srcId="{8A5363E6-2434-415D-BC08-EFA18E5EDB2B}" destId="{2DAE9A5C-AABF-47BF-B282-310A974DFB13}" srcOrd="1" destOrd="0" presId="urn:microsoft.com/office/officeart/2005/8/layout/hProcess7"/>
    <dgm:cxn modelId="{CA811A47-7E0A-4C34-B4FE-E50DD5419D2A}" type="presOf" srcId="{067B70BC-17C1-43D6-8BF7-DC51AD947CBA}" destId="{E46B470D-53E3-4DD5-B25F-B75C78C183B6}" srcOrd="0" destOrd="0" presId="urn:microsoft.com/office/officeart/2005/8/layout/hProcess7"/>
    <dgm:cxn modelId="{E92EDBF7-C174-4043-9CBB-EF511A93CE34}" type="presOf" srcId="{D172EF0A-65B0-405C-BCD0-DF07A333977C}" destId="{07062CD1-AB1D-4365-A325-A1AC3E0877BE}" srcOrd="0" destOrd="0" presId="urn:microsoft.com/office/officeart/2005/8/layout/hProcess7"/>
    <dgm:cxn modelId="{04252EE5-D269-495C-87F3-0A44652C965F}" srcId="{8A5363E6-2434-415D-BC08-EFA18E5EDB2B}" destId="{6570374C-8942-4A6D-8CCF-36B5AF0CA010}" srcOrd="0" destOrd="0" parTransId="{55A71980-C148-43E5-A889-1372351ADD96}" sibTransId="{EF93FBE2-3578-40A9-ABAF-1D00A3E4B921}"/>
    <dgm:cxn modelId="{AC4666F3-CD10-477A-99FC-58DC3D9BE883}" type="presOf" srcId="{D1634727-2A33-400A-AB2C-BBEAB44255D5}" destId="{D8F5CF33-9AC9-4F94-9A3F-D098E2CEC932}" srcOrd="0" destOrd="0" presId="urn:microsoft.com/office/officeart/2005/8/layout/hProcess7"/>
    <dgm:cxn modelId="{003F7D15-605E-4ED0-9CE8-B33A5DF1D74F}" type="presOf" srcId="{D5B99186-660A-419B-8922-138F23FCBBAC}" destId="{B123BD8D-B7D8-42AF-9740-F14C89D8277C}" srcOrd="0" destOrd="0" presId="urn:microsoft.com/office/officeart/2005/8/layout/hProcess7"/>
    <dgm:cxn modelId="{451CC22F-9082-4B50-9B3B-3D672043A8B7}" srcId="{D3112604-FB24-4BF4-9C37-DE315E5CAD8E}" destId="{D172EF0A-65B0-405C-BCD0-DF07A333977C}" srcOrd="1" destOrd="0" parTransId="{8B036C5F-3307-45C0-B4BD-4742ECE458A9}" sibTransId="{AC86C093-7438-441C-834D-6C86EBA7F471}"/>
    <dgm:cxn modelId="{CCA3DE8B-90CC-4538-ABFD-1B2FD1178500}" type="presOf" srcId="{D3112604-FB24-4BF4-9C37-DE315E5CAD8E}" destId="{9F155BB6-3800-4EB9-AC5D-4151E08FD782}" srcOrd="0" destOrd="0" presId="urn:microsoft.com/office/officeart/2005/8/layout/hProcess7"/>
    <dgm:cxn modelId="{477F4E5C-91FF-4AF7-9D8E-21CFD593F060}" srcId="{D3112604-FB24-4BF4-9C37-DE315E5CAD8E}" destId="{067B70BC-17C1-43D6-8BF7-DC51AD947CBA}" srcOrd="2" destOrd="0" parTransId="{B22C657B-A8C5-43AE-B54B-3C18C519BBC2}" sibTransId="{321EBFEB-8DDA-43DF-B283-10A776A2EB6B}"/>
    <dgm:cxn modelId="{F4A314A8-C757-4487-9ECC-17B646B2C3B1}" srcId="{D3112604-FB24-4BF4-9C37-DE315E5CAD8E}" destId="{8A5363E6-2434-415D-BC08-EFA18E5EDB2B}" srcOrd="0" destOrd="0" parTransId="{28DB0FD5-842D-48A8-8845-03130F8043B0}" sibTransId="{742A85FC-3EA2-45EB-A639-417B9B7EEEB9}"/>
    <dgm:cxn modelId="{9E58F853-78D6-4FE1-BBBD-437E1DAD1C16}" type="presOf" srcId="{6570374C-8942-4A6D-8CCF-36B5AF0CA010}" destId="{1D48139D-FC4F-46C0-B0A9-82219C5786D6}" srcOrd="0" destOrd="0" presId="urn:microsoft.com/office/officeart/2005/8/layout/hProcess7"/>
    <dgm:cxn modelId="{6EB0DBD9-98A2-4755-86AA-3ABEF404BBDA}" type="presOf" srcId="{8A5363E6-2434-415D-BC08-EFA18E5EDB2B}" destId="{8373ECAF-7430-4B25-9CC0-727875625530}" srcOrd="0" destOrd="0" presId="urn:microsoft.com/office/officeart/2005/8/layout/hProcess7"/>
    <dgm:cxn modelId="{978E6510-1044-4E71-B1E2-30C755CCABA4}" type="presParOf" srcId="{9F155BB6-3800-4EB9-AC5D-4151E08FD782}" destId="{C54D6A5B-D9C3-4564-941F-A93D50D40153}" srcOrd="0" destOrd="0" presId="urn:microsoft.com/office/officeart/2005/8/layout/hProcess7"/>
    <dgm:cxn modelId="{B572ED02-AF5F-447C-8ABB-8A27DA0C285F}" type="presParOf" srcId="{C54D6A5B-D9C3-4564-941F-A93D50D40153}" destId="{8373ECAF-7430-4B25-9CC0-727875625530}" srcOrd="0" destOrd="0" presId="urn:microsoft.com/office/officeart/2005/8/layout/hProcess7"/>
    <dgm:cxn modelId="{54A3A02B-ABA0-44A0-9749-B34B70022C45}" type="presParOf" srcId="{C54D6A5B-D9C3-4564-941F-A93D50D40153}" destId="{2DAE9A5C-AABF-47BF-B282-310A974DFB13}" srcOrd="1" destOrd="0" presId="urn:microsoft.com/office/officeart/2005/8/layout/hProcess7"/>
    <dgm:cxn modelId="{F3530FF2-515F-41F2-A2BB-B2E05E517B30}" type="presParOf" srcId="{C54D6A5B-D9C3-4564-941F-A93D50D40153}" destId="{1D48139D-FC4F-46C0-B0A9-82219C5786D6}" srcOrd="2" destOrd="0" presId="urn:microsoft.com/office/officeart/2005/8/layout/hProcess7"/>
    <dgm:cxn modelId="{14F05F09-299B-43E4-B92C-A98B46DA5B9E}" type="presParOf" srcId="{9F155BB6-3800-4EB9-AC5D-4151E08FD782}" destId="{18736D83-C316-43F9-9A45-23C56B56B88B}" srcOrd="1" destOrd="0" presId="urn:microsoft.com/office/officeart/2005/8/layout/hProcess7"/>
    <dgm:cxn modelId="{E3D52BCA-0A83-4A61-8774-5CCDF0233D1B}" type="presParOf" srcId="{9F155BB6-3800-4EB9-AC5D-4151E08FD782}" destId="{81ABA0E9-1A68-4B72-8CB4-E5E53A593BDA}" srcOrd="2" destOrd="0" presId="urn:microsoft.com/office/officeart/2005/8/layout/hProcess7"/>
    <dgm:cxn modelId="{6E2EA2EE-26E0-4859-87AC-0981E9FEADE7}" type="presParOf" srcId="{81ABA0E9-1A68-4B72-8CB4-E5E53A593BDA}" destId="{4BE23432-F0C4-4060-9082-639E4912F20F}" srcOrd="0" destOrd="0" presId="urn:microsoft.com/office/officeart/2005/8/layout/hProcess7"/>
    <dgm:cxn modelId="{095CFEA1-777A-49F0-BAFE-598453B15F25}" type="presParOf" srcId="{81ABA0E9-1A68-4B72-8CB4-E5E53A593BDA}" destId="{C8B61151-BCD2-4FD8-97A0-3F31F92D01CE}" srcOrd="1" destOrd="0" presId="urn:microsoft.com/office/officeart/2005/8/layout/hProcess7"/>
    <dgm:cxn modelId="{019D7A30-3C53-448D-8F4A-A4A8F2BF6F75}" type="presParOf" srcId="{81ABA0E9-1A68-4B72-8CB4-E5E53A593BDA}" destId="{F708E69D-C60C-454B-A1AB-9313EDD68944}" srcOrd="2" destOrd="0" presId="urn:microsoft.com/office/officeart/2005/8/layout/hProcess7"/>
    <dgm:cxn modelId="{04D032E8-2B26-4295-965E-AC5FDFF512E9}" type="presParOf" srcId="{9F155BB6-3800-4EB9-AC5D-4151E08FD782}" destId="{F362B52E-4752-4E38-BAD1-FC1C5F2EB960}" srcOrd="3" destOrd="0" presId="urn:microsoft.com/office/officeart/2005/8/layout/hProcess7"/>
    <dgm:cxn modelId="{4644440C-9792-4E02-84EA-842A138CC906}" type="presParOf" srcId="{9F155BB6-3800-4EB9-AC5D-4151E08FD782}" destId="{5EF9AD06-DEE5-4648-AA08-FD39DCAA5D0F}" srcOrd="4" destOrd="0" presId="urn:microsoft.com/office/officeart/2005/8/layout/hProcess7"/>
    <dgm:cxn modelId="{03367E45-81D8-4F71-8BF8-65E8724506FF}" type="presParOf" srcId="{5EF9AD06-DEE5-4648-AA08-FD39DCAA5D0F}" destId="{07062CD1-AB1D-4365-A325-A1AC3E0877BE}" srcOrd="0" destOrd="0" presId="urn:microsoft.com/office/officeart/2005/8/layout/hProcess7"/>
    <dgm:cxn modelId="{FC85C193-108B-4C7A-96CA-58B0F08FCF6B}" type="presParOf" srcId="{5EF9AD06-DEE5-4648-AA08-FD39DCAA5D0F}" destId="{C2C1B6ED-8AFD-4919-8783-9B58C73B773C}" srcOrd="1" destOrd="0" presId="urn:microsoft.com/office/officeart/2005/8/layout/hProcess7"/>
    <dgm:cxn modelId="{57F26F65-FDB9-45CB-B25E-F86374DDF180}" type="presParOf" srcId="{5EF9AD06-DEE5-4648-AA08-FD39DCAA5D0F}" destId="{D8F5CF33-9AC9-4F94-9A3F-D098E2CEC932}" srcOrd="2" destOrd="0" presId="urn:microsoft.com/office/officeart/2005/8/layout/hProcess7"/>
    <dgm:cxn modelId="{497533B6-FA31-4960-948E-F5301F0ED2BF}" type="presParOf" srcId="{9F155BB6-3800-4EB9-AC5D-4151E08FD782}" destId="{6D4D9F4C-DBA0-4A98-9A54-E54ECD967346}" srcOrd="5" destOrd="0" presId="urn:microsoft.com/office/officeart/2005/8/layout/hProcess7"/>
    <dgm:cxn modelId="{E99F1878-D100-40A6-96AB-A188620B4C4F}" type="presParOf" srcId="{9F155BB6-3800-4EB9-AC5D-4151E08FD782}" destId="{6E42C18E-BD66-4943-812B-DA748E449444}" srcOrd="6" destOrd="0" presId="urn:microsoft.com/office/officeart/2005/8/layout/hProcess7"/>
    <dgm:cxn modelId="{96AEFD5B-F5F1-4EB2-83DD-A05387C50DED}" type="presParOf" srcId="{6E42C18E-BD66-4943-812B-DA748E449444}" destId="{053A69E1-13B2-412C-BE43-7D2519832812}" srcOrd="0" destOrd="0" presId="urn:microsoft.com/office/officeart/2005/8/layout/hProcess7"/>
    <dgm:cxn modelId="{A87B66BB-3C04-42D3-A71B-F9CDA5BF8217}" type="presParOf" srcId="{6E42C18E-BD66-4943-812B-DA748E449444}" destId="{3C269043-0FDC-4A3C-AAF0-53A0BF90D8B5}" srcOrd="1" destOrd="0" presId="urn:microsoft.com/office/officeart/2005/8/layout/hProcess7"/>
    <dgm:cxn modelId="{E4B6A9B5-D94D-441C-BFFD-B6DCBF2DD158}" type="presParOf" srcId="{6E42C18E-BD66-4943-812B-DA748E449444}" destId="{54084A6F-B3ED-42BA-A2FC-9819D9049D17}" srcOrd="2" destOrd="0" presId="urn:microsoft.com/office/officeart/2005/8/layout/hProcess7"/>
    <dgm:cxn modelId="{49D3D5E5-A344-47CD-A6B0-37EC338E4BC5}" type="presParOf" srcId="{9F155BB6-3800-4EB9-AC5D-4151E08FD782}" destId="{73E4453A-B86C-4DBB-AC88-96514007B212}" srcOrd="7" destOrd="0" presId="urn:microsoft.com/office/officeart/2005/8/layout/hProcess7"/>
    <dgm:cxn modelId="{845657C1-3311-4BA6-8D9F-B79CCA81A6ED}" type="presParOf" srcId="{9F155BB6-3800-4EB9-AC5D-4151E08FD782}" destId="{C327B2A9-AF77-4C94-B3ED-5008942B1DA6}" srcOrd="8" destOrd="0" presId="urn:microsoft.com/office/officeart/2005/8/layout/hProcess7"/>
    <dgm:cxn modelId="{5CCAE216-A636-435E-911D-AE3CD0A8AFEC}" type="presParOf" srcId="{C327B2A9-AF77-4C94-B3ED-5008942B1DA6}" destId="{E46B470D-53E3-4DD5-B25F-B75C78C183B6}" srcOrd="0" destOrd="0" presId="urn:microsoft.com/office/officeart/2005/8/layout/hProcess7"/>
    <dgm:cxn modelId="{30147F39-35D0-4BF1-BEED-FFC89020B687}" type="presParOf" srcId="{C327B2A9-AF77-4C94-B3ED-5008942B1DA6}" destId="{D4851C7F-3B79-4EF1-B8E2-A2CD8458837E}" srcOrd="1" destOrd="0" presId="urn:microsoft.com/office/officeart/2005/8/layout/hProcess7"/>
    <dgm:cxn modelId="{DD22027F-8975-4CFA-8E0B-14F723AC235D}" type="presParOf" srcId="{C327B2A9-AF77-4C94-B3ED-5008942B1DA6}" destId="{B123BD8D-B7D8-42AF-9740-F14C89D8277C}" srcOrd="2" destOrd="0" presId="urn:microsoft.com/office/officeart/2005/8/layout/hProcess7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68EAF9B-E87E-44BE-A036-84699704493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862234F-15A3-486B-B74C-CC8D4D2FCBE7}">
      <dgm:prSet phldrT="[Текст]"/>
      <dgm:spPr/>
      <dgm:t>
        <a:bodyPr/>
        <a:lstStyle/>
        <a:p>
          <a:r>
            <a:rPr lang="ru-RU" dirty="0" smtClean="0"/>
            <a:t>Июнь 1917г. Наступление русский войск</a:t>
          </a:r>
          <a:endParaRPr lang="ru-RU" dirty="0"/>
        </a:p>
      </dgm:t>
    </dgm:pt>
    <dgm:pt modelId="{40F8E7BE-070F-4B66-B54A-A62893041CB9}" type="parTrans" cxnId="{1FB25643-1396-437A-BB54-C4F804E3D202}">
      <dgm:prSet/>
      <dgm:spPr/>
      <dgm:t>
        <a:bodyPr/>
        <a:lstStyle/>
        <a:p>
          <a:endParaRPr lang="ru-RU"/>
        </a:p>
      </dgm:t>
    </dgm:pt>
    <dgm:pt modelId="{EEA7A3D9-1601-4D34-AD21-7D3582DC2B24}" type="sibTrans" cxnId="{1FB25643-1396-437A-BB54-C4F804E3D202}">
      <dgm:prSet/>
      <dgm:spPr/>
      <dgm:t>
        <a:bodyPr/>
        <a:lstStyle/>
        <a:p>
          <a:endParaRPr lang="ru-RU"/>
        </a:p>
      </dgm:t>
    </dgm:pt>
    <dgm:pt modelId="{2D1B7FA1-4188-402E-ABF1-A324460D96EF}">
      <dgm:prSet phldrT="[Текст]"/>
      <dgm:spPr/>
      <dgm:t>
        <a:bodyPr/>
        <a:lstStyle/>
        <a:p>
          <a:r>
            <a:rPr lang="ru-RU" dirty="0" smtClean="0"/>
            <a:t>Противник уничтожил армию</a:t>
          </a:r>
          <a:endParaRPr lang="ru-RU" dirty="0"/>
        </a:p>
      </dgm:t>
    </dgm:pt>
    <dgm:pt modelId="{30527552-49F9-4448-B193-6778DE2A52E2}" type="parTrans" cxnId="{DD79F09B-9456-4021-9390-9F8671E5E237}">
      <dgm:prSet/>
      <dgm:spPr/>
      <dgm:t>
        <a:bodyPr/>
        <a:lstStyle/>
        <a:p>
          <a:endParaRPr lang="ru-RU"/>
        </a:p>
      </dgm:t>
    </dgm:pt>
    <dgm:pt modelId="{48D6F5F0-1506-4D71-89EC-2D42598FAB1F}" type="sibTrans" cxnId="{DD79F09B-9456-4021-9390-9F8671E5E237}">
      <dgm:prSet/>
      <dgm:spPr/>
      <dgm:t>
        <a:bodyPr/>
        <a:lstStyle/>
        <a:p>
          <a:endParaRPr lang="ru-RU"/>
        </a:p>
      </dgm:t>
    </dgm:pt>
    <dgm:pt modelId="{024E2913-E984-4591-A14F-6AC49DE6A85D}">
      <dgm:prSet phldrT="[Текст]"/>
      <dgm:spPr/>
      <dgm:t>
        <a:bodyPr/>
        <a:lstStyle/>
        <a:p>
          <a:r>
            <a:rPr lang="ru-RU" dirty="0" smtClean="0"/>
            <a:t>Первая коалиция распалась</a:t>
          </a:r>
          <a:endParaRPr lang="ru-RU" dirty="0"/>
        </a:p>
      </dgm:t>
    </dgm:pt>
    <dgm:pt modelId="{DB733A67-8C6D-41C6-A0CF-7E47B6068E82}" type="parTrans" cxnId="{B6271F3D-ECD6-4EF6-8E69-AC84FBE86DFF}">
      <dgm:prSet/>
      <dgm:spPr/>
      <dgm:t>
        <a:bodyPr/>
        <a:lstStyle/>
        <a:p>
          <a:endParaRPr lang="ru-RU"/>
        </a:p>
      </dgm:t>
    </dgm:pt>
    <dgm:pt modelId="{E0EC0BD3-AB9E-4604-8986-99D72A4E09D2}" type="sibTrans" cxnId="{B6271F3D-ECD6-4EF6-8E69-AC84FBE86DFF}">
      <dgm:prSet/>
      <dgm:spPr/>
      <dgm:t>
        <a:bodyPr/>
        <a:lstStyle/>
        <a:p>
          <a:endParaRPr lang="ru-RU"/>
        </a:p>
      </dgm:t>
    </dgm:pt>
    <dgm:pt modelId="{58FF9879-3C73-4397-94CD-9BE26B4A9AEF}" type="pres">
      <dgm:prSet presAssocID="{A68EAF9B-E87E-44BE-A036-84699704493B}" presName="CompostProcess" presStyleCnt="0">
        <dgm:presLayoutVars>
          <dgm:dir/>
          <dgm:resizeHandles val="exact"/>
        </dgm:presLayoutVars>
      </dgm:prSet>
      <dgm:spPr/>
    </dgm:pt>
    <dgm:pt modelId="{E1A709CD-A7DD-422A-9687-09355AAC0E3F}" type="pres">
      <dgm:prSet presAssocID="{A68EAF9B-E87E-44BE-A036-84699704493B}" presName="arrow" presStyleLbl="bgShp" presStyleIdx="0" presStyleCnt="1"/>
      <dgm:spPr/>
    </dgm:pt>
    <dgm:pt modelId="{E192C783-2398-403D-98CF-CF6B27A2FC6C}" type="pres">
      <dgm:prSet presAssocID="{A68EAF9B-E87E-44BE-A036-84699704493B}" presName="linearProcess" presStyleCnt="0"/>
      <dgm:spPr/>
    </dgm:pt>
    <dgm:pt modelId="{F514C0F9-43D4-4C1D-B50E-F62911D88B7D}" type="pres">
      <dgm:prSet presAssocID="{8862234F-15A3-486B-B74C-CC8D4D2FCBE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EA607F-D84A-436D-8898-00CC361ADC13}" type="pres">
      <dgm:prSet presAssocID="{EEA7A3D9-1601-4D34-AD21-7D3582DC2B24}" presName="sibTrans" presStyleCnt="0"/>
      <dgm:spPr/>
    </dgm:pt>
    <dgm:pt modelId="{7EB1EF9A-1162-4D23-B566-985CA8B4DA37}" type="pres">
      <dgm:prSet presAssocID="{2D1B7FA1-4188-402E-ABF1-A324460D96E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E98E5-0211-4E7F-84E7-D5FCD679E4D7}" type="pres">
      <dgm:prSet presAssocID="{48D6F5F0-1506-4D71-89EC-2D42598FAB1F}" presName="sibTrans" presStyleCnt="0"/>
      <dgm:spPr/>
    </dgm:pt>
    <dgm:pt modelId="{8BECBFC1-5B3C-4B74-A50F-82145C6B63F8}" type="pres">
      <dgm:prSet presAssocID="{024E2913-E984-4591-A14F-6AC49DE6A85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B25643-1396-437A-BB54-C4F804E3D202}" srcId="{A68EAF9B-E87E-44BE-A036-84699704493B}" destId="{8862234F-15A3-486B-B74C-CC8D4D2FCBE7}" srcOrd="0" destOrd="0" parTransId="{40F8E7BE-070F-4B66-B54A-A62893041CB9}" sibTransId="{EEA7A3D9-1601-4D34-AD21-7D3582DC2B24}"/>
    <dgm:cxn modelId="{CE6CC200-29A4-4F9F-B7E5-71496CDD44BB}" type="presOf" srcId="{024E2913-E984-4591-A14F-6AC49DE6A85D}" destId="{8BECBFC1-5B3C-4B74-A50F-82145C6B63F8}" srcOrd="0" destOrd="0" presId="urn:microsoft.com/office/officeart/2005/8/layout/hProcess9"/>
    <dgm:cxn modelId="{F8D566F7-EC57-4C02-A719-6281A2E80EA0}" type="presOf" srcId="{A68EAF9B-E87E-44BE-A036-84699704493B}" destId="{58FF9879-3C73-4397-94CD-9BE26B4A9AEF}" srcOrd="0" destOrd="0" presId="urn:microsoft.com/office/officeart/2005/8/layout/hProcess9"/>
    <dgm:cxn modelId="{B6271F3D-ECD6-4EF6-8E69-AC84FBE86DFF}" srcId="{A68EAF9B-E87E-44BE-A036-84699704493B}" destId="{024E2913-E984-4591-A14F-6AC49DE6A85D}" srcOrd="2" destOrd="0" parTransId="{DB733A67-8C6D-41C6-A0CF-7E47B6068E82}" sibTransId="{E0EC0BD3-AB9E-4604-8986-99D72A4E09D2}"/>
    <dgm:cxn modelId="{546CB280-62D0-4231-9A33-D89A07AF4B01}" type="presOf" srcId="{2D1B7FA1-4188-402E-ABF1-A324460D96EF}" destId="{7EB1EF9A-1162-4D23-B566-985CA8B4DA37}" srcOrd="0" destOrd="0" presId="urn:microsoft.com/office/officeart/2005/8/layout/hProcess9"/>
    <dgm:cxn modelId="{DD79F09B-9456-4021-9390-9F8671E5E237}" srcId="{A68EAF9B-E87E-44BE-A036-84699704493B}" destId="{2D1B7FA1-4188-402E-ABF1-A324460D96EF}" srcOrd="1" destOrd="0" parTransId="{30527552-49F9-4448-B193-6778DE2A52E2}" sibTransId="{48D6F5F0-1506-4D71-89EC-2D42598FAB1F}"/>
    <dgm:cxn modelId="{2EFBBF13-E678-4D79-95D3-16ED4D917B95}" type="presOf" srcId="{8862234F-15A3-486B-B74C-CC8D4D2FCBE7}" destId="{F514C0F9-43D4-4C1D-B50E-F62911D88B7D}" srcOrd="0" destOrd="0" presId="urn:microsoft.com/office/officeart/2005/8/layout/hProcess9"/>
    <dgm:cxn modelId="{A31B73AC-30E4-4CDA-905D-371B8EFDC808}" type="presParOf" srcId="{58FF9879-3C73-4397-94CD-9BE26B4A9AEF}" destId="{E1A709CD-A7DD-422A-9687-09355AAC0E3F}" srcOrd="0" destOrd="0" presId="urn:microsoft.com/office/officeart/2005/8/layout/hProcess9"/>
    <dgm:cxn modelId="{C631BBE6-1282-4BF3-8515-E51A2764B7FD}" type="presParOf" srcId="{58FF9879-3C73-4397-94CD-9BE26B4A9AEF}" destId="{E192C783-2398-403D-98CF-CF6B27A2FC6C}" srcOrd="1" destOrd="0" presId="urn:microsoft.com/office/officeart/2005/8/layout/hProcess9"/>
    <dgm:cxn modelId="{B199EEBE-D1C4-48B5-B4DD-6162D274D4C9}" type="presParOf" srcId="{E192C783-2398-403D-98CF-CF6B27A2FC6C}" destId="{F514C0F9-43D4-4C1D-B50E-F62911D88B7D}" srcOrd="0" destOrd="0" presId="urn:microsoft.com/office/officeart/2005/8/layout/hProcess9"/>
    <dgm:cxn modelId="{45F3A69C-C169-460C-84B4-15771C04D8B1}" type="presParOf" srcId="{E192C783-2398-403D-98CF-CF6B27A2FC6C}" destId="{61EA607F-D84A-436D-8898-00CC361ADC13}" srcOrd="1" destOrd="0" presId="urn:microsoft.com/office/officeart/2005/8/layout/hProcess9"/>
    <dgm:cxn modelId="{5B6BDB31-A50B-47F1-B32A-A916C8B363B8}" type="presParOf" srcId="{E192C783-2398-403D-98CF-CF6B27A2FC6C}" destId="{7EB1EF9A-1162-4D23-B566-985CA8B4DA37}" srcOrd="2" destOrd="0" presId="urn:microsoft.com/office/officeart/2005/8/layout/hProcess9"/>
    <dgm:cxn modelId="{ACFD7024-014C-4882-9FB7-439B01EAF2F8}" type="presParOf" srcId="{E192C783-2398-403D-98CF-CF6B27A2FC6C}" destId="{09BE98E5-0211-4E7F-84E7-D5FCD679E4D7}" srcOrd="3" destOrd="0" presId="urn:microsoft.com/office/officeart/2005/8/layout/hProcess9"/>
    <dgm:cxn modelId="{F8496AC4-8876-442D-AF08-F268283AE979}" type="presParOf" srcId="{E192C783-2398-403D-98CF-CF6B27A2FC6C}" destId="{8BECBFC1-5B3C-4B74-A50F-82145C6B63F8}" srcOrd="4" destOrd="0" presId="urn:microsoft.com/office/officeart/2005/8/layout/hProcess9"/>
  </dgm:cxnLst>
  <dgm:bg/>
  <dgm:whole/>
</dgm:dataModel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428708-0CB8-4B91-914F-F4AE1BBF21D1}">
      <dsp:nvSpPr>
        <dsp:cNvPr id="0" name=""/>
        <dsp:cNvSpPr/>
      </dsp:nvSpPr>
      <dsp:spPr>
        <a:xfrm>
          <a:off x="0" y="73337"/>
          <a:ext cx="7632848" cy="7787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25 февраля  - всеобщая забастовка в Петрограде, демонстрации и митинги.</a:t>
          </a:r>
          <a:endParaRPr lang="ru-RU" sz="2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0" y="73337"/>
        <a:ext cx="7632848" cy="778781"/>
      </dsp:txXfrm>
    </dsp:sp>
    <dsp:sp modelId="{5D88CDEF-0950-4D62-801B-B8693B9CAD0D}">
      <dsp:nvSpPr>
        <dsp:cNvPr id="0" name=""/>
        <dsp:cNvSpPr/>
      </dsp:nvSpPr>
      <dsp:spPr>
        <a:xfrm>
          <a:off x="0" y="790878"/>
          <a:ext cx="7632848" cy="7787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Николай </a:t>
          </a:r>
          <a:r>
            <a:rPr lang="en-US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II</a:t>
          </a: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приказал командующему военным округом </a:t>
          </a:r>
          <a:r>
            <a:rPr lang="ru-RU" sz="2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С.С.Хабалову</a:t>
          </a: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прекратить беспорядки</a:t>
          </a:r>
          <a:endParaRPr lang="ru-RU" sz="2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0" y="790878"/>
        <a:ext cx="7632848" cy="77878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36532F-70AB-4533-9DCF-ED72926BE7C4}">
      <dsp:nvSpPr>
        <dsp:cNvPr id="0" name=""/>
        <dsp:cNvSpPr/>
      </dsp:nvSpPr>
      <dsp:spPr>
        <a:xfrm>
          <a:off x="0" y="114"/>
          <a:ext cx="7632848" cy="8308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27 февраля  - перерастание всеобщей стачки в стихийное восстание в Петрограде</a:t>
          </a:r>
          <a:endParaRPr lang="ru-RU" sz="2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0" y="114"/>
        <a:ext cx="7632848" cy="83088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AABE45-5FFC-4728-885A-322635183657}">
      <dsp:nvSpPr>
        <dsp:cNvPr id="0" name=""/>
        <dsp:cNvSpPr/>
      </dsp:nvSpPr>
      <dsp:spPr>
        <a:xfrm>
          <a:off x="0" y="357552"/>
          <a:ext cx="8100392" cy="57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69247-D207-465E-BBC4-710FB1C4161F}">
      <dsp:nvSpPr>
        <dsp:cNvPr id="0" name=""/>
        <dsp:cNvSpPr/>
      </dsp:nvSpPr>
      <dsp:spPr>
        <a:xfrm>
          <a:off x="405019" y="18072"/>
          <a:ext cx="711041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323" tIns="0" rIns="21432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Солдаты уравнивались в гражданских правах с офицерами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405019" y="18072"/>
        <a:ext cx="7110410" cy="678960"/>
      </dsp:txXfrm>
    </dsp:sp>
    <dsp:sp modelId="{85354529-EA7F-415F-9E8A-3F95594CBD67}">
      <dsp:nvSpPr>
        <dsp:cNvPr id="0" name=""/>
        <dsp:cNvSpPr/>
      </dsp:nvSpPr>
      <dsp:spPr>
        <a:xfrm>
          <a:off x="0" y="1400832"/>
          <a:ext cx="8100392" cy="57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D2D448-7941-425E-B86B-12BEC8130C7F}">
      <dsp:nvSpPr>
        <dsp:cNvPr id="0" name=""/>
        <dsp:cNvSpPr/>
      </dsp:nvSpPr>
      <dsp:spPr>
        <a:xfrm>
          <a:off x="405019" y="1061352"/>
          <a:ext cx="711041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323" tIns="0" rIns="21432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Запрещалось грубое обращение с нижними чинами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405019" y="1061352"/>
        <a:ext cx="7110410" cy="678960"/>
      </dsp:txXfrm>
    </dsp:sp>
    <dsp:sp modelId="{C3655638-2660-4ABC-BACE-1CABA12BD1FC}">
      <dsp:nvSpPr>
        <dsp:cNvPr id="0" name=""/>
        <dsp:cNvSpPr/>
      </dsp:nvSpPr>
      <dsp:spPr>
        <a:xfrm>
          <a:off x="0" y="2444112"/>
          <a:ext cx="8100392" cy="57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41169-451F-4E3A-AB7C-3A956525F0BA}">
      <dsp:nvSpPr>
        <dsp:cNvPr id="0" name=""/>
        <dsp:cNvSpPr/>
      </dsp:nvSpPr>
      <dsp:spPr>
        <a:xfrm>
          <a:off x="405019" y="2104632"/>
          <a:ext cx="711041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323" tIns="0" rIns="21432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Легализовывались</a:t>
          </a: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солдатские комитеты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405019" y="2104632"/>
        <a:ext cx="7110410" cy="678960"/>
      </dsp:txXfrm>
    </dsp:sp>
    <dsp:sp modelId="{7AD2AE9F-A562-4E81-BB4A-17829B6D5CF8}">
      <dsp:nvSpPr>
        <dsp:cNvPr id="0" name=""/>
        <dsp:cNvSpPr/>
      </dsp:nvSpPr>
      <dsp:spPr>
        <a:xfrm>
          <a:off x="0" y="3487392"/>
          <a:ext cx="8100392" cy="57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41B6C-AF06-4C74-BDC7-04BC7E2ECA85}">
      <dsp:nvSpPr>
        <dsp:cNvPr id="0" name=""/>
        <dsp:cNvSpPr/>
      </dsp:nvSpPr>
      <dsp:spPr>
        <a:xfrm>
          <a:off x="405019" y="3147912"/>
          <a:ext cx="711041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323" tIns="0" rIns="21432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Вводилась выборность командиров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405019" y="3147912"/>
        <a:ext cx="7110410" cy="678960"/>
      </dsp:txXfrm>
    </dsp:sp>
    <dsp:sp modelId="{F8CDCFF3-F013-40B8-A0A8-F01D9F5C8AE8}">
      <dsp:nvSpPr>
        <dsp:cNvPr id="0" name=""/>
        <dsp:cNvSpPr/>
      </dsp:nvSpPr>
      <dsp:spPr>
        <a:xfrm>
          <a:off x="0" y="4530672"/>
          <a:ext cx="8100392" cy="57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AE826-3F6E-4F4E-8D4F-5EB2707A55F1}">
      <dsp:nvSpPr>
        <dsp:cNvPr id="0" name=""/>
        <dsp:cNvSpPr/>
      </dsp:nvSpPr>
      <dsp:spPr>
        <a:xfrm>
          <a:off x="405019" y="4191192"/>
          <a:ext cx="7110410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323" tIns="0" rIns="21432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В армии разрешалось вести политическую деятельность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405019" y="4191192"/>
        <a:ext cx="7110410" cy="6789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3E5596-9216-41B0-9C40-D0E4C2E099EC}">
      <dsp:nvSpPr>
        <dsp:cNvPr id="0" name=""/>
        <dsp:cNvSpPr/>
      </dsp:nvSpPr>
      <dsp:spPr>
        <a:xfrm>
          <a:off x="0" y="478775"/>
          <a:ext cx="8568953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CE1926-A6E1-4A1E-8623-596DA7056510}">
      <dsp:nvSpPr>
        <dsp:cNvPr id="0" name=""/>
        <dsp:cNvSpPr/>
      </dsp:nvSpPr>
      <dsp:spPr>
        <a:xfrm>
          <a:off x="428447" y="50735"/>
          <a:ext cx="7726427" cy="856080"/>
        </a:xfrm>
        <a:prstGeom prst="round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Полная и немедленная амнистия по всем делам политическим  и религиозным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428447" y="50735"/>
        <a:ext cx="7726427" cy="856080"/>
      </dsp:txXfrm>
    </dsp:sp>
    <dsp:sp modelId="{DD80DBC5-BE16-45F2-9A51-26DFBB5F77F3}">
      <dsp:nvSpPr>
        <dsp:cNvPr id="0" name=""/>
        <dsp:cNvSpPr/>
      </dsp:nvSpPr>
      <dsp:spPr>
        <a:xfrm>
          <a:off x="0" y="1794215"/>
          <a:ext cx="8568953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E2032D-11F4-4FCB-BEB8-5CE4C15E01BA}">
      <dsp:nvSpPr>
        <dsp:cNvPr id="0" name=""/>
        <dsp:cNvSpPr/>
      </dsp:nvSpPr>
      <dsp:spPr>
        <a:xfrm>
          <a:off x="428447" y="1366175"/>
          <a:ext cx="7726427" cy="856080"/>
        </a:xfrm>
        <a:prstGeom prst="round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Свобода слова, печати, союзов, собраний и стачек с распространением политических свобод на военнослужащих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428447" y="1366175"/>
        <a:ext cx="7726427" cy="856080"/>
      </dsp:txXfrm>
    </dsp:sp>
    <dsp:sp modelId="{0AB614EC-6630-46BB-BCDB-4DCE57D22144}">
      <dsp:nvSpPr>
        <dsp:cNvPr id="0" name=""/>
        <dsp:cNvSpPr/>
      </dsp:nvSpPr>
      <dsp:spPr>
        <a:xfrm>
          <a:off x="0" y="3109655"/>
          <a:ext cx="8568953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135AF-0110-4FD9-B177-0B4744109E03}">
      <dsp:nvSpPr>
        <dsp:cNvPr id="0" name=""/>
        <dsp:cNvSpPr/>
      </dsp:nvSpPr>
      <dsp:spPr>
        <a:xfrm>
          <a:off x="428447" y="2681615"/>
          <a:ext cx="7726427" cy="856080"/>
        </a:xfrm>
        <a:prstGeom prst="round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Отмена всех сословных, вероисповедных и национальных ограничений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428447" y="2681615"/>
        <a:ext cx="7726427" cy="856080"/>
      </dsp:txXfrm>
    </dsp:sp>
    <dsp:sp modelId="{714DCF4C-D36E-45D7-97E0-6A7A6890A616}">
      <dsp:nvSpPr>
        <dsp:cNvPr id="0" name=""/>
        <dsp:cNvSpPr/>
      </dsp:nvSpPr>
      <dsp:spPr>
        <a:xfrm>
          <a:off x="0" y="5051112"/>
          <a:ext cx="8568953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7EC535-B75C-4986-9AF7-C26A25C582BF}">
      <dsp:nvSpPr>
        <dsp:cNvPr id="0" name=""/>
        <dsp:cNvSpPr/>
      </dsp:nvSpPr>
      <dsp:spPr>
        <a:xfrm>
          <a:off x="407945" y="3997055"/>
          <a:ext cx="8158907" cy="1482097"/>
        </a:xfrm>
        <a:prstGeom prst="round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Немедленная подготовка к созыву на началах всеобщего, равного, тайного и прямого голосования Учредительного собрания, которое установит форму правления и конституцию страны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407945" y="3997055"/>
        <a:ext cx="8158907" cy="1482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4578A-2C7F-4447-BC49-07721DA178DC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AC466-7DB4-455B-B8A9-FDE31C46F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9689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AC466-7DB4-455B-B8A9-FDE31C46F99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AC466-7DB4-455B-B8A9-FDE31C46F99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3409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Задание 1: страница 78 Прочитать текст «Из Манифеста</a:t>
            </a:r>
            <a:r>
              <a:rPr lang="ru-RU" baseline="0" dirty="0" smtClean="0"/>
              <a:t> об отречении Николая </a:t>
            </a:r>
            <a:r>
              <a:rPr lang="en-US" baseline="0" dirty="0" smtClean="0"/>
              <a:t>II</a:t>
            </a:r>
            <a:r>
              <a:rPr lang="ru-RU" baseline="0" dirty="0" smtClean="0"/>
              <a:t>» ответить на вопросы после параграфа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AC466-7DB4-455B-B8A9-FDE31C46F99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Задание: Страница 83 прочитать текст</a:t>
            </a:r>
            <a:r>
              <a:rPr lang="ru-RU" baseline="0" dirty="0" smtClean="0"/>
              <a:t>, кратко записать в тетрадь: 1. основная идея апрельских тезисов, 2. лозунги большевиков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AC466-7DB4-455B-B8A9-FDE31C46F99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Страница 93 учебника.</a:t>
            </a:r>
            <a:r>
              <a:rPr lang="ru-RU" baseline="0" dirty="0" smtClean="0"/>
              <a:t> Что провозглашал декрет о мире?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AC466-7DB4-455B-B8A9-FDE31C46F996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Страница 93 учебника. Что провозглашал декрет о земле?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AC466-7DB4-455B-B8A9-FDE31C46F996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50CB1B5-F927-4DB3-80FF-5E15015D87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25.04.2018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hyperlink" Target="Lenin2.m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7" Type="http://schemas.openxmlformats.org/officeDocument/2006/relationships/diagramColors" Target="../diagrams/colors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Nicolas.mpg" TargetMode="Externa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3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Февральская революция 1917 года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27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636058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Народное восстание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Петрограде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Падение монархии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5343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5275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Создание новых органов власти</a:t>
            </a:r>
            <a:endParaRPr lang="ru-RU" sz="44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42918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27 февраля:</a:t>
            </a:r>
          </a:p>
          <a:p>
            <a:pPr>
              <a:buFontTx/>
              <a:buChar char="-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временный   Комитет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Государственной думы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для водворения порядка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Петрограде;  (Родзянко)</a:t>
            </a:r>
          </a:p>
          <a:p>
            <a:pPr>
              <a:buFontTx/>
              <a:buChar char="-"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Tx/>
              <a:buChar char="-"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на заводах и в воинских частях прошли выборы в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Петроградский Совет рабочих и солдатских депутатов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4214818"/>
            <a:ext cx="1227686" cy="1934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934670"/>
            <a:ext cx="4214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Н.С.Чхеидзе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председатель Исполнительного комитета, меньшевик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4500570"/>
            <a:ext cx="1226266" cy="1768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0" y="4071942"/>
            <a:ext cx="3853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Заместители председателя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6211669"/>
            <a:ext cx="2489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А.Ф.Керенский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эсер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5206" y="4500570"/>
            <a:ext cx="1119044" cy="1805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72198" y="6211669"/>
            <a:ext cx="2489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М.И.Скобелев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меньшевик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496" y="714356"/>
            <a:ext cx="3680571" cy="2373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79025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28 февраля на совещании лидеров думских фракций образован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Временный комитет Государственной думы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во главе с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М.В.Родзянко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688" y="1628800"/>
            <a:ext cx="7479817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1833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39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марта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Петросовет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издал «Приказ №1»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демократизации армии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138613295"/>
              </p:ext>
            </p:extLst>
          </p:nvPr>
        </p:nvGraphicFramePr>
        <p:xfrm>
          <a:off x="179512" y="1412776"/>
          <a:ext cx="8100392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03889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869247-D207-465E-BBC4-710FB1C41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graphicEl>
                                              <a:dgm id="{5F869247-D207-465E-BBC4-710FB1C416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5F869247-D207-465E-BBC4-710FB1C41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5F869247-D207-465E-BBC4-710FB1C41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AABE45-5FFC-4728-885A-322635183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93AABE45-5FFC-4728-885A-322635183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93AABE45-5FFC-4728-885A-322635183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93AABE45-5FFC-4728-885A-322635183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D2D448-7941-425E-B86B-12BEC8130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graphicEl>
                                              <a:dgm id="{E8D2D448-7941-425E-B86B-12BEC8130C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E8D2D448-7941-425E-B86B-12BEC8130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E8D2D448-7941-425E-B86B-12BEC8130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354529-EA7F-415F-9E8A-3F95594CB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85354529-EA7F-415F-9E8A-3F95594CB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85354529-EA7F-415F-9E8A-3F95594CB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85354529-EA7F-415F-9E8A-3F95594CB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641169-451F-4E3A-AB7C-3A956525F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graphicEl>
                                              <a:dgm id="{98641169-451F-4E3A-AB7C-3A956525F0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dgm id="{98641169-451F-4E3A-AB7C-3A956525F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98641169-451F-4E3A-AB7C-3A956525F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655638-2660-4ABC-BACE-1CABA12BD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C3655638-2660-4ABC-BACE-1CABA12BD1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C3655638-2660-4ABC-BACE-1CABA12BD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C3655638-2660-4ABC-BACE-1CABA12BD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A41B6C-AF06-4C74-BDC7-04BC7E2EC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graphicEl>
                                              <a:dgm id="{86A41B6C-AF06-4C74-BDC7-04BC7E2EC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86A41B6C-AF06-4C74-BDC7-04BC7E2EC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86A41B6C-AF06-4C74-BDC7-04BC7E2EC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7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D2AE9F-A562-4E81-BB4A-17829B6D5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7AD2AE9F-A562-4E81-BB4A-17829B6D5C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7AD2AE9F-A562-4E81-BB4A-17829B6D5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7AD2AE9F-A562-4E81-BB4A-17829B6D5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75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6AE826-3F6E-4F4E-8D4F-5EB2707A5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graphicEl>
                                              <a:dgm id="{636AE826-3F6E-4F4E-8D4F-5EB2707A55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636AE826-3F6E-4F4E-8D4F-5EB2707A5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636AE826-3F6E-4F4E-8D4F-5EB2707A5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75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CDCFF3-F013-40B8-A0A8-F01D9F5C8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graphicEl>
                                              <a:dgm id="{F8CDCFF3-F013-40B8-A0A8-F01D9F5C8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graphicEl>
                                              <a:dgm id="{F8CDCFF3-F013-40B8-A0A8-F01D9F5C8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graphicEl>
                                              <a:dgm id="{F8CDCFF3-F013-40B8-A0A8-F01D9F5C8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s://cf.ppt-online.org/files/slide/i/iLnjk2p6thfdOWBISEZe5DrTbYAwo140sFGqXN/slide-4.jpg"/>
          <p:cNvPicPr>
            <a:picLocks noChangeAspect="1" noChangeArrowheads="1"/>
          </p:cNvPicPr>
          <p:nvPr/>
        </p:nvPicPr>
        <p:blipFill>
          <a:blip r:embed="rId2"/>
          <a:srcRect l="6250" t="15039"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357166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7 марта 1917 года</a:t>
            </a:r>
            <a:endParaRPr lang="ru-RU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357298"/>
            <a:ext cx="80648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России сложилось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два центра власти:</a:t>
            </a:r>
          </a:p>
          <a:p>
            <a:endParaRPr lang="ru-RU" sz="40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Временное </a:t>
            </a:r>
          </a:p>
          <a:p>
            <a:r>
              <a:rPr lang="ru-RU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правительство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ru-RU" sz="4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ru-RU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Петроградский </a:t>
            </a:r>
          </a:p>
          <a:p>
            <a:pPr algn="r"/>
            <a:r>
              <a:rPr lang="ru-RU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Совет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3000364" y="2500306"/>
            <a:ext cx="78581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3857620" y="3071810"/>
            <a:ext cx="2428892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75302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России сложилось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двоевластие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страной одновременно управляли </a:t>
            </a: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Временное правительство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</a:t>
            </a: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Петроградский Совет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местные советы рабочих, солдатских и крестьянских депутатов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88840"/>
            <a:ext cx="2802496" cy="3382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0" y="2060848"/>
            <a:ext cx="5450333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4581128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latin typeface="+mj-lt"/>
              </a:rPr>
              <a:t>Заседание Временного правительства в </a:t>
            </a:r>
            <a:r>
              <a:rPr lang="ru-RU" sz="2200" b="1" i="1" dirty="0">
                <a:latin typeface="+mj-lt"/>
              </a:rPr>
              <a:t>М</a:t>
            </a:r>
            <a:r>
              <a:rPr lang="ru-RU" sz="2200" b="1" i="1" dirty="0" smtClean="0">
                <a:latin typeface="+mj-lt"/>
              </a:rPr>
              <a:t>ариинском дворце</a:t>
            </a:r>
            <a:endParaRPr lang="ru-RU" sz="2200" b="1" i="1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5517231"/>
            <a:ext cx="39297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>
                <a:latin typeface="+mj-lt"/>
              </a:rPr>
              <a:t>Заседание Совета рабочих и солдатских депутатов в Таврическом дворце</a:t>
            </a:r>
          </a:p>
        </p:txBody>
      </p:sp>
    </p:spTree>
    <p:extLst>
      <p:ext uri="{BB962C8B-B14F-4D97-AF65-F5344CB8AC3E}">
        <p14:creationId xmlns:p14="http://schemas.microsoft.com/office/powerpoint/2010/main" xmlns="" val="2275302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3" y="87014"/>
            <a:ext cx="8452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3 марта было сформировано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Временное правительство</a:t>
            </a:r>
            <a:endParaRPr lang="ru-RU" sz="24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311" y="2459311"/>
            <a:ext cx="1905000" cy="284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533" y="1340768"/>
            <a:ext cx="2608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Председатель и</a:t>
            </a:r>
          </a:p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министр внутренних</a:t>
            </a:r>
          </a:p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дел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311" y="5385020"/>
            <a:ext cx="1924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Князь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Г.Е.Львов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8585" y="615365"/>
            <a:ext cx="3188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Министр иностранных дел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51" y="984697"/>
            <a:ext cx="1626141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07704" y="645216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А.И.Коновалов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прогрессист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33783" y="628155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Военный министр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3891" y="984697"/>
            <a:ext cx="1536562" cy="2063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16785" y="3083910"/>
            <a:ext cx="272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А.И.Гучков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октябрист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9867" y="4340287"/>
            <a:ext cx="1627037" cy="2147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04578" y="3698633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Министр торговли  и промышленности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043" y="3216945"/>
            <a:ext cx="273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П.Н.Милюков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кадет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33783" y="369863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Министр юстиции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2256" y="4314119"/>
            <a:ext cx="1376679" cy="1986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566312" y="6452164"/>
            <a:ext cx="3065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А.Ф.Керенский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эсер</a:t>
            </a:r>
          </a:p>
        </p:txBody>
      </p:sp>
    </p:spTree>
    <p:extLst>
      <p:ext uri="{BB962C8B-B14F-4D97-AF65-F5344CB8AC3E}">
        <p14:creationId xmlns:p14="http://schemas.microsoft.com/office/powerpoint/2010/main" xmlns="" val="3304815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759" y="316109"/>
            <a:ext cx="8280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Декларация Временного правительства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258949814"/>
              </p:ext>
            </p:extLst>
          </p:nvPr>
        </p:nvGraphicFramePr>
        <p:xfrm>
          <a:off x="107503" y="1007853"/>
          <a:ext cx="8568953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23241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CE1926-A6E1-4A1E-8623-596DA7056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graphicEl>
                                              <a:dgm id="{25CE1926-A6E1-4A1E-8623-596DA70565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25CE1926-A6E1-4A1E-8623-596DA7056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25CE1926-A6E1-4A1E-8623-596DA7056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3E5596-9216-41B0-9C40-D0E4C2E09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C33E5596-9216-41B0-9C40-D0E4C2E09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C33E5596-9216-41B0-9C40-D0E4C2E09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C33E5596-9216-41B0-9C40-D0E4C2E09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E2032D-11F4-4FCB-BEB8-5CE4C15E0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graphicEl>
                                              <a:dgm id="{70E2032D-11F4-4FCB-BEB8-5CE4C15E01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70E2032D-11F4-4FCB-BEB8-5CE4C15E0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70E2032D-11F4-4FCB-BEB8-5CE4C15E0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80DBC5-BE16-45F2-9A51-26DFBB5F7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DD80DBC5-BE16-45F2-9A51-26DFBB5F7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DD80DBC5-BE16-45F2-9A51-26DFBB5F7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DD80DBC5-BE16-45F2-9A51-26DFBB5F7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7135AF-0110-4FD9-B177-0B4744109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graphicEl>
                                              <a:dgm id="{617135AF-0110-4FD9-B177-0B4744109E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617135AF-0110-4FD9-B177-0B4744109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617135AF-0110-4FD9-B177-0B4744109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B614EC-6630-46BB-BCDB-4DCE57D221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0AB614EC-6630-46BB-BCDB-4DCE57D221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0AB614EC-6630-46BB-BCDB-4DCE57D221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0AB614EC-6630-46BB-BCDB-4DCE57D221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7EC535-B75C-4986-9AF7-C26A25C58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graphicEl>
                                              <a:dgm id="{3F7EC535-B75C-4986-9AF7-C26A25C582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3F7EC535-B75C-4986-9AF7-C26A25C58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3F7EC535-B75C-4986-9AF7-C26A25C58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7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4DCF4C-D36E-45D7-97E0-6A7A6890A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graphicEl>
                                              <a:dgm id="{714DCF4C-D36E-45D7-97E0-6A7A6890A6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714DCF4C-D36E-45D7-97E0-6A7A6890A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714DCF4C-D36E-45D7-97E0-6A7A6890A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798" y="1460977"/>
            <a:ext cx="7211070" cy="5100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3" y="26064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 марта правительство объявило: страна будет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вести войну до победного конца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выполнять все взятые ею международные обязательства</a:t>
            </a:r>
          </a:p>
        </p:txBody>
      </p:sp>
    </p:spTree>
    <p:extLst>
      <p:ext uri="{BB962C8B-B14F-4D97-AF65-F5344CB8AC3E}">
        <p14:creationId xmlns:p14="http://schemas.microsoft.com/office/powerpoint/2010/main" xmlns="" val="935656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896" y="0"/>
            <a:ext cx="91788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 descr="http://deduhova.ru/statesman/wp-content/uploads/2017/06/1179688_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00550" cy="5715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534561"/>
            <a:ext cx="576247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Портрет А.Ф. Керенского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Художник И.И. Бродский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530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92919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Когда теперь, более года спустя, я мысленно хочу вновь пережить первые два месяца существования Временного правительства, в моем воспоминании возникает довольно хаотическая картина. Припоминаются отдельные эпизоды, бурные столкновения, возникавшие иногда совершенно неожиданно, бесконечные прения, затягивавшие заседание порою до глубокой ночи. Припоминается ежедневная лихорадочная работа, начинавшаяся с утра и прерывавшаяся только завтраком и обедом. … Припоминаются беспрерывные телефоны, ежедневные посетители, — почти полная невозможность сосредоточиться. И припоминается основное настроение: все переживаемое представлялось реальным.</a:t>
            </a:r>
          </a:p>
          <a:p>
            <a:pPr>
              <a:buNone/>
            </a:pPr>
            <a:r>
              <a:rPr lang="ru-RU" dirty="0" smtClean="0"/>
              <a:t>(Из воспоминаний видного кадета В.Д. Набокова)</a:t>
            </a:r>
            <a:endParaRPr lang="ru-RU" dirty="0"/>
          </a:p>
        </p:txBody>
      </p:sp>
      <p:pic>
        <p:nvPicPr>
          <p:cNvPr id="1026" name="Picture 2" descr="http://ruspravda.info/images/original/55750e7559b53fa14929a83736672b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13336"/>
            <a:ext cx="4214810" cy="64446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902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Главные задачи новой России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1397000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896" y="0"/>
            <a:ext cx="91788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3" y="260648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Весна-лето 1917 года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13" y="928670"/>
            <a:ext cx="82015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 апреля 1917 года в «опломбированном» вагоне вернулся в Россию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4" action="ppaction://hlinkfile"/>
              </a:rPr>
              <a:t>В.И. Ленин</a:t>
            </a: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своей речи на Финляндском вокзале </a:t>
            </a:r>
          </a:p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Выступил с «Апрельскими тезисами»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7" descr="Рисунок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3643314"/>
            <a:ext cx="4608512" cy="2973387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896" y="0"/>
            <a:ext cx="91788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85728"/>
            <a:ext cx="8201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" action="ppaction://hlinksldjump"/>
              </a:rPr>
              <a:t>Лозунги большевиков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</a:p>
          <a:p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258949814"/>
              </p:ext>
            </p:extLst>
          </p:nvPr>
        </p:nvGraphicFramePr>
        <p:xfrm>
          <a:off x="357158" y="928671"/>
          <a:ext cx="8286808" cy="3214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2714612" y="4071942"/>
            <a:ext cx="4357718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4857452"/>
            <a:ext cx="9144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Возникло противоречие между большевиками и Временным правительством</a:t>
            </a:r>
          </a:p>
          <a:p>
            <a:pPr algn="ctr"/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CE1926-A6E1-4A1E-8623-596DA7056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25CE1926-A6E1-4A1E-8623-596DA70565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25CE1926-A6E1-4A1E-8623-596DA7056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25CE1926-A6E1-4A1E-8623-596DA7056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3E5596-9216-41B0-9C40-D0E4C2E09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C33E5596-9216-41B0-9C40-D0E4C2E09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C33E5596-9216-41B0-9C40-D0E4C2E09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C33E5596-9216-41B0-9C40-D0E4C2E09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E2032D-11F4-4FCB-BEB8-5CE4C15E0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70E2032D-11F4-4FCB-BEB8-5CE4C15E01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70E2032D-11F4-4FCB-BEB8-5CE4C15E0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70E2032D-11F4-4FCB-BEB8-5CE4C15E0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80DBC5-BE16-45F2-9A51-26DFBB5F7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DD80DBC5-BE16-45F2-9A51-26DFBB5F7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DD80DBC5-BE16-45F2-9A51-26DFBB5F7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DD80DBC5-BE16-45F2-9A51-26DFBB5F7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7135AF-0110-4FD9-B177-0B4744109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617135AF-0110-4FD9-B177-0B4744109E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617135AF-0110-4FD9-B177-0B4744109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617135AF-0110-4FD9-B177-0B4744109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B614EC-6630-46BB-BCDB-4DCE57D221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0AB614EC-6630-46BB-BCDB-4DCE57D221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0AB614EC-6630-46BB-BCDB-4DCE57D221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0AB614EC-6630-46BB-BCDB-4DCE57D221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 descr="Фиолетовый узор"/>
          <p:cNvSpPr txBox="1">
            <a:spLocks noChangeArrowheads="1"/>
          </p:cNvSpPr>
          <p:nvPr/>
        </p:nvSpPr>
        <p:spPr>
          <a:xfrm>
            <a:off x="500034" y="1785926"/>
            <a:ext cx="7991476" cy="43577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hlink"/>
            </a:solidFill>
          </a:ln>
        </p:spPr>
        <p:txBody>
          <a:bodyPr/>
          <a:lstStyle/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Конфисковать земли, национализировать предприятия и банки, распустить старую армию, полицию и суд, заменив их всеобщим вооружением народа. </a:t>
            </a: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Ленин требовал немедленного  прекращения</a:t>
            </a:r>
            <a:r>
              <a:rPr kumimoji="0" lang="ru-RU" sz="3200" b="1" i="0" u="none" strike="noStrike" kern="120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войны.</a:t>
            </a: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Ставилась задача созыва съезда партии большевиков.</a:t>
            </a:r>
            <a:endParaRPr kumimoji="0" lang="ru-RU" sz="32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5728"/>
            <a:ext cx="8201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Лозунги большевиков:</a:t>
            </a:r>
          </a:p>
          <a:p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2346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Коалиция либералов и социалистов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1071546"/>
          <a:ext cx="9144000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496" y="0"/>
            <a:ext cx="4714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Май1917 </a:t>
            </a:r>
            <a:r>
              <a:rPr lang="ru-RU" sz="2400" dirty="0" smtClean="0"/>
              <a:t>года сформировали первое коалиционное правительство. В том числе: </a:t>
            </a:r>
          </a:p>
          <a:p>
            <a:r>
              <a:rPr lang="ru-RU" sz="2400" dirty="0" smtClean="0"/>
              <a:t>А. Керенский (военный и морской министр); Г. Львов - председатель</a:t>
            </a:r>
            <a:endParaRPr lang="ru-RU" sz="2400" dirty="0"/>
          </a:p>
        </p:txBody>
      </p:sp>
      <p:sp>
        <p:nvSpPr>
          <p:cNvPr id="3" name="Стрелка вниз 2"/>
          <p:cNvSpPr/>
          <p:nvPr/>
        </p:nvSpPr>
        <p:spPr>
          <a:xfrm>
            <a:off x="3643306" y="1928802"/>
            <a:ext cx="5500694" cy="10715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хема 4"/>
          <p:cNvGraphicFramePr/>
          <p:nvPr/>
        </p:nvGraphicFramePr>
        <p:xfrm>
          <a:off x="-214346" y="2928934"/>
          <a:ext cx="9358346" cy="3929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0418" name="Picture 2" descr="https://trojden.com/books/russian-history/russian-history-10-class-volobuev-2016/russian-history-10-class-volobuev-2016.files/image02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714612" cy="30553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428868"/>
            <a:ext cx="34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Заседание временного правительства. </a:t>
            </a:r>
            <a:r>
              <a:rPr lang="ru-RU" b="1" dirty="0" err="1" smtClean="0"/>
              <a:t>Кукрыниксы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kommynist.ru/images/3/3d/I_%D0%92%D1%81%D0%B5%D1%80%D0%BE%D1%81%D1%81%D0%B8%D0%B9%D1%81%D0%BA%D0%B8%D0%B9_%D1%81%D1%8A%D0%B5%D0%B7%D0%B4_%D0%A1%D0%BE%D0%B2%D0%B5%D1%82%D0%BE%D0%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4175" y="0"/>
            <a:ext cx="6219825" cy="4762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00364" y="5072074"/>
            <a:ext cx="614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ru-RU" dirty="0" smtClean="0"/>
              <a:t> Всероссийский съезд Советов. Художник А.А. Кулаков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57166"/>
            <a:ext cx="27860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Избрали ВЦИК – Всероссийский центральный исполнительный комитет в котором преобладали меньшевики и </a:t>
            </a:r>
            <a:r>
              <a:rPr lang="ru-RU" sz="2000" dirty="0" err="1" smtClean="0"/>
              <a:t>эссеры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3357562"/>
            <a:ext cx="65008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Министры-кадеты подали в отставку</a:t>
            </a:r>
          </a:p>
          <a:p>
            <a:endParaRPr lang="ru-RU" sz="2800" dirty="0" smtClean="0"/>
          </a:p>
          <a:p>
            <a:r>
              <a:rPr lang="ru-RU" sz="2800" dirty="0" smtClean="0"/>
              <a:t>По всей стране массовые митинги и демонстрации под лозунгом «Вся власть Советам!»</a:t>
            </a:r>
          </a:p>
          <a:p>
            <a:r>
              <a:rPr lang="ru-RU" sz="2800" dirty="0" smtClean="0"/>
              <a:t>Ленина объявили германским шпионом – он вынужден скрываться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1544" y="0"/>
            <a:ext cx="92455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 июля – премьер-министром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стал А.Ф. Керенский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13970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57222" y="428604"/>
            <a:ext cx="8892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Революция 1905-1907 гг., реформы П.А. Столыпина не решили основных задач модернизации страны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1823839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2315" y="1824086"/>
            <a:ext cx="1769211" cy="2551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1850" y="2790695"/>
            <a:ext cx="3045718" cy="2140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1" y="4375682"/>
            <a:ext cx="2364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5" action="ppaction://hlinkfile"/>
              </a:rPr>
              <a:t>Самодержавие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9454" y="4797152"/>
            <a:ext cx="2682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Помещичье землевладение и малоземелье крестьян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0112" y="5252657"/>
            <a:ext cx="2934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Неравноправие народов России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402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Выступление генерала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Корнилова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8610" name="Picture 2" descr="https://img-fotki.yandex.ru/get/371487/116075328.443/0_230236_a8e1f5e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5762612" cy="442280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6215082"/>
            <a:ext cx="878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Встреча генерала Л.Г. Корнилова,, прибывшего в Москву на Государственное совещание. Август 1917 года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5916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сентября Временное правительство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Объявило Россию республикой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1571612"/>
          <a:ext cx="7929618" cy="3119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809"/>
                <a:gridCol w="3964809"/>
              </a:tblGrid>
              <a:tr h="132160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Причины снижения авторитета Временного</a:t>
                      </a:r>
                      <a:r>
                        <a:rPr lang="ru-RU" sz="2800" b="1" baseline="0" dirty="0" smtClean="0"/>
                        <a:t> правительства, </a:t>
                      </a:r>
                      <a:r>
                        <a:rPr lang="ru-RU" sz="2800" b="1" baseline="0" dirty="0" err="1" smtClean="0"/>
                        <a:t>эссеров</a:t>
                      </a:r>
                      <a:r>
                        <a:rPr lang="ru-RU" sz="2800" b="1" baseline="0" dirty="0" smtClean="0"/>
                        <a:t> и меньшевиков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Причины роста влияния большевиков</a:t>
                      </a:r>
                      <a:endParaRPr lang="ru-RU" sz="2800" b="1" dirty="0"/>
                    </a:p>
                  </a:txBody>
                  <a:tcPr/>
                </a:tc>
              </a:tr>
              <a:tr h="1321603"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9937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Большевики захватывают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власть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9634" name="Picture 2" descr="https://scisne.net/ax/d1/1/a1843/3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602796"/>
            <a:ext cx="3929058" cy="52552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85852" y="3429000"/>
            <a:ext cx="27860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Ленин провозглашает советскую власть на </a:t>
            </a:r>
            <a:r>
              <a:rPr lang="en-US" sz="2400" dirty="0" smtClean="0"/>
              <a:t>II</a:t>
            </a:r>
            <a:r>
              <a:rPr lang="ru-RU" sz="2400" dirty="0" smtClean="0"/>
              <a:t> съезде  Советов</a:t>
            </a:r>
          </a:p>
          <a:p>
            <a:r>
              <a:rPr lang="ru-RU" sz="2400" dirty="0" smtClean="0"/>
              <a:t>Художник В.А. Серов 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4579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Большевики готовят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вооруженное восстание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682" name="Picture 2" descr="http://stene.ru/wp-content/uploads/2015/05/oktyabr-v-petrograde.-19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6638" y="1803415"/>
            <a:ext cx="6017362" cy="505458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3286124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Октябрь в Петрограде</a:t>
            </a:r>
          </a:p>
          <a:p>
            <a:r>
              <a:rPr lang="ru-RU" dirty="0" smtClean="0"/>
              <a:t>Б.М.  Кустодиев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imgfiles.youhuafuzhi.com/uploads/Painting3/c110713/1310493525D40-43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3152" y="941785"/>
            <a:ext cx="8070848" cy="59162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57166"/>
            <a:ext cx="8215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Большевик Б.М. Кустодиев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1785926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79937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Большевики захватывают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Власть – 25 октября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87154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</a:t>
            </a:r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Всероссийский съезд Советов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785794"/>
          <a:ext cx="9144000" cy="607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786314" y="357166"/>
            <a:ext cx="2286016" cy="707886"/>
          </a:xfrm>
          <a:prstGeom prst="rect">
            <a:avLst/>
          </a:prstGeom>
          <a:solidFill>
            <a:srgbClr val="FFCCFF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990033"/>
                </a:solidFill>
              </a:rPr>
              <a:t>В.Серов.</a:t>
            </a:r>
          </a:p>
          <a:p>
            <a:pPr algn="ctr"/>
            <a:r>
              <a:rPr lang="ru-RU" sz="2000" b="1" dirty="0">
                <a:solidFill>
                  <a:srgbClr val="990033"/>
                </a:solidFill>
              </a:rPr>
              <a:t>Декрет о </a:t>
            </a:r>
            <a:r>
              <a:rPr lang="ru-RU" sz="2000" b="1" dirty="0" smtClean="0">
                <a:solidFill>
                  <a:srgbClr val="990033"/>
                </a:solidFill>
              </a:rPr>
              <a:t>мире</a:t>
            </a:r>
            <a:endParaRPr lang="ru-RU" sz="2000" b="1" dirty="0">
              <a:solidFill>
                <a:srgbClr val="990033"/>
              </a:solidFill>
            </a:endParaRPr>
          </a:p>
        </p:txBody>
      </p:sp>
      <p:pic>
        <p:nvPicPr>
          <p:cNvPr id="11273" name="Picture 9" descr="Рисунок9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4525972" cy="532320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14876" y="1785926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Начать немедленные переговоры  о справедливом и демократическом мире (мир без аннексий и контрибуций)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000628" y="214290"/>
            <a:ext cx="1916615" cy="707886"/>
          </a:xfrm>
          <a:prstGeom prst="rect">
            <a:avLst/>
          </a:prstGeom>
          <a:solidFill>
            <a:srgbClr val="FFCCFF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990033"/>
                </a:solidFill>
              </a:rPr>
              <a:t>В.Серов.</a:t>
            </a:r>
          </a:p>
          <a:p>
            <a:pPr algn="ctr"/>
            <a:r>
              <a:rPr lang="ru-RU" sz="2000" b="1" dirty="0">
                <a:solidFill>
                  <a:srgbClr val="990033"/>
                </a:solidFill>
                <a:hlinkClick r:id="rId3" action="ppaction://hlinksldjump"/>
              </a:rPr>
              <a:t>Декрет о </a:t>
            </a:r>
            <a:r>
              <a:rPr lang="ru-RU" sz="2000" b="1" dirty="0" smtClean="0">
                <a:solidFill>
                  <a:srgbClr val="990033"/>
                </a:solidFill>
                <a:hlinkClick r:id="rId3" action="ppaction://hlinksldjump"/>
              </a:rPr>
              <a:t>земле</a:t>
            </a:r>
            <a:endParaRPr lang="ru-RU" sz="2000" b="1" dirty="0">
              <a:solidFill>
                <a:srgbClr val="990033"/>
              </a:solidFill>
            </a:endParaRPr>
          </a:p>
        </p:txBody>
      </p:sp>
      <p:pic>
        <p:nvPicPr>
          <p:cNvPr id="23561" name="Picture 9" descr="Рисунок8"/>
          <p:cNvPicPr>
            <a:picLocks noChangeAspect="1" noChangeArrowheads="1"/>
          </p:cNvPicPr>
          <p:nvPr/>
        </p:nvPicPr>
        <p:blipFill>
          <a:blip r:embed="rId4">
            <a:lum bright="-6000" contrast="6000"/>
          </a:blip>
          <a:srcRect/>
          <a:stretch>
            <a:fillRect/>
          </a:stretch>
        </p:blipFill>
        <p:spPr bwMode="auto">
          <a:xfrm>
            <a:off x="0" y="0"/>
            <a:ext cx="4900624" cy="554343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857752" y="1142984"/>
            <a:ext cx="3810000" cy="4114800"/>
          </a:xfrm>
        </p:spPr>
        <p:txBody>
          <a:bodyPr/>
          <a:lstStyle/>
          <a:p>
            <a:r>
              <a:rPr lang="ru-RU" dirty="0" smtClean="0"/>
              <a:t>Собственность помещиков на землю отменялась</a:t>
            </a:r>
          </a:p>
          <a:p>
            <a:r>
              <a:rPr lang="ru-RU" dirty="0" smtClean="0"/>
              <a:t>Земли переходили  в распоряжение местных Советов крестьянских депутатов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02844"/>
            <a:ext cx="8451752" cy="576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2226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2984"/>
            <a:ext cx="7772400" cy="1143000"/>
          </a:xfrm>
        </p:spPr>
        <p:txBody>
          <a:bodyPr/>
          <a:lstStyle/>
          <a:p>
            <a:r>
              <a:rPr lang="ru-RU" dirty="0" smtClean="0"/>
              <a:t>Создало новое правительство – Совет народных комиссаров (СНК)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6314" y="2743200"/>
            <a:ext cx="3810000" cy="4114800"/>
          </a:xfrm>
        </p:spPr>
        <p:txBody>
          <a:bodyPr/>
          <a:lstStyle/>
          <a:p>
            <a:r>
              <a:rPr lang="ru-RU" dirty="0" smtClean="0"/>
              <a:t>В него входили только большевики – 13 человек</a:t>
            </a:r>
          </a:p>
          <a:p>
            <a:r>
              <a:rPr lang="ru-RU" dirty="0" smtClean="0"/>
              <a:t>Председатель  Совнаркома – В.И. Ленин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87154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</a:t>
            </a:r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Всероссийский съезд Советов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4754" name="Picture 2" descr="C:\Users\user\Desktop\slovar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915299"/>
            <a:ext cx="3929058" cy="3942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ru-RU" dirty="0" smtClean="0"/>
              <a:t>Новые государственные учреждения</a:t>
            </a:r>
            <a:endParaRPr lang="ru-RU" dirty="0"/>
          </a:p>
        </p:txBody>
      </p:sp>
      <p:graphicFrame>
        <p:nvGraphicFramePr>
          <p:cNvPr id="5" name="Клип 4"/>
          <p:cNvGraphicFramePr>
            <a:graphicFrameLocks noGrp="1"/>
          </p:cNvGraphicFramePr>
          <p:nvPr>
            <p:ph type="clipArt" sz="half" idx="1"/>
          </p:nvPr>
        </p:nvGraphicFramePr>
        <p:xfrm>
          <a:off x="0" y="1285860"/>
          <a:ext cx="8429652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ru-RU" dirty="0" smtClean="0"/>
              <a:t>Новые государственные учреждения</a:t>
            </a:r>
            <a:endParaRPr lang="ru-RU" dirty="0"/>
          </a:p>
        </p:txBody>
      </p:sp>
      <p:graphicFrame>
        <p:nvGraphicFramePr>
          <p:cNvPr id="5" name="Клип 4"/>
          <p:cNvGraphicFramePr>
            <a:graphicFrameLocks noGrp="1"/>
          </p:cNvGraphicFramePr>
          <p:nvPr>
            <p:ph type="clipArt" sz="half" idx="1"/>
          </p:nvPr>
        </p:nvGraphicFramePr>
        <p:xfrm>
          <a:off x="0" y="1285860"/>
          <a:ext cx="8429652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27584" y="1924266"/>
            <a:ext cx="6645275" cy="4678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32656"/>
            <a:ext cx="7992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18 февраля 1917 года началась забастовка на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утиловском заводе.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Администрация объявила о локауте. Более 30 тыс. рабочих остались без средств у существованию.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8098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23 февраля – антивоенная демонстрация рабочих и работниц в столице в Международный женский день с лозунгами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41022"/>
            <a:ext cx="6457454" cy="3823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008" y="1488392"/>
            <a:ext cx="1332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Хлеба!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1636058"/>
            <a:ext cx="2526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Долой войну!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2011612"/>
            <a:ext cx="3988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Долой самодержавие!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109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980" y="314406"/>
            <a:ext cx="9319082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797997731"/>
              </p:ext>
            </p:extLst>
          </p:nvPr>
        </p:nvGraphicFramePr>
        <p:xfrm>
          <a:off x="323528" y="1412776"/>
          <a:ext cx="7632848" cy="1569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500204630"/>
              </p:ext>
            </p:extLst>
          </p:nvPr>
        </p:nvGraphicFramePr>
        <p:xfrm>
          <a:off x="395536" y="3717032"/>
          <a:ext cx="7632848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3938695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428708-0CB8-4B91-914F-F4AE1BBF2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4E428708-0CB8-4B91-914F-F4AE1BBF21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4E428708-0CB8-4B91-914F-F4AE1BBF2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4E428708-0CB8-4B91-914F-F4AE1BBF2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88CDEF-0950-4D62-801B-B8693B9CA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5D88CDEF-0950-4D62-801B-B8693B9CAD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5D88CDEF-0950-4D62-801B-B8693B9CA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5D88CDEF-0950-4D62-801B-B8693B9CA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7" y="332656"/>
            <a:ext cx="2318245" cy="3208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79512" y="980728"/>
            <a:ext cx="5493147" cy="2710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04664"/>
            <a:ext cx="6053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Солдаты переходят на сторону рабочих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562972"/>
            <a:ext cx="4716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Захват мостов, вокзалов, Арсенала, правительственных  учреждений. Арест царских министров.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5554" y="4221088"/>
            <a:ext cx="3610669" cy="2086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54861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0857" y="327961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 марта Николай подписал Манифест об отречении от престола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0648"/>
            <a:ext cx="5667889" cy="400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3345" y="5483706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Первый и главный итог революции –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САМОДЕРЖАВИЕ В РОССИИ ПАЛО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2456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534</TotalTime>
  <Words>1170</Words>
  <Application>Microsoft Office PowerPoint</Application>
  <PresentationFormat>Экран (4:3)</PresentationFormat>
  <Paragraphs>187</Paragraphs>
  <Slides>42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Соседство</vt:lpstr>
      <vt:lpstr>Февральская революция 1917 года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Создало новое правительство – Совет народных комиссаров (СНК)</vt:lpstr>
      <vt:lpstr>Новые государственные учреждения</vt:lpstr>
      <vt:lpstr>Новые государственные учреждения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Февральская революция 1917 года</dc:title>
  <dc:creator>T-1000</dc:creator>
  <cp:lastModifiedBy>user</cp:lastModifiedBy>
  <cp:revision>35</cp:revision>
  <dcterms:created xsi:type="dcterms:W3CDTF">2012-09-28T16:32:18Z</dcterms:created>
  <dcterms:modified xsi:type="dcterms:W3CDTF">2018-04-25T14:10:28Z</dcterms:modified>
</cp:coreProperties>
</file>