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C4EFD-8832-426A-A4CA-C779B42DFD72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5DD11D-2BDC-44DD-B97C-2CB2028DAACE}">
      <dgm:prSet phldrT="[Текст]"/>
      <dgm:spPr/>
      <dgm:t>
        <a:bodyPr/>
        <a:lstStyle/>
        <a:p>
          <a:r>
            <a:rPr lang="ru-RU" dirty="0" smtClean="0"/>
            <a:t>Королева Виктория (1837-1901гг)</a:t>
          </a:r>
          <a:endParaRPr lang="ru-RU" dirty="0"/>
        </a:p>
      </dgm:t>
    </dgm:pt>
    <dgm:pt modelId="{BE2E9AC7-6CFE-4A24-A0F3-B9655762E4AE}" type="parTrans" cxnId="{FFF85824-4C07-4E21-8082-FF628DCD14C5}">
      <dgm:prSet/>
      <dgm:spPr/>
      <dgm:t>
        <a:bodyPr/>
        <a:lstStyle/>
        <a:p>
          <a:endParaRPr lang="ru-RU"/>
        </a:p>
      </dgm:t>
    </dgm:pt>
    <dgm:pt modelId="{A270669F-528E-480B-848C-F0A66F4FB252}" type="sibTrans" cxnId="{FFF85824-4C07-4E21-8082-FF628DCD14C5}">
      <dgm:prSet/>
      <dgm:spPr/>
      <dgm:t>
        <a:bodyPr/>
        <a:lstStyle/>
        <a:p>
          <a:endParaRPr lang="ru-RU"/>
        </a:p>
      </dgm:t>
    </dgm:pt>
    <dgm:pt modelId="{28309B70-ED57-42FD-B813-630C5FA3199C}">
      <dgm:prSet phldrT="[Текст]"/>
      <dgm:spPr/>
      <dgm:t>
        <a:bodyPr/>
        <a:lstStyle/>
        <a:p>
          <a:r>
            <a:rPr lang="ru-RU" dirty="0" smtClean="0"/>
            <a:t>Рост колоний</a:t>
          </a:r>
          <a:endParaRPr lang="ru-RU" dirty="0"/>
        </a:p>
      </dgm:t>
    </dgm:pt>
    <dgm:pt modelId="{B03577D3-1159-4780-A4CA-CE52C915AC58}" type="parTrans" cxnId="{7D04EEC4-0EB1-419D-A956-0B527D821D56}">
      <dgm:prSet/>
      <dgm:spPr/>
      <dgm:t>
        <a:bodyPr/>
        <a:lstStyle/>
        <a:p>
          <a:endParaRPr lang="ru-RU"/>
        </a:p>
      </dgm:t>
    </dgm:pt>
    <dgm:pt modelId="{561537EE-8858-47ED-AB8B-379498FD1D62}" type="sibTrans" cxnId="{7D04EEC4-0EB1-419D-A956-0B527D821D56}">
      <dgm:prSet/>
      <dgm:spPr/>
      <dgm:t>
        <a:bodyPr/>
        <a:lstStyle/>
        <a:p>
          <a:endParaRPr lang="ru-RU"/>
        </a:p>
      </dgm:t>
    </dgm:pt>
    <dgm:pt modelId="{9287E789-5F47-49B6-8026-93FE39A9FEDF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9AD6E804-5253-4900-8419-8E7AB5C1411D}" type="parTrans" cxnId="{753F3A48-A809-4D80-B017-3EBD4317AC5E}">
      <dgm:prSet/>
      <dgm:spPr/>
      <dgm:t>
        <a:bodyPr/>
        <a:lstStyle/>
        <a:p>
          <a:endParaRPr lang="ru-RU"/>
        </a:p>
      </dgm:t>
    </dgm:pt>
    <dgm:pt modelId="{4787E04A-E0F0-4A40-8CFB-DA471E8F4BB0}" type="sibTrans" cxnId="{753F3A48-A809-4D80-B017-3EBD4317AC5E}">
      <dgm:prSet/>
      <dgm:spPr/>
      <dgm:t>
        <a:bodyPr/>
        <a:lstStyle/>
        <a:p>
          <a:endParaRPr lang="ru-RU"/>
        </a:p>
      </dgm:t>
    </dgm:pt>
    <dgm:pt modelId="{20D26CAF-DA22-460F-A6D2-C1C7316ACDF8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C85899A9-113E-43DB-9F93-F9B67542178E}" type="parTrans" cxnId="{7FFC523E-C638-44D0-84ED-959D0A981918}">
      <dgm:prSet/>
      <dgm:spPr/>
      <dgm:t>
        <a:bodyPr/>
        <a:lstStyle/>
        <a:p>
          <a:endParaRPr lang="ru-RU"/>
        </a:p>
      </dgm:t>
    </dgm:pt>
    <dgm:pt modelId="{D85B4186-7BB6-486A-A633-8B7B03F86D90}" type="sibTrans" cxnId="{7FFC523E-C638-44D0-84ED-959D0A981918}">
      <dgm:prSet/>
      <dgm:spPr/>
      <dgm:t>
        <a:bodyPr/>
        <a:lstStyle/>
        <a:p>
          <a:endParaRPr lang="ru-RU"/>
        </a:p>
      </dgm:t>
    </dgm:pt>
    <dgm:pt modelId="{34B49A8F-F2DD-4AA7-9976-72E141CE528F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DA52F52-EC28-48FD-9AFF-EFAB3B8569E7}" type="parTrans" cxnId="{ADBCEEC0-5DA4-41BB-A8FC-51CA651EEE4A}">
      <dgm:prSet/>
      <dgm:spPr/>
      <dgm:t>
        <a:bodyPr/>
        <a:lstStyle/>
        <a:p>
          <a:endParaRPr lang="ru-RU"/>
        </a:p>
      </dgm:t>
    </dgm:pt>
    <dgm:pt modelId="{ADE6636C-0DFB-4343-A7AD-36A6B4B07291}" type="sibTrans" cxnId="{ADBCEEC0-5DA4-41BB-A8FC-51CA651EEE4A}">
      <dgm:prSet/>
      <dgm:spPr/>
      <dgm:t>
        <a:bodyPr/>
        <a:lstStyle/>
        <a:p>
          <a:endParaRPr lang="ru-RU"/>
        </a:p>
      </dgm:t>
    </dgm:pt>
    <dgm:pt modelId="{A3FDA5C2-3281-411D-A243-E8C2AEF1E86A}" type="pres">
      <dgm:prSet presAssocID="{3BFC4EFD-8832-426A-A4CA-C779B42DFD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BB843-FB28-4300-9AE9-996E94ECE691}" type="pres">
      <dgm:prSet presAssocID="{3BFC4EFD-8832-426A-A4CA-C779B42DFD72}" presName="radial" presStyleCnt="0">
        <dgm:presLayoutVars>
          <dgm:animLvl val="ctr"/>
        </dgm:presLayoutVars>
      </dgm:prSet>
      <dgm:spPr/>
    </dgm:pt>
    <dgm:pt modelId="{668C6953-0D40-4F75-849B-961FE7957724}" type="pres">
      <dgm:prSet presAssocID="{AA5DD11D-2BDC-44DD-B97C-2CB2028DAACE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05DB25DE-2E1D-40C3-95CC-DE535150E161}" type="pres">
      <dgm:prSet presAssocID="{28309B70-ED57-42FD-B813-630C5FA3199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28D96-836B-4024-B6CE-7A0586349E48}" type="pres">
      <dgm:prSet presAssocID="{9287E789-5F47-49B6-8026-93FE39A9FED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20162-81D2-4398-BA4D-5E2707F5F5E9}" type="pres">
      <dgm:prSet presAssocID="{20D26CAF-DA22-460F-A6D2-C1C7316ACDF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53A66-2687-48C3-8B67-CA8DA6AE7D23}" type="pres">
      <dgm:prSet presAssocID="{34B49A8F-F2DD-4AA7-9976-72E141CE528F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4B66D-0F1D-490B-960D-DEC2F51A6903}" type="presOf" srcId="{9287E789-5F47-49B6-8026-93FE39A9FEDF}" destId="{63C28D96-836B-4024-B6CE-7A0586349E48}" srcOrd="0" destOrd="0" presId="urn:microsoft.com/office/officeart/2005/8/layout/radial3"/>
    <dgm:cxn modelId="{753F3A48-A809-4D80-B017-3EBD4317AC5E}" srcId="{AA5DD11D-2BDC-44DD-B97C-2CB2028DAACE}" destId="{9287E789-5F47-49B6-8026-93FE39A9FEDF}" srcOrd="1" destOrd="0" parTransId="{9AD6E804-5253-4900-8419-8E7AB5C1411D}" sibTransId="{4787E04A-E0F0-4A40-8CFB-DA471E8F4BB0}"/>
    <dgm:cxn modelId="{FFF85824-4C07-4E21-8082-FF628DCD14C5}" srcId="{3BFC4EFD-8832-426A-A4CA-C779B42DFD72}" destId="{AA5DD11D-2BDC-44DD-B97C-2CB2028DAACE}" srcOrd="0" destOrd="0" parTransId="{BE2E9AC7-6CFE-4A24-A0F3-B9655762E4AE}" sibTransId="{A270669F-528E-480B-848C-F0A66F4FB252}"/>
    <dgm:cxn modelId="{7FFC523E-C638-44D0-84ED-959D0A981918}" srcId="{AA5DD11D-2BDC-44DD-B97C-2CB2028DAACE}" destId="{20D26CAF-DA22-460F-A6D2-C1C7316ACDF8}" srcOrd="2" destOrd="0" parTransId="{C85899A9-113E-43DB-9F93-F9B67542178E}" sibTransId="{D85B4186-7BB6-486A-A633-8B7B03F86D90}"/>
    <dgm:cxn modelId="{A6DD4938-4603-406C-9687-C12445754146}" type="presOf" srcId="{20D26CAF-DA22-460F-A6D2-C1C7316ACDF8}" destId="{A6620162-81D2-4398-BA4D-5E2707F5F5E9}" srcOrd="0" destOrd="0" presId="urn:microsoft.com/office/officeart/2005/8/layout/radial3"/>
    <dgm:cxn modelId="{7D04EEC4-0EB1-419D-A956-0B527D821D56}" srcId="{AA5DD11D-2BDC-44DD-B97C-2CB2028DAACE}" destId="{28309B70-ED57-42FD-B813-630C5FA3199C}" srcOrd="0" destOrd="0" parTransId="{B03577D3-1159-4780-A4CA-CE52C915AC58}" sibTransId="{561537EE-8858-47ED-AB8B-379498FD1D62}"/>
    <dgm:cxn modelId="{376D0428-A869-4DD6-9422-A8AF2024C2FD}" type="presOf" srcId="{AA5DD11D-2BDC-44DD-B97C-2CB2028DAACE}" destId="{668C6953-0D40-4F75-849B-961FE7957724}" srcOrd="0" destOrd="0" presId="urn:microsoft.com/office/officeart/2005/8/layout/radial3"/>
    <dgm:cxn modelId="{ADBCEEC0-5DA4-41BB-A8FC-51CA651EEE4A}" srcId="{AA5DD11D-2BDC-44DD-B97C-2CB2028DAACE}" destId="{34B49A8F-F2DD-4AA7-9976-72E141CE528F}" srcOrd="3" destOrd="0" parTransId="{1DA52F52-EC28-48FD-9AFF-EFAB3B8569E7}" sibTransId="{ADE6636C-0DFB-4343-A7AD-36A6B4B07291}"/>
    <dgm:cxn modelId="{48B720A0-41EF-4BB1-9613-3A54D453111B}" type="presOf" srcId="{34B49A8F-F2DD-4AA7-9976-72E141CE528F}" destId="{CF553A66-2687-48C3-8B67-CA8DA6AE7D23}" srcOrd="0" destOrd="0" presId="urn:microsoft.com/office/officeart/2005/8/layout/radial3"/>
    <dgm:cxn modelId="{1D4FA7A1-8608-494E-8E97-E234E232EE9C}" type="presOf" srcId="{3BFC4EFD-8832-426A-A4CA-C779B42DFD72}" destId="{A3FDA5C2-3281-411D-A243-E8C2AEF1E86A}" srcOrd="0" destOrd="0" presId="urn:microsoft.com/office/officeart/2005/8/layout/radial3"/>
    <dgm:cxn modelId="{021A0863-01F9-4B5E-8995-D291C825E624}" type="presOf" srcId="{28309B70-ED57-42FD-B813-630C5FA3199C}" destId="{05DB25DE-2E1D-40C3-95CC-DE535150E161}" srcOrd="0" destOrd="0" presId="urn:microsoft.com/office/officeart/2005/8/layout/radial3"/>
    <dgm:cxn modelId="{D24F9324-AA83-4DDB-93A8-F99ACC30A3C1}" type="presParOf" srcId="{A3FDA5C2-3281-411D-A243-E8C2AEF1E86A}" destId="{6B4BB843-FB28-4300-9AE9-996E94ECE691}" srcOrd="0" destOrd="0" presId="urn:microsoft.com/office/officeart/2005/8/layout/radial3"/>
    <dgm:cxn modelId="{1458D951-D20E-44E6-91D9-DB9295ECF906}" type="presParOf" srcId="{6B4BB843-FB28-4300-9AE9-996E94ECE691}" destId="{668C6953-0D40-4F75-849B-961FE7957724}" srcOrd="0" destOrd="0" presId="urn:microsoft.com/office/officeart/2005/8/layout/radial3"/>
    <dgm:cxn modelId="{BF8E5294-572C-433B-B761-344A21F0F803}" type="presParOf" srcId="{6B4BB843-FB28-4300-9AE9-996E94ECE691}" destId="{05DB25DE-2E1D-40C3-95CC-DE535150E161}" srcOrd="1" destOrd="0" presId="urn:microsoft.com/office/officeart/2005/8/layout/radial3"/>
    <dgm:cxn modelId="{B70FE2BA-5D8D-4115-816D-12C3C2FE573D}" type="presParOf" srcId="{6B4BB843-FB28-4300-9AE9-996E94ECE691}" destId="{63C28D96-836B-4024-B6CE-7A0586349E48}" srcOrd="2" destOrd="0" presId="urn:microsoft.com/office/officeart/2005/8/layout/radial3"/>
    <dgm:cxn modelId="{09D96CB1-58FF-45B4-8A6C-B16DDC6E5DB0}" type="presParOf" srcId="{6B4BB843-FB28-4300-9AE9-996E94ECE691}" destId="{A6620162-81D2-4398-BA4D-5E2707F5F5E9}" srcOrd="3" destOrd="0" presId="urn:microsoft.com/office/officeart/2005/8/layout/radial3"/>
    <dgm:cxn modelId="{4943AD66-3385-4B0D-AACD-0F4CB7A57F86}" type="presParOf" srcId="{6B4BB843-FB28-4300-9AE9-996E94ECE691}" destId="{CF553A66-2687-48C3-8B67-CA8DA6AE7D2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C4EFD-8832-426A-A4CA-C779B42DFD72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5DD11D-2BDC-44DD-B97C-2CB2028DAACE}">
      <dgm:prSet phldrT="[Текст]"/>
      <dgm:spPr/>
      <dgm:t>
        <a:bodyPr/>
        <a:lstStyle/>
        <a:p>
          <a:r>
            <a:rPr lang="ru-RU" dirty="0" smtClean="0"/>
            <a:t>Королева Виктория </a:t>
          </a:r>
          <a:endParaRPr lang="ru-RU" dirty="0"/>
        </a:p>
      </dgm:t>
    </dgm:pt>
    <dgm:pt modelId="{BE2E9AC7-6CFE-4A24-A0F3-B9655762E4AE}" type="parTrans" cxnId="{FFF85824-4C07-4E21-8082-FF628DCD14C5}">
      <dgm:prSet/>
      <dgm:spPr/>
      <dgm:t>
        <a:bodyPr/>
        <a:lstStyle/>
        <a:p>
          <a:endParaRPr lang="ru-RU"/>
        </a:p>
      </dgm:t>
    </dgm:pt>
    <dgm:pt modelId="{A270669F-528E-480B-848C-F0A66F4FB252}" type="sibTrans" cxnId="{FFF85824-4C07-4E21-8082-FF628DCD14C5}">
      <dgm:prSet/>
      <dgm:spPr/>
      <dgm:t>
        <a:bodyPr/>
        <a:lstStyle/>
        <a:p>
          <a:endParaRPr lang="ru-RU"/>
        </a:p>
      </dgm:t>
    </dgm:pt>
    <dgm:pt modelId="{28309B70-ED57-42FD-B813-630C5FA3199C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Рост </a:t>
          </a:r>
        </a:p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колоний</a:t>
          </a:r>
          <a:endParaRPr lang="ru-RU" sz="2400" dirty="0">
            <a:solidFill>
              <a:schemeClr val="accent2">
                <a:lumMod val="50000"/>
              </a:schemeClr>
            </a:solidFill>
          </a:endParaRPr>
        </a:p>
      </dgm:t>
    </dgm:pt>
    <dgm:pt modelId="{B03577D3-1159-4780-A4CA-CE52C915AC58}" type="parTrans" cxnId="{7D04EEC4-0EB1-419D-A956-0B527D821D56}">
      <dgm:prSet/>
      <dgm:spPr/>
      <dgm:t>
        <a:bodyPr/>
        <a:lstStyle/>
        <a:p>
          <a:endParaRPr lang="ru-RU"/>
        </a:p>
      </dgm:t>
    </dgm:pt>
    <dgm:pt modelId="{561537EE-8858-47ED-AB8B-379498FD1D62}" type="sibTrans" cxnId="{7D04EEC4-0EB1-419D-A956-0B527D821D56}">
      <dgm:prSet/>
      <dgm:spPr/>
      <dgm:t>
        <a:bodyPr/>
        <a:lstStyle/>
        <a:p>
          <a:endParaRPr lang="ru-RU"/>
        </a:p>
      </dgm:t>
    </dgm:pt>
    <dgm:pt modelId="{9287E789-5F47-49B6-8026-93FE39A9FED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Мощный </a:t>
          </a:r>
        </a:p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флот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9AD6E804-5253-4900-8419-8E7AB5C1411D}" type="parTrans" cxnId="{753F3A48-A809-4D80-B017-3EBD4317AC5E}">
      <dgm:prSet/>
      <dgm:spPr/>
      <dgm:t>
        <a:bodyPr/>
        <a:lstStyle/>
        <a:p>
          <a:endParaRPr lang="ru-RU"/>
        </a:p>
      </dgm:t>
    </dgm:pt>
    <dgm:pt modelId="{4787E04A-E0F0-4A40-8CFB-DA471E8F4BB0}" type="sibTrans" cxnId="{753F3A48-A809-4D80-B017-3EBD4317AC5E}">
      <dgm:prSet/>
      <dgm:spPr/>
      <dgm:t>
        <a:bodyPr/>
        <a:lstStyle/>
        <a:p>
          <a:endParaRPr lang="ru-RU"/>
        </a:p>
      </dgm:t>
    </dgm:pt>
    <dgm:pt modelId="{20D26CAF-DA22-460F-A6D2-C1C7316ACDF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Промышленное лидерство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C85899A9-113E-43DB-9F93-F9B67542178E}" type="parTrans" cxnId="{7FFC523E-C638-44D0-84ED-959D0A981918}">
      <dgm:prSet/>
      <dgm:spPr/>
      <dgm:t>
        <a:bodyPr/>
        <a:lstStyle/>
        <a:p>
          <a:endParaRPr lang="ru-RU"/>
        </a:p>
      </dgm:t>
    </dgm:pt>
    <dgm:pt modelId="{D85B4186-7BB6-486A-A633-8B7B03F86D90}" type="sibTrans" cxnId="{7FFC523E-C638-44D0-84ED-959D0A981918}">
      <dgm:prSet/>
      <dgm:spPr/>
      <dgm:t>
        <a:bodyPr/>
        <a:lstStyle/>
        <a:p>
          <a:endParaRPr lang="ru-RU"/>
        </a:p>
      </dgm:t>
    </dgm:pt>
    <dgm:pt modelId="{34B49A8F-F2DD-4AA7-9976-72E141CE528F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Рост числа буржуазии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1DA52F52-EC28-48FD-9AFF-EFAB3B8569E7}" type="parTrans" cxnId="{ADBCEEC0-5DA4-41BB-A8FC-51CA651EEE4A}">
      <dgm:prSet/>
      <dgm:spPr/>
      <dgm:t>
        <a:bodyPr/>
        <a:lstStyle/>
        <a:p>
          <a:endParaRPr lang="ru-RU"/>
        </a:p>
      </dgm:t>
    </dgm:pt>
    <dgm:pt modelId="{ADE6636C-0DFB-4343-A7AD-36A6B4B07291}" type="sibTrans" cxnId="{ADBCEEC0-5DA4-41BB-A8FC-51CA651EEE4A}">
      <dgm:prSet/>
      <dgm:spPr/>
      <dgm:t>
        <a:bodyPr/>
        <a:lstStyle/>
        <a:p>
          <a:endParaRPr lang="ru-RU"/>
        </a:p>
      </dgm:t>
    </dgm:pt>
    <dgm:pt modelId="{A3FDA5C2-3281-411D-A243-E8C2AEF1E86A}" type="pres">
      <dgm:prSet presAssocID="{3BFC4EFD-8832-426A-A4CA-C779B42DFD7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BB843-FB28-4300-9AE9-996E94ECE691}" type="pres">
      <dgm:prSet presAssocID="{3BFC4EFD-8832-426A-A4CA-C779B42DFD72}" presName="radial" presStyleCnt="0">
        <dgm:presLayoutVars>
          <dgm:animLvl val="ctr"/>
        </dgm:presLayoutVars>
      </dgm:prSet>
      <dgm:spPr/>
    </dgm:pt>
    <dgm:pt modelId="{668C6953-0D40-4F75-849B-961FE7957724}" type="pres">
      <dgm:prSet presAssocID="{AA5DD11D-2BDC-44DD-B97C-2CB2028DAACE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05DB25DE-2E1D-40C3-95CC-DE535150E161}" type="pres">
      <dgm:prSet presAssocID="{28309B70-ED57-42FD-B813-630C5FA3199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28D96-836B-4024-B6CE-7A0586349E48}" type="pres">
      <dgm:prSet presAssocID="{9287E789-5F47-49B6-8026-93FE39A9FED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20162-81D2-4398-BA4D-5E2707F5F5E9}" type="pres">
      <dgm:prSet presAssocID="{20D26CAF-DA22-460F-A6D2-C1C7316ACDF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53A66-2687-48C3-8B67-CA8DA6AE7D23}" type="pres">
      <dgm:prSet presAssocID="{34B49A8F-F2DD-4AA7-9976-72E141CE528F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872F6-1AC6-4F80-A77A-C53322EB515F}" type="presOf" srcId="{9287E789-5F47-49B6-8026-93FE39A9FEDF}" destId="{63C28D96-836B-4024-B6CE-7A0586349E48}" srcOrd="0" destOrd="0" presId="urn:microsoft.com/office/officeart/2005/8/layout/radial3"/>
    <dgm:cxn modelId="{753F3A48-A809-4D80-B017-3EBD4317AC5E}" srcId="{AA5DD11D-2BDC-44DD-B97C-2CB2028DAACE}" destId="{9287E789-5F47-49B6-8026-93FE39A9FEDF}" srcOrd="1" destOrd="0" parTransId="{9AD6E804-5253-4900-8419-8E7AB5C1411D}" sibTransId="{4787E04A-E0F0-4A40-8CFB-DA471E8F4BB0}"/>
    <dgm:cxn modelId="{B7D064EA-0B98-4AE1-BA8C-AD4081A5558A}" type="presOf" srcId="{34B49A8F-F2DD-4AA7-9976-72E141CE528F}" destId="{CF553A66-2687-48C3-8B67-CA8DA6AE7D23}" srcOrd="0" destOrd="0" presId="urn:microsoft.com/office/officeart/2005/8/layout/radial3"/>
    <dgm:cxn modelId="{78E0F556-2D90-4834-8D62-5315BED27EF6}" type="presOf" srcId="{3BFC4EFD-8832-426A-A4CA-C779B42DFD72}" destId="{A3FDA5C2-3281-411D-A243-E8C2AEF1E86A}" srcOrd="0" destOrd="0" presId="urn:microsoft.com/office/officeart/2005/8/layout/radial3"/>
    <dgm:cxn modelId="{A7828009-F8CC-4D60-BD9C-6A54F99C9D3D}" type="presOf" srcId="{28309B70-ED57-42FD-B813-630C5FA3199C}" destId="{05DB25DE-2E1D-40C3-95CC-DE535150E161}" srcOrd="0" destOrd="0" presId="urn:microsoft.com/office/officeart/2005/8/layout/radial3"/>
    <dgm:cxn modelId="{FFF85824-4C07-4E21-8082-FF628DCD14C5}" srcId="{3BFC4EFD-8832-426A-A4CA-C779B42DFD72}" destId="{AA5DD11D-2BDC-44DD-B97C-2CB2028DAACE}" srcOrd="0" destOrd="0" parTransId="{BE2E9AC7-6CFE-4A24-A0F3-B9655762E4AE}" sibTransId="{A270669F-528E-480B-848C-F0A66F4FB252}"/>
    <dgm:cxn modelId="{7FFC523E-C638-44D0-84ED-959D0A981918}" srcId="{AA5DD11D-2BDC-44DD-B97C-2CB2028DAACE}" destId="{20D26CAF-DA22-460F-A6D2-C1C7316ACDF8}" srcOrd="2" destOrd="0" parTransId="{C85899A9-113E-43DB-9F93-F9B67542178E}" sibTransId="{D85B4186-7BB6-486A-A633-8B7B03F86D90}"/>
    <dgm:cxn modelId="{7D04EEC4-0EB1-419D-A956-0B527D821D56}" srcId="{AA5DD11D-2BDC-44DD-B97C-2CB2028DAACE}" destId="{28309B70-ED57-42FD-B813-630C5FA3199C}" srcOrd="0" destOrd="0" parTransId="{B03577D3-1159-4780-A4CA-CE52C915AC58}" sibTransId="{561537EE-8858-47ED-AB8B-379498FD1D62}"/>
    <dgm:cxn modelId="{ADBCEEC0-5DA4-41BB-A8FC-51CA651EEE4A}" srcId="{AA5DD11D-2BDC-44DD-B97C-2CB2028DAACE}" destId="{34B49A8F-F2DD-4AA7-9976-72E141CE528F}" srcOrd="3" destOrd="0" parTransId="{1DA52F52-EC28-48FD-9AFF-EFAB3B8569E7}" sibTransId="{ADE6636C-0DFB-4343-A7AD-36A6B4B07291}"/>
    <dgm:cxn modelId="{80E264E2-F252-4A67-850A-21EEBDBC35B0}" type="presOf" srcId="{20D26CAF-DA22-460F-A6D2-C1C7316ACDF8}" destId="{A6620162-81D2-4398-BA4D-5E2707F5F5E9}" srcOrd="0" destOrd="0" presId="urn:microsoft.com/office/officeart/2005/8/layout/radial3"/>
    <dgm:cxn modelId="{2BB942CE-190A-4C00-BB90-03C4294FB416}" type="presOf" srcId="{AA5DD11D-2BDC-44DD-B97C-2CB2028DAACE}" destId="{668C6953-0D40-4F75-849B-961FE7957724}" srcOrd="0" destOrd="0" presId="urn:microsoft.com/office/officeart/2005/8/layout/radial3"/>
    <dgm:cxn modelId="{BBB92442-4796-4AB7-83D5-D1174C8512AC}" type="presParOf" srcId="{A3FDA5C2-3281-411D-A243-E8C2AEF1E86A}" destId="{6B4BB843-FB28-4300-9AE9-996E94ECE691}" srcOrd="0" destOrd="0" presId="urn:microsoft.com/office/officeart/2005/8/layout/radial3"/>
    <dgm:cxn modelId="{34D054DC-656F-48D9-8312-D3C2FB780763}" type="presParOf" srcId="{6B4BB843-FB28-4300-9AE9-996E94ECE691}" destId="{668C6953-0D40-4F75-849B-961FE7957724}" srcOrd="0" destOrd="0" presId="urn:microsoft.com/office/officeart/2005/8/layout/radial3"/>
    <dgm:cxn modelId="{94CEDD70-2885-4354-AD04-336E893A7BB4}" type="presParOf" srcId="{6B4BB843-FB28-4300-9AE9-996E94ECE691}" destId="{05DB25DE-2E1D-40C3-95CC-DE535150E161}" srcOrd="1" destOrd="0" presId="urn:microsoft.com/office/officeart/2005/8/layout/radial3"/>
    <dgm:cxn modelId="{A57F43D3-B9A2-4E42-9FCA-F33FB165B149}" type="presParOf" srcId="{6B4BB843-FB28-4300-9AE9-996E94ECE691}" destId="{63C28D96-836B-4024-B6CE-7A0586349E48}" srcOrd="2" destOrd="0" presId="urn:microsoft.com/office/officeart/2005/8/layout/radial3"/>
    <dgm:cxn modelId="{FE1A6180-66E0-4A01-8E86-45AA91773827}" type="presParOf" srcId="{6B4BB843-FB28-4300-9AE9-996E94ECE691}" destId="{A6620162-81D2-4398-BA4D-5E2707F5F5E9}" srcOrd="3" destOrd="0" presId="urn:microsoft.com/office/officeart/2005/8/layout/radial3"/>
    <dgm:cxn modelId="{45A273F4-6FF8-4E2C-8544-94308E74B63A}" type="presParOf" srcId="{6B4BB843-FB28-4300-9AE9-996E94ECE691}" destId="{CF553A66-2687-48C3-8B67-CA8DA6AE7D2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910D1-4031-4C50-8177-7846190E3C7C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26EDA6B-7A7D-4BA5-BC86-7EBBF9F95641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Викторианская мораль</a:t>
          </a:r>
          <a:endParaRPr lang="ru-RU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2AA6A5EA-A810-4E41-988F-D97B44E9BB56}" type="parTrans" cxnId="{A9CE2D03-839A-4E51-A007-03D9DA1A8B8D}">
      <dgm:prSet/>
      <dgm:spPr/>
      <dgm:t>
        <a:bodyPr/>
        <a:lstStyle/>
        <a:p>
          <a:endParaRPr lang="ru-RU"/>
        </a:p>
      </dgm:t>
    </dgm:pt>
    <dgm:pt modelId="{C05B614D-1D28-4B6C-81AE-F18A4C1ACB06}" type="sibTrans" cxnId="{A9CE2D03-839A-4E51-A007-03D9DA1A8B8D}">
      <dgm:prSet/>
      <dgm:spPr/>
      <dgm:t>
        <a:bodyPr/>
        <a:lstStyle/>
        <a:p>
          <a:endParaRPr lang="ru-RU"/>
        </a:p>
      </dgm:t>
    </dgm:pt>
    <dgm:pt modelId="{91EF8AD5-3333-429E-9D17-7534E645DF68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бережливость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AA95F97-EB7D-499C-ABE5-E6B10944B892}" type="parTrans" cxnId="{4579EDD5-6AE0-4DED-9335-C01AB623E7C5}">
      <dgm:prSet/>
      <dgm:spPr/>
      <dgm:t>
        <a:bodyPr/>
        <a:lstStyle/>
        <a:p>
          <a:endParaRPr lang="ru-RU"/>
        </a:p>
      </dgm:t>
    </dgm:pt>
    <dgm:pt modelId="{A8332481-951D-461C-A682-934970C856CF}" type="sibTrans" cxnId="{4579EDD5-6AE0-4DED-9335-C01AB623E7C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B2DDD9EA-394E-498D-882C-AD31A831CC6C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?</a:t>
          </a:r>
          <a:endParaRPr lang="ru-RU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C5B257A4-BBC3-4CB3-806C-DACD6F7548A4}" type="parTrans" cxnId="{72DD09E7-EA72-487F-851D-0041F880D535}">
      <dgm:prSet/>
      <dgm:spPr/>
      <dgm:t>
        <a:bodyPr/>
        <a:lstStyle/>
        <a:p>
          <a:endParaRPr lang="ru-RU"/>
        </a:p>
      </dgm:t>
    </dgm:pt>
    <dgm:pt modelId="{5666795A-82C9-4EA6-B410-22774E0B1D42}" type="sibTrans" cxnId="{72DD09E7-EA72-487F-851D-0041F880D53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1577BF10-CD1D-4CCD-BAB7-2F743EEF8AC1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15BA24C-5C88-4D26-8593-037710147001}" type="parTrans" cxnId="{3ADC025A-63C5-4591-8154-C96ABBCA4561}">
      <dgm:prSet/>
      <dgm:spPr/>
      <dgm:t>
        <a:bodyPr/>
        <a:lstStyle/>
        <a:p>
          <a:endParaRPr lang="ru-RU"/>
        </a:p>
      </dgm:t>
    </dgm:pt>
    <dgm:pt modelId="{1A012DE2-95DC-4C94-B9FB-1C3665BA3499}" type="sibTrans" cxnId="{3ADC025A-63C5-4591-8154-C96ABBCA4561}">
      <dgm:prSet/>
      <dgm:spPr/>
      <dgm:t>
        <a:bodyPr/>
        <a:lstStyle/>
        <a:p>
          <a:endParaRPr lang="ru-RU"/>
        </a:p>
      </dgm:t>
    </dgm:pt>
    <dgm:pt modelId="{7BA9CF55-1AEE-4140-9321-029159C759ED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45596DB3-99CB-4ED8-9B0B-CF59EC475718}" type="parTrans" cxnId="{920BE034-AF42-41EC-BB3D-DEC953123AD5}">
      <dgm:prSet/>
      <dgm:spPr/>
      <dgm:t>
        <a:bodyPr/>
        <a:lstStyle/>
        <a:p>
          <a:endParaRPr lang="ru-RU"/>
        </a:p>
      </dgm:t>
    </dgm:pt>
    <dgm:pt modelId="{1E58A10D-6B4E-473B-9F6C-0CA34754473F}" type="sibTrans" cxnId="{920BE034-AF42-41EC-BB3D-DEC953123AD5}">
      <dgm:prSet/>
      <dgm:spPr/>
      <dgm:t>
        <a:bodyPr/>
        <a:lstStyle/>
        <a:p>
          <a:endParaRPr lang="ru-RU"/>
        </a:p>
      </dgm:t>
    </dgm:pt>
    <dgm:pt modelId="{FAE266DE-E8FE-4819-B170-28AC6DF1BC05}" type="pres">
      <dgm:prSet presAssocID="{333910D1-4031-4C50-8177-7846190E3C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A8A09B-DB1D-4D30-9638-647FEE5239A9}" type="pres">
      <dgm:prSet presAssocID="{126EDA6B-7A7D-4BA5-BC86-7EBBF9F95641}" presName="centerShape" presStyleLbl="node0" presStyleIdx="0" presStyleCnt="1"/>
      <dgm:spPr/>
      <dgm:t>
        <a:bodyPr/>
        <a:lstStyle/>
        <a:p>
          <a:endParaRPr lang="ru-RU"/>
        </a:p>
      </dgm:t>
    </dgm:pt>
    <dgm:pt modelId="{95A354F8-F6DE-4A63-A550-985D65A564DB}" type="pres">
      <dgm:prSet presAssocID="{91EF8AD5-3333-429E-9D17-7534E645DF68}" presName="node" presStyleLbl="node1" presStyleIdx="0" presStyleCnt="4" custScaleX="199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685-70D1-46DC-AC23-B5F0E982EADC}" type="pres">
      <dgm:prSet presAssocID="{91EF8AD5-3333-429E-9D17-7534E645DF68}" presName="dummy" presStyleCnt="0"/>
      <dgm:spPr/>
    </dgm:pt>
    <dgm:pt modelId="{25763C99-8B4D-4B3A-8EA8-AF767CD50C7E}" type="pres">
      <dgm:prSet presAssocID="{A8332481-951D-461C-A682-934970C856C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A43C397-5AD9-4CEF-B0AC-682CB5A12B16}" type="pres">
      <dgm:prSet presAssocID="{B2DDD9EA-394E-498D-882C-AD31A831CC6C}" presName="node" presStyleLbl="node1" presStyleIdx="1" presStyleCnt="4" custScaleX="15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B98A7-1D72-4374-9FE4-B321FB901583}" type="pres">
      <dgm:prSet presAssocID="{B2DDD9EA-394E-498D-882C-AD31A831CC6C}" presName="dummy" presStyleCnt="0"/>
      <dgm:spPr/>
    </dgm:pt>
    <dgm:pt modelId="{2176CC70-660B-4D67-A116-7162FE9D1217}" type="pres">
      <dgm:prSet presAssocID="{5666795A-82C9-4EA6-B410-22774E0B1D4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6C4DD7E-EDF2-4990-8D94-2175B0D02C9F}" type="pres">
      <dgm:prSet presAssocID="{1577BF10-CD1D-4CCD-BAB7-2F743EEF8AC1}" presName="node" presStyleLbl="node1" presStyleIdx="2" presStyleCnt="4" custScaleX="19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841A9-D469-4A62-B62E-448CC1A8BB7E}" type="pres">
      <dgm:prSet presAssocID="{1577BF10-CD1D-4CCD-BAB7-2F743EEF8AC1}" presName="dummy" presStyleCnt="0"/>
      <dgm:spPr/>
    </dgm:pt>
    <dgm:pt modelId="{2EEECFC3-2DA2-4283-9FF6-5C35703AD12B}" type="pres">
      <dgm:prSet presAssocID="{1A012DE2-95DC-4C94-B9FB-1C3665BA349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6693FBB-AD6D-4E6E-A496-4440446ABE1F}" type="pres">
      <dgm:prSet presAssocID="{7BA9CF55-1AEE-4140-9321-029159C759ED}" presName="node" presStyleLbl="node1" presStyleIdx="3" presStyleCnt="4" custScaleX="152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0B379-202D-4F2D-BBDB-BEF0FF027321}" type="pres">
      <dgm:prSet presAssocID="{7BA9CF55-1AEE-4140-9321-029159C759ED}" presName="dummy" presStyleCnt="0"/>
      <dgm:spPr/>
    </dgm:pt>
    <dgm:pt modelId="{7647587C-77FF-43EA-B7D2-1901CC704BE7}" type="pres">
      <dgm:prSet presAssocID="{1E58A10D-6B4E-473B-9F6C-0CA34754473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629970F-4E09-4F27-928E-56B336FA8725}" type="presOf" srcId="{91EF8AD5-3333-429E-9D17-7534E645DF68}" destId="{95A354F8-F6DE-4A63-A550-985D65A564DB}" srcOrd="0" destOrd="0" presId="urn:microsoft.com/office/officeart/2005/8/layout/radial6"/>
    <dgm:cxn modelId="{29B3B699-6F7A-448C-A7AD-E25DBFC0FF54}" type="presOf" srcId="{A8332481-951D-461C-A682-934970C856CF}" destId="{25763C99-8B4D-4B3A-8EA8-AF767CD50C7E}" srcOrd="0" destOrd="0" presId="urn:microsoft.com/office/officeart/2005/8/layout/radial6"/>
    <dgm:cxn modelId="{72DD09E7-EA72-487F-851D-0041F880D535}" srcId="{126EDA6B-7A7D-4BA5-BC86-7EBBF9F95641}" destId="{B2DDD9EA-394E-498D-882C-AD31A831CC6C}" srcOrd="1" destOrd="0" parTransId="{C5B257A4-BBC3-4CB3-806C-DACD6F7548A4}" sibTransId="{5666795A-82C9-4EA6-B410-22774E0B1D42}"/>
    <dgm:cxn modelId="{4579EDD5-6AE0-4DED-9335-C01AB623E7C5}" srcId="{126EDA6B-7A7D-4BA5-BC86-7EBBF9F95641}" destId="{91EF8AD5-3333-429E-9D17-7534E645DF68}" srcOrd="0" destOrd="0" parTransId="{7AA95F97-EB7D-499C-ABE5-E6B10944B892}" sibTransId="{A8332481-951D-461C-A682-934970C856CF}"/>
    <dgm:cxn modelId="{9C90B008-65B7-4A4E-8B49-E7081CB60237}" type="presOf" srcId="{B2DDD9EA-394E-498D-882C-AD31A831CC6C}" destId="{7A43C397-5AD9-4CEF-B0AC-682CB5A12B16}" srcOrd="0" destOrd="0" presId="urn:microsoft.com/office/officeart/2005/8/layout/radial6"/>
    <dgm:cxn modelId="{B60031CB-7422-4C51-B99A-7B814D129BA0}" type="presOf" srcId="{1A012DE2-95DC-4C94-B9FB-1C3665BA3499}" destId="{2EEECFC3-2DA2-4283-9FF6-5C35703AD12B}" srcOrd="0" destOrd="0" presId="urn:microsoft.com/office/officeart/2005/8/layout/radial6"/>
    <dgm:cxn modelId="{1A827AD7-0CA5-431A-AA2C-99EE46FC7B5E}" type="presOf" srcId="{5666795A-82C9-4EA6-B410-22774E0B1D42}" destId="{2176CC70-660B-4D67-A116-7162FE9D1217}" srcOrd="0" destOrd="0" presId="urn:microsoft.com/office/officeart/2005/8/layout/radial6"/>
    <dgm:cxn modelId="{920BE034-AF42-41EC-BB3D-DEC953123AD5}" srcId="{126EDA6B-7A7D-4BA5-BC86-7EBBF9F95641}" destId="{7BA9CF55-1AEE-4140-9321-029159C759ED}" srcOrd="3" destOrd="0" parTransId="{45596DB3-99CB-4ED8-9B0B-CF59EC475718}" sibTransId="{1E58A10D-6B4E-473B-9F6C-0CA34754473F}"/>
    <dgm:cxn modelId="{3ADC025A-63C5-4591-8154-C96ABBCA4561}" srcId="{126EDA6B-7A7D-4BA5-BC86-7EBBF9F95641}" destId="{1577BF10-CD1D-4CCD-BAB7-2F743EEF8AC1}" srcOrd="2" destOrd="0" parTransId="{715BA24C-5C88-4D26-8593-037710147001}" sibTransId="{1A012DE2-95DC-4C94-B9FB-1C3665BA3499}"/>
    <dgm:cxn modelId="{A9CE2D03-839A-4E51-A007-03D9DA1A8B8D}" srcId="{333910D1-4031-4C50-8177-7846190E3C7C}" destId="{126EDA6B-7A7D-4BA5-BC86-7EBBF9F95641}" srcOrd="0" destOrd="0" parTransId="{2AA6A5EA-A810-4E41-988F-D97B44E9BB56}" sibTransId="{C05B614D-1D28-4B6C-81AE-F18A4C1ACB06}"/>
    <dgm:cxn modelId="{0C091FEE-6741-4B07-BE7D-FDB526F15387}" type="presOf" srcId="{7BA9CF55-1AEE-4140-9321-029159C759ED}" destId="{86693FBB-AD6D-4E6E-A496-4440446ABE1F}" srcOrd="0" destOrd="0" presId="urn:microsoft.com/office/officeart/2005/8/layout/radial6"/>
    <dgm:cxn modelId="{98AFA10A-C27D-4958-9A77-9887BA16D4AB}" type="presOf" srcId="{126EDA6B-7A7D-4BA5-BC86-7EBBF9F95641}" destId="{89A8A09B-DB1D-4D30-9638-647FEE5239A9}" srcOrd="0" destOrd="0" presId="urn:microsoft.com/office/officeart/2005/8/layout/radial6"/>
    <dgm:cxn modelId="{C0E66FE1-EC0E-40C8-AE85-B873186EB37F}" type="presOf" srcId="{1E58A10D-6B4E-473B-9F6C-0CA34754473F}" destId="{7647587C-77FF-43EA-B7D2-1901CC704BE7}" srcOrd="0" destOrd="0" presId="urn:microsoft.com/office/officeart/2005/8/layout/radial6"/>
    <dgm:cxn modelId="{0A08B6BD-F6D4-4562-BA0D-5DA63E68F066}" type="presOf" srcId="{333910D1-4031-4C50-8177-7846190E3C7C}" destId="{FAE266DE-E8FE-4819-B170-28AC6DF1BC05}" srcOrd="0" destOrd="0" presId="urn:microsoft.com/office/officeart/2005/8/layout/radial6"/>
    <dgm:cxn modelId="{E851821C-14DB-4D5C-BE06-F5365AA46306}" type="presOf" srcId="{1577BF10-CD1D-4CCD-BAB7-2F743EEF8AC1}" destId="{26C4DD7E-EDF2-4990-8D94-2175B0D02C9F}" srcOrd="0" destOrd="0" presId="urn:microsoft.com/office/officeart/2005/8/layout/radial6"/>
    <dgm:cxn modelId="{6E22AF49-C8F8-486B-B683-26091265794A}" type="presParOf" srcId="{FAE266DE-E8FE-4819-B170-28AC6DF1BC05}" destId="{89A8A09B-DB1D-4D30-9638-647FEE5239A9}" srcOrd="0" destOrd="0" presId="urn:microsoft.com/office/officeart/2005/8/layout/radial6"/>
    <dgm:cxn modelId="{75743D91-3557-4C1B-893B-36D8AD0F9DE3}" type="presParOf" srcId="{FAE266DE-E8FE-4819-B170-28AC6DF1BC05}" destId="{95A354F8-F6DE-4A63-A550-985D65A564DB}" srcOrd="1" destOrd="0" presId="urn:microsoft.com/office/officeart/2005/8/layout/radial6"/>
    <dgm:cxn modelId="{4DF415A5-3339-48C5-9C54-E89E3718A199}" type="presParOf" srcId="{FAE266DE-E8FE-4819-B170-28AC6DF1BC05}" destId="{A3EEC685-70D1-46DC-AC23-B5F0E982EADC}" srcOrd="2" destOrd="0" presId="urn:microsoft.com/office/officeart/2005/8/layout/radial6"/>
    <dgm:cxn modelId="{1C222C85-507D-4941-ADB5-EA51958D9642}" type="presParOf" srcId="{FAE266DE-E8FE-4819-B170-28AC6DF1BC05}" destId="{25763C99-8B4D-4B3A-8EA8-AF767CD50C7E}" srcOrd="3" destOrd="0" presId="urn:microsoft.com/office/officeart/2005/8/layout/radial6"/>
    <dgm:cxn modelId="{721AA5D6-1C01-41EA-8DD0-7CB5E71A6167}" type="presParOf" srcId="{FAE266DE-E8FE-4819-B170-28AC6DF1BC05}" destId="{7A43C397-5AD9-4CEF-B0AC-682CB5A12B16}" srcOrd="4" destOrd="0" presId="urn:microsoft.com/office/officeart/2005/8/layout/radial6"/>
    <dgm:cxn modelId="{66E2BC9F-E4D4-4979-B743-3C1A611F0651}" type="presParOf" srcId="{FAE266DE-E8FE-4819-B170-28AC6DF1BC05}" destId="{C36B98A7-1D72-4374-9FE4-B321FB901583}" srcOrd="5" destOrd="0" presId="urn:microsoft.com/office/officeart/2005/8/layout/radial6"/>
    <dgm:cxn modelId="{963A8260-FABB-4236-8896-8338536167E3}" type="presParOf" srcId="{FAE266DE-E8FE-4819-B170-28AC6DF1BC05}" destId="{2176CC70-660B-4D67-A116-7162FE9D1217}" srcOrd="6" destOrd="0" presId="urn:microsoft.com/office/officeart/2005/8/layout/radial6"/>
    <dgm:cxn modelId="{85E33058-E0B9-44CF-B7BA-795CFBE39E5C}" type="presParOf" srcId="{FAE266DE-E8FE-4819-B170-28AC6DF1BC05}" destId="{26C4DD7E-EDF2-4990-8D94-2175B0D02C9F}" srcOrd="7" destOrd="0" presId="urn:microsoft.com/office/officeart/2005/8/layout/radial6"/>
    <dgm:cxn modelId="{F93A38EE-AADB-41D2-97EC-C87B7A3C5C57}" type="presParOf" srcId="{FAE266DE-E8FE-4819-B170-28AC6DF1BC05}" destId="{00C841A9-D469-4A62-B62E-448CC1A8BB7E}" srcOrd="8" destOrd="0" presId="urn:microsoft.com/office/officeart/2005/8/layout/radial6"/>
    <dgm:cxn modelId="{50706D3F-6D88-4B6F-916D-3A117E98A421}" type="presParOf" srcId="{FAE266DE-E8FE-4819-B170-28AC6DF1BC05}" destId="{2EEECFC3-2DA2-4283-9FF6-5C35703AD12B}" srcOrd="9" destOrd="0" presId="urn:microsoft.com/office/officeart/2005/8/layout/radial6"/>
    <dgm:cxn modelId="{CDAED3F3-75C7-4590-A154-40DEBE04B1E1}" type="presParOf" srcId="{FAE266DE-E8FE-4819-B170-28AC6DF1BC05}" destId="{86693FBB-AD6D-4E6E-A496-4440446ABE1F}" srcOrd="10" destOrd="0" presId="urn:microsoft.com/office/officeart/2005/8/layout/radial6"/>
    <dgm:cxn modelId="{9E8939A1-C851-406A-827B-A299CBE16DD1}" type="presParOf" srcId="{FAE266DE-E8FE-4819-B170-28AC6DF1BC05}" destId="{47B0B379-202D-4F2D-BBDB-BEF0FF027321}" srcOrd="11" destOrd="0" presId="urn:microsoft.com/office/officeart/2005/8/layout/radial6"/>
    <dgm:cxn modelId="{1E2EA799-2D40-4940-85A6-5E5D52ADDBC3}" type="presParOf" srcId="{FAE266DE-E8FE-4819-B170-28AC6DF1BC05}" destId="{7647587C-77FF-43EA-B7D2-1901CC704BE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3910D1-4031-4C50-8177-7846190E3C7C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26EDA6B-7A7D-4BA5-BC86-7EBBF9F95641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Викторианская мораль</a:t>
          </a:r>
          <a:endParaRPr lang="ru-RU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2AA6A5EA-A810-4E41-988F-D97B44E9BB56}" type="parTrans" cxnId="{A9CE2D03-839A-4E51-A007-03D9DA1A8B8D}">
      <dgm:prSet/>
      <dgm:spPr/>
      <dgm:t>
        <a:bodyPr/>
        <a:lstStyle/>
        <a:p>
          <a:endParaRPr lang="ru-RU"/>
        </a:p>
      </dgm:t>
    </dgm:pt>
    <dgm:pt modelId="{C05B614D-1D28-4B6C-81AE-F18A4C1ACB06}" type="sibTrans" cxnId="{A9CE2D03-839A-4E51-A007-03D9DA1A8B8D}">
      <dgm:prSet/>
      <dgm:spPr/>
      <dgm:t>
        <a:bodyPr/>
        <a:lstStyle/>
        <a:p>
          <a:endParaRPr lang="ru-RU"/>
        </a:p>
      </dgm:t>
    </dgm:pt>
    <dgm:pt modelId="{91EF8AD5-3333-429E-9D17-7534E645DF68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бережливость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AA95F97-EB7D-499C-ABE5-E6B10944B892}" type="parTrans" cxnId="{4579EDD5-6AE0-4DED-9335-C01AB623E7C5}">
      <dgm:prSet/>
      <dgm:spPr/>
      <dgm:t>
        <a:bodyPr/>
        <a:lstStyle/>
        <a:p>
          <a:endParaRPr lang="ru-RU"/>
        </a:p>
      </dgm:t>
    </dgm:pt>
    <dgm:pt modelId="{A8332481-951D-461C-A682-934970C856CF}" type="sibTrans" cxnId="{4579EDD5-6AE0-4DED-9335-C01AB623E7C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B2DDD9EA-394E-498D-882C-AD31A831CC6C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трудолюбие</a:t>
          </a:r>
          <a:endParaRPr lang="ru-RU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C5B257A4-BBC3-4CB3-806C-DACD6F7548A4}" type="parTrans" cxnId="{72DD09E7-EA72-487F-851D-0041F880D535}">
      <dgm:prSet/>
      <dgm:spPr/>
      <dgm:t>
        <a:bodyPr/>
        <a:lstStyle/>
        <a:p>
          <a:endParaRPr lang="ru-RU"/>
        </a:p>
      </dgm:t>
    </dgm:pt>
    <dgm:pt modelId="{5666795A-82C9-4EA6-B410-22774E0B1D42}" type="sibTrans" cxnId="{72DD09E7-EA72-487F-851D-0041F880D535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gm:t>
    </dgm:pt>
    <dgm:pt modelId="{7BA9CF55-1AEE-4140-9321-029159C759ED}">
      <dgm:prSet phldrT="[Текст]"/>
      <dgm:spPr/>
      <dgm:t>
        <a:bodyPr/>
        <a:lstStyle/>
        <a:p>
          <a:r>
            <a:rPr lang="ru-RU" dirty="0" smtClean="0"/>
            <a:t>ценность семьи</a:t>
          </a:r>
          <a:endParaRPr lang="ru-RU" dirty="0"/>
        </a:p>
      </dgm:t>
    </dgm:pt>
    <dgm:pt modelId="{45596DB3-99CB-4ED8-9B0B-CF59EC475718}" type="parTrans" cxnId="{920BE034-AF42-41EC-BB3D-DEC953123AD5}">
      <dgm:prSet/>
      <dgm:spPr/>
      <dgm:t>
        <a:bodyPr/>
        <a:lstStyle/>
        <a:p>
          <a:endParaRPr lang="ru-RU"/>
        </a:p>
      </dgm:t>
    </dgm:pt>
    <dgm:pt modelId="{1E58A10D-6B4E-473B-9F6C-0CA34754473F}" type="sibTrans" cxnId="{920BE034-AF42-41EC-BB3D-DEC953123AD5}">
      <dgm:prSet/>
      <dgm:spPr/>
      <dgm:t>
        <a:bodyPr/>
        <a:lstStyle/>
        <a:p>
          <a:endParaRPr lang="ru-RU"/>
        </a:p>
      </dgm:t>
    </dgm:pt>
    <dgm:pt modelId="{1577BF10-CD1D-4CCD-BAB7-2F743EEF8AC1}">
      <dgm:prSet phldrT="[Текст]"/>
      <dgm:spPr/>
      <dgm:t>
        <a:bodyPr/>
        <a:lstStyle/>
        <a:p>
          <a:r>
            <a:rPr lang="ru-RU" dirty="0" smtClean="0"/>
            <a:t>личное достоинство</a:t>
          </a:r>
          <a:endParaRPr lang="ru-RU" dirty="0"/>
        </a:p>
      </dgm:t>
    </dgm:pt>
    <dgm:pt modelId="{1A012DE2-95DC-4C94-B9FB-1C3665BA3499}" type="sibTrans" cxnId="{3ADC025A-63C5-4591-8154-C96ABBCA4561}">
      <dgm:prSet/>
      <dgm:spPr/>
      <dgm:t>
        <a:bodyPr/>
        <a:lstStyle/>
        <a:p>
          <a:endParaRPr lang="ru-RU"/>
        </a:p>
      </dgm:t>
    </dgm:pt>
    <dgm:pt modelId="{715BA24C-5C88-4D26-8593-037710147001}" type="parTrans" cxnId="{3ADC025A-63C5-4591-8154-C96ABBCA4561}">
      <dgm:prSet/>
      <dgm:spPr/>
      <dgm:t>
        <a:bodyPr/>
        <a:lstStyle/>
        <a:p>
          <a:endParaRPr lang="ru-RU"/>
        </a:p>
      </dgm:t>
    </dgm:pt>
    <dgm:pt modelId="{FAE266DE-E8FE-4819-B170-28AC6DF1BC05}" type="pres">
      <dgm:prSet presAssocID="{333910D1-4031-4C50-8177-7846190E3C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A8A09B-DB1D-4D30-9638-647FEE5239A9}" type="pres">
      <dgm:prSet presAssocID="{126EDA6B-7A7D-4BA5-BC86-7EBBF9F95641}" presName="centerShape" presStyleLbl="node0" presStyleIdx="0" presStyleCnt="1"/>
      <dgm:spPr/>
      <dgm:t>
        <a:bodyPr/>
        <a:lstStyle/>
        <a:p>
          <a:endParaRPr lang="ru-RU"/>
        </a:p>
      </dgm:t>
    </dgm:pt>
    <dgm:pt modelId="{95A354F8-F6DE-4A63-A550-985D65A564DB}" type="pres">
      <dgm:prSet presAssocID="{91EF8AD5-3333-429E-9D17-7534E645DF68}" presName="node" presStyleLbl="node1" presStyleIdx="0" presStyleCnt="4" custScaleX="199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685-70D1-46DC-AC23-B5F0E982EADC}" type="pres">
      <dgm:prSet presAssocID="{91EF8AD5-3333-429E-9D17-7534E645DF68}" presName="dummy" presStyleCnt="0"/>
      <dgm:spPr/>
    </dgm:pt>
    <dgm:pt modelId="{25763C99-8B4D-4B3A-8EA8-AF767CD50C7E}" type="pres">
      <dgm:prSet presAssocID="{A8332481-951D-461C-A682-934970C856C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A43C397-5AD9-4CEF-B0AC-682CB5A12B16}" type="pres">
      <dgm:prSet presAssocID="{B2DDD9EA-394E-498D-882C-AD31A831CC6C}" presName="node" presStyleLbl="node1" presStyleIdx="1" presStyleCnt="4" custScaleX="15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B98A7-1D72-4374-9FE4-B321FB901583}" type="pres">
      <dgm:prSet presAssocID="{B2DDD9EA-394E-498D-882C-AD31A831CC6C}" presName="dummy" presStyleCnt="0"/>
      <dgm:spPr/>
    </dgm:pt>
    <dgm:pt modelId="{2176CC70-660B-4D67-A116-7162FE9D1217}" type="pres">
      <dgm:prSet presAssocID="{5666795A-82C9-4EA6-B410-22774E0B1D4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6C4DD7E-EDF2-4990-8D94-2175B0D02C9F}" type="pres">
      <dgm:prSet presAssocID="{1577BF10-CD1D-4CCD-BAB7-2F743EEF8AC1}" presName="node" presStyleLbl="node1" presStyleIdx="2" presStyleCnt="4" custScaleX="19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841A9-D469-4A62-B62E-448CC1A8BB7E}" type="pres">
      <dgm:prSet presAssocID="{1577BF10-CD1D-4CCD-BAB7-2F743EEF8AC1}" presName="dummy" presStyleCnt="0"/>
      <dgm:spPr/>
    </dgm:pt>
    <dgm:pt modelId="{2EEECFC3-2DA2-4283-9FF6-5C35703AD12B}" type="pres">
      <dgm:prSet presAssocID="{1A012DE2-95DC-4C94-B9FB-1C3665BA349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6693FBB-AD6D-4E6E-A496-4440446ABE1F}" type="pres">
      <dgm:prSet presAssocID="{7BA9CF55-1AEE-4140-9321-029159C759ED}" presName="node" presStyleLbl="node1" presStyleIdx="3" presStyleCnt="4" custScaleX="152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0B379-202D-4F2D-BBDB-BEF0FF027321}" type="pres">
      <dgm:prSet presAssocID="{7BA9CF55-1AEE-4140-9321-029159C759ED}" presName="dummy" presStyleCnt="0"/>
      <dgm:spPr/>
    </dgm:pt>
    <dgm:pt modelId="{7647587C-77FF-43EA-B7D2-1901CC704BE7}" type="pres">
      <dgm:prSet presAssocID="{1E58A10D-6B4E-473B-9F6C-0CA34754473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ED62B43-003D-4461-A54B-C3A0D027A8E9}" type="presOf" srcId="{126EDA6B-7A7D-4BA5-BC86-7EBBF9F95641}" destId="{89A8A09B-DB1D-4D30-9638-647FEE5239A9}" srcOrd="0" destOrd="0" presId="urn:microsoft.com/office/officeart/2005/8/layout/radial6"/>
    <dgm:cxn modelId="{72DD09E7-EA72-487F-851D-0041F880D535}" srcId="{126EDA6B-7A7D-4BA5-BC86-7EBBF9F95641}" destId="{B2DDD9EA-394E-498D-882C-AD31A831CC6C}" srcOrd="1" destOrd="0" parTransId="{C5B257A4-BBC3-4CB3-806C-DACD6F7548A4}" sibTransId="{5666795A-82C9-4EA6-B410-22774E0B1D42}"/>
    <dgm:cxn modelId="{3B6B3F8C-F380-4772-8203-A2782F0B2017}" type="presOf" srcId="{91EF8AD5-3333-429E-9D17-7534E645DF68}" destId="{95A354F8-F6DE-4A63-A550-985D65A564DB}" srcOrd="0" destOrd="0" presId="urn:microsoft.com/office/officeart/2005/8/layout/radial6"/>
    <dgm:cxn modelId="{D5465032-7C44-47AF-A5C5-48D8FD2BCD14}" type="presOf" srcId="{333910D1-4031-4C50-8177-7846190E3C7C}" destId="{FAE266DE-E8FE-4819-B170-28AC6DF1BC05}" srcOrd="0" destOrd="0" presId="urn:microsoft.com/office/officeart/2005/8/layout/radial6"/>
    <dgm:cxn modelId="{4579EDD5-6AE0-4DED-9335-C01AB623E7C5}" srcId="{126EDA6B-7A7D-4BA5-BC86-7EBBF9F95641}" destId="{91EF8AD5-3333-429E-9D17-7534E645DF68}" srcOrd="0" destOrd="0" parTransId="{7AA95F97-EB7D-499C-ABE5-E6B10944B892}" sibTransId="{A8332481-951D-461C-A682-934970C856CF}"/>
    <dgm:cxn modelId="{1EB652D5-B6BA-4D18-9045-6BE1DF403666}" type="presOf" srcId="{B2DDD9EA-394E-498D-882C-AD31A831CC6C}" destId="{7A43C397-5AD9-4CEF-B0AC-682CB5A12B16}" srcOrd="0" destOrd="0" presId="urn:microsoft.com/office/officeart/2005/8/layout/radial6"/>
    <dgm:cxn modelId="{8E417AC7-0663-4C69-A1C7-469B154C26EA}" type="presOf" srcId="{1577BF10-CD1D-4CCD-BAB7-2F743EEF8AC1}" destId="{26C4DD7E-EDF2-4990-8D94-2175B0D02C9F}" srcOrd="0" destOrd="0" presId="urn:microsoft.com/office/officeart/2005/8/layout/radial6"/>
    <dgm:cxn modelId="{920BE034-AF42-41EC-BB3D-DEC953123AD5}" srcId="{126EDA6B-7A7D-4BA5-BC86-7EBBF9F95641}" destId="{7BA9CF55-1AEE-4140-9321-029159C759ED}" srcOrd="3" destOrd="0" parTransId="{45596DB3-99CB-4ED8-9B0B-CF59EC475718}" sibTransId="{1E58A10D-6B4E-473B-9F6C-0CA34754473F}"/>
    <dgm:cxn modelId="{EFA557D0-B99C-4655-BF2C-F0A5CABA9DD1}" type="presOf" srcId="{1E58A10D-6B4E-473B-9F6C-0CA34754473F}" destId="{7647587C-77FF-43EA-B7D2-1901CC704BE7}" srcOrd="0" destOrd="0" presId="urn:microsoft.com/office/officeart/2005/8/layout/radial6"/>
    <dgm:cxn modelId="{3ADC025A-63C5-4591-8154-C96ABBCA4561}" srcId="{126EDA6B-7A7D-4BA5-BC86-7EBBF9F95641}" destId="{1577BF10-CD1D-4CCD-BAB7-2F743EEF8AC1}" srcOrd="2" destOrd="0" parTransId="{715BA24C-5C88-4D26-8593-037710147001}" sibTransId="{1A012DE2-95DC-4C94-B9FB-1C3665BA3499}"/>
    <dgm:cxn modelId="{A9CE2D03-839A-4E51-A007-03D9DA1A8B8D}" srcId="{333910D1-4031-4C50-8177-7846190E3C7C}" destId="{126EDA6B-7A7D-4BA5-BC86-7EBBF9F95641}" srcOrd="0" destOrd="0" parTransId="{2AA6A5EA-A810-4E41-988F-D97B44E9BB56}" sibTransId="{C05B614D-1D28-4B6C-81AE-F18A4C1ACB06}"/>
    <dgm:cxn modelId="{47DEB29A-E40D-48EE-BF4A-6C0EE2FC3FB5}" type="presOf" srcId="{7BA9CF55-1AEE-4140-9321-029159C759ED}" destId="{86693FBB-AD6D-4E6E-A496-4440446ABE1F}" srcOrd="0" destOrd="0" presId="urn:microsoft.com/office/officeart/2005/8/layout/radial6"/>
    <dgm:cxn modelId="{56515432-635E-44D1-84BD-6BF7504BE9E8}" type="presOf" srcId="{A8332481-951D-461C-A682-934970C856CF}" destId="{25763C99-8B4D-4B3A-8EA8-AF767CD50C7E}" srcOrd="0" destOrd="0" presId="urn:microsoft.com/office/officeart/2005/8/layout/radial6"/>
    <dgm:cxn modelId="{A00419BB-FD32-44C7-8ECA-4CD04D0E049B}" type="presOf" srcId="{5666795A-82C9-4EA6-B410-22774E0B1D42}" destId="{2176CC70-660B-4D67-A116-7162FE9D1217}" srcOrd="0" destOrd="0" presId="urn:microsoft.com/office/officeart/2005/8/layout/radial6"/>
    <dgm:cxn modelId="{2381CB78-88B3-4803-8C3C-4BE0EA1B84DC}" type="presOf" srcId="{1A012DE2-95DC-4C94-B9FB-1C3665BA3499}" destId="{2EEECFC3-2DA2-4283-9FF6-5C35703AD12B}" srcOrd="0" destOrd="0" presId="urn:microsoft.com/office/officeart/2005/8/layout/radial6"/>
    <dgm:cxn modelId="{8BEE6001-E24F-4534-9FC7-CC82353BB433}" type="presParOf" srcId="{FAE266DE-E8FE-4819-B170-28AC6DF1BC05}" destId="{89A8A09B-DB1D-4D30-9638-647FEE5239A9}" srcOrd="0" destOrd="0" presId="urn:microsoft.com/office/officeart/2005/8/layout/radial6"/>
    <dgm:cxn modelId="{7E2B9058-A7D9-4538-9617-10CE32BD8C3B}" type="presParOf" srcId="{FAE266DE-E8FE-4819-B170-28AC6DF1BC05}" destId="{95A354F8-F6DE-4A63-A550-985D65A564DB}" srcOrd="1" destOrd="0" presId="urn:microsoft.com/office/officeart/2005/8/layout/radial6"/>
    <dgm:cxn modelId="{A6DC50B2-4848-4573-8BCB-6B4A34136DEB}" type="presParOf" srcId="{FAE266DE-E8FE-4819-B170-28AC6DF1BC05}" destId="{A3EEC685-70D1-46DC-AC23-B5F0E982EADC}" srcOrd="2" destOrd="0" presId="urn:microsoft.com/office/officeart/2005/8/layout/radial6"/>
    <dgm:cxn modelId="{A8D4B8C3-4764-4779-91D5-EFF04CAA13DC}" type="presParOf" srcId="{FAE266DE-E8FE-4819-B170-28AC6DF1BC05}" destId="{25763C99-8B4D-4B3A-8EA8-AF767CD50C7E}" srcOrd="3" destOrd="0" presId="urn:microsoft.com/office/officeart/2005/8/layout/radial6"/>
    <dgm:cxn modelId="{37206A4C-E2F2-47DF-AB4C-89C9DEA5A96D}" type="presParOf" srcId="{FAE266DE-E8FE-4819-B170-28AC6DF1BC05}" destId="{7A43C397-5AD9-4CEF-B0AC-682CB5A12B16}" srcOrd="4" destOrd="0" presId="urn:microsoft.com/office/officeart/2005/8/layout/radial6"/>
    <dgm:cxn modelId="{2451976D-3605-4830-89C9-B488B6B1C97A}" type="presParOf" srcId="{FAE266DE-E8FE-4819-B170-28AC6DF1BC05}" destId="{C36B98A7-1D72-4374-9FE4-B321FB901583}" srcOrd="5" destOrd="0" presId="urn:microsoft.com/office/officeart/2005/8/layout/radial6"/>
    <dgm:cxn modelId="{09100818-F42B-4880-A6FB-9C8B4CCC255E}" type="presParOf" srcId="{FAE266DE-E8FE-4819-B170-28AC6DF1BC05}" destId="{2176CC70-660B-4D67-A116-7162FE9D1217}" srcOrd="6" destOrd="0" presId="urn:microsoft.com/office/officeart/2005/8/layout/radial6"/>
    <dgm:cxn modelId="{7AF7C6B8-AF43-4742-846C-362776945152}" type="presParOf" srcId="{FAE266DE-E8FE-4819-B170-28AC6DF1BC05}" destId="{26C4DD7E-EDF2-4990-8D94-2175B0D02C9F}" srcOrd="7" destOrd="0" presId="urn:microsoft.com/office/officeart/2005/8/layout/radial6"/>
    <dgm:cxn modelId="{4F858AF1-AC3F-468F-9470-3AEC6669319F}" type="presParOf" srcId="{FAE266DE-E8FE-4819-B170-28AC6DF1BC05}" destId="{00C841A9-D469-4A62-B62E-448CC1A8BB7E}" srcOrd="8" destOrd="0" presId="urn:microsoft.com/office/officeart/2005/8/layout/radial6"/>
    <dgm:cxn modelId="{84F87C04-56F0-4210-B771-E4F145D10D5F}" type="presParOf" srcId="{FAE266DE-E8FE-4819-B170-28AC6DF1BC05}" destId="{2EEECFC3-2DA2-4283-9FF6-5C35703AD12B}" srcOrd="9" destOrd="0" presId="urn:microsoft.com/office/officeart/2005/8/layout/radial6"/>
    <dgm:cxn modelId="{0506F0B2-28FC-4D40-8001-FBBB4EAE72C0}" type="presParOf" srcId="{FAE266DE-E8FE-4819-B170-28AC6DF1BC05}" destId="{86693FBB-AD6D-4E6E-A496-4440446ABE1F}" srcOrd="10" destOrd="0" presId="urn:microsoft.com/office/officeart/2005/8/layout/radial6"/>
    <dgm:cxn modelId="{69B3EBF7-5614-451A-A7A9-BBD47F6249E0}" type="presParOf" srcId="{FAE266DE-E8FE-4819-B170-28AC6DF1BC05}" destId="{47B0B379-202D-4F2D-BBDB-BEF0FF027321}" srcOrd="11" destOrd="0" presId="urn:microsoft.com/office/officeart/2005/8/layout/radial6"/>
    <dgm:cxn modelId="{F2843E04-DBBA-4CE4-9811-7CF60289A8DA}" type="presParOf" srcId="{FAE266DE-E8FE-4819-B170-28AC6DF1BC05}" destId="{7647587C-77FF-43EA-B7D2-1901CC704BE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4886E2-66DD-4ABA-8F79-A9C633CAA5FC}" type="doc">
      <dgm:prSet loTypeId="urn:microsoft.com/office/officeart/2005/8/layout/arrow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82E46E6-6A0F-4BB2-BAE3-82A28BA77E2C}">
      <dgm:prSet phldrT="[Текст]" custT="1"/>
      <dgm:spPr/>
      <dgm:t>
        <a:bodyPr/>
        <a:lstStyle/>
        <a:p>
          <a:endParaRPr lang="ru-RU" sz="3600" dirty="0" smtClean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36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Консерваторы</a:t>
          </a:r>
        </a:p>
        <a:p>
          <a:endParaRPr lang="ru-RU" sz="2400" dirty="0" smtClean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Уильям </a:t>
          </a:r>
          <a:r>
            <a:rPr lang="ru-RU" sz="2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Гладстон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6DBFC8A-626B-4103-92F5-F4C3D568145C}" type="parTrans" cxnId="{D4D49465-EB0C-4065-998E-A9AF3828CE06}">
      <dgm:prSet/>
      <dgm:spPr/>
      <dgm:t>
        <a:bodyPr/>
        <a:lstStyle/>
        <a:p>
          <a:endParaRPr lang="ru-RU"/>
        </a:p>
      </dgm:t>
    </dgm:pt>
    <dgm:pt modelId="{F30B308D-073F-4D07-98A7-CF637FEE6409}" type="sibTrans" cxnId="{D4D49465-EB0C-4065-998E-A9AF3828CE06}">
      <dgm:prSet/>
      <dgm:spPr/>
      <dgm:t>
        <a:bodyPr/>
        <a:lstStyle/>
        <a:p>
          <a:endParaRPr lang="ru-RU"/>
        </a:p>
      </dgm:t>
    </dgm:pt>
    <dgm:pt modelId="{D08CCF77-7287-4B91-A7EB-18F7A76293DC}">
      <dgm:prSet phldrT="[Текст]" custT="1"/>
      <dgm:spPr/>
      <dgm:t>
        <a:bodyPr/>
        <a:lstStyle/>
        <a:p>
          <a:endParaRPr lang="ru-RU" sz="48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Либералы</a:t>
          </a:r>
        </a:p>
        <a:p>
          <a:r>
            <a:rPr lang="ru-RU" sz="24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Бенжамин</a:t>
          </a:r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 Дизраэли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785F112-6959-4D88-8A76-D678178930BD}" type="parTrans" cxnId="{41CF0361-AA94-4CBD-8E1E-4165135DB7FB}">
      <dgm:prSet/>
      <dgm:spPr/>
      <dgm:t>
        <a:bodyPr/>
        <a:lstStyle/>
        <a:p>
          <a:endParaRPr lang="ru-RU"/>
        </a:p>
      </dgm:t>
    </dgm:pt>
    <dgm:pt modelId="{327B3590-C47D-41DA-85E0-511824B18FE9}" type="sibTrans" cxnId="{41CF0361-AA94-4CBD-8E1E-4165135DB7FB}">
      <dgm:prSet/>
      <dgm:spPr/>
      <dgm:t>
        <a:bodyPr/>
        <a:lstStyle/>
        <a:p>
          <a:endParaRPr lang="ru-RU"/>
        </a:p>
      </dgm:t>
    </dgm:pt>
    <dgm:pt modelId="{EFA6811D-F02C-458C-8E2B-E3AA69BCD0F3}" type="pres">
      <dgm:prSet presAssocID="{1E4886E2-66DD-4ABA-8F79-A9C633CAA5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04569-90A7-4E5D-8107-A6D30375F4A5}" type="pres">
      <dgm:prSet presAssocID="{F82E46E6-6A0F-4BB2-BAE3-82A28BA77E2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5EC98-69DD-4769-AB79-90B7A5B6EF6A}" type="pres">
      <dgm:prSet presAssocID="{D08CCF77-7287-4B91-A7EB-18F7A76293D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F0361-AA94-4CBD-8E1E-4165135DB7FB}" srcId="{1E4886E2-66DD-4ABA-8F79-A9C633CAA5FC}" destId="{D08CCF77-7287-4B91-A7EB-18F7A76293DC}" srcOrd="1" destOrd="0" parTransId="{9785F112-6959-4D88-8A76-D678178930BD}" sibTransId="{327B3590-C47D-41DA-85E0-511824B18FE9}"/>
    <dgm:cxn modelId="{56D22336-BF6B-4F4C-82A8-412F04771DA9}" type="presOf" srcId="{1E4886E2-66DD-4ABA-8F79-A9C633CAA5FC}" destId="{EFA6811D-F02C-458C-8E2B-E3AA69BCD0F3}" srcOrd="0" destOrd="0" presId="urn:microsoft.com/office/officeart/2005/8/layout/arrow5"/>
    <dgm:cxn modelId="{8A3AC920-CF0D-4369-A6C9-DC789E351520}" type="presOf" srcId="{F82E46E6-6A0F-4BB2-BAE3-82A28BA77E2C}" destId="{F7A04569-90A7-4E5D-8107-A6D30375F4A5}" srcOrd="0" destOrd="0" presId="urn:microsoft.com/office/officeart/2005/8/layout/arrow5"/>
    <dgm:cxn modelId="{62B5AAD8-8766-48DB-8F21-7FF53C29A626}" type="presOf" srcId="{D08CCF77-7287-4B91-A7EB-18F7A76293DC}" destId="{D645EC98-69DD-4769-AB79-90B7A5B6EF6A}" srcOrd="0" destOrd="0" presId="urn:microsoft.com/office/officeart/2005/8/layout/arrow5"/>
    <dgm:cxn modelId="{D4D49465-EB0C-4065-998E-A9AF3828CE06}" srcId="{1E4886E2-66DD-4ABA-8F79-A9C633CAA5FC}" destId="{F82E46E6-6A0F-4BB2-BAE3-82A28BA77E2C}" srcOrd="0" destOrd="0" parTransId="{16DBFC8A-626B-4103-92F5-F4C3D568145C}" sibTransId="{F30B308D-073F-4D07-98A7-CF637FEE6409}"/>
    <dgm:cxn modelId="{7B40D060-2911-444A-B188-D3DCD2605F39}" type="presParOf" srcId="{EFA6811D-F02C-458C-8E2B-E3AA69BCD0F3}" destId="{F7A04569-90A7-4E5D-8107-A6D30375F4A5}" srcOrd="0" destOrd="0" presId="urn:microsoft.com/office/officeart/2005/8/layout/arrow5"/>
    <dgm:cxn modelId="{5C09CA9C-3170-4F26-97AA-36C5A162D098}" type="presParOf" srcId="{EFA6811D-F02C-458C-8E2B-E3AA69BCD0F3}" destId="{D645EC98-69DD-4769-AB79-90B7A5B6EF6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C6953-0D40-4F75-849B-961FE7957724}">
      <dsp:nvSpPr>
        <dsp:cNvPr id="0" name=""/>
        <dsp:cNvSpPr/>
      </dsp:nvSpPr>
      <dsp:spPr>
        <a:xfrm>
          <a:off x="2340287" y="1372743"/>
          <a:ext cx="3419817" cy="34198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Королева Виктория (1837-1901гг)</a:t>
          </a:r>
          <a:endParaRPr lang="ru-RU" sz="4100" kern="1200" dirty="0"/>
        </a:p>
      </dsp:txBody>
      <dsp:txXfrm>
        <a:off x="2841108" y="1873564"/>
        <a:ext cx="2418175" cy="2418175"/>
      </dsp:txXfrm>
    </dsp:sp>
    <dsp:sp modelId="{05DB25DE-2E1D-40C3-95CC-DE535150E161}">
      <dsp:nvSpPr>
        <dsp:cNvPr id="0" name=""/>
        <dsp:cNvSpPr/>
      </dsp:nvSpPr>
      <dsp:spPr>
        <a:xfrm>
          <a:off x="3195241" y="610"/>
          <a:ext cx="1709908" cy="1709908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Рост колоний</a:t>
          </a:r>
          <a:endParaRPr lang="ru-RU" sz="2400" kern="1200" dirty="0"/>
        </a:p>
      </dsp:txBody>
      <dsp:txXfrm>
        <a:off x="3445651" y="251020"/>
        <a:ext cx="1209088" cy="1209088"/>
      </dsp:txXfrm>
    </dsp:sp>
    <dsp:sp modelId="{63C28D96-836B-4024-B6CE-7A0586349E48}">
      <dsp:nvSpPr>
        <dsp:cNvPr id="0" name=""/>
        <dsp:cNvSpPr/>
      </dsp:nvSpPr>
      <dsp:spPr>
        <a:xfrm>
          <a:off x="5422329" y="2227697"/>
          <a:ext cx="1709908" cy="170990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?</a:t>
          </a:r>
          <a:endParaRPr lang="ru-RU" sz="2400" kern="1200" dirty="0"/>
        </a:p>
      </dsp:txBody>
      <dsp:txXfrm>
        <a:off x="5672739" y="2478107"/>
        <a:ext cx="1209088" cy="1209088"/>
      </dsp:txXfrm>
    </dsp:sp>
    <dsp:sp modelId="{A6620162-81D2-4398-BA4D-5E2707F5F5E9}">
      <dsp:nvSpPr>
        <dsp:cNvPr id="0" name=""/>
        <dsp:cNvSpPr/>
      </dsp:nvSpPr>
      <dsp:spPr>
        <a:xfrm>
          <a:off x="3195241" y="4454785"/>
          <a:ext cx="1709908" cy="1709908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?</a:t>
          </a:r>
          <a:endParaRPr lang="ru-RU" sz="2400" kern="1200" dirty="0"/>
        </a:p>
      </dsp:txBody>
      <dsp:txXfrm>
        <a:off x="3445651" y="4705195"/>
        <a:ext cx="1209088" cy="1209088"/>
      </dsp:txXfrm>
    </dsp:sp>
    <dsp:sp modelId="{CF553A66-2687-48C3-8B67-CA8DA6AE7D23}">
      <dsp:nvSpPr>
        <dsp:cNvPr id="0" name=""/>
        <dsp:cNvSpPr/>
      </dsp:nvSpPr>
      <dsp:spPr>
        <a:xfrm>
          <a:off x="968154" y="2227697"/>
          <a:ext cx="1709908" cy="170990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?</a:t>
          </a:r>
          <a:endParaRPr lang="ru-RU" sz="2400" kern="1200" dirty="0"/>
        </a:p>
      </dsp:txBody>
      <dsp:txXfrm>
        <a:off x="1218564" y="2478107"/>
        <a:ext cx="1209088" cy="1209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C6953-0D40-4F75-849B-961FE7957724}">
      <dsp:nvSpPr>
        <dsp:cNvPr id="0" name=""/>
        <dsp:cNvSpPr/>
      </dsp:nvSpPr>
      <dsp:spPr>
        <a:xfrm>
          <a:off x="2340287" y="1372743"/>
          <a:ext cx="3419817" cy="34198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Королева Виктория </a:t>
          </a:r>
          <a:endParaRPr lang="ru-RU" sz="4400" kern="1200" dirty="0"/>
        </a:p>
      </dsp:txBody>
      <dsp:txXfrm>
        <a:off x="2841108" y="1873564"/>
        <a:ext cx="2418175" cy="2418175"/>
      </dsp:txXfrm>
    </dsp:sp>
    <dsp:sp modelId="{05DB25DE-2E1D-40C3-95CC-DE535150E161}">
      <dsp:nvSpPr>
        <dsp:cNvPr id="0" name=""/>
        <dsp:cNvSpPr/>
      </dsp:nvSpPr>
      <dsp:spPr>
        <a:xfrm>
          <a:off x="3195241" y="610"/>
          <a:ext cx="1709908" cy="1709908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</a:rPr>
            <a:t>Рост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</a:rPr>
            <a:t>колоний</a:t>
          </a:r>
          <a:endParaRPr lang="ru-RU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45651" y="251020"/>
        <a:ext cx="1209088" cy="1209088"/>
      </dsp:txXfrm>
    </dsp:sp>
    <dsp:sp modelId="{63C28D96-836B-4024-B6CE-7A0586349E48}">
      <dsp:nvSpPr>
        <dsp:cNvPr id="0" name=""/>
        <dsp:cNvSpPr/>
      </dsp:nvSpPr>
      <dsp:spPr>
        <a:xfrm>
          <a:off x="5422329" y="2227697"/>
          <a:ext cx="1709908" cy="170990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Мощный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флот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72739" y="2478107"/>
        <a:ext cx="1209088" cy="1209088"/>
      </dsp:txXfrm>
    </dsp:sp>
    <dsp:sp modelId="{A6620162-81D2-4398-BA4D-5E2707F5F5E9}">
      <dsp:nvSpPr>
        <dsp:cNvPr id="0" name=""/>
        <dsp:cNvSpPr/>
      </dsp:nvSpPr>
      <dsp:spPr>
        <a:xfrm>
          <a:off x="3195241" y="4454785"/>
          <a:ext cx="1709908" cy="1709908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Промышленное лидерство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45651" y="4705195"/>
        <a:ext cx="1209088" cy="1209088"/>
      </dsp:txXfrm>
    </dsp:sp>
    <dsp:sp modelId="{CF553A66-2687-48C3-8B67-CA8DA6AE7D23}">
      <dsp:nvSpPr>
        <dsp:cNvPr id="0" name=""/>
        <dsp:cNvSpPr/>
      </dsp:nvSpPr>
      <dsp:spPr>
        <a:xfrm>
          <a:off x="968154" y="2227697"/>
          <a:ext cx="1709908" cy="170990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Рост числа буржуазии</a:t>
          </a:r>
          <a:endParaRPr lang="ru-RU" sz="1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218564" y="2478107"/>
        <a:ext cx="1209088" cy="1209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7587C-77FF-43EA-B7D2-1901CC704BE7}">
      <dsp:nvSpPr>
        <dsp:cNvPr id="0" name=""/>
        <dsp:cNvSpPr/>
      </dsp:nvSpPr>
      <dsp:spPr>
        <a:xfrm>
          <a:off x="2196307" y="688429"/>
          <a:ext cx="4599804" cy="4599804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ECFC3-2DA2-4283-9FF6-5C35703AD12B}">
      <dsp:nvSpPr>
        <dsp:cNvPr id="0" name=""/>
        <dsp:cNvSpPr/>
      </dsp:nvSpPr>
      <dsp:spPr>
        <a:xfrm>
          <a:off x="2196307" y="688429"/>
          <a:ext cx="4599804" cy="4599804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6CC70-660B-4D67-A116-7162FE9D1217}">
      <dsp:nvSpPr>
        <dsp:cNvPr id="0" name=""/>
        <dsp:cNvSpPr/>
      </dsp:nvSpPr>
      <dsp:spPr>
        <a:xfrm>
          <a:off x="2196307" y="688429"/>
          <a:ext cx="4599804" cy="4599804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63C99-8B4D-4B3A-8EA8-AF767CD50C7E}">
      <dsp:nvSpPr>
        <dsp:cNvPr id="0" name=""/>
        <dsp:cNvSpPr/>
      </dsp:nvSpPr>
      <dsp:spPr>
        <a:xfrm>
          <a:off x="2196307" y="688429"/>
          <a:ext cx="4599804" cy="4599804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8A09B-DB1D-4D30-9638-647FEE5239A9}">
      <dsp:nvSpPr>
        <dsp:cNvPr id="0" name=""/>
        <dsp:cNvSpPr/>
      </dsp:nvSpPr>
      <dsp:spPr>
        <a:xfrm>
          <a:off x="3437245" y="1929367"/>
          <a:ext cx="2117928" cy="21179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Викторианская мораль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3747408" y="2239530"/>
        <a:ext cx="1497602" cy="1497602"/>
      </dsp:txXfrm>
    </dsp:sp>
    <dsp:sp modelId="{95A354F8-F6DE-4A63-A550-985D65A564DB}">
      <dsp:nvSpPr>
        <dsp:cNvPr id="0" name=""/>
        <dsp:cNvSpPr/>
      </dsp:nvSpPr>
      <dsp:spPr>
        <a:xfrm>
          <a:off x="3017847" y="526"/>
          <a:ext cx="2956723" cy="1482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бережливость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450849" y="217640"/>
        <a:ext cx="2090719" cy="1048322"/>
      </dsp:txXfrm>
    </dsp:sp>
    <dsp:sp modelId="{7A43C397-5AD9-4CEF-B0AC-682CB5A12B16}">
      <dsp:nvSpPr>
        <dsp:cNvPr id="0" name=""/>
        <dsp:cNvSpPr/>
      </dsp:nvSpPr>
      <dsp:spPr>
        <a:xfrm>
          <a:off x="5566218" y="2247056"/>
          <a:ext cx="2353044" cy="1482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?</a:t>
          </a:r>
          <a:endParaRPr lang="ru-RU" sz="1900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5910813" y="2464170"/>
        <a:ext cx="1663854" cy="1048322"/>
      </dsp:txXfrm>
    </dsp:sp>
    <dsp:sp modelId="{26C4DD7E-EDF2-4990-8D94-2175B0D02C9F}">
      <dsp:nvSpPr>
        <dsp:cNvPr id="0" name=""/>
        <dsp:cNvSpPr/>
      </dsp:nvSpPr>
      <dsp:spPr>
        <a:xfrm>
          <a:off x="3067921" y="4493587"/>
          <a:ext cx="2856577" cy="1482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3486257" y="4710701"/>
        <a:ext cx="2019905" cy="1048322"/>
      </dsp:txXfrm>
    </dsp:sp>
    <dsp:sp modelId="{86693FBB-AD6D-4E6E-A496-4440446ABE1F}">
      <dsp:nvSpPr>
        <dsp:cNvPr id="0" name=""/>
        <dsp:cNvSpPr/>
      </dsp:nvSpPr>
      <dsp:spPr>
        <a:xfrm>
          <a:off x="1117233" y="2247056"/>
          <a:ext cx="2264891" cy="1482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?</a:t>
          </a:r>
          <a:endParaRPr lang="ru-RU" sz="1900" kern="1200" dirty="0"/>
        </a:p>
      </dsp:txBody>
      <dsp:txXfrm>
        <a:off x="1448919" y="2464170"/>
        <a:ext cx="1601519" cy="1048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7587C-77FF-43EA-B7D2-1901CC704BE7}">
      <dsp:nvSpPr>
        <dsp:cNvPr id="0" name=""/>
        <dsp:cNvSpPr/>
      </dsp:nvSpPr>
      <dsp:spPr>
        <a:xfrm>
          <a:off x="2107582" y="689427"/>
          <a:ext cx="4597808" cy="4597808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ECFC3-2DA2-4283-9FF6-5C35703AD12B}">
      <dsp:nvSpPr>
        <dsp:cNvPr id="0" name=""/>
        <dsp:cNvSpPr/>
      </dsp:nvSpPr>
      <dsp:spPr>
        <a:xfrm>
          <a:off x="2107582" y="689427"/>
          <a:ext cx="4597808" cy="4597808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6CC70-660B-4D67-A116-7162FE9D1217}">
      <dsp:nvSpPr>
        <dsp:cNvPr id="0" name=""/>
        <dsp:cNvSpPr/>
      </dsp:nvSpPr>
      <dsp:spPr>
        <a:xfrm>
          <a:off x="2107582" y="689427"/>
          <a:ext cx="4597808" cy="4597808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63C99-8B4D-4B3A-8EA8-AF767CD50C7E}">
      <dsp:nvSpPr>
        <dsp:cNvPr id="0" name=""/>
        <dsp:cNvSpPr/>
      </dsp:nvSpPr>
      <dsp:spPr>
        <a:xfrm>
          <a:off x="2107582" y="689427"/>
          <a:ext cx="4597808" cy="4597808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8A09B-DB1D-4D30-9638-647FEE5239A9}">
      <dsp:nvSpPr>
        <dsp:cNvPr id="0" name=""/>
        <dsp:cNvSpPr/>
      </dsp:nvSpPr>
      <dsp:spPr>
        <a:xfrm>
          <a:off x="3349097" y="1930943"/>
          <a:ext cx="2114777" cy="2114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Викторианская мораль</a:t>
          </a:r>
          <a:endParaRPr lang="ru-RU" sz="1900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3658799" y="2240645"/>
        <a:ext cx="1495373" cy="1495373"/>
      </dsp:txXfrm>
    </dsp:sp>
    <dsp:sp modelId="{95A354F8-F6DE-4A63-A550-985D65A564DB}">
      <dsp:nvSpPr>
        <dsp:cNvPr id="0" name=""/>
        <dsp:cNvSpPr/>
      </dsp:nvSpPr>
      <dsp:spPr>
        <a:xfrm>
          <a:off x="2930324" y="2548"/>
          <a:ext cx="2952325" cy="1480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бережливость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362682" y="219339"/>
        <a:ext cx="2087609" cy="1046762"/>
      </dsp:txXfrm>
    </dsp:sp>
    <dsp:sp modelId="{7A43C397-5AD9-4CEF-B0AC-682CB5A12B16}">
      <dsp:nvSpPr>
        <dsp:cNvPr id="0" name=""/>
        <dsp:cNvSpPr/>
      </dsp:nvSpPr>
      <dsp:spPr>
        <a:xfrm>
          <a:off x="5477326" y="2248159"/>
          <a:ext cx="2349543" cy="1480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трудолюбие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Arial Narrow" pitchFamily="34" charset="0"/>
          </a:endParaRPr>
        </a:p>
      </dsp:txBody>
      <dsp:txXfrm>
        <a:off x="5821409" y="2464950"/>
        <a:ext cx="1661377" cy="1046762"/>
      </dsp:txXfrm>
    </dsp:sp>
    <dsp:sp modelId="{26C4DD7E-EDF2-4990-8D94-2175B0D02C9F}">
      <dsp:nvSpPr>
        <dsp:cNvPr id="0" name=""/>
        <dsp:cNvSpPr/>
      </dsp:nvSpPr>
      <dsp:spPr>
        <a:xfrm>
          <a:off x="2980322" y="4493771"/>
          <a:ext cx="2852327" cy="1480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личное достоинство</a:t>
          </a:r>
          <a:endParaRPr lang="ru-RU" sz="1800" kern="1200" dirty="0"/>
        </a:p>
      </dsp:txBody>
      <dsp:txXfrm>
        <a:off x="3398036" y="4710562"/>
        <a:ext cx="2016899" cy="1046762"/>
      </dsp:txXfrm>
    </dsp:sp>
    <dsp:sp modelId="{86693FBB-AD6D-4E6E-A496-4440446ABE1F}">
      <dsp:nvSpPr>
        <dsp:cNvPr id="0" name=""/>
        <dsp:cNvSpPr/>
      </dsp:nvSpPr>
      <dsp:spPr>
        <a:xfrm>
          <a:off x="1030113" y="2248159"/>
          <a:ext cx="2261522" cy="1480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ценность семьи</a:t>
          </a:r>
          <a:endParaRPr lang="ru-RU" sz="1800" kern="1200" dirty="0"/>
        </a:p>
      </dsp:txBody>
      <dsp:txXfrm>
        <a:off x="1361305" y="2464950"/>
        <a:ext cx="1599138" cy="1046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04569-90A7-4E5D-8107-A6D30375F4A5}">
      <dsp:nvSpPr>
        <dsp:cNvPr id="0" name=""/>
        <dsp:cNvSpPr/>
      </dsp:nvSpPr>
      <dsp:spPr>
        <a:xfrm rot="16200000">
          <a:off x="559" y="571633"/>
          <a:ext cx="4329340" cy="432934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 smtClean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Консерваторы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Уильям </a:t>
          </a:r>
          <a:r>
            <a:rPr lang="ru-RU" sz="24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Гладстон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5400000">
        <a:off x="559" y="1653968"/>
        <a:ext cx="3571706" cy="2164670"/>
      </dsp:txXfrm>
    </dsp:sp>
    <dsp:sp modelId="{D645EC98-69DD-4769-AB79-90B7A5B6EF6A}">
      <dsp:nvSpPr>
        <dsp:cNvPr id="0" name=""/>
        <dsp:cNvSpPr/>
      </dsp:nvSpPr>
      <dsp:spPr>
        <a:xfrm rot="5400000">
          <a:off x="4599091" y="571633"/>
          <a:ext cx="4329340" cy="432934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Либералы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Бенжамин</a:t>
          </a: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Дизраэли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5356725" y="1653968"/>
        <a:ext cx="3571706" cy="2164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036496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Великобритания до Первой Мировой Войны, </a:t>
            </a:r>
            <a:r>
              <a:rPr lang="ru-RU" sz="3100" dirty="0" smtClean="0">
                <a:solidFill>
                  <a:srgbClr val="7030A0"/>
                </a:solidFill>
                <a:latin typeface="Arial Black" pitchFamily="34" charset="0"/>
              </a:rPr>
              <a:t>стр. 165</a:t>
            </a:r>
            <a:endParaRPr lang="ru-RU" sz="3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036496" cy="74448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Всеобщая история.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Новое время.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9а9б класс, параграф 18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МАОУ СОШ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№57 г. 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Калининграда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учитель истории и обществознания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Занин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М.А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фото Англия в последней трети 19 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00811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2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Больше не «мастерская мира» 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166).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Задание. Почему Англия теряла промышленное лидерство в мире?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052736"/>
          <a:ext cx="8928992" cy="50148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2088"/>
                <a:gridCol w="813690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Причины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Конкуренция Германии и США;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00811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2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Больше не «мастерская мира» 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166).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Задание. Почему Англия теряла промышленное лидерство в мире?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052736"/>
          <a:ext cx="8928992" cy="5733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2088"/>
                <a:gridCol w="8136904"/>
              </a:tblGrid>
              <a:tr h="62353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№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Причины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Конкуренция Германии и США;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 Narrow" pitchFamily="34" charset="0"/>
                        </a:rPr>
                        <a:t>Технологическое отставание;</a:t>
                      </a:r>
                      <a:endParaRPr lang="ru-RU" sz="4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1116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 Narrow" pitchFamily="34" charset="0"/>
                        </a:rPr>
                        <a:t>Недостаток</a:t>
                      </a:r>
                      <a:r>
                        <a:rPr lang="ru-RU" sz="4000" b="1" baseline="0" dirty="0" smtClean="0">
                          <a:latin typeface="Arial Narrow" pitchFamily="34" charset="0"/>
                        </a:rPr>
                        <a:t> капиталов в промышленности;</a:t>
                      </a:r>
                      <a:endParaRPr lang="ru-RU" sz="4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 Narrow" pitchFamily="34" charset="0"/>
                        </a:rPr>
                        <a:t>Собственная промышленность</a:t>
                      </a:r>
                      <a:r>
                        <a:rPr lang="ru-RU" sz="4000" b="1" baseline="0" dirty="0" smtClean="0">
                          <a:latin typeface="Arial Narrow" pitchFamily="34" charset="0"/>
                        </a:rPr>
                        <a:t> не модернизировалась.</a:t>
                      </a:r>
                      <a:endParaRPr lang="ru-RU" sz="4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00811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3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Реформы продолжаются 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167).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Задание. Запишите особенности проводимых реформ.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052736"/>
          <a:ext cx="8928992" cy="5616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088"/>
                <a:gridCol w="8136904"/>
              </a:tblGrid>
              <a:tr h="62353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№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Особенности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Рост числа избирателей;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1116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00811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3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Реформы продолжаются 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167).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Задание. Запишите особенности проводимых реформ.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052736"/>
          <a:ext cx="8928992" cy="5616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088"/>
                <a:gridCol w="8136904"/>
              </a:tblGrid>
              <a:tr h="62353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№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Особенности</a:t>
                      </a: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Рост числа избирателей;</a:t>
                      </a:r>
                      <a:endParaRPr lang="ru-RU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Тайное голосование;</a:t>
                      </a:r>
                      <a:endParaRPr lang="ru-RU" sz="4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41116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1870-1890гг.</a:t>
                      </a:r>
                      <a:r>
                        <a:rPr lang="ru-RU" sz="4000" b="1" baseline="0" dirty="0" smtClean="0"/>
                        <a:t> государственное школьное образование;</a:t>
                      </a:r>
                      <a:endParaRPr lang="ru-RU" sz="4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9397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baseline="0" dirty="0" smtClean="0"/>
                        <a:t>Расширение прав профсоюзов.</a:t>
                      </a:r>
                      <a:endParaRPr lang="ru-RU" sz="40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3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Реформы продолжаются 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167).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4771156"/>
              </p:ext>
            </p:extLst>
          </p:nvPr>
        </p:nvGraphicFramePr>
        <p:xfrm>
          <a:off x="107504" y="332656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Картинки по запросу фото У.Гладсто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21088"/>
            <a:ext cx="1800200" cy="2448272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фото дизраэл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293096"/>
            <a:ext cx="201622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470025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4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Рабочий вопрос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169).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работаем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7606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4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Ирландский вопрос 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170).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7650" name="Picture 2" descr="Картинки по запросу фото гомру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298057" cy="5753101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фото гомру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32048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2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Гомруль - это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4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Первичное закрепление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7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036496" cy="7920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Эпиграф к уроку: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4752528" cy="46805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«Время малой политики осталось позади. Уже следующее столетие принесёт борьбу за мировое господство»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 descr="Картинки по запросу фото ницш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410445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0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Домашнее задание</a:t>
            </a:r>
            <a:b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348464" cy="5316611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§ 18,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вопросы устно,</a:t>
            </a:r>
          </a:p>
          <a:p>
            <a:pPr algn="ctr"/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по 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желанию сообщения по теме урока</a:t>
            </a:r>
          </a:p>
          <a:p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5040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Карта колоний Британской империи к концу 19 в.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4338" name="Picture 2" descr="Картинки по запросу фото карты британской колониальной империи конец 19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фото Англия в последней трети 19 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504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1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Викторианская эпоха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165).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692696"/>
          <a:ext cx="8100392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Картинки по запросу фото королевы виктор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48680"/>
            <a:ext cx="2232248" cy="2736304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фото королевы виктор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53136"/>
            <a:ext cx="1763689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385"/>
            <a:ext cx="9144000" cy="504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1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Викторианская эпоха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165).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692696"/>
          <a:ext cx="8100392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Картинки по запросу фото королевы виктори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48680"/>
            <a:ext cx="2088232" cy="2376264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фото королевы виктор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149080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50405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Лондон – финансовая столица мира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8" name="Picture 2" descr="Картинки по запросу фото лондона финансового центра 19 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888432" cy="3888432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фото лондонской биржы 19 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522007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9261"/>
            <a:ext cx="9144000" cy="504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1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Викторианская эпоха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165).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7504" y="764704"/>
          <a:ext cx="90364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Картинки по запросу фото джентльмена 19 ве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48680"/>
            <a:ext cx="2016225" cy="2520280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фото бережливос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523977"/>
            <a:ext cx="2088232" cy="2217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504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П. 1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Викторианская эпоха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(стр.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165).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7504" y="764704"/>
          <a:ext cx="88569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Картинки по запросу фото джентльмена 19 ве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692696"/>
            <a:ext cx="2016224" cy="2304256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фото джентльмена 19 ве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509120"/>
            <a:ext cx="201622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325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Великобритания до Первой Мировой Войны, стр. 165</vt:lpstr>
      <vt:lpstr>Эпиграф к уроку:</vt:lpstr>
      <vt:lpstr>Карта колоний Британской империи к концу 19 в.</vt:lpstr>
      <vt:lpstr>Презентация PowerPoint</vt:lpstr>
      <vt:lpstr>П. 1 Викторианская эпоха (стр. 165).</vt:lpstr>
      <vt:lpstr>П. 1 Викторианская эпоха (стр. 165).</vt:lpstr>
      <vt:lpstr>Лондон – финансовая столица мира</vt:lpstr>
      <vt:lpstr>П. 1 Викторианская эпоха (стр. 165).</vt:lpstr>
      <vt:lpstr>П. 1 Викторианская эпоха (стр. 165).</vt:lpstr>
      <vt:lpstr>П. 2 Больше не «мастерская мира» (стр. 166). Задание. Почему Англия теряла промышленное лидерство в мире? </vt:lpstr>
      <vt:lpstr>П. 2 Больше не «мастерская мира» (стр. 166). Задание. Почему Англия теряла промышленное лидерство в мире? </vt:lpstr>
      <vt:lpstr>П. 3 Реформы продолжаются (стр. 167). Задание. Запишите особенности проводимых реформ. </vt:lpstr>
      <vt:lpstr>П. 3 Реформы продолжаются (стр. 167). Задание. Запишите особенности проводимых реформ. </vt:lpstr>
      <vt:lpstr>П. 3 Реформы продолжаются (стр. 167). </vt:lpstr>
      <vt:lpstr>п. 4 Рабочий вопрос (стр. 169). </vt:lpstr>
      <vt:lpstr>П. 4 Ирландский вопрос (стр. 170). </vt:lpstr>
      <vt:lpstr>Гомруль - это</vt:lpstr>
      <vt:lpstr>Первичное закрепление</vt:lpstr>
      <vt:lpstr>Подведение итогов.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Англия в последней трети  XIX века</dc:title>
  <cp:lastModifiedBy>OLD</cp:lastModifiedBy>
  <cp:revision>13</cp:revision>
  <dcterms:modified xsi:type="dcterms:W3CDTF">2019-10-23T17:15:11Z</dcterms:modified>
</cp:coreProperties>
</file>