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5143536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ПАРламент</a:t>
            </a:r>
            <a:r>
              <a:rPr lang="ru-RU" sz="6000" dirty="0" smtClean="0">
                <a:solidFill>
                  <a:srgbClr val="FF0000"/>
                </a:solidFill>
              </a:rPr>
              <a:t> против короля. Революция в Англии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58312" cy="63690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В 1640 году Карл вынужден был вновь созвать парламент. Однако с проектами его реформ король не согласился и попытался арестовать парламентариев.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29763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Однако попытка не увенчалась успехом, и Карл вынужден был бежать из Лондона в Шотландию – собирать деньги с крупных землевладельцев для войны с парламентом.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ip-king.com/image/5585b7700a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667809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 1642 году в Англии началась гражданская война: </a:t>
            </a:r>
            <a:r>
              <a:rPr lang="ru-RU" sz="4400" dirty="0" smtClean="0">
                <a:solidFill>
                  <a:srgbClr val="FFC000"/>
                </a:solidFill>
              </a:rPr>
              <a:t>окраин страны во главе с королём, и центра - во главе с парламентом.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714876" cy="607223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Силы парламента возглавил дворянин </a:t>
            </a:r>
            <a:r>
              <a:rPr lang="ru-RU" dirty="0" smtClean="0">
                <a:solidFill>
                  <a:srgbClr val="FF0000"/>
                </a:solidFill>
              </a:rPr>
              <a:t>Оливер Кромвель</a:t>
            </a:r>
            <a:r>
              <a:rPr lang="ru-RU" dirty="0" smtClean="0">
                <a:solidFill>
                  <a:srgbClr val="FFC000"/>
                </a:solidFill>
              </a:rPr>
              <a:t>, создавший армию нового образца.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5602" name="Picture 2" descr="http://blogs.litnet.co.za/vuurklip/files/2009/05/968b8336-19f9-4451-9cf0-024ebd495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428624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718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Данная армия была основана на добровольных началах, и воинские звания зависели не от знатности происхождения, а от личных заслуг.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28674" name="Picture 2" descr="http://www.studio88.co.uk/acatalog/detail_orig_ireland_drogh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496"/>
            <a:ext cx="8286808" cy="372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chef.bbci.co.uk/arts/yourpaintings/images/paintings/town/large/lan_town_burgm_paoil29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6369072"/>
          </a:xfrm>
        </p:spPr>
        <p:txBody>
          <a:bodyPr>
            <a:normAutofit/>
          </a:bodyPr>
          <a:lstStyle/>
          <a:p>
            <a:r>
              <a:rPr lang="ru-RU" sz="4800" smtClean="0">
                <a:solidFill>
                  <a:srgbClr val="FFFF00"/>
                </a:solidFill>
              </a:rPr>
              <a:t>Создание </a:t>
            </a:r>
            <a:r>
              <a:rPr lang="ru-RU" sz="4800" dirty="0" smtClean="0">
                <a:solidFill>
                  <a:srgbClr val="FFFF00"/>
                </a:solidFill>
              </a:rPr>
              <a:t>армии нового образца – позволило парламенту разбить королевское войско.</a:t>
            </a: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rgbClr val="FFC000"/>
                </a:solidFill>
              </a:rPr>
              <a:t/>
            </a:r>
            <a:br>
              <a:rPr lang="ru-RU" sz="4800" dirty="0" smtClean="0">
                <a:solidFill>
                  <a:srgbClr val="FFC000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Потерпевший поражение король – бежал обратно в Шотландию…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858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Парламент тем временем – провёл необходимые реформы: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- земли короля были конфискованы;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- дворян-землевладельцев освободили от налогов;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- купцов освободили от необходимости покупать разрешение на ведение торговли;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- в церкви были введены пуританские принципы.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Парламент – стремился к компромиссу с королём: от него требовалось лишь признать проведённые парламентом реформы.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22859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После победы над испанским флотом Англия превратилась в сильнейшую морскую державу мира.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images.qmss.com/images/aubr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572560" cy="455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Однако король не согласился с требованиями парламента, что вызвало возмущение населения.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Он был выдан шотландцами и в 1649 году – казнён по приговору парламентского суда.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После казни короля – монархия в Англии была отменена.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Страну провозгласили республикой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FF00"/>
                </a:solidFill>
              </a:rPr>
              <a:t>от латинского </a:t>
            </a:r>
            <a:r>
              <a:rPr lang="en-US" dirty="0" smtClean="0">
                <a:solidFill>
                  <a:srgbClr val="FFFF00"/>
                </a:solidFill>
              </a:rPr>
              <a:t>res </a:t>
            </a:r>
            <a:r>
              <a:rPr lang="en-US" dirty="0" err="1" smtClean="0">
                <a:solidFill>
                  <a:srgbClr val="FFFF00"/>
                </a:solidFill>
              </a:rPr>
              <a:t>publica</a:t>
            </a:r>
            <a:r>
              <a:rPr lang="ru-RU" dirty="0" smtClean="0">
                <a:solidFill>
                  <a:srgbClr val="FFFF00"/>
                </a:solidFill>
              </a:rPr>
              <a:t> – общественное </a:t>
            </a:r>
            <a:r>
              <a:rPr lang="ru-RU" smtClean="0">
                <a:solidFill>
                  <a:srgbClr val="FFFF00"/>
                </a:solidFill>
              </a:rPr>
              <a:t>дело).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0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Развивалась промышленность, процветала морская торговля.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 Америке в 1587 году – была основана первая колония (Виргиния).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Ярослав\Downloads\5448a97f28c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928934"/>
            <a:ext cx="850112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66437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стране росло число </a:t>
            </a:r>
            <a:r>
              <a:rPr lang="ru-RU" dirty="0" smtClean="0">
                <a:solidFill>
                  <a:srgbClr val="FF0000"/>
                </a:solidFill>
              </a:rPr>
              <a:t>пуритан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– последователей кальвинизма, заявлявших о необходимости очистить англиканскую церковь от пышных богослужений, упразднить должности епископов, обвиняя их в том, что они служат не Богу, а королю.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67151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После смерти бездетной Елизаветы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Тюдор к власти пришёл король Шотландии -  Яков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ru-RU" dirty="0" smtClean="0">
                <a:solidFill>
                  <a:schemeClr val="bg1"/>
                </a:solidFill>
              </a:rPr>
              <a:t>Стюарт.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img.ceskatelevize.cz/program/porady/10347923636/foto09/alzbeta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415713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Этот король стремился править единолично, не считаясь с мнением парламента.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 стране процветала коррупция. Шло сближение с католическими Испанией и Францией.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Всё это – вызывало недовольство населения, которое теперь массово покидало страну (многие – уезжали в Америку).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500594" cy="66437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Его наследник – король </a:t>
            </a:r>
            <a:r>
              <a:rPr lang="ru-RU" dirty="0" smtClean="0">
                <a:solidFill>
                  <a:srgbClr val="FF0000"/>
                </a:solidFill>
              </a:rPr>
              <a:t>Карл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Стюарт (1625-1649 годы)</a:t>
            </a:r>
            <a:r>
              <a:rPr lang="ru-RU" dirty="0" smtClean="0">
                <a:solidFill>
                  <a:schemeClr val="bg1"/>
                </a:solidFill>
              </a:rPr>
              <a:t> – не произвёл никаких изменений в политике.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prophecies.ru/images/leibniz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3680456" cy="565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 парламент, возмутившийся против его действий, был распущен в 1628 году.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www.yuri-kuzovkov.ru/second_book/illustrations/imag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620000" cy="48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это время – Англия вела войну сразу с 3 государствами: </a:t>
            </a:r>
            <a:r>
              <a:rPr lang="ru-RU" dirty="0" smtClean="0">
                <a:solidFill>
                  <a:srgbClr val="FFFF00"/>
                </a:solidFill>
              </a:rPr>
              <a:t>Францией, Испанией, Австрией.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Казна быстро пустела. Но без одобрения парламента – король не имел права вводить новые налоги.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297</Words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ПАРламент против короля. Революция в Англии</vt:lpstr>
      <vt:lpstr>После победы над испанским флотом Англия превратилась в сильнейшую морскую державу мира.</vt:lpstr>
      <vt:lpstr>Развивалась промышленность, процветала морская торговля.  В Америке в 1587 году – была основана первая колония (Виргиния).   </vt:lpstr>
      <vt:lpstr>В стране росло число пуритан – последователей кальвинизма, заявлявших о необходимости очистить англиканскую церковь от пышных богослужений, упразднить должности епископов, обвиняя их в том, что они служат не Богу, а королю. </vt:lpstr>
      <vt:lpstr>После смерти бездетной Елизаветы I Тюдор к власти пришёл король Шотландии -  Яков I Стюарт.</vt:lpstr>
      <vt:lpstr> Этот король стремился править единолично, не считаясь с мнением парламента.  В стране процветала коррупция. Шло сближение с католическими Испанией и Францией.  Всё это – вызывало недовольство населения, которое теперь массово покидало страну (многие – уезжали в Америку). </vt:lpstr>
      <vt:lpstr>Его наследник – король Карл I Стюарт (1625-1649 годы) – не произвёл никаких изменений в политике. </vt:lpstr>
      <vt:lpstr>А парламент, возмутившийся против его действий, был распущен в 1628 году.</vt:lpstr>
      <vt:lpstr>В это время – Англия вела войну сразу с 3 государствами: Францией, Испанией, Австрией.  Казна быстро пустела. Но без одобрения парламента – король не имел права вводить новые налоги.</vt:lpstr>
      <vt:lpstr>В 1640 году Карл вынужден был вновь созвать парламент. Однако с проектами его реформ король не согласился и попытался арестовать парламентариев.</vt:lpstr>
      <vt:lpstr>Однако попытка не увенчалась успехом, и Карл вынужден был бежать из Лондона в Шотландию – собирать деньги с крупных землевладельцев для войны с парламентом.</vt:lpstr>
      <vt:lpstr>Слайд 12</vt:lpstr>
      <vt:lpstr>В 1642 году в Англии началась гражданская война: окраин страны во главе с королём, и центра - во главе с парламентом.</vt:lpstr>
      <vt:lpstr>Силы парламента возглавил дворянин Оливер Кромвель, создавший армию нового образца.</vt:lpstr>
      <vt:lpstr>Данная армия была основана на добровольных началах, и воинские звания зависели не от знатности происхождения, а от личных заслуг.</vt:lpstr>
      <vt:lpstr>Слайд 16</vt:lpstr>
      <vt:lpstr>Создание армии нового образца – позволило парламенту разбить королевское войско.  Потерпевший поражение король – бежал обратно в Шотландию…</vt:lpstr>
      <vt:lpstr>Парламент тем временем – провёл необходимые реформы: - земли короля были конфискованы; - дворян-землевладельцев освободили от налогов; - купцов освободили от необходимости покупать разрешение на ведение торговли; - в церкви были введены пуританские принципы.</vt:lpstr>
      <vt:lpstr>Парламент – стремился к компромиссу с королём: от него требовалось лишь признать проведённые парламентом реформы.</vt:lpstr>
      <vt:lpstr>Однако король не согласился с требованиями парламента, что вызвало возмущение населения.   Он был выдан шотландцами и в 1649 году – казнён по приговору парламентского суда.</vt:lpstr>
      <vt:lpstr>После казни короля – монархия в Англии была отменена.  Страну провозгласили республикой (от латинского res publica – общественное дело).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Революция в Англии</dc:title>
  <dc:creator>Ярослав</dc:creator>
  <cp:lastModifiedBy>Ярослав</cp:lastModifiedBy>
  <cp:revision>21</cp:revision>
  <dcterms:created xsi:type="dcterms:W3CDTF">2015-11-10T18:47:40Z</dcterms:created>
  <dcterms:modified xsi:type="dcterms:W3CDTF">2015-11-13T19:46:45Z</dcterms:modified>
</cp:coreProperties>
</file>