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272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4D78-8D21-446B-975C-B8F9421836C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E8EF-C85D-4293-8F10-24C764443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2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E8EF-C85D-4293-8F10-24C7644431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4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9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7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8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6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9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6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9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0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4565-F5FB-40FC-967B-77F6440B280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5CA7-30A9-4FEF-93A1-808742AB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«Духовная культура общества»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обществознанию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10 класса (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духовные ценности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Мировоззренческо-философские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или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смысложизненные, ценности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человеческого бытия,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соотносящие человека с миром: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          Смерть                      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588224" y="2060848"/>
            <a:ext cx="225970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071672" y="3861048"/>
            <a:ext cx="484632" cy="11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364088" y="3861048"/>
            <a:ext cx="484632" cy="1122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Мировоззренческие ценности определяют отношение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его месте в мире.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этот ряд ценностей входят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гуманизм, индивидуальность, творчество, свобода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лежат на границе с ценностями нравственными.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ценности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регулируют отношения между людьми с позиции противостояния должного и предписанного. Они связаны с утверждением достаточно жёстких неписаных законов — принципов, предписаний, заповедей, табу, запретов и норм. Эти ценности являются предметом изучения этики. Основные категории морали —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о добре и зле определяет трактовку таких нравственных ценностей, как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человечность,   милосердие, справедливость,   достоинство.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Эстетические ценности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выявлением, переживанием, созданием гармонии. Ещё древние греки понимали гармонию как основное качество космоса, которое проявляется как единство многообразия, слаженность, созвучие, целостность. Гармонизация отношений человека к миру, к другим людям, к самому себе вызывает ощущение психологического комфорта, наслаждения, удовольствия. Гармония переживается вдохновенно, рождая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25782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Благоговение перед красотой природы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 здоровье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культура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человеческой деятельности, охватывающая различные стороны духовной жизни человека и общества.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культура включает в себя формы общественного сознания и их воплощение в литературные, архитектурные и другие памятники человеческой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эстетические ценности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</a:endParaRPr>
          </a:p>
          <a:p>
            <a:pPr marL="0" indent="0" algn="ctr">
              <a:buNone/>
            </a:pPr>
            <a:endParaRPr lang="ru-RU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 algn="ctr">
              <a:buNone/>
            </a:pPr>
            <a:endParaRPr lang="ru-RU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 algn="r"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                             Возвышенное</a:t>
            </a:r>
          </a:p>
          <a:p>
            <a:pPr marL="0" indent="0" algn="r"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Комическое                  Трагическое                </a:t>
            </a:r>
            <a:endParaRPr lang="ru-RU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540693" y="1484784"/>
            <a:ext cx="484632" cy="1194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37447" y="1484784"/>
            <a:ext cx="484632" cy="1194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45" y="2665480"/>
            <a:ext cx="5429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65480"/>
            <a:ext cx="5429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ценности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религиозные учения включают в себя определённые заповеданные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(запреты)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санкционированные основные нравственные ценности и требования.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религиозных ценностей выделяют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(к Богу, к ближнему), веру, милосердие, терпение, смирение.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бщество для удовлетворения своих потребностей формирует определённые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институты.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из этих социальных институтов выполняет в обществе определённые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социальных институтов,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существуют для удовлетворения таких жизненных потребностей общества, как добывание новых знаний и передача их следующим поколениям, решение духовных вопросов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 культурных институтов (пресса, радио и телевидение) - «четвёртая власть»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Институциональная  система 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Подвиды коммуникационных институтов: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библиотеки, музеи, школы и университеты, телевидение, газеты, книгопечатание, радио, кино.    Совокупность всех технических устройств, включая здания и фонды библиотек, музеев и школ, составляет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 институциональной системы культуры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49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культур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 выделяют различные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культуры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народную         массовую      элитарную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80879" y="2997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6446" y="29839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76256" y="29839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1088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народной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характерно, что её произведения, как правило, не имеют автора, анонимны. Разумеется, авторы были у любого культурного творения.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 включает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мифы, легенды, сказания, эпос, песни, танцы, прикладное искусство.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народной культуры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исполнения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культуры могут быть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(изложение легенды), 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танца или песни),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(карнавальные шествия).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8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Фольклор — ещё одно название народного творчества, которое создаётся различными слоями населения.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340768"/>
            <a:ext cx="6096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Элитарная, или высокая культура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Элитарная, или высокая, культура создаётся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привилегированной частью общества либо по её заказу профессиональными творцами.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включает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изящное искусство, классическую музыку и литературу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Высокая культура  трудна для понимания неподготовленным человеком. К её разновидности можно отнести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светское искусство и салонную музыку.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элитарной культуры —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для искусства».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элитарной культуре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отнести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авангардные направления в музыке, живописи, кинематографе, сложную литературу философского характера.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творцы такой культуры воспринимаются как жители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«башни из слоновой кости»,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отгородившиеся своим искусством от реальной повседневной жизни. Как правило, элитарная культура является некоммерческой, хотя иногда может оказаться финансово успешной и перейти в разряд массовой культуры.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Массовая, или общедоступная культура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Массовая, или общедоступная, культура носит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характер;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выражает изысканных вкусов аристократии или духовных поисков народа.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её появления — середина XX в., когда новая техника и средства массовой информации (печать, грамзапись, радио, телевидение, магнитофон, видео) проникли в большинство стран мира и стали доступны представителям всех социальных слоёв.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культура может быть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национальной.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музыка — яркий пример массовой культуры. Она понятна и доступна всем возрастам, всем слоям населения независимо от уровня образования.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выделения в культуре общества различных форм культуры, выделяют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 — части общей культуры, систему ценностей, традиций, обычаев, присущих определённой социальной группе.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Говорят 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молодёжной субкультуре,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субкультуре пожилых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субкультуре национальных меньшинств, профессиональной субкультуре,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криминальной субкультуре.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субкультуры от доминирующей 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отличается от доминирующей культуры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языком, взглядами на жизнь, поведением, обычаями её представителей, манерой причёсываться, одеваться.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Различия могут быть очень сильными, но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не противостоит доминирующей культуре.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 культура у глухонемых, бомжей,  спортсменов, одиноких людей. У каждого поколения и социальной группы свой культурный мир.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хип хоп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1967706"/>
            <a:ext cx="5248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Контркультура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Контркультура обозначает такую субкультуру, которая не просто отличается от преобладающей культуры, но противостоит господствующим ценностям, находится в конфликте с ними.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террористов противостоит человеческой культуре, а молодёжное движение хиппи в 1960-х гг. отрицало господствующие американские ценности: усердный труд, материальный успех, конформизм,  политическую лояльность.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духовной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духовной жизни большинства стран мира наблюдаются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противоречивые тенденции.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взаимное проникновение различных культур способствует межнациональному пониманию и сотрудничеству, с другой — развитие национальных культур сопровождается межэтническими конфликтами.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Последнее обстоятельство требует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взвешенного, терпимого отношения к культуре других общностей.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духовной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Духовная культура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проявляется через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различные формы общественного сознания </a:t>
            </a: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(политическое, правовое, нравственное, эстетическое, религиозное, науку и философию)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 воплощается в </a:t>
            </a:r>
            <a:r>
              <a:rPr lang="ru-RU" u="sng" dirty="0" smtClean="0">
                <a:effectLst/>
                <a:latin typeface="Times New Roman"/>
                <a:ea typeface="Calibri"/>
                <a:cs typeface="Times New Roman"/>
              </a:rPr>
              <a:t>искусстве, литературных, архитектурных и других памятниках человеческой деятельности.</a:t>
            </a:r>
            <a:endParaRPr lang="ru-RU" sz="1600" u="sng" dirty="0">
              <a:ea typeface="Calibri"/>
              <a:cs typeface="Times New Roman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58559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духовной культуре относятся: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религия, наука, образование, искусство, язык, письменность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составляют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эталоны, модели и нормы поведения, законы, ценности, ритуалы, символы, мифы, знания, идеи, обычаи, язык.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культура является результатом деятельности людей, но творением не рук, а разума.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ценности и нормы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 культуру можно рассматривать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духовных ценностей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идеальных представлений об истине, справедливости,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миропорядке в целом.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19672" y="1268760"/>
            <a:ext cx="6336704" cy="4450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духовных ценностей  - ядро любой культуры любого общества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«Вечные» ценности культуры  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</a:t>
            </a:r>
          </a:p>
          <a:p>
            <a:pPr marL="0" indent="0" algn="ctr">
              <a:buNone/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человечества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43808" y="2276872"/>
            <a:ext cx="3240360" cy="178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84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1086</Words>
  <Application>Microsoft Office PowerPoint</Application>
  <PresentationFormat>Экран (4:3)</PresentationFormat>
  <Paragraphs>88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Тема Office</vt:lpstr>
      <vt:lpstr>  «Духовная культура общества» презентация по обществознанию  для 10 класса (ФГОС) </vt:lpstr>
      <vt:lpstr>Презентация PowerPoint</vt:lpstr>
      <vt:lpstr>Презентация PowerPoint</vt:lpstr>
      <vt:lpstr>Презентация PowerPoint</vt:lpstr>
      <vt:lpstr>Проявление духовной культуры</vt:lpstr>
      <vt:lpstr>Презентация PowerPoint</vt:lpstr>
      <vt:lpstr>Культурные ценности и нормы</vt:lpstr>
      <vt:lpstr>Презентация PowerPoint</vt:lpstr>
      <vt:lpstr>Презентация PowerPoint</vt:lpstr>
      <vt:lpstr> Основные духовные ценности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Благоговение перед красотой природы  приносит здоровье</vt:lpstr>
      <vt:lpstr>Основные эстетические ценности </vt:lpstr>
      <vt:lpstr>Религиозные ценности</vt:lpstr>
      <vt:lpstr>Презентация PowerPoint</vt:lpstr>
      <vt:lpstr>Институты культуры</vt:lpstr>
      <vt:lpstr>Презентация PowerPoint</vt:lpstr>
      <vt:lpstr>Презентация PowerPoint</vt:lpstr>
      <vt:lpstr>Презентация PowerPoint</vt:lpstr>
      <vt:lpstr>Институциональная  система культуры</vt:lpstr>
      <vt:lpstr> </vt:lpstr>
      <vt:lpstr>    Многообразие культур    </vt:lpstr>
      <vt:lpstr>Народная культура</vt:lpstr>
      <vt:lpstr>Элементы народной культуры </vt:lpstr>
      <vt:lpstr>Презентация PowerPoint</vt:lpstr>
      <vt:lpstr>Фольклор — ещё одно название народного творчества, которое создаётся различными слоями населения. </vt:lpstr>
      <vt:lpstr>Элитарная, или высокая культура </vt:lpstr>
      <vt:lpstr>Презентация PowerPoint</vt:lpstr>
      <vt:lpstr>Презентация PowerPoint</vt:lpstr>
      <vt:lpstr>Массовая, или общедоступная культура </vt:lpstr>
      <vt:lpstr>Презентация PowerPoint</vt:lpstr>
      <vt:lpstr>Субкультуры</vt:lpstr>
      <vt:lpstr>Отличия субкультуры от доминирующей культуры</vt:lpstr>
      <vt:lpstr>Субкультура хип хоп</vt:lpstr>
      <vt:lpstr>Контркультура</vt:lpstr>
      <vt:lpstr>Презентация PowerPoint</vt:lpstr>
      <vt:lpstr>Тенденции в духовной жизни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культура общества</dc:title>
  <dc:creator>SNI</dc:creator>
  <cp:lastModifiedBy>Пользователь Windows</cp:lastModifiedBy>
  <cp:revision>24</cp:revision>
  <dcterms:created xsi:type="dcterms:W3CDTF">2017-01-15T12:11:13Z</dcterms:created>
  <dcterms:modified xsi:type="dcterms:W3CDTF">2019-11-11T20:22:39Z</dcterms:modified>
</cp:coreProperties>
</file>