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</p:sldMasterIdLst>
  <p:sldIdLst>
    <p:sldId id="257" r:id="rId4"/>
    <p:sldId id="275" r:id="rId5"/>
    <p:sldId id="276" r:id="rId6"/>
    <p:sldId id="277" r:id="rId7"/>
    <p:sldId id="258" r:id="rId8"/>
    <p:sldId id="278" r:id="rId9"/>
    <p:sldId id="280" r:id="rId10"/>
    <p:sldId id="281" r:id="rId11"/>
    <p:sldId id="282" r:id="rId12"/>
    <p:sldId id="283" r:id="rId13"/>
    <p:sldId id="285" r:id="rId14"/>
    <p:sldId id="284" r:id="rId15"/>
    <p:sldId id="286" r:id="rId16"/>
    <p:sldId id="287" r:id="rId17"/>
    <p:sldId id="289" r:id="rId18"/>
    <p:sldId id="288" r:id="rId19"/>
    <p:sldId id="291" r:id="rId20"/>
    <p:sldId id="290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0CD91-C448-4663-8B63-7DCD1D18BEFA}" type="doc">
      <dgm:prSet loTypeId="urn:microsoft.com/office/officeart/2005/8/layout/process4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EF01FB8B-25C1-40C7-962C-F4FE360BBDCB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Двухпартийная политическая система</a:t>
          </a:r>
          <a:endParaRPr lang="ru-RU" b="1" dirty="0">
            <a:solidFill>
              <a:srgbClr val="7030A0"/>
            </a:solidFill>
          </a:endParaRPr>
        </a:p>
      </dgm:t>
    </dgm:pt>
    <dgm:pt modelId="{7A79772F-EA78-46E5-A549-9E089CF2F155}" type="parTrans" cxnId="{4CBCAFE2-2A3D-4757-8C9D-DB44BDC5BDAD}">
      <dgm:prSet/>
      <dgm:spPr/>
      <dgm:t>
        <a:bodyPr/>
        <a:lstStyle/>
        <a:p>
          <a:endParaRPr lang="ru-RU"/>
        </a:p>
      </dgm:t>
    </dgm:pt>
    <dgm:pt modelId="{F647B6DF-3488-4817-8C2D-2E5B14256FBB}" type="sibTrans" cxnId="{4CBCAFE2-2A3D-4757-8C9D-DB44BDC5BDAD}">
      <dgm:prSet/>
      <dgm:spPr/>
      <dgm:t>
        <a:bodyPr/>
        <a:lstStyle/>
        <a:p>
          <a:endParaRPr lang="ru-RU"/>
        </a:p>
      </dgm:t>
    </dgm:pt>
    <dgm:pt modelId="{AA6C51D1-184A-4DB9-834F-151897F36817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9DCCE1C3-187F-40A7-A61D-6C1AD07F5375}" type="parTrans" cxnId="{D8F16182-3535-4CDA-906E-060A15180FB8}">
      <dgm:prSet/>
      <dgm:spPr/>
      <dgm:t>
        <a:bodyPr/>
        <a:lstStyle/>
        <a:p>
          <a:endParaRPr lang="ru-RU"/>
        </a:p>
      </dgm:t>
    </dgm:pt>
    <dgm:pt modelId="{ED8F0662-8634-4C4A-A311-9BE4A4301DEC}" type="sibTrans" cxnId="{D8F16182-3535-4CDA-906E-060A15180FB8}">
      <dgm:prSet/>
      <dgm:spPr/>
      <dgm:t>
        <a:bodyPr/>
        <a:lstStyle/>
        <a:p>
          <a:endParaRPr lang="ru-RU"/>
        </a:p>
      </dgm:t>
    </dgm:pt>
    <dgm:pt modelId="{F301266E-85A8-4913-89DA-2E7E82D3E7B5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B0162F13-BC1B-4DAB-BF05-789005AA0662}" type="parTrans" cxnId="{75C70FCD-8826-4177-90A4-4BBA2E5D6771}">
      <dgm:prSet/>
      <dgm:spPr/>
      <dgm:t>
        <a:bodyPr/>
        <a:lstStyle/>
        <a:p>
          <a:endParaRPr lang="ru-RU"/>
        </a:p>
      </dgm:t>
    </dgm:pt>
    <dgm:pt modelId="{F180F774-4BC8-4071-A57F-7F355CB8C1A5}" type="sibTrans" cxnId="{75C70FCD-8826-4177-90A4-4BBA2E5D6771}">
      <dgm:prSet/>
      <dgm:spPr/>
      <dgm:t>
        <a:bodyPr/>
        <a:lstStyle/>
        <a:p>
          <a:endParaRPr lang="ru-RU"/>
        </a:p>
      </dgm:t>
    </dgm:pt>
    <dgm:pt modelId="{087781B8-D42B-44BA-A591-D95C1F368414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</a:rPr>
            <a:t>программа партии</a:t>
          </a:r>
          <a:endParaRPr lang="ru-RU" b="1" dirty="0">
            <a:solidFill>
              <a:srgbClr val="00B0F0"/>
            </a:solidFill>
          </a:endParaRPr>
        </a:p>
      </dgm:t>
    </dgm:pt>
    <dgm:pt modelId="{137DBC1C-6D71-4383-8446-972080C2BD4B}" type="parTrans" cxnId="{440C37EC-35BC-4726-AC98-9B933E1AFEB6}">
      <dgm:prSet/>
      <dgm:spPr/>
      <dgm:t>
        <a:bodyPr/>
        <a:lstStyle/>
        <a:p>
          <a:endParaRPr lang="ru-RU"/>
        </a:p>
      </dgm:t>
    </dgm:pt>
    <dgm:pt modelId="{D767FB41-D8F5-48EB-AF98-E7A7DFC07F6B}" type="sibTrans" cxnId="{440C37EC-35BC-4726-AC98-9B933E1AFEB6}">
      <dgm:prSet/>
      <dgm:spPr/>
      <dgm:t>
        <a:bodyPr/>
        <a:lstStyle/>
        <a:p>
          <a:endParaRPr lang="ru-RU"/>
        </a:p>
      </dgm:t>
    </dgm:pt>
    <dgm:pt modelId="{FA1133C9-AAC1-4977-A32B-DBAF9572DA17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2569789D-DD54-4FA1-A917-29152D2E0BBA}" type="parTrans" cxnId="{B3BA01AF-66FC-4BFD-8D51-B86D171E9DD2}">
      <dgm:prSet/>
      <dgm:spPr/>
      <dgm:t>
        <a:bodyPr/>
        <a:lstStyle/>
        <a:p>
          <a:endParaRPr lang="ru-RU"/>
        </a:p>
      </dgm:t>
    </dgm:pt>
    <dgm:pt modelId="{3AC8F574-FC74-4DDE-B6DA-B414CBD77EC9}" type="sibTrans" cxnId="{B3BA01AF-66FC-4BFD-8D51-B86D171E9DD2}">
      <dgm:prSet/>
      <dgm:spPr/>
      <dgm:t>
        <a:bodyPr/>
        <a:lstStyle/>
        <a:p>
          <a:endParaRPr lang="ru-RU"/>
        </a:p>
      </dgm:t>
    </dgm:pt>
    <dgm:pt modelId="{B9EAB3C3-3684-4FBB-B5B7-43E7E35386F0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D02593BC-05CF-4D1C-8099-43A6DFA105A6}" type="parTrans" cxnId="{C99AEACC-3D06-4B01-9A04-A633E3C0DEF8}">
      <dgm:prSet/>
      <dgm:spPr/>
      <dgm:t>
        <a:bodyPr/>
        <a:lstStyle/>
        <a:p>
          <a:endParaRPr lang="ru-RU"/>
        </a:p>
      </dgm:t>
    </dgm:pt>
    <dgm:pt modelId="{47F9DEF8-C319-49F0-A16E-B32D889C4951}" type="sibTrans" cxnId="{C99AEACC-3D06-4B01-9A04-A633E3C0DEF8}">
      <dgm:prSet/>
      <dgm:spPr/>
      <dgm:t>
        <a:bodyPr/>
        <a:lstStyle/>
        <a:p>
          <a:endParaRPr lang="ru-RU"/>
        </a:p>
      </dgm:t>
    </dgm:pt>
    <dgm:pt modelId="{70EA1A85-35B4-4114-A22E-49F3189E5AFD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Кто принадлежал к партии?</a:t>
          </a:r>
          <a:endParaRPr lang="ru-RU" b="1" dirty="0">
            <a:solidFill>
              <a:srgbClr val="0070C0"/>
            </a:solidFill>
          </a:endParaRPr>
        </a:p>
      </dgm:t>
    </dgm:pt>
    <dgm:pt modelId="{F7720A40-F224-4143-B36E-0794A4D4CE24}" type="parTrans" cxnId="{62FF66B6-1E16-4925-8375-A40C929BDF64}">
      <dgm:prSet/>
      <dgm:spPr/>
      <dgm:t>
        <a:bodyPr/>
        <a:lstStyle/>
        <a:p>
          <a:endParaRPr lang="ru-RU"/>
        </a:p>
      </dgm:t>
    </dgm:pt>
    <dgm:pt modelId="{4392064C-41EE-4276-B580-41D62841DB2C}" type="sibTrans" cxnId="{62FF66B6-1E16-4925-8375-A40C929BDF64}">
      <dgm:prSet/>
      <dgm:spPr/>
      <dgm:t>
        <a:bodyPr/>
        <a:lstStyle/>
        <a:p>
          <a:endParaRPr lang="ru-RU"/>
        </a:p>
      </dgm:t>
    </dgm:pt>
    <dgm:pt modelId="{C6449D77-C17A-4DD3-A0EB-EE99221D629A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2C7951B0-1BBC-454F-B318-0CEFA05B05C4}" type="parTrans" cxnId="{3B3960FC-1DF8-4BD4-A77E-BB1CFF44F52B}">
      <dgm:prSet/>
      <dgm:spPr/>
      <dgm:t>
        <a:bodyPr/>
        <a:lstStyle/>
        <a:p>
          <a:endParaRPr lang="ru-RU"/>
        </a:p>
      </dgm:t>
    </dgm:pt>
    <dgm:pt modelId="{0EA28E7C-3268-4795-A96E-D267AC0458FB}" type="sibTrans" cxnId="{3B3960FC-1DF8-4BD4-A77E-BB1CFF44F52B}">
      <dgm:prSet/>
      <dgm:spPr/>
      <dgm:t>
        <a:bodyPr/>
        <a:lstStyle/>
        <a:p>
          <a:endParaRPr lang="ru-RU"/>
        </a:p>
      </dgm:t>
    </dgm:pt>
    <dgm:pt modelId="{D78E7F64-2EEC-46DE-AF73-FD9F308A0350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6FF47F10-37D7-45F0-8090-20FF3B600594}" type="parTrans" cxnId="{70AEFDF9-F21C-4B79-AB43-BDFC4E323E14}">
      <dgm:prSet/>
      <dgm:spPr/>
      <dgm:t>
        <a:bodyPr/>
        <a:lstStyle/>
        <a:p>
          <a:endParaRPr lang="ru-RU"/>
        </a:p>
      </dgm:t>
    </dgm:pt>
    <dgm:pt modelId="{DA35042F-296B-4B6A-9326-9AF39438E139}" type="sibTrans" cxnId="{70AEFDF9-F21C-4B79-AB43-BDFC4E323E14}">
      <dgm:prSet/>
      <dgm:spPr/>
      <dgm:t>
        <a:bodyPr/>
        <a:lstStyle/>
        <a:p>
          <a:endParaRPr lang="ru-RU"/>
        </a:p>
      </dgm:t>
    </dgm:pt>
    <dgm:pt modelId="{57111CA5-2ADE-467E-919A-795216F6D955}" type="pres">
      <dgm:prSet presAssocID="{4770CD91-C448-4663-8B63-7DCD1D18BE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00F52-F001-4EC5-B919-4FFEECA6AF8A}" type="pres">
      <dgm:prSet presAssocID="{70EA1A85-35B4-4114-A22E-49F3189E5AFD}" presName="boxAndChildren" presStyleCnt="0"/>
      <dgm:spPr/>
    </dgm:pt>
    <dgm:pt modelId="{93396BAC-8631-4373-B9F1-D246AF77DBAB}" type="pres">
      <dgm:prSet presAssocID="{70EA1A85-35B4-4114-A22E-49F3189E5AFD}" presName="parentTextBox" presStyleLbl="node1" presStyleIdx="0" presStyleCnt="3"/>
      <dgm:spPr/>
      <dgm:t>
        <a:bodyPr/>
        <a:lstStyle/>
        <a:p>
          <a:endParaRPr lang="ru-RU"/>
        </a:p>
      </dgm:t>
    </dgm:pt>
    <dgm:pt modelId="{6AC58B48-1C2A-4F9E-B0BF-B2D6A41B227C}" type="pres">
      <dgm:prSet presAssocID="{70EA1A85-35B4-4114-A22E-49F3189E5AFD}" presName="entireBox" presStyleLbl="node1" presStyleIdx="0" presStyleCnt="3"/>
      <dgm:spPr/>
      <dgm:t>
        <a:bodyPr/>
        <a:lstStyle/>
        <a:p>
          <a:endParaRPr lang="ru-RU"/>
        </a:p>
      </dgm:t>
    </dgm:pt>
    <dgm:pt modelId="{4C907F2E-C085-45B3-A68C-10D64F3FE996}" type="pres">
      <dgm:prSet presAssocID="{70EA1A85-35B4-4114-A22E-49F3189E5AFD}" presName="descendantBox" presStyleCnt="0"/>
      <dgm:spPr/>
    </dgm:pt>
    <dgm:pt modelId="{63CB64EA-8EAF-4B6C-AF9C-AEBFDDAC483F}" type="pres">
      <dgm:prSet presAssocID="{C6449D77-C17A-4DD3-A0EB-EE99221D629A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6DCA1-908F-4C13-B4A7-B486C4C7E0A4}" type="pres">
      <dgm:prSet presAssocID="{D78E7F64-2EEC-46DE-AF73-FD9F308A0350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1391C-C4C5-4079-8616-E08FD55FE7DC}" type="pres">
      <dgm:prSet presAssocID="{D767FB41-D8F5-48EB-AF98-E7A7DFC07F6B}" presName="sp" presStyleCnt="0"/>
      <dgm:spPr/>
    </dgm:pt>
    <dgm:pt modelId="{98639712-D423-4774-B745-4D5F040FD2A7}" type="pres">
      <dgm:prSet presAssocID="{087781B8-D42B-44BA-A591-D95C1F368414}" presName="arrowAndChildren" presStyleCnt="0"/>
      <dgm:spPr/>
    </dgm:pt>
    <dgm:pt modelId="{2CDBCBE2-91D4-4C38-8E9C-2AE46A482E93}" type="pres">
      <dgm:prSet presAssocID="{087781B8-D42B-44BA-A591-D95C1F368414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A074F09-0CC3-4025-9E9B-7675E34BECD2}" type="pres">
      <dgm:prSet presAssocID="{087781B8-D42B-44BA-A591-D95C1F368414}" presName="arrow" presStyleLbl="node1" presStyleIdx="1" presStyleCnt="3"/>
      <dgm:spPr/>
      <dgm:t>
        <a:bodyPr/>
        <a:lstStyle/>
        <a:p>
          <a:endParaRPr lang="ru-RU"/>
        </a:p>
      </dgm:t>
    </dgm:pt>
    <dgm:pt modelId="{7BBE1FFA-9AAC-43A7-8B30-316CBAB1DD6D}" type="pres">
      <dgm:prSet presAssocID="{087781B8-D42B-44BA-A591-D95C1F368414}" presName="descendantArrow" presStyleCnt="0"/>
      <dgm:spPr/>
    </dgm:pt>
    <dgm:pt modelId="{26E563F5-6BCE-4986-8908-F0A016B2C069}" type="pres">
      <dgm:prSet presAssocID="{FA1133C9-AAC1-4977-A32B-DBAF9572DA17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86D23-6E02-454B-B9A2-A3DF506CDC9F}" type="pres">
      <dgm:prSet presAssocID="{B9EAB3C3-3684-4FBB-B5B7-43E7E35386F0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4AEE0-8835-45F9-A45A-2F74C2F2ED4C}" type="pres">
      <dgm:prSet presAssocID="{F647B6DF-3488-4817-8C2D-2E5B14256FBB}" presName="sp" presStyleCnt="0"/>
      <dgm:spPr/>
    </dgm:pt>
    <dgm:pt modelId="{EBF9EE68-F774-44E1-A3A3-F8E7A77A358E}" type="pres">
      <dgm:prSet presAssocID="{EF01FB8B-25C1-40C7-962C-F4FE360BBDCB}" presName="arrowAndChildren" presStyleCnt="0"/>
      <dgm:spPr/>
    </dgm:pt>
    <dgm:pt modelId="{818702C3-7B33-454C-AECF-0C99CF8F7F8D}" type="pres">
      <dgm:prSet presAssocID="{EF01FB8B-25C1-40C7-962C-F4FE360BBDC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6974F47C-0AE9-47A6-BA65-56D17C07517D}" type="pres">
      <dgm:prSet presAssocID="{EF01FB8B-25C1-40C7-962C-F4FE360BBDCB}" presName="arrow" presStyleLbl="node1" presStyleIdx="2" presStyleCnt="3"/>
      <dgm:spPr/>
      <dgm:t>
        <a:bodyPr/>
        <a:lstStyle/>
        <a:p>
          <a:endParaRPr lang="ru-RU"/>
        </a:p>
      </dgm:t>
    </dgm:pt>
    <dgm:pt modelId="{C2579DDC-34E8-45E9-92C9-5784D0B524B2}" type="pres">
      <dgm:prSet presAssocID="{EF01FB8B-25C1-40C7-962C-F4FE360BBDCB}" presName="descendantArrow" presStyleCnt="0"/>
      <dgm:spPr/>
    </dgm:pt>
    <dgm:pt modelId="{736F6EC3-0F81-4D69-8E59-B263B32506FC}" type="pres">
      <dgm:prSet presAssocID="{AA6C51D1-184A-4DB9-834F-151897F36817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12F9E-AB8C-4CD9-A76B-C6A0F40E845C}" type="pres">
      <dgm:prSet presAssocID="{F301266E-85A8-4913-89DA-2E7E82D3E7B5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BA01AF-66FC-4BFD-8D51-B86D171E9DD2}" srcId="{087781B8-D42B-44BA-A591-D95C1F368414}" destId="{FA1133C9-AAC1-4977-A32B-DBAF9572DA17}" srcOrd="0" destOrd="0" parTransId="{2569789D-DD54-4FA1-A917-29152D2E0BBA}" sibTransId="{3AC8F574-FC74-4DDE-B6DA-B414CBD77EC9}"/>
    <dgm:cxn modelId="{CC6C90F5-E125-422D-A4AE-F30AB1A0091E}" type="presOf" srcId="{D78E7F64-2EEC-46DE-AF73-FD9F308A0350}" destId="{5816DCA1-908F-4C13-B4A7-B486C4C7E0A4}" srcOrd="0" destOrd="0" presId="urn:microsoft.com/office/officeart/2005/8/layout/process4"/>
    <dgm:cxn modelId="{F9220EAA-0BD6-4E55-AB6D-7A15EADE7D31}" type="presOf" srcId="{087781B8-D42B-44BA-A591-D95C1F368414}" destId="{2CDBCBE2-91D4-4C38-8E9C-2AE46A482E93}" srcOrd="0" destOrd="0" presId="urn:microsoft.com/office/officeart/2005/8/layout/process4"/>
    <dgm:cxn modelId="{057193E8-F8E4-45BB-951B-3C5234DF5893}" type="presOf" srcId="{EF01FB8B-25C1-40C7-962C-F4FE360BBDCB}" destId="{818702C3-7B33-454C-AECF-0C99CF8F7F8D}" srcOrd="0" destOrd="0" presId="urn:microsoft.com/office/officeart/2005/8/layout/process4"/>
    <dgm:cxn modelId="{0A882B92-EF70-451E-B80B-B818EE91815A}" type="presOf" srcId="{70EA1A85-35B4-4114-A22E-49F3189E5AFD}" destId="{93396BAC-8631-4373-B9F1-D246AF77DBAB}" srcOrd="0" destOrd="0" presId="urn:microsoft.com/office/officeart/2005/8/layout/process4"/>
    <dgm:cxn modelId="{E92FFCAA-0A32-4A54-B973-BBCD1EC18390}" type="presOf" srcId="{B9EAB3C3-3684-4FBB-B5B7-43E7E35386F0}" destId="{8DB86D23-6E02-454B-B9A2-A3DF506CDC9F}" srcOrd="0" destOrd="0" presId="urn:microsoft.com/office/officeart/2005/8/layout/process4"/>
    <dgm:cxn modelId="{DFD844FD-32E8-4968-BBAA-6959B80DFED1}" type="presOf" srcId="{EF01FB8B-25C1-40C7-962C-F4FE360BBDCB}" destId="{6974F47C-0AE9-47A6-BA65-56D17C07517D}" srcOrd="1" destOrd="0" presId="urn:microsoft.com/office/officeart/2005/8/layout/process4"/>
    <dgm:cxn modelId="{FF2E6A12-0B18-40AC-B741-F2121290D54D}" type="presOf" srcId="{C6449D77-C17A-4DD3-A0EB-EE99221D629A}" destId="{63CB64EA-8EAF-4B6C-AF9C-AEBFDDAC483F}" srcOrd="0" destOrd="0" presId="urn:microsoft.com/office/officeart/2005/8/layout/process4"/>
    <dgm:cxn modelId="{492B97D5-FFD1-421A-83F5-B29FCA9D077A}" type="presOf" srcId="{AA6C51D1-184A-4DB9-834F-151897F36817}" destId="{736F6EC3-0F81-4D69-8E59-B263B32506FC}" srcOrd="0" destOrd="0" presId="urn:microsoft.com/office/officeart/2005/8/layout/process4"/>
    <dgm:cxn modelId="{70AEFDF9-F21C-4B79-AB43-BDFC4E323E14}" srcId="{70EA1A85-35B4-4114-A22E-49F3189E5AFD}" destId="{D78E7F64-2EEC-46DE-AF73-FD9F308A0350}" srcOrd="1" destOrd="0" parTransId="{6FF47F10-37D7-45F0-8090-20FF3B600594}" sibTransId="{DA35042F-296B-4B6A-9326-9AF39438E139}"/>
    <dgm:cxn modelId="{E4E4CB58-6809-4EB4-97F0-EA4D379F3856}" type="presOf" srcId="{4770CD91-C448-4663-8B63-7DCD1D18BEFA}" destId="{57111CA5-2ADE-467E-919A-795216F6D955}" srcOrd="0" destOrd="0" presId="urn:microsoft.com/office/officeart/2005/8/layout/process4"/>
    <dgm:cxn modelId="{440C37EC-35BC-4726-AC98-9B933E1AFEB6}" srcId="{4770CD91-C448-4663-8B63-7DCD1D18BEFA}" destId="{087781B8-D42B-44BA-A591-D95C1F368414}" srcOrd="1" destOrd="0" parTransId="{137DBC1C-6D71-4383-8446-972080C2BD4B}" sibTransId="{D767FB41-D8F5-48EB-AF98-E7A7DFC07F6B}"/>
    <dgm:cxn modelId="{4CBCAFE2-2A3D-4757-8C9D-DB44BDC5BDAD}" srcId="{4770CD91-C448-4663-8B63-7DCD1D18BEFA}" destId="{EF01FB8B-25C1-40C7-962C-F4FE360BBDCB}" srcOrd="0" destOrd="0" parTransId="{7A79772F-EA78-46E5-A549-9E089CF2F155}" sibTransId="{F647B6DF-3488-4817-8C2D-2E5B14256FBB}"/>
    <dgm:cxn modelId="{9F933ADF-71FE-4B35-A79A-BDEB2C3027A7}" type="presOf" srcId="{F301266E-85A8-4913-89DA-2E7E82D3E7B5}" destId="{4F512F9E-AB8C-4CD9-A76B-C6A0F40E845C}" srcOrd="0" destOrd="0" presId="urn:microsoft.com/office/officeart/2005/8/layout/process4"/>
    <dgm:cxn modelId="{52C3D49B-9756-494C-9E2C-BF80973938A6}" type="presOf" srcId="{087781B8-D42B-44BA-A591-D95C1F368414}" destId="{EA074F09-0CC3-4025-9E9B-7675E34BECD2}" srcOrd="1" destOrd="0" presId="urn:microsoft.com/office/officeart/2005/8/layout/process4"/>
    <dgm:cxn modelId="{D046A9CA-57F8-4E97-ABE7-4465BE0442A0}" type="presOf" srcId="{FA1133C9-AAC1-4977-A32B-DBAF9572DA17}" destId="{26E563F5-6BCE-4986-8908-F0A016B2C069}" srcOrd="0" destOrd="0" presId="urn:microsoft.com/office/officeart/2005/8/layout/process4"/>
    <dgm:cxn modelId="{3B3960FC-1DF8-4BD4-A77E-BB1CFF44F52B}" srcId="{70EA1A85-35B4-4114-A22E-49F3189E5AFD}" destId="{C6449D77-C17A-4DD3-A0EB-EE99221D629A}" srcOrd="0" destOrd="0" parTransId="{2C7951B0-1BBC-454F-B318-0CEFA05B05C4}" sibTransId="{0EA28E7C-3268-4795-A96E-D267AC0458FB}"/>
    <dgm:cxn modelId="{D8F16182-3535-4CDA-906E-060A15180FB8}" srcId="{EF01FB8B-25C1-40C7-962C-F4FE360BBDCB}" destId="{AA6C51D1-184A-4DB9-834F-151897F36817}" srcOrd="0" destOrd="0" parTransId="{9DCCE1C3-187F-40A7-A61D-6C1AD07F5375}" sibTransId="{ED8F0662-8634-4C4A-A311-9BE4A4301DEC}"/>
    <dgm:cxn modelId="{C99AEACC-3D06-4B01-9A04-A633E3C0DEF8}" srcId="{087781B8-D42B-44BA-A591-D95C1F368414}" destId="{B9EAB3C3-3684-4FBB-B5B7-43E7E35386F0}" srcOrd="1" destOrd="0" parTransId="{D02593BC-05CF-4D1C-8099-43A6DFA105A6}" sibTransId="{47F9DEF8-C319-49F0-A16E-B32D889C4951}"/>
    <dgm:cxn modelId="{75C70FCD-8826-4177-90A4-4BBA2E5D6771}" srcId="{EF01FB8B-25C1-40C7-962C-F4FE360BBDCB}" destId="{F301266E-85A8-4913-89DA-2E7E82D3E7B5}" srcOrd="1" destOrd="0" parTransId="{B0162F13-BC1B-4DAB-BF05-789005AA0662}" sibTransId="{F180F774-4BC8-4071-A57F-7F355CB8C1A5}"/>
    <dgm:cxn modelId="{9B978D8C-7A83-4C85-837C-453F15E2A279}" type="presOf" srcId="{70EA1A85-35B4-4114-A22E-49F3189E5AFD}" destId="{6AC58B48-1C2A-4F9E-B0BF-B2D6A41B227C}" srcOrd="1" destOrd="0" presId="urn:microsoft.com/office/officeart/2005/8/layout/process4"/>
    <dgm:cxn modelId="{62FF66B6-1E16-4925-8375-A40C929BDF64}" srcId="{4770CD91-C448-4663-8B63-7DCD1D18BEFA}" destId="{70EA1A85-35B4-4114-A22E-49F3189E5AFD}" srcOrd="2" destOrd="0" parTransId="{F7720A40-F224-4143-B36E-0794A4D4CE24}" sibTransId="{4392064C-41EE-4276-B580-41D62841DB2C}"/>
    <dgm:cxn modelId="{C0B68A8A-DE81-4DC6-8587-F928A6BF39BB}" type="presParOf" srcId="{57111CA5-2ADE-467E-919A-795216F6D955}" destId="{FB100F52-F001-4EC5-B919-4FFEECA6AF8A}" srcOrd="0" destOrd="0" presId="urn:microsoft.com/office/officeart/2005/8/layout/process4"/>
    <dgm:cxn modelId="{4C207F97-B744-4E35-A6CB-513CBD46259F}" type="presParOf" srcId="{FB100F52-F001-4EC5-B919-4FFEECA6AF8A}" destId="{93396BAC-8631-4373-B9F1-D246AF77DBAB}" srcOrd="0" destOrd="0" presId="urn:microsoft.com/office/officeart/2005/8/layout/process4"/>
    <dgm:cxn modelId="{6D0D5EAA-599B-42AB-9EB0-05F6479C1E7E}" type="presParOf" srcId="{FB100F52-F001-4EC5-B919-4FFEECA6AF8A}" destId="{6AC58B48-1C2A-4F9E-B0BF-B2D6A41B227C}" srcOrd="1" destOrd="0" presId="urn:microsoft.com/office/officeart/2005/8/layout/process4"/>
    <dgm:cxn modelId="{ED2FBCDD-087A-4D83-A78E-D8311B2EF0A5}" type="presParOf" srcId="{FB100F52-F001-4EC5-B919-4FFEECA6AF8A}" destId="{4C907F2E-C085-45B3-A68C-10D64F3FE996}" srcOrd="2" destOrd="0" presId="urn:microsoft.com/office/officeart/2005/8/layout/process4"/>
    <dgm:cxn modelId="{4CD57131-BFCD-4DAF-9609-AA6EE2CE8E8B}" type="presParOf" srcId="{4C907F2E-C085-45B3-A68C-10D64F3FE996}" destId="{63CB64EA-8EAF-4B6C-AF9C-AEBFDDAC483F}" srcOrd="0" destOrd="0" presId="urn:microsoft.com/office/officeart/2005/8/layout/process4"/>
    <dgm:cxn modelId="{3BAA6D35-B5C1-4655-AFBF-2227A021D73B}" type="presParOf" srcId="{4C907F2E-C085-45B3-A68C-10D64F3FE996}" destId="{5816DCA1-908F-4C13-B4A7-B486C4C7E0A4}" srcOrd="1" destOrd="0" presId="urn:microsoft.com/office/officeart/2005/8/layout/process4"/>
    <dgm:cxn modelId="{61513C52-29BC-4ECC-A736-387CC575249F}" type="presParOf" srcId="{57111CA5-2ADE-467E-919A-795216F6D955}" destId="{E6D1391C-C4C5-4079-8616-E08FD55FE7DC}" srcOrd="1" destOrd="0" presId="urn:microsoft.com/office/officeart/2005/8/layout/process4"/>
    <dgm:cxn modelId="{5CE49C8B-B00F-4644-A27F-285416626C19}" type="presParOf" srcId="{57111CA5-2ADE-467E-919A-795216F6D955}" destId="{98639712-D423-4774-B745-4D5F040FD2A7}" srcOrd="2" destOrd="0" presId="urn:microsoft.com/office/officeart/2005/8/layout/process4"/>
    <dgm:cxn modelId="{C4BF102E-B128-4E57-B105-4334085A1092}" type="presParOf" srcId="{98639712-D423-4774-B745-4D5F040FD2A7}" destId="{2CDBCBE2-91D4-4C38-8E9C-2AE46A482E93}" srcOrd="0" destOrd="0" presId="urn:microsoft.com/office/officeart/2005/8/layout/process4"/>
    <dgm:cxn modelId="{0565C9B0-D988-48F3-9BCD-01E934247087}" type="presParOf" srcId="{98639712-D423-4774-B745-4D5F040FD2A7}" destId="{EA074F09-0CC3-4025-9E9B-7675E34BECD2}" srcOrd="1" destOrd="0" presId="urn:microsoft.com/office/officeart/2005/8/layout/process4"/>
    <dgm:cxn modelId="{7F1C2264-F24D-45AE-B0C0-FE5708F2A5A2}" type="presParOf" srcId="{98639712-D423-4774-B745-4D5F040FD2A7}" destId="{7BBE1FFA-9AAC-43A7-8B30-316CBAB1DD6D}" srcOrd="2" destOrd="0" presId="urn:microsoft.com/office/officeart/2005/8/layout/process4"/>
    <dgm:cxn modelId="{9209329C-B8D1-48C6-9787-CB6D3FD92EF6}" type="presParOf" srcId="{7BBE1FFA-9AAC-43A7-8B30-316CBAB1DD6D}" destId="{26E563F5-6BCE-4986-8908-F0A016B2C069}" srcOrd="0" destOrd="0" presId="urn:microsoft.com/office/officeart/2005/8/layout/process4"/>
    <dgm:cxn modelId="{2A379885-B25C-4EAE-849D-4CB476814CD0}" type="presParOf" srcId="{7BBE1FFA-9AAC-43A7-8B30-316CBAB1DD6D}" destId="{8DB86D23-6E02-454B-B9A2-A3DF506CDC9F}" srcOrd="1" destOrd="0" presId="urn:microsoft.com/office/officeart/2005/8/layout/process4"/>
    <dgm:cxn modelId="{DCCDC0CC-5170-4EEB-BB0D-EAD6BA4757C4}" type="presParOf" srcId="{57111CA5-2ADE-467E-919A-795216F6D955}" destId="{0EF4AEE0-8835-45F9-A45A-2F74C2F2ED4C}" srcOrd="3" destOrd="0" presId="urn:microsoft.com/office/officeart/2005/8/layout/process4"/>
    <dgm:cxn modelId="{7476CD80-4F54-41F2-B91E-0F1CDF42D52F}" type="presParOf" srcId="{57111CA5-2ADE-467E-919A-795216F6D955}" destId="{EBF9EE68-F774-44E1-A3A3-F8E7A77A358E}" srcOrd="4" destOrd="0" presId="urn:microsoft.com/office/officeart/2005/8/layout/process4"/>
    <dgm:cxn modelId="{CDFD1CFC-1A64-429C-9029-B84EB2037112}" type="presParOf" srcId="{EBF9EE68-F774-44E1-A3A3-F8E7A77A358E}" destId="{818702C3-7B33-454C-AECF-0C99CF8F7F8D}" srcOrd="0" destOrd="0" presId="urn:microsoft.com/office/officeart/2005/8/layout/process4"/>
    <dgm:cxn modelId="{07A46C8D-8B4A-41B4-A357-164741D79490}" type="presParOf" srcId="{EBF9EE68-F774-44E1-A3A3-F8E7A77A358E}" destId="{6974F47C-0AE9-47A6-BA65-56D17C07517D}" srcOrd="1" destOrd="0" presId="urn:microsoft.com/office/officeart/2005/8/layout/process4"/>
    <dgm:cxn modelId="{3BA30FEC-7D3A-44A7-BAED-66D3E0928449}" type="presParOf" srcId="{EBF9EE68-F774-44E1-A3A3-F8E7A77A358E}" destId="{C2579DDC-34E8-45E9-92C9-5784D0B524B2}" srcOrd="2" destOrd="0" presId="urn:microsoft.com/office/officeart/2005/8/layout/process4"/>
    <dgm:cxn modelId="{DEC09FAF-8089-4477-A143-4F5D5F080A96}" type="presParOf" srcId="{C2579DDC-34E8-45E9-92C9-5784D0B524B2}" destId="{736F6EC3-0F81-4D69-8E59-B263B32506FC}" srcOrd="0" destOrd="0" presId="urn:microsoft.com/office/officeart/2005/8/layout/process4"/>
    <dgm:cxn modelId="{8D7EC819-A612-4C4B-B1C3-CC94E5A021CB}" type="presParOf" srcId="{C2579DDC-34E8-45E9-92C9-5784D0B524B2}" destId="{4F512F9E-AB8C-4CD9-A76B-C6A0F40E845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70CD91-C448-4663-8B63-7DCD1D18BEFA}" type="doc">
      <dgm:prSet loTypeId="urn:microsoft.com/office/officeart/2005/8/layout/process4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EF01FB8B-25C1-40C7-962C-F4FE360BBDCB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Двухпартийная политическая система</a:t>
          </a:r>
          <a:endParaRPr lang="ru-RU" b="1" dirty="0">
            <a:solidFill>
              <a:srgbClr val="7030A0"/>
            </a:solidFill>
          </a:endParaRPr>
        </a:p>
      </dgm:t>
    </dgm:pt>
    <dgm:pt modelId="{7A79772F-EA78-46E5-A549-9E089CF2F155}" type="parTrans" cxnId="{4CBCAFE2-2A3D-4757-8C9D-DB44BDC5BDAD}">
      <dgm:prSet/>
      <dgm:spPr/>
      <dgm:t>
        <a:bodyPr/>
        <a:lstStyle/>
        <a:p>
          <a:endParaRPr lang="ru-RU"/>
        </a:p>
      </dgm:t>
    </dgm:pt>
    <dgm:pt modelId="{F647B6DF-3488-4817-8C2D-2E5B14256FBB}" type="sibTrans" cxnId="{4CBCAFE2-2A3D-4757-8C9D-DB44BDC5BDAD}">
      <dgm:prSet/>
      <dgm:spPr/>
      <dgm:t>
        <a:bodyPr/>
        <a:lstStyle/>
        <a:p>
          <a:endParaRPr lang="ru-RU"/>
        </a:p>
      </dgm:t>
    </dgm:pt>
    <dgm:pt modelId="{AA6C51D1-184A-4DB9-834F-151897F36817}">
      <dgm:prSet phldrT="[Текст]"/>
      <dgm:spPr/>
      <dgm:t>
        <a:bodyPr/>
        <a:lstStyle/>
        <a:p>
          <a:r>
            <a:rPr lang="ru-RU" dirty="0" smtClean="0"/>
            <a:t>тори</a:t>
          </a:r>
          <a:endParaRPr lang="ru-RU" dirty="0"/>
        </a:p>
      </dgm:t>
    </dgm:pt>
    <dgm:pt modelId="{9DCCE1C3-187F-40A7-A61D-6C1AD07F5375}" type="parTrans" cxnId="{D8F16182-3535-4CDA-906E-060A15180FB8}">
      <dgm:prSet/>
      <dgm:spPr/>
      <dgm:t>
        <a:bodyPr/>
        <a:lstStyle/>
        <a:p>
          <a:endParaRPr lang="ru-RU"/>
        </a:p>
      </dgm:t>
    </dgm:pt>
    <dgm:pt modelId="{ED8F0662-8634-4C4A-A311-9BE4A4301DEC}" type="sibTrans" cxnId="{D8F16182-3535-4CDA-906E-060A15180FB8}">
      <dgm:prSet/>
      <dgm:spPr/>
      <dgm:t>
        <a:bodyPr/>
        <a:lstStyle/>
        <a:p>
          <a:endParaRPr lang="ru-RU"/>
        </a:p>
      </dgm:t>
    </dgm:pt>
    <dgm:pt modelId="{F301266E-85A8-4913-89DA-2E7E82D3E7B5}">
      <dgm:prSet phldrT="[Текст]"/>
      <dgm:spPr/>
      <dgm:t>
        <a:bodyPr/>
        <a:lstStyle/>
        <a:p>
          <a:r>
            <a:rPr lang="ru-RU" dirty="0" smtClean="0"/>
            <a:t>виги</a:t>
          </a:r>
          <a:endParaRPr lang="ru-RU" dirty="0"/>
        </a:p>
      </dgm:t>
    </dgm:pt>
    <dgm:pt modelId="{B0162F13-BC1B-4DAB-BF05-789005AA0662}" type="parTrans" cxnId="{75C70FCD-8826-4177-90A4-4BBA2E5D6771}">
      <dgm:prSet/>
      <dgm:spPr/>
      <dgm:t>
        <a:bodyPr/>
        <a:lstStyle/>
        <a:p>
          <a:endParaRPr lang="ru-RU"/>
        </a:p>
      </dgm:t>
    </dgm:pt>
    <dgm:pt modelId="{F180F774-4BC8-4071-A57F-7F355CB8C1A5}" type="sibTrans" cxnId="{75C70FCD-8826-4177-90A4-4BBA2E5D6771}">
      <dgm:prSet/>
      <dgm:spPr/>
      <dgm:t>
        <a:bodyPr/>
        <a:lstStyle/>
        <a:p>
          <a:endParaRPr lang="ru-RU"/>
        </a:p>
      </dgm:t>
    </dgm:pt>
    <dgm:pt modelId="{087781B8-D42B-44BA-A591-D95C1F368414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</a:rPr>
            <a:t>программа партии</a:t>
          </a:r>
          <a:endParaRPr lang="ru-RU" b="1" dirty="0">
            <a:solidFill>
              <a:srgbClr val="00B0F0"/>
            </a:solidFill>
          </a:endParaRPr>
        </a:p>
      </dgm:t>
    </dgm:pt>
    <dgm:pt modelId="{137DBC1C-6D71-4383-8446-972080C2BD4B}" type="parTrans" cxnId="{440C37EC-35BC-4726-AC98-9B933E1AFEB6}">
      <dgm:prSet/>
      <dgm:spPr/>
      <dgm:t>
        <a:bodyPr/>
        <a:lstStyle/>
        <a:p>
          <a:endParaRPr lang="ru-RU"/>
        </a:p>
      </dgm:t>
    </dgm:pt>
    <dgm:pt modelId="{D767FB41-D8F5-48EB-AF98-E7A7DFC07F6B}" type="sibTrans" cxnId="{440C37EC-35BC-4726-AC98-9B933E1AFEB6}">
      <dgm:prSet/>
      <dgm:spPr/>
      <dgm:t>
        <a:bodyPr/>
        <a:lstStyle/>
        <a:p>
          <a:endParaRPr lang="ru-RU"/>
        </a:p>
      </dgm:t>
    </dgm:pt>
    <dgm:pt modelId="{FA1133C9-AAC1-4977-A32B-DBAF9572DA17}">
      <dgm:prSet phldrT="[Текст]"/>
      <dgm:spPr/>
      <dgm:t>
        <a:bodyPr/>
        <a:lstStyle/>
        <a:p>
          <a:r>
            <a:rPr lang="ru-RU" dirty="0" smtClean="0"/>
            <a:t>поддержка короля</a:t>
          </a:r>
          <a:endParaRPr lang="ru-RU" dirty="0"/>
        </a:p>
      </dgm:t>
    </dgm:pt>
    <dgm:pt modelId="{2569789D-DD54-4FA1-A917-29152D2E0BBA}" type="parTrans" cxnId="{B3BA01AF-66FC-4BFD-8D51-B86D171E9DD2}">
      <dgm:prSet/>
      <dgm:spPr/>
      <dgm:t>
        <a:bodyPr/>
        <a:lstStyle/>
        <a:p>
          <a:endParaRPr lang="ru-RU"/>
        </a:p>
      </dgm:t>
    </dgm:pt>
    <dgm:pt modelId="{3AC8F574-FC74-4DDE-B6DA-B414CBD77EC9}" type="sibTrans" cxnId="{B3BA01AF-66FC-4BFD-8D51-B86D171E9DD2}">
      <dgm:prSet/>
      <dgm:spPr/>
      <dgm:t>
        <a:bodyPr/>
        <a:lstStyle/>
        <a:p>
          <a:endParaRPr lang="ru-RU"/>
        </a:p>
      </dgm:t>
    </dgm:pt>
    <dgm:pt modelId="{B9EAB3C3-3684-4FBB-B5B7-43E7E35386F0}">
      <dgm:prSet phldrT="[Текст]"/>
      <dgm:spPr/>
      <dgm:t>
        <a:bodyPr/>
        <a:lstStyle/>
        <a:p>
          <a:r>
            <a:rPr lang="ru-RU" dirty="0" smtClean="0"/>
            <a:t>Парламент, реформы</a:t>
          </a:r>
          <a:endParaRPr lang="ru-RU" dirty="0"/>
        </a:p>
      </dgm:t>
    </dgm:pt>
    <dgm:pt modelId="{D02593BC-05CF-4D1C-8099-43A6DFA105A6}" type="parTrans" cxnId="{C99AEACC-3D06-4B01-9A04-A633E3C0DEF8}">
      <dgm:prSet/>
      <dgm:spPr/>
      <dgm:t>
        <a:bodyPr/>
        <a:lstStyle/>
        <a:p>
          <a:endParaRPr lang="ru-RU"/>
        </a:p>
      </dgm:t>
    </dgm:pt>
    <dgm:pt modelId="{47F9DEF8-C319-49F0-A16E-B32D889C4951}" type="sibTrans" cxnId="{C99AEACC-3D06-4B01-9A04-A633E3C0DEF8}">
      <dgm:prSet/>
      <dgm:spPr/>
      <dgm:t>
        <a:bodyPr/>
        <a:lstStyle/>
        <a:p>
          <a:endParaRPr lang="ru-RU"/>
        </a:p>
      </dgm:t>
    </dgm:pt>
    <dgm:pt modelId="{70EA1A85-35B4-4114-A22E-49F3189E5AFD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Кто принадлежал к партии?</a:t>
          </a:r>
          <a:endParaRPr lang="ru-RU" b="1" dirty="0">
            <a:solidFill>
              <a:srgbClr val="0070C0"/>
            </a:solidFill>
          </a:endParaRPr>
        </a:p>
      </dgm:t>
    </dgm:pt>
    <dgm:pt modelId="{F7720A40-F224-4143-B36E-0794A4D4CE24}" type="parTrans" cxnId="{62FF66B6-1E16-4925-8375-A40C929BDF64}">
      <dgm:prSet/>
      <dgm:spPr/>
      <dgm:t>
        <a:bodyPr/>
        <a:lstStyle/>
        <a:p>
          <a:endParaRPr lang="ru-RU"/>
        </a:p>
      </dgm:t>
    </dgm:pt>
    <dgm:pt modelId="{4392064C-41EE-4276-B580-41D62841DB2C}" type="sibTrans" cxnId="{62FF66B6-1E16-4925-8375-A40C929BDF64}">
      <dgm:prSet/>
      <dgm:spPr/>
      <dgm:t>
        <a:bodyPr/>
        <a:lstStyle/>
        <a:p>
          <a:endParaRPr lang="ru-RU"/>
        </a:p>
      </dgm:t>
    </dgm:pt>
    <dgm:pt modelId="{C6449D77-C17A-4DD3-A0EB-EE99221D629A}">
      <dgm:prSet phldrT="[Текст]"/>
      <dgm:spPr/>
      <dgm:t>
        <a:bodyPr/>
        <a:lstStyle/>
        <a:p>
          <a:r>
            <a:rPr lang="ru-RU" dirty="0" err="1" smtClean="0"/>
            <a:t>Ленлорды</a:t>
          </a:r>
          <a:r>
            <a:rPr lang="ru-RU" dirty="0" smtClean="0"/>
            <a:t>, духовенство</a:t>
          </a:r>
          <a:endParaRPr lang="ru-RU" dirty="0"/>
        </a:p>
      </dgm:t>
    </dgm:pt>
    <dgm:pt modelId="{2C7951B0-1BBC-454F-B318-0CEFA05B05C4}" type="parTrans" cxnId="{3B3960FC-1DF8-4BD4-A77E-BB1CFF44F52B}">
      <dgm:prSet/>
      <dgm:spPr/>
      <dgm:t>
        <a:bodyPr/>
        <a:lstStyle/>
        <a:p>
          <a:endParaRPr lang="ru-RU"/>
        </a:p>
      </dgm:t>
    </dgm:pt>
    <dgm:pt modelId="{0EA28E7C-3268-4795-A96E-D267AC0458FB}" type="sibTrans" cxnId="{3B3960FC-1DF8-4BD4-A77E-BB1CFF44F52B}">
      <dgm:prSet/>
      <dgm:spPr/>
      <dgm:t>
        <a:bodyPr/>
        <a:lstStyle/>
        <a:p>
          <a:endParaRPr lang="ru-RU"/>
        </a:p>
      </dgm:t>
    </dgm:pt>
    <dgm:pt modelId="{D78E7F64-2EEC-46DE-AF73-FD9F308A0350}">
      <dgm:prSet phldrT="[Текст]"/>
      <dgm:spPr/>
      <dgm:t>
        <a:bodyPr/>
        <a:lstStyle/>
        <a:p>
          <a:r>
            <a:rPr lang="ru-RU" dirty="0" smtClean="0"/>
            <a:t>Дворяне, купцы, банкиры</a:t>
          </a:r>
          <a:endParaRPr lang="ru-RU" dirty="0"/>
        </a:p>
      </dgm:t>
    </dgm:pt>
    <dgm:pt modelId="{6FF47F10-37D7-45F0-8090-20FF3B600594}" type="parTrans" cxnId="{70AEFDF9-F21C-4B79-AB43-BDFC4E323E14}">
      <dgm:prSet/>
      <dgm:spPr/>
      <dgm:t>
        <a:bodyPr/>
        <a:lstStyle/>
        <a:p>
          <a:endParaRPr lang="ru-RU"/>
        </a:p>
      </dgm:t>
    </dgm:pt>
    <dgm:pt modelId="{DA35042F-296B-4B6A-9326-9AF39438E139}" type="sibTrans" cxnId="{70AEFDF9-F21C-4B79-AB43-BDFC4E323E14}">
      <dgm:prSet/>
      <dgm:spPr/>
      <dgm:t>
        <a:bodyPr/>
        <a:lstStyle/>
        <a:p>
          <a:endParaRPr lang="ru-RU"/>
        </a:p>
      </dgm:t>
    </dgm:pt>
    <dgm:pt modelId="{57111CA5-2ADE-467E-919A-795216F6D955}" type="pres">
      <dgm:prSet presAssocID="{4770CD91-C448-4663-8B63-7DCD1D18BE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00F52-F001-4EC5-B919-4FFEECA6AF8A}" type="pres">
      <dgm:prSet presAssocID="{70EA1A85-35B4-4114-A22E-49F3189E5AFD}" presName="boxAndChildren" presStyleCnt="0"/>
      <dgm:spPr/>
    </dgm:pt>
    <dgm:pt modelId="{93396BAC-8631-4373-B9F1-D246AF77DBAB}" type="pres">
      <dgm:prSet presAssocID="{70EA1A85-35B4-4114-A22E-49F3189E5AFD}" presName="parentTextBox" presStyleLbl="node1" presStyleIdx="0" presStyleCnt="3"/>
      <dgm:spPr/>
      <dgm:t>
        <a:bodyPr/>
        <a:lstStyle/>
        <a:p>
          <a:endParaRPr lang="ru-RU"/>
        </a:p>
      </dgm:t>
    </dgm:pt>
    <dgm:pt modelId="{6AC58B48-1C2A-4F9E-B0BF-B2D6A41B227C}" type="pres">
      <dgm:prSet presAssocID="{70EA1A85-35B4-4114-A22E-49F3189E5AFD}" presName="entireBox" presStyleLbl="node1" presStyleIdx="0" presStyleCnt="3"/>
      <dgm:spPr/>
      <dgm:t>
        <a:bodyPr/>
        <a:lstStyle/>
        <a:p>
          <a:endParaRPr lang="ru-RU"/>
        </a:p>
      </dgm:t>
    </dgm:pt>
    <dgm:pt modelId="{4C907F2E-C085-45B3-A68C-10D64F3FE996}" type="pres">
      <dgm:prSet presAssocID="{70EA1A85-35B4-4114-A22E-49F3189E5AFD}" presName="descendantBox" presStyleCnt="0"/>
      <dgm:spPr/>
    </dgm:pt>
    <dgm:pt modelId="{63CB64EA-8EAF-4B6C-AF9C-AEBFDDAC483F}" type="pres">
      <dgm:prSet presAssocID="{C6449D77-C17A-4DD3-A0EB-EE99221D629A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6DCA1-908F-4C13-B4A7-B486C4C7E0A4}" type="pres">
      <dgm:prSet presAssocID="{D78E7F64-2EEC-46DE-AF73-FD9F308A0350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1391C-C4C5-4079-8616-E08FD55FE7DC}" type="pres">
      <dgm:prSet presAssocID="{D767FB41-D8F5-48EB-AF98-E7A7DFC07F6B}" presName="sp" presStyleCnt="0"/>
      <dgm:spPr/>
    </dgm:pt>
    <dgm:pt modelId="{98639712-D423-4774-B745-4D5F040FD2A7}" type="pres">
      <dgm:prSet presAssocID="{087781B8-D42B-44BA-A591-D95C1F368414}" presName="arrowAndChildren" presStyleCnt="0"/>
      <dgm:spPr/>
    </dgm:pt>
    <dgm:pt modelId="{2CDBCBE2-91D4-4C38-8E9C-2AE46A482E93}" type="pres">
      <dgm:prSet presAssocID="{087781B8-D42B-44BA-A591-D95C1F368414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A074F09-0CC3-4025-9E9B-7675E34BECD2}" type="pres">
      <dgm:prSet presAssocID="{087781B8-D42B-44BA-A591-D95C1F368414}" presName="arrow" presStyleLbl="node1" presStyleIdx="1" presStyleCnt="3"/>
      <dgm:spPr/>
      <dgm:t>
        <a:bodyPr/>
        <a:lstStyle/>
        <a:p>
          <a:endParaRPr lang="ru-RU"/>
        </a:p>
      </dgm:t>
    </dgm:pt>
    <dgm:pt modelId="{7BBE1FFA-9AAC-43A7-8B30-316CBAB1DD6D}" type="pres">
      <dgm:prSet presAssocID="{087781B8-D42B-44BA-A591-D95C1F368414}" presName="descendantArrow" presStyleCnt="0"/>
      <dgm:spPr/>
    </dgm:pt>
    <dgm:pt modelId="{26E563F5-6BCE-4986-8908-F0A016B2C069}" type="pres">
      <dgm:prSet presAssocID="{FA1133C9-AAC1-4977-A32B-DBAF9572DA17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86D23-6E02-454B-B9A2-A3DF506CDC9F}" type="pres">
      <dgm:prSet presAssocID="{B9EAB3C3-3684-4FBB-B5B7-43E7E35386F0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4AEE0-8835-45F9-A45A-2F74C2F2ED4C}" type="pres">
      <dgm:prSet presAssocID="{F647B6DF-3488-4817-8C2D-2E5B14256FBB}" presName="sp" presStyleCnt="0"/>
      <dgm:spPr/>
    </dgm:pt>
    <dgm:pt modelId="{EBF9EE68-F774-44E1-A3A3-F8E7A77A358E}" type="pres">
      <dgm:prSet presAssocID="{EF01FB8B-25C1-40C7-962C-F4FE360BBDCB}" presName="arrowAndChildren" presStyleCnt="0"/>
      <dgm:spPr/>
    </dgm:pt>
    <dgm:pt modelId="{818702C3-7B33-454C-AECF-0C99CF8F7F8D}" type="pres">
      <dgm:prSet presAssocID="{EF01FB8B-25C1-40C7-962C-F4FE360BBDC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6974F47C-0AE9-47A6-BA65-56D17C07517D}" type="pres">
      <dgm:prSet presAssocID="{EF01FB8B-25C1-40C7-962C-F4FE360BBDCB}" presName="arrow" presStyleLbl="node1" presStyleIdx="2" presStyleCnt="3"/>
      <dgm:spPr/>
      <dgm:t>
        <a:bodyPr/>
        <a:lstStyle/>
        <a:p>
          <a:endParaRPr lang="ru-RU"/>
        </a:p>
      </dgm:t>
    </dgm:pt>
    <dgm:pt modelId="{C2579DDC-34E8-45E9-92C9-5784D0B524B2}" type="pres">
      <dgm:prSet presAssocID="{EF01FB8B-25C1-40C7-962C-F4FE360BBDCB}" presName="descendantArrow" presStyleCnt="0"/>
      <dgm:spPr/>
    </dgm:pt>
    <dgm:pt modelId="{736F6EC3-0F81-4D69-8E59-B263B32506FC}" type="pres">
      <dgm:prSet presAssocID="{AA6C51D1-184A-4DB9-834F-151897F36817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12F9E-AB8C-4CD9-A76B-C6A0F40E845C}" type="pres">
      <dgm:prSet presAssocID="{F301266E-85A8-4913-89DA-2E7E82D3E7B5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945513-639C-4D49-AA61-B418E84B0907}" type="presOf" srcId="{C6449D77-C17A-4DD3-A0EB-EE99221D629A}" destId="{63CB64EA-8EAF-4B6C-AF9C-AEBFDDAC483F}" srcOrd="0" destOrd="0" presId="urn:microsoft.com/office/officeart/2005/8/layout/process4"/>
    <dgm:cxn modelId="{B3BA01AF-66FC-4BFD-8D51-B86D171E9DD2}" srcId="{087781B8-D42B-44BA-A591-D95C1F368414}" destId="{FA1133C9-AAC1-4977-A32B-DBAF9572DA17}" srcOrd="0" destOrd="0" parTransId="{2569789D-DD54-4FA1-A917-29152D2E0BBA}" sibTransId="{3AC8F574-FC74-4DDE-B6DA-B414CBD77EC9}"/>
    <dgm:cxn modelId="{ED55CA45-4843-4867-BC3B-BDC80FE6CC68}" type="presOf" srcId="{AA6C51D1-184A-4DB9-834F-151897F36817}" destId="{736F6EC3-0F81-4D69-8E59-B263B32506FC}" srcOrd="0" destOrd="0" presId="urn:microsoft.com/office/officeart/2005/8/layout/process4"/>
    <dgm:cxn modelId="{7BA71363-840A-4B29-9B4A-4623324F76CF}" type="presOf" srcId="{D78E7F64-2EEC-46DE-AF73-FD9F308A0350}" destId="{5816DCA1-908F-4C13-B4A7-B486C4C7E0A4}" srcOrd="0" destOrd="0" presId="urn:microsoft.com/office/officeart/2005/8/layout/process4"/>
    <dgm:cxn modelId="{D44ECA76-73E7-476A-A239-B427884A8483}" type="presOf" srcId="{70EA1A85-35B4-4114-A22E-49F3189E5AFD}" destId="{6AC58B48-1C2A-4F9E-B0BF-B2D6A41B227C}" srcOrd="1" destOrd="0" presId="urn:microsoft.com/office/officeart/2005/8/layout/process4"/>
    <dgm:cxn modelId="{4383186E-884E-4798-B06C-A44D92202EBC}" type="presOf" srcId="{F301266E-85A8-4913-89DA-2E7E82D3E7B5}" destId="{4F512F9E-AB8C-4CD9-A76B-C6A0F40E845C}" srcOrd="0" destOrd="0" presId="urn:microsoft.com/office/officeart/2005/8/layout/process4"/>
    <dgm:cxn modelId="{265BF433-48EB-46D3-ABA3-8D94A44DB29A}" type="presOf" srcId="{087781B8-D42B-44BA-A591-D95C1F368414}" destId="{2CDBCBE2-91D4-4C38-8E9C-2AE46A482E93}" srcOrd="0" destOrd="0" presId="urn:microsoft.com/office/officeart/2005/8/layout/process4"/>
    <dgm:cxn modelId="{70AEFDF9-F21C-4B79-AB43-BDFC4E323E14}" srcId="{70EA1A85-35B4-4114-A22E-49F3189E5AFD}" destId="{D78E7F64-2EEC-46DE-AF73-FD9F308A0350}" srcOrd="1" destOrd="0" parTransId="{6FF47F10-37D7-45F0-8090-20FF3B600594}" sibTransId="{DA35042F-296B-4B6A-9326-9AF39438E139}"/>
    <dgm:cxn modelId="{CA67C598-E223-4436-BD91-236AAA497579}" type="presOf" srcId="{4770CD91-C448-4663-8B63-7DCD1D18BEFA}" destId="{57111CA5-2ADE-467E-919A-795216F6D955}" srcOrd="0" destOrd="0" presId="urn:microsoft.com/office/officeart/2005/8/layout/process4"/>
    <dgm:cxn modelId="{440C37EC-35BC-4726-AC98-9B933E1AFEB6}" srcId="{4770CD91-C448-4663-8B63-7DCD1D18BEFA}" destId="{087781B8-D42B-44BA-A591-D95C1F368414}" srcOrd="1" destOrd="0" parTransId="{137DBC1C-6D71-4383-8446-972080C2BD4B}" sibTransId="{D767FB41-D8F5-48EB-AF98-E7A7DFC07F6B}"/>
    <dgm:cxn modelId="{4CBCAFE2-2A3D-4757-8C9D-DB44BDC5BDAD}" srcId="{4770CD91-C448-4663-8B63-7DCD1D18BEFA}" destId="{EF01FB8B-25C1-40C7-962C-F4FE360BBDCB}" srcOrd="0" destOrd="0" parTransId="{7A79772F-EA78-46E5-A549-9E089CF2F155}" sibTransId="{F647B6DF-3488-4817-8C2D-2E5B14256FBB}"/>
    <dgm:cxn modelId="{6A4CC4E8-1152-428C-967D-1E8D29A76849}" type="presOf" srcId="{B9EAB3C3-3684-4FBB-B5B7-43E7E35386F0}" destId="{8DB86D23-6E02-454B-B9A2-A3DF506CDC9F}" srcOrd="0" destOrd="0" presId="urn:microsoft.com/office/officeart/2005/8/layout/process4"/>
    <dgm:cxn modelId="{BA108D8F-BCA8-4A1E-8ECC-DCE64932428A}" type="presOf" srcId="{EF01FB8B-25C1-40C7-962C-F4FE360BBDCB}" destId="{6974F47C-0AE9-47A6-BA65-56D17C07517D}" srcOrd="1" destOrd="0" presId="urn:microsoft.com/office/officeart/2005/8/layout/process4"/>
    <dgm:cxn modelId="{3B3960FC-1DF8-4BD4-A77E-BB1CFF44F52B}" srcId="{70EA1A85-35B4-4114-A22E-49F3189E5AFD}" destId="{C6449D77-C17A-4DD3-A0EB-EE99221D629A}" srcOrd="0" destOrd="0" parTransId="{2C7951B0-1BBC-454F-B318-0CEFA05B05C4}" sibTransId="{0EA28E7C-3268-4795-A96E-D267AC0458FB}"/>
    <dgm:cxn modelId="{C2AF5164-2851-4F10-B79E-33AA4791952A}" type="presOf" srcId="{70EA1A85-35B4-4114-A22E-49F3189E5AFD}" destId="{93396BAC-8631-4373-B9F1-D246AF77DBAB}" srcOrd="0" destOrd="0" presId="urn:microsoft.com/office/officeart/2005/8/layout/process4"/>
    <dgm:cxn modelId="{D8F16182-3535-4CDA-906E-060A15180FB8}" srcId="{EF01FB8B-25C1-40C7-962C-F4FE360BBDCB}" destId="{AA6C51D1-184A-4DB9-834F-151897F36817}" srcOrd="0" destOrd="0" parTransId="{9DCCE1C3-187F-40A7-A61D-6C1AD07F5375}" sibTransId="{ED8F0662-8634-4C4A-A311-9BE4A4301DEC}"/>
    <dgm:cxn modelId="{0AB52037-D00B-425A-8EA3-7494C80D2C4C}" type="presOf" srcId="{087781B8-D42B-44BA-A591-D95C1F368414}" destId="{EA074F09-0CC3-4025-9E9B-7675E34BECD2}" srcOrd="1" destOrd="0" presId="urn:microsoft.com/office/officeart/2005/8/layout/process4"/>
    <dgm:cxn modelId="{C99AEACC-3D06-4B01-9A04-A633E3C0DEF8}" srcId="{087781B8-D42B-44BA-A591-D95C1F368414}" destId="{B9EAB3C3-3684-4FBB-B5B7-43E7E35386F0}" srcOrd="1" destOrd="0" parTransId="{D02593BC-05CF-4D1C-8099-43A6DFA105A6}" sibTransId="{47F9DEF8-C319-49F0-A16E-B32D889C4951}"/>
    <dgm:cxn modelId="{75C70FCD-8826-4177-90A4-4BBA2E5D6771}" srcId="{EF01FB8B-25C1-40C7-962C-F4FE360BBDCB}" destId="{F301266E-85A8-4913-89DA-2E7E82D3E7B5}" srcOrd="1" destOrd="0" parTransId="{B0162F13-BC1B-4DAB-BF05-789005AA0662}" sibTransId="{F180F774-4BC8-4071-A57F-7F355CB8C1A5}"/>
    <dgm:cxn modelId="{A12DF65C-A182-4390-9353-60DBAB834207}" type="presOf" srcId="{FA1133C9-AAC1-4977-A32B-DBAF9572DA17}" destId="{26E563F5-6BCE-4986-8908-F0A016B2C069}" srcOrd="0" destOrd="0" presId="urn:microsoft.com/office/officeart/2005/8/layout/process4"/>
    <dgm:cxn modelId="{B5D2C205-A5C4-4C12-95D2-ECB96B72BAD1}" type="presOf" srcId="{EF01FB8B-25C1-40C7-962C-F4FE360BBDCB}" destId="{818702C3-7B33-454C-AECF-0C99CF8F7F8D}" srcOrd="0" destOrd="0" presId="urn:microsoft.com/office/officeart/2005/8/layout/process4"/>
    <dgm:cxn modelId="{62FF66B6-1E16-4925-8375-A40C929BDF64}" srcId="{4770CD91-C448-4663-8B63-7DCD1D18BEFA}" destId="{70EA1A85-35B4-4114-A22E-49F3189E5AFD}" srcOrd="2" destOrd="0" parTransId="{F7720A40-F224-4143-B36E-0794A4D4CE24}" sibTransId="{4392064C-41EE-4276-B580-41D62841DB2C}"/>
    <dgm:cxn modelId="{D05BC444-B5EC-4BEE-8B79-59E7228FB213}" type="presParOf" srcId="{57111CA5-2ADE-467E-919A-795216F6D955}" destId="{FB100F52-F001-4EC5-B919-4FFEECA6AF8A}" srcOrd="0" destOrd="0" presId="urn:microsoft.com/office/officeart/2005/8/layout/process4"/>
    <dgm:cxn modelId="{C07588BD-8914-4FA2-AAAF-FDA7C3A0DD90}" type="presParOf" srcId="{FB100F52-F001-4EC5-B919-4FFEECA6AF8A}" destId="{93396BAC-8631-4373-B9F1-D246AF77DBAB}" srcOrd="0" destOrd="0" presId="urn:microsoft.com/office/officeart/2005/8/layout/process4"/>
    <dgm:cxn modelId="{76974554-EE99-4018-BBED-D5FB59E38397}" type="presParOf" srcId="{FB100F52-F001-4EC5-B919-4FFEECA6AF8A}" destId="{6AC58B48-1C2A-4F9E-B0BF-B2D6A41B227C}" srcOrd="1" destOrd="0" presId="urn:microsoft.com/office/officeart/2005/8/layout/process4"/>
    <dgm:cxn modelId="{21A2581A-DB13-466F-BA90-D8FA16B3B1A2}" type="presParOf" srcId="{FB100F52-F001-4EC5-B919-4FFEECA6AF8A}" destId="{4C907F2E-C085-45B3-A68C-10D64F3FE996}" srcOrd="2" destOrd="0" presId="urn:microsoft.com/office/officeart/2005/8/layout/process4"/>
    <dgm:cxn modelId="{7985CF6E-C9E1-4CC3-B33D-7BC9BB267E92}" type="presParOf" srcId="{4C907F2E-C085-45B3-A68C-10D64F3FE996}" destId="{63CB64EA-8EAF-4B6C-AF9C-AEBFDDAC483F}" srcOrd="0" destOrd="0" presId="urn:microsoft.com/office/officeart/2005/8/layout/process4"/>
    <dgm:cxn modelId="{B107F128-CFED-44EE-BB06-0D5A0794C865}" type="presParOf" srcId="{4C907F2E-C085-45B3-A68C-10D64F3FE996}" destId="{5816DCA1-908F-4C13-B4A7-B486C4C7E0A4}" srcOrd="1" destOrd="0" presId="urn:microsoft.com/office/officeart/2005/8/layout/process4"/>
    <dgm:cxn modelId="{B09C2F37-EC4A-413D-A9A3-900841694163}" type="presParOf" srcId="{57111CA5-2ADE-467E-919A-795216F6D955}" destId="{E6D1391C-C4C5-4079-8616-E08FD55FE7DC}" srcOrd="1" destOrd="0" presId="urn:microsoft.com/office/officeart/2005/8/layout/process4"/>
    <dgm:cxn modelId="{B24E8329-4717-4DED-BF37-3B4A7CC5326E}" type="presParOf" srcId="{57111CA5-2ADE-467E-919A-795216F6D955}" destId="{98639712-D423-4774-B745-4D5F040FD2A7}" srcOrd="2" destOrd="0" presId="urn:microsoft.com/office/officeart/2005/8/layout/process4"/>
    <dgm:cxn modelId="{53B2304D-EDF6-4641-B312-CCEB58670786}" type="presParOf" srcId="{98639712-D423-4774-B745-4D5F040FD2A7}" destId="{2CDBCBE2-91D4-4C38-8E9C-2AE46A482E93}" srcOrd="0" destOrd="0" presId="urn:microsoft.com/office/officeart/2005/8/layout/process4"/>
    <dgm:cxn modelId="{1BC2A7BF-7A5C-4599-821F-8A5911FF00EF}" type="presParOf" srcId="{98639712-D423-4774-B745-4D5F040FD2A7}" destId="{EA074F09-0CC3-4025-9E9B-7675E34BECD2}" srcOrd="1" destOrd="0" presId="urn:microsoft.com/office/officeart/2005/8/layout/process4"/>
    <dgm:cxn modelId="{135287C0-088D-491E-9023-50DB195F4029}" type="presParOf" srcId="{98639712-D423-4774-B745-4D5F040FD2A7}" destId="{7BBE1FFA-9AAC-43A7-8B30-316CBAB1DD6D}" srcOrd="2" destOrd="0" presId="urn:microsoft.com/office/officeart/2005/8/layout/process4"/>
    <dgm:cxn modelId="{3720EB86-EA7C-4732-B434-009D22CA4D42}" type="presParOf" srcId="{7BBE1FFA-9AAC-43A7-8B30-316CBAB1DD6D}" destId="{26E563F5-6BCE-4986-8908-F0A016B2C069}" srcOrd="0" destOrd="0" presId="urn:microsoft.com/office/officeart/2005/8/layout/process4"/>
    <dgm:cxn modelId="{1678A1C1-0D34-4203-82FF-F6561F24A166}" type="presParOf" srcId="{7BBE1FFA-9AAC-43A7-8B30-316CBAB1DD6D}" destId="{8DB86D23-6E02-454B-B9A2-A3DF506CDC9F}" srcOrd="1" destOrd="0" presId="urn:microsoft.com/office/officeart/2005/8/layout/process4"/>
    <dgm:cxn modelId="{5A987A68-91AB-4D91-8B80-C83CAB11E78F}" type="presParOf" srcId="{57111CA5-2ADE-467E-919A-795216F6D955}" destId="{0EF4AEE0-8835-45F9-A45A-2F74C2F2ED4C}" srcOrd="3" destOrd="0" presId="urn:microsoft.com/office/officeart/2005/8/layout/process4"/>
    <dgm:cxn modelId="{E44C3B48-2982-4A3A-A9FF-CE96E62C697C}" type="presParOf" srcId="{57111CA5-2ADE-467E-919A-795216F6D955}" destId="{EBF9EE68-F774-44E1-A3A3-F8E7A77A358E}" srcOrd="4" destOrd="0" presId="urn:microsoft.com/office/officeart/2005/8/layout/process4"/>
    <dgm:cxn modelId="{B1F70165-225F-42D6-BB1D-FD709DF43635}" type="presParOf" srcId="{EBF9EE68-F774-44E1-A3A3-F8E7A77A358E}" destId="{818702C3-7B33-454C-AECF-0C99CF8F7F8D}" srcOrd="0" destOrd="0" presId="urn:microsoft.com/office/officeart/2005/8/layout/process4"/>
    <dgm:cxn modelId="{3CB20CB9-654C-48D4-B429-CBC8105EED19}" type="presParOf" srcId="{EBF9EE68-F774-44E1-A3A3-F8E7A77A358E}" destId="{6974F47C-0AE9-47A6-BA65-56D17C07517D}" srcOrd="1" destOrd="0" presId="urn:microsoft.com/office/officeart/2005/8/layout/process4"/>
    <dgm:cxn modelId="{F3D4EA08-71B6-472D-99A3-CC4F50261FDC}" type="presParOf" srcId="{EBF9EE68-F774-44E1-A3A3-F8E7A77A358E}" destId="{C2579DDC-34E8-45E9-92C9-5784D0B524B2}" srcOrd="2" destOrd="0" presId="urn:microsoft.com/office/officeart/2005/8/layout/process4"/>
    <dgm:cxn modelId="{8BEB96B1-D4A9-44FA-9489-622A17784A20}" type="presParOf" srcId="{C2579DDC-34E8-45E9-92C9-5784D0B524B2}" destId="{736F6EC3-0F81-4D69-8E59-B263B32506FC}" srcOrd="0" destOrd="0" presId="urn:microsoft.com/office/officeart/2005/8/layout/process4"/>
    <dgm:cxn modelId="{7C5B23CC-CE5F-4320-BE73-E3D6A23255AB}" type="presParOf" srcId="{C2579DDC-34E8-45E9-92C9-5784D0B524B2}" destId="{4F512F9E-AB8C-4CD9-A76B-C6A0F40E845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899D4-2E7E-4F75-8114-DC3A550F14C0}" type="doc">
      <dgm:prSet loTypeId="urn:microsoft.com/office/officeart/2005/8/layout/pyramid2" loCatId="list" qsTypeId="urn:microsoft.com/office/officeart/2005/8/quickstyle/simple1" qsCatId="simple" csTypeId="urn:microsoft.com/office/officeart/2005/8/colors/accent0_1" csCatId="mainScheme" phldr="1"/>
      <dgm:spPr/>
    </dgm:pt>
    <dgm:pt modelId="{902C0EFA-53E9-4723-A543-76E4BF4D0833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D93DA265-44FF-429B-9BA9-614FF3B7DF54}" type="parTrans" cxnId="{CA9A4B16-4D78-4C57-83F9-4CDBAD17B6C1}">
      <dgm:prSet/>
      <dgm:spPr/>
      <dgm:t>
        <a:bodyPr/>
        <a:lstStyle/>
        <a:p>
          <a:endParaRPr lang="ru-RU"/>
        </a:p>
      </dgm:t>
    </dgm:pt>
    <dgm:pt modelId="{7C30F0CC-51A5-42F3-9E81-D4767B7D4BC2}" type="sibTrans" cxnId="{CA9A4B16-4D78-4C57-83F9-4CDBAD17B6C1}">
      <dgm:prSet/>
      <dgm:spPr/>
      <dgm:t>
        <a:bodyPr/>
        <a:lstStyle/>
        <a:p>
          <a:endParaRPr lang="ru-RU"/>
        </a:p>
      </dgm:t>
    </dgm:pt>
    <dgm:pt modelId="{A89F176E-B902-46D9-93FB-D1A6E85D81B7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F3D6592D-9BE0-42A3-9D50-1A32ECE3F739}" type="parTrans" cxnId="{62705F83-7A6E-4099-BF55-4242CCEB3B7F}">
      <dgm:prSet/>
      <dgm:spPr/>
      <dgm:t>
        <a:bodyPr/>
        <a:lstStyle/>
        <a:p>
          <a:endParaRPr lang="ru-RU"/>
        </a:p>
      </dgm:t>
    </dgm:pt>
    <dgm:pt modelId="{DB9A667D-24C6-489C-A7BF-768070217403}" type="sibTrans" cxnId="{62705F83-7A6E-4099-BF55-4242CCEB3B7F}">
      <dgm:prSet/>
      <dgm:spPr/>
      <dgm:t>
        <a:bodyPr/>
        <a:lstStyle/>
        <a:p>
          <a:endParaRPr lang="ru-RU"/>
        </a:p>
      </dgm:t>
    </dgm:pt>
    <dgm:pt modelId="{2D451DD4-7343-4BC0-B086-7DE4FC08F300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8C7D74F5-011F-4BCF-85E2-B75121FE00CB}" type="parTrans" cxnId="{F5D8BB21-D028-4254-85AB-F384BCF82A9D}">
      <dgm:prSet/>
      <dgm:spPr/>
      <dgm:t>
        <a:bodyPr/>
        <a:lstStyle/>
        <a:p>
          <a:endParaRPr lang="ru-RU"/>
        </a:p>
      </dgm:t>
    </dgm:pt>
    <dgm:pt modelId="{AABA8994-016F-4503-9BB8-8FA5221C1F9F}" type="sibTrans" cxnId="{F5D8BB21-D028-4254-85AB-F384BCF82A9D}">
      <dgm:prSet/>
      <dgm:spPr/>
      <dgm:t>
        <a:bodyPr/>
        <a:lstStyle/>
        <a:p>
          <a:endParaRPr lang="ru-RU"/>
        </a:p>
      </dgm:t>
    </dgm:pt>
    <dgm:pt modelId="{77896314-AE43-42FF-B8CA-E2F5F8C12053}" type="pres">
      <dgm:prSet presAssocID="{0CB899D4-2E7E-4F75-8114-DC3A550F14C0}" presName="compositeShape" presStyleCnt="0">
        <dgm:presLayoutVars>
          <dgm:dir/>
          <dgm:resizeHandles/>
        </dgm:presLayoutVars>
      </dgm:prSet>
      <dgm:spPr/>
    </dgm:pt>
    <dgm:pt modelId="{67017F73-A8B3-47CD-884B-D154FF00E2E1}" type="pres">
      <dgm:prSet presAssocID="{0CB899D4-2E7E-4F75-8114-DC3A550F14C0}" presName="pyramid" presStyleLbl="node1" presStyleIdx="0" presStyleCnt="1"/>
      <dgm:spPr/>
    </dgm:pt>
    <dgm:pt modelId="{06CD4C52-D077-4E7C-9828-85F5CB089191}" type="pres">
      <dgm:prSet presAssocID="{0CB899D4-2E7E-4F75-8114-DC3A550F14C0}" presName="theList" presStyleCnt="0"/>
      <dgm:spPr/>
    </dgm:pt>
    <dgm:pt modelId="{A00D4E39-471A-4D5A-97A1-A8E2F9212749}" type="pres">
      <dgm:prSet presAssocID="{902C0EFA-53E9-4723-A543-76E4BF4D083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0B294-B5D2-44B0-A6B1-633137387CF1}" type="pres">
      <dgm:prSet presAssocID="{902C0EFA-53E9-4723-A543-76E4BF4D0833}" presName="aSpace" presStyleCnt="0"/>
      <dgm:spPr/>
    </dgm:pt>
    <dgm:pt modelId="{715E440B-F211-406D-9126-CC46D57322B7}" type="pres">
      <dgm:prSet presAssocID="{A89F176E-B902-46D9-93FB-D1A6E85D81B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14AF3-A333-4F95-934C-D8EB13C232B6}" type="pres">
      <dgm:prSet presAssocID="{A89F176E-B902-46D9-93FB-D1A6E85D81B7}" presName="aSpace" presStyleCnt="0"/>
      <dgm:spPr/>
    </dgm:pt>
    <dgm:pt modelId="{B0E62BAB-B1E3-4878-B9AB-509F0A38B6FA}" type="pres">
      <dgm:prSet presAssocID="{2D451DD4-7343-4BC0-B086-7DE4FC08F30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ABD73-569A-4AD2-8397-6079F0201B91}" type="pres">
      <dgm:prSet presAssocID="{2D451DD4-7343-4BC0-B086-7DE4FC08F300}" presName="aSpace" presStyleCnt="0"/>
      <dgm:spPr/>
    </dgm:pt>
  </dgm:ptLst>
  <dgm:cxnLst>
    <dgm:cxn modelId="{F5D8BB21-D028-4254-85AB-F384BCF82A9D}" srcId="{0CB899D4-2E7E-4F75-8114-DC3A550F14C0}" destId="{2D451DD4-7343-4BC0-B086-7DE4FC08F300}" srcOrd="2" destOrd="0" parTransId="{8C7D74F5-011F-4BCF-85E2-B75121FE00CB}" sibTransId="{AABA8994-016F-4503-9BB8-8FA5221C1F9F}"/>
    <dgm:cxn modelId="{431C545F-AE8A-40F5-9FE4-0229798DB41D}" type="presOf" srcId="{2D451DD4-7343-4BC0-B086-7DE4FC08F300}" destId="{B0E62BAB-B1E3-4878-B9AB-509F0A38B6FA}" srcOrd="0" destOrd="0" presId="urn:microsoft.com/office/officeart/2005/8/layout/pyramid2"/>
    <dgm:cxn modelId="{62705F83-7A6E-4099-BF55-4242CCEB3B7F}" srcId="{0CB899D4-2E7E-4F75-8114-DC3A550F14C0}" destId="{A89F176E-B902-46D9-93FB-D1A6E85D81B7}" srcOrd="1" destOrd="0" parTransId="{F3D6592D-9BE0-42A3-9D50-1A32ECE3F739}" sibTransId="{DB9A667D-24C6-489C-A7BF-768070217403}"/>
    <dgm:cxn modelId="{0970C445-4095-4A54-A67E-3E40823496D9}" type="presOf" srcId="{0CB899D4-2E7E-4F75-8114-DC3A550F14C0}" destId="{77896314-AE43-42FF-B8CA-E2F5F8C12053}" srcOrd="0" destOrd="0" presId="urn:microsoft.com/office/officeart/2005/8/layout/pyramid2"/>
    <dgm:cxn modelId="{3CC30CB3-CB7B-4E02-9BEF-206418F23B53}" type="presOf" srcId="{A89F176E-B902-46D9-93FB-D1A6E85D81B7}" destId="{715E440B-F211-406D-9126-CC46D57322B7}" srcOrd="0" destOrd="0" presId="urn:microsoft.com/office/officeart/2005/8/layout/pyramid2"/>
    <dgm:cxn modelId="{434461C0-1F47-45A2-AF59-7F99E379855F}" type="presOf" srcId="{902C0EFA-53E9-4723-A543-76E4BF4D0833}" destId="{A00D4E39-471A-4D5A-97A1-A8E2F9212749}" srcOrd="0" destOrd="0" presId="urn:microsoft.com/office/officeart/2005/8/layout/pyramid2"/>
    <dgm:cxn modelId="{CA9A4B16-4D78-4C57-83F9-4CDBAD17B6C1}" srcId="{0CB899D4-2E7E-4F75-8114-DC3A550F14C0}" destId="{902C0EFA-53E9-4723-A543-76E4BF4D0833}" srcOrd="0" destOrd="0" parTransId="{D93DA265-44FF-429B-9BA9-614FF3B7DF54}" sibTransId="{7C30F0CC-51A5-42F3-9E81-D4767B7D4BC2}"/>
    <dgm:cxn modelId="{4B0461A4-AFFC-4960-A31E-39E83ADE1E83}" type="presParOf" srcId="{77896314-AE43-42FF-B8CA-E2F5F8C12053}" destId="{67017F73-A8B3-47CD-884B-D154FF00E2E1}" srcOrd="0" destOrd="0" presId="urn:microsoft.com/office/officeart/2005/8/layout/pyramid2"/>
    <dgm:cxn modelId="{9927D7C9-D091-4FF7-A9C0-DA8E2AC172AD}" type="presParOf" srcId="{77896314-AE43-42FF-B8CA-E2F5F8C12053}" destId="{06CD4C52-D077-4E7C-9828-85F5CB089191}" srcOrd="1" destOrd="0" presId="urn:microsoft.com/office/officeart/2005/8/layout/pyramid2"/>
    <dgm:cxn modelId="{C944ABA3-B1C8-4225-9FEB-E72B690B2FDE}" type="presParOf" srcId="{06CD4C52-D077-4E7C-9828-85F5CB089191}" destId="{A00D4E39-471A-4D5A-97A1-A8E2F9212749}" srcOrd="0" destOrd="0" presId="urn:microsoft.com/office/officeart/2005/8/layout/pyramid2"/>
    <dgm:cxn modelId="{AAE1AEA1-23B4-46E1-9D3C-BCC0F290295B}" type="presParOf" srcId="{06CD4C52-D077-4E7C-9828-85F5CB089191}" destId="{AFD0B294-B5D2-44B0-A6B1-633137387CF1}" srcOrd="1" destOrd="0" presId="urn:microsoft.com/office/officeart/2005/8/layout/pyramid2"/>
    <dgm:cxn modelId="{EAABF2D5-9C48-4B31-8CAC-A7205AFB8838}" type="presParOf" srcId="{06CD4C52-D077-4E7C-9828-85F5CB089191}" destId="{715E440B-F211-406D-9126-CC46D57322B7}" srcOrd="2" destOrd="0" presId="urn:microsoft.com/office/officeart/2005/8/layout/pyramid2"/>
    <dgm:cxn modelId="{0DABB359-09C5-4CD1-BB91-58B88CF4DFB3}" type="presParOf" srcId="{06CD4C52-D077-4E7C-9828-85F5CB089191}" destId="{C3914AF3-A333-4F95-934C-D8EB13C232B6}" srcOrd="3" destOrd="0" presId="urn:microsoft.com/office/officeart/2005/8/layout/pyramid2"/>
    <dgm:cxn modelId="{8D4AF4DD-9F6F-4A18-9B98-E4680B8B0975}" type="presParOf" srcId="{06CD4C52-D077-4E7C-9828-85F5CB089191}" destId="{B0E62BAB-B1E3-4878-B9AB-509F0A38B6FA}" srcOrd="4" destOrd="0" presId="urn:microsoft.com/office/officeart/2005/8/layout/pyramid2"/>
    <dgm:cxn modelId="{15182638-3E47-4C44-8913-1A63E184BF79}" type="presParOf" srcId="{06CD4C52-D077-4E7C-9828-85F5CB089191}" destId="{2F3ABD73-569A-4AD2-8397-6079F0201B9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B899D4-2E7E-4F75-8114-DC3A550F14C0}" type="doc">
      <dgm:prSet loTypeId="urn:microsoft.com/office/officeart/2005/8/layout/pyramid2" loCatId="list" qsTypeId="urn:microsoft.com/office/officeart/2005/8/quickstyle/simple1" qsCatId="simple" csTypeId="urn:microsoft.com/office/officeart/2005/8/colors/accent0_1" csCatId="mainScheme" phldr="1"/>
      <dgm:spPr/>
    </dgm:pt>
    <dgm:pt modelId="{902C0EFA-53E9-4723-A543-76E4BF4D0833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лендлорд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3DA265-44FF-429B-9BA9-614FF3B7DF54}" type="parTrans" cxnId="{CA9A4B16-4D78-4C57-83F9-4CDBAD17B6C1}">
      <dgm:prSet/>
      <dgm:spPr/>
      <dgm:t>
        <a:bodyPr/>
        <a:lstStyle/>
        <a:p>
          <a:endParaRPr lang="ru-RU"/>
        </a:p>
      </dgm:t>
    </dgm:pt>
    <dgm:pt modelId="{7C30F0CC-51A5-42F3-9E81-D4767B7D4BC2}" type="sibTrans" cxnId="{CA9A4B16-4D78-4C57-83F9-4CDBAD17B6C1}">
      <dgm:prSet/>
      <dgm:spPr/>
      <dgm:t>
        <a:bodyPr/>
        <a:lstStyle/>
        <a:p>
          <a:endParaRPr lang="ru-RU"/>
        </a:p>
      </dgm:t>
    </dgm:pt>
    <dgm:pt modelId="{A89F176E-B902-46D9-93FB-D1A6E85D81B7}">
      <dgm:prSet phldrT="[Текст]" custT="1"/>
      <dgm:spPr/>
      <dgm:t>
        <a:bodyPr/>
        <a:lstStyle/>
        <a:p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арендатор-</a:t>
          </a:r>
        </a:p>
        <a:p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фермер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6592D-9BE0-42A3-9D50-1A32ECE3F739}" type="parTrans" cxnId="{62705F83-7A6E-4099-BF55-4242CCEB3B7F}">
      <dgm:prSet/>
      <dgm:spPr/>
      <dgm:t>
        <a:bodyPr/>
        <a:lstStyle/>
        <a:p>
          <a:endParaRPr lang="ru-RU"/>
        </a:p>
      </dgm:t>
    </dgm:pt>
    <dgm:pt modelId="{DB9A667D-24C6-489C-A7BF-768070217403}" type="sibTrans" cxnId="{62705F83-7A6E-4099-BF55-4242CCEB3B7F}">
      <dgm:prSet/>
      <dgm:spPr/>
      <dgm:t>
        <a:bodyPr/>
        <a:lstStyle/>
        <a:p>
          <a:endParaRPr lang="ru-RU"/>
        </a:p>
      </dgm:t>
    </dgm:pt>
    <dgm:pt modelId="{2D451DD4-7343-4BC0-B086-7DE4FC08F300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батрак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D74F5-011F-4BCF-85E2-B75121FE00CB}" type="parTrans" cxnId="{F5D8BB21-D028-4254-85AB-F384BCF82A9D}">
      <dgm:prSet/>
      <dgm:spPr/>
      <dgm:t>
        <a:bodyPr/>
        <a:lstStyle/>
        <a:p>
          <a:endParaRPr lang="ru-RU"/>
        </a:p>
      </dgm:t>
    </dgm:pt>
    <dgm:pt modelId="{AABA8994-016F-4503-9BB8-8FA5221C1F9F}" type="sibTrans" cxnId="{F5D8BB21-D028-4254-85AB-F384BCF82A9D}">
      <dgm:prSet/>
      <dgm:spPr/>
      <dgm:t>
        <a:bodyPr/>
        <a:lstStyle/>
        <a:p>
          <a:endParaRPr lang="ru-RU"/>
        </a:p>
      </dgm:t>
    </dgm:pt>
    <dgm:pt modelId="{77896314-AE43-42FF-B8CA-E2F5F8C12053}" type="pres">
      <dgm:prSet presAssocID="{0CB899D4-2E7E-4F75-8114-DC3A550F14C0}" presName="compositeShape" presStyleCnt="0">
        <dgm:presLayoutVars>
          <dgm:dir/>
          <dgm:resizeHandles/>
        </dgm:presLayoutVars>
      </dgm:prSet>
      <dgm:spPr/>
    </dgm:pt>
    <dgm:pt modelId="{67017F73-A8B3-47CD-884B-D154FF00E2E1}" type="pres">
      <dgm:prSet presAssocID="{0CB899D4-2E7E-4F75-8114-DC3A550F14C0}" presName="pyramid" presStyleLbl="node1" presStyleIdx="0" presStyleCnt="1"/>
      <dgm:spPr/>
    </dgm:pt>
    <dgm:pt modelId="{06CD4C52-D077-4E7C-9828-85F5CB089191}" type="pres">
      <dgm:prSet presAssocID="{0CB899D4-2E7E-4F75-8114-DC3A550F14C0}" presName="theList" presStyleCnt="0"/>
      <dgm:spPr/>
    </dgm:pt>
    <dgm:pt modelId="{A00D4E39-471A-4D5A-97A1-A8E2F9212749}" type="pres">
      <dgm:prSet presAssocID="{902C0EFA-53E9-4723-A543-76E4BF4D083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0B294-B5D2-44B0-A6B1-633137387CF1}" type="pres">
      <dgm:prSet presAssocID="{902C0EFA-53E9-4723-A543-76E4BF4D0833}" presName="aSpace" presStyleCnt="0"/>
      <dgm:spPr/>
    </dgm:pt>
    <dgm:pt modelId="{715E440B-F211-406D-9126-CC46D57322B7}" type="pres">
      <dgm:prSet presAssocID="{A89F176E-B902-46D9-93FB-D1A6E85D81B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14AF3-A333-4F95-934C-D8EB13C232B6}" type="pres">
      <dgm:prSet presAssocID="{A89F176E-B902-46D9-93FB-D1A6E85D81B7}" presName="aSpace" presStyleCnt="0"/>
      <dgm:spPr/>
    </dgm:pt>
    <dgm:pt modelId="{B0E62BAB-B1E3-4878-B9AB-509F0A38B6FA}" type="pres">
      <dgm:prSet presAssocID="{2D451DD4-7343-4BC0-B086-7DE4FC08F30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ABD73-569A-4AD2-8397-6079F0201B91}" type="pres">
      <dgm:prSet presAssocID="{2D451DD4-7343-4BC0-B086-7DE4FC08F300}" presName="aSpace" presStyleCnt="0"/>
      <dgm:spPr/>
    </dgm:pt>
  </dgm:ptLst>
  <dgm:cxnLst>
    <dgm:cxn modelId="{346F75C1-9E28-4461-9CC6-77C5DF60D602}" type="presOf" srcId="{902C0EFA-53E9-4723-A543-76E4BF4D0833}" destId="{A00D4E39-471A-4D5A-97A1-A8E2F9212749}" srcOrd="0" destOrd="0" presId="urn:microsoft.com/office/officeart/2005/8/layout/pyramid2"/>
    <dgm:cxn modelId="{F5D8BB21-D028-4254-85AB-F384BCF82A9D}" srcId="{0CB899D4-2E7E-4F75-8114-DC3A550F14C0}" destId="{2D451DD4-7343-4BC0-B086-7DE4FC08F300}" srcOrd="2" destOrd="0" parTransId="{8C7D74F5-011F-4BCF-85E2-B75121FE00CB}" sibTransId="{AABA8994-016F-4503-9BB8-8FA5221C1F9F}"/>
    <dgm:cxn modelId="{93E3144C-7ECD-4B7B-8A09-DD35F116E1E8}" type="presOf" srcId="{2D451DD4-7343-4BC0-B086-7DE4FC08F300}" destId="{B0E62BAB-B1E3-4878-B9AB-509F0A38B6FA}" srcOrd="0" destOrd="0" presId="urn:microsoft.com/office/officeart/2005/8/layout/pyramid2"/>
    <dgm:cxn modelId="{62705F83-7A6E-4099-BF55-4242CCEB3B7F}" srcId="{0CB899D4-2E7E-4F75-8114-DC3A550F14C0}" destId="{A89F176E-B902-46D9-93FB-D1A6E85D81B7}" srcOrd="1" destOrd="0" parTransId="{F3D6592D-9BE0-42A3-9D50-1A32ECE3F739}" sibTransId="{DB9A667D-24C6-489C-A7BF-768070217403}"/>
    <dgm:cxn modelId="{F39574F9-16CC-42B5-956D-E5E1C0E92629}" type="presOf" srcId="{A89F176E-B902-46D9-93FB-D1A6E85D81B7}" destId="{715E440B-F211-406D-9126-CC46D57322B7}" srcOrd="0" destOrd="0" presId="urn:microsoft.com/office/officeart/2005/8/layout/pyramid2"/>
    <dgm:cxn modelId="{97E097A2-B13A-4D07-AEE7-DAF0EE96599E}" type="presOf" srcId="{0CB899D4-2E7E-4F75-8114-DC3A550F14C0}" destId="{77896314-AE43-42FF-B8CA-E2F5F8C12053}" srcOrd="0" destOrd="0" presId="urn:microsoft.com/office/officeart/2005/8/layout/pyramid2"/>
    <dgm:cxn modelId="{CA9A4B16-4D78-4C57-83F9-4CDBAD17B6C1}" srcId="{0CB899D4-2E7E-4F75-8114-DC3A550F14C0}" destId="{902C0EFA-53E9-4723-A543-76E4BF4D0833}" srcOrd="0" destOrd="0" parTransId="{D93DA265-44FF-429B-9BA9-614FF3B7DF54}" sibTransId="{7C30F0CC-51A5-42F3-9E81-D4767B7D4BC2}"/>
    <dgm:cxn modelId="{50AE9F40-52DE-4D35-A710-471933551E88}" type="presParOf" srcId="{77896314-AE43-42FF-B8CA-E2F5F8C12053}" destId="{67017F73-A8B3-47CD-884B-D154FF00E2E1}" srcOrd="0" destOrd="0" presId="urn:microsoft.com/office/officeart/2005/8/layout/pyramid2"/>
    <dgm:cxn modelId="{4342F2A0-DCF2-4674-BFF9-17F49E74A61D}" type="presParOf" srcId="{77896314-AE43-42FF-B8CA-E2F5F8C12053}" destId="{06CD4C52-D077-4E7C-9828-85F5CB089191}" srcOrd="1" destOrd="0" presId="urn:microsoft.com/office/officeart/2005/8/layout/pyramid2"/>
    <dgm:cxn modelId="{DD6C47D8-6BB2-46B1-ACB0-9500D27AA098}" type="presParOf" srcId="{06CD4C52-D077-4E7C-9828-85F5CB089191}" destId="{A00D4E39-471A-4D5A-97A1-A8E2F9212749}" srcOrd="0" destOrd="0" presId="urn:microsoft.com/office/officeart/2005/8/layout/pyramid2"/>
    <dgm:cxn modelId="{E290FA4C-4803-4AA1-A6C3-804DB1239536}" type="presParOf" srcId="{06CD4C52-D077-4E7C-9828-85F5CB089191}" destId="{AFD0B294-B5D2-44B0-A6B1-633137387CF1}" srcOrd="1" destOrd="0" presId="urn:microsoft.com/office/officeart/2005/8/layout/pyramid2"/>
    <dgm:cxn modelId="{1BCC86C7-2651-4441-9415-1D3D9ECEEB9F}" type="presParOf" srcId="{06CD4C52-D077-4E7C-9828-85F5CB089191}" destId="{715E440B-F211-406D-9126-CC46D57322B7}" srcOrd="2" destOrd="0" presId="urn:microsoft.com/office/officeart/2005/8/layout/pyramid2"/>
    <dgm:cxn modelId="{95CFC229-9421-4027-84D1-150D3998FF4C}" type="presParOf" srcId="{06CD4C52-D077-4E7C-9828-85F5CB089191}" destId="{C3914AF3-A333-4F95-934C-D8EB13C232B6}" srcOrd="3" destOrd="0" presId="urn:microsoft.com/office/officeart/2005/8/layout/pyramid2"/>
    <dgm:cxn modelId="{7E53713F-9250-4972-B3AD-531B62C4DDB2}" type="presParOf" srcId="{06CD4C52-D077-4E7C-9828-85F5CB089191}" destId="{B0E62BAB-B1E3-4878-B9AB-509F0A38B6FA}" srcOrd="4" destOrd="0" presId="urn:microsoft.com/office/officeart/2005/8/layout/pyramid2"/>
    <dgm:cxn modelId="{3E3B6EDD-2818-433C-A703-CA75E14871A9}" type="presParOf" srcId="{06CD4C52-D077-4E7C-9828-85F5CB089191}" destId="{2F3ABD73-569A-4AD2-8397-6079F0201B9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305DB2-269C-4271-B28B-8FCC4E0DA39A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D1A08D7-B01A-4BDB-B726-FD6AA50A1A53}">
      <dgm:prSet phldrT="[Текст]" custT="1"/>
      <dgm:spPr/>
      <dgm:t>
        <a:bodyPr/>
        <a:lstStyle/>
        <a:p>
          <a:pPr algn="ctr"/>
          <a:r>
            <a:rPr lang="ru-RU" sz="3600" b="0" i="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3600" b="0" i="0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B97D4F-91A0-4375-8A8A-417A04EDE4D5}" type="parTrans" cxnId="{43872680-8FD5-477B-A87F-3ADF996BB051}">
      <dgm:prSet/>
      <dgm:spPr/>
      <dgm:t>
        <a:bodyPr/>
        <a:lstStyle/>
        <a:p>
          <a:endParaRPr lang="ru-RU"/>
        </a:p>
      </dgm:t>
    </dgm:pt>
    <dgm:pt modelId="{2E3CDADD-9B65-412C-8725-7D2999F67457}" type="sibTrans" cxnId="{43872680-8FD5-477B-A87F-3ADF996BB051}">
      <dgm:prSet/>
      <dgm:spPr/>
      <dgm:t>
        <a:bodyPr/>
        <a:lstStyle/>
        <a:p>
          <a:endParaRPr lang="ru-RU"/>
        </a:p>
      </dgm:t>
    </dgm:pt>
    <dgm:pt modelId="{8F5FA866-7748-4D72-8600-E832761E4C3F}">
      <dgm:prSet phldrT="[Текст]" custT="1"/>
      <dgm:spPr/>
      <dgm:t>
        <a:bodyPr/>
        <a:lstStyle/>
        <a:p>
          <a:pPr algn="ctr"/>
          <a:r>
            <a:rPr lang="ru-RU" sz="3600" b="1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0383F6-0FCF-4C0D-AEAD-CC115FFF899F}" type="parTrans" cxnId="{E59FCA5B-9C70-47EC-A306-605BC45B57F0}">
      <dgm:prSet/>
      <dgm:spPr/>
      <dgm:t>
        <a:bodyPr/>
        <a:lstStyle/>
        <a:p>
          <a:endParaRPr lang="ru-RU"/>
        </a:p>
      </dgm:t>
    </dgm:pt>
    <dgm:pt modelId="{86EFCF97-46C4-463E-B689-299844B7A839}" type="sibTrans" cxnId="{E59FCA5B-9C70-47EC-A306-605BC45B57F0}">
      <dgm:prSet/>
      <dgm:spPr/>
      <dgm:t>
        <a:bodyPr/>
        <a:lstStyle/>
        <a:p>
          <a:endParaRPr lang="ru-RU"/>
        </a:p>
      </dgm:t>
    </dgm:pt>
    <dgm:pt modelId="{8B253467-8B8E-4215-979A-3120171045F1}">
      <dgm:prSet phldrT="[Текст]" custT="1"/>
      <dgm:spPr/>
      <dgm:t>
        <a:bodyPr/>
        <a:lstStyle/>
        <a:p>
          <a:pPr algn="ctr"/>
          <a:r>
            <a:rPr lang="ru-RU" sz="3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36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7A478-9209-4FA0-A535-48295F87FC22}" type="parTrans" cxnId="{CEE433EE-E580-45AA-801E-93B6E45BC3BF}">
      <dgm:prSet/>
      <dgm:spPr/>
      <dgm:t>
        <a:bodyPr/>
        <a:lstStyle/>
        <a:p>
          <a:endParaRPr lang="ru-RU"/>
        </a:p>
      </dgm:t>
    </dgm:pt>
    <dgm:pt modelId="{DE8991CE-A412-4671-A3CD-FD7437331100}" type="sibTrans" cxnId="{CEE433EE-E580-45AA-801E-93B6E45BC3BF}">
      <dgm:prSet/>
      <dgm:spPr/>
      <dgm:t>
        <a:bodyPr/>
        <a:lstStyle/>
        <a:p>
          <a:endParaRPr lang="ru-RU"/>
        </a:p>
      </dgm:t>
    </dgm:pt>
    <dgm:pt modelId="{6CE01900-7BCF-4F1C-9575-2B672CE8CA38}" type="pres">
      <dgm:prSet presAssocID="{8C305DB2-269C-4271-B28B-8FCC4E0DA3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330D92-D1E8-4102-B46E-E99CF5AC47A6}" type="pres">
      <dgm:prSet presAssocID="{CD1A08D7-B01A-4BDB-B726-FD6AA50A1A53}" presName="parentLin" presStyleCnt="0"/>
      <dgm:spPr/>
    </dgm:pt>
    <dgm:pt modelId="{0D794967-E494-4745-AFA3-B12BD0B658CE}" type="pres">
      <dgm:prSet presAssocID="{CD1A08D7-B01A-4BDB-B726-FD6AA50A1A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12EA1E8-162A-41F8-BBD2-C54D5BC04448}" type="pres">
      <dgm:prSet presAssocID="{CD1A08D7-B01A-4BDB-B726-FD6AA50A1A5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60BCB-5655-458E-A2F5-70DAB49939A8}" type="pres">
      <dgm:prSet presAssocID="{CD1A08D7-B01A-4BDB-B726-FD6AA50A1A53}" presName="negativeSpace" presStyleCnt="0"/>
      <dgm:spPr/>
    </dgm:pt>
    <dgm:pt modelId="{74EA45E2-9F75-405F-A316-0F1AF2053CBF}" type="pres">
      <dgm:prSet presAssocID="{CD1A08D7-B01A-4BDB-B726-FD6AA50A1A53}" presName="childText" presStyleLbl="conFgAcc1" presStyleIdx="0" presStyleCnt="3">
        <dgm:presLayoutVars>
          <dgm:bulletEnabled val="1"/>
        </dgm:presLayoutVars>
      </dgm:prSet>
      <dgm:spPr/>
    </dgm:pt>
    <dgm:pt modelId="{6D12E6CC-B901-4CC1-B5F5-1C58507681EF}" type="pres">
      <dgm:prSet presAssocID="{2E3CDADD-9B65-412C-8725-7D2999F67457}" presName="spaceBetweenRectangles" presStyleCnt="0"/>
      <dgm:spPr/>
    </dgm:pt>
    <dgm:pt modelId="{082E7082-4009-40C8-BB9B-60521ADD0DDB}" type="pres">
      <dgm:prSet presAssocID="{8F5FA866-7748-4D72-8600-E832761E4C3F}" presName="parentLin" presStyleCnt="0"/>
      <dgm:spPr/>
    </dgm:pt>
    <dgm:pt modelId="{AEEB1DEA-0C59-4D4F-B878-4110DFD69265}" type="pres">
      <dgm:prSet presAssocID="{8F5FA866-7748-4D72-8600-E832761E4C3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14C28BB-9366-4BEE-B06B-820CB405FEC2}" type="pres">
      <dgm:prSet presAssocID="{8F5FA866-7748-4D72-8600-E832761E4C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5E432-0A6C-4BB4-B4DA-6601DC483914}" type="pres">
      <dgm:prSet presAssocID="{8F5FA866-7748-4D72-8600-E832761E4C3F}" presName="negativeSpace" presStyleCnt="0"/>
      <dgm:spPr/>
    </dgm:pt>
    <dgm:pt modelId="{806CEB9D-D0F0-4231-AE27-C788A21E83D5}" type="pres">
      <dgm:prSet presAssocID="{8F5FA866-7748-4D72-8600-E832761E4C3F}" presName="childText" presStyleLbl="conFgAcc1" presStyleIdx="1" presStyleCnt="3">
        <dgm:presLayoutVars>
          <dgm:bulletEnabled val="1"/>
        </dgm:presLayoutVars>
      </dgm:prSet>
      <dgm:spPr/>
    </dgm:pt>
    <dgm:pt modelId="{194C3357-EBDB-41AB-BC98-74E6330D05EC}" type="pres">
      <dgm:prSet presAssocID="{86EFCF97-46C4-463E-B689-299844B7A839}" presName="spaceBetweenRectangles" presStyleCnt="0"/>
      <dgm:spPr/>
    </dgm:pt>
    <dgm:pt modelId="{1D9A87D7-DADD-417D-B205-B6CE2FBE4935}" type="pres">
      <dgm:prSet presAssocID="{8B253467-8B8E-4215-979A-3120171045F1}" presName="parentLin" presStyleCnt="0"/>
      <dgm:spPr/>
    </dgm:pt>
    <dgm:pt modelId="{F40B7DA4-0275-451A-A52D-CF11B360F234}" type="pres">
      <dgm:prSet presAssocID="{8B253467-8B8E-4215-979A-3120171045F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21C266F-CF58-4542-B72F-EA7C83B1F7E2}" type="pres">
      <dgm:prSet presAssocID="{8B253467-8B8E-4215-979A-3120171045F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423B3-015E-4641-A2CD-2B279F0DA643}" type="pres">
      <dgm:prSet presAssocID="{8B253467-8B8E-4215-979A-3120171045F1}" presName="negativeSpace" presStyleCnt="0"/>
      <dgm:spPr/>
    </dgm:pt>
    <dgm:pt modelId="{44B0B9C0-D9B9-4259-96FD-C2C2DE6E8788}" type="pres">
      <dgm:prSet presAssocID="{8B253467-8B8E-4215-979A-3120171045F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EE433EE-E580-45AA-801E-93B6E45BC3BF}" srcId="{8C305DB2-269C-4271-B28B-8FCC4E0DA39A}" destId="{8B253467-8B8E-4215-979A-3120171045F1}" srcOrd="2" destOrd="0" parTransId="{D027A478-9209-4FA0-A535-48295F87FC22}" sibTransId="{DE8991CE-A412-4671-A3CD-FD7437331100}"/>
    <dgm:cxn modelId="{43872680-8FD5-477B-A87F-3ADF996BB051}" srcId="{8C305DB2-269C-4271-B28B-8FCC4E0DA39A}" destId="{CD1A08D7-B01A-4BDB-B726-FD6AA50A1A53}" srcOrd="0" destOrd="0" parTransId="{1FB97D4F-91A0-4375-8A8A-417A04EDE4D5}" sibTransId="{2E3CDADD-9B65-412C-8725-7D2999F67457}"/>
    <dgm:cxn modelId="{EADB3B61-D2D4-4BB9-BB60-12FE7244398E}" type="presOf" srcId="{CD1A08D7-B01A-4BDB-B726-FD6AA50A1A53}" destId="{0D794967-E494-4745-AFA3-B12BD0B658CE}" srcOrd="0" destOrd="0" presId="urn:microsoft.com/office/officeart/2005/8/layout/list1"/>
    <dgm:cxn modelId="{70320A83-D923-407D-9655-0C2B409BC5B9}" type="presOf" srcId="{8C305DB2-269C-4271-B28B-8FCC4E0DA39A}" destId="{6CE01900-7BCF-4F1C-9575-2B672CE8CA38}" srcOrd="0" destOrd="0" presId="urn:microsoft.com/office/officeart/2005/8/layout/list1"/>
    <dgm:cxn modelId="{33C4C785-7B74-40D3-BC0B-220F253008F7}" type="presOf" srcId="{8B253467-8B8E-4215-979A-3120171045F1}" destId="{921C266F-CF58-4542-B72F-EA7C83B1F7E2}" srcOrd="1" destOrd="0" presId="urn:microsoft.com/office/officeart/2005/8/layout/list1"/>
    <dgm:cxn modelId="{7B8901A3-5BAE-4952-A750-8F48B2224114}" type="presOf" srcId="{8F5FA866-7748-4D72-8600-E832761E4C3F}" destId="{414C28BB-9366-4BEE-B06B-820CB405FEC2}" srcOrd="1" destOrd="0" presId="urn:microsoft.com/office/officeart/2005/8/layout/list1"/>
    <dgm:cxn modelId="{F992436B-2D72-4691-8268-11FC0BB7C62E}" type="presOf" srcId="{CD1A08D7-B01A-4BDB-B726-FD6AA50A1A53}" destId="{012EA1E8-162A-41F8-BBD2-C54D5BC04448}" srcOrd="1" destOrd="0" presId="urn:microsoft.com/office/officeart/2005/8/layout/list1"/>
    <dgm:cxn modelId="{C085901F-0E05-4EE0-A26E-8DBD70D2B719}" type="presOf" srcId="{8F5FA866-7748-4D72-8600-E832761E4C3F}" destId="{AEEB1DEA-0C59-4D4F-B878-4110DFD69265}" srcOrd="0" destOrd="0" presId="urn:microsoft.com/office/officeart/2005/8/layout/list1"/>
    <dgm:cxn modelId="{E59FCA5B-9C70-47EC-A306-605BC45B57F0}" srcId="{8C305DB2-269C-4271-B28B-8FCC4E0DA39A}" destId="{8F5FA866-7748-4D72-8600-E832761E4C3F}" srcOrd="1" destOrd="0" parTransId="{510383F6-0FCF-4C0D-AEAD-CC115FFF899F}" sibTransId="{86EFCF97-46C4-463E-B689-299844B7A839}"/>
    <dgm:cxn modelId="{8929A4B7-599D-4545-9FA8-21C65FE84F60}" type="presOf" srcId="{8B253467-8B8E-4215-979A-3120171045F1}" destId="{F40B7DA4-0275-451A-A52D-CF11B360F234}" srcOrd="0" destOrd="0" presId="urn:microsoft.com/office/officeart/2005/8/layout/list1"/>
    <dgm:cxn modelId="{68DAE050-84D4-41F4-983E-7CDDDD484C15}" type="presParOf" srcId="{6CE01900-7BCF-4F1C-9575-2B672CE8CA38}" destId="{75330D92-D1E8-4102-B46E-E99CF5AC47A6}" srcOrd="0" destOrd="0" presId="urn:microsoft.com/office/officeart/2005/8/layout/list1"/>
    <dgm:cxn modelId="{3FB22C4F-CD27-4483-8CAB-50239FD81489}" type="presParOf" srcId="{75330D92-D1E8-4102-B46E-E99CF5AC47A6}" destId="{0D794967-E494-4745-AFA3-B12BD0B658CE}" srcOrd="0" destOrd="0" presId="urn:microsoft.com/office/officeart/2005/8/layout/list1"/>
    <dgm:cxn modelId="{76682387-9272-4431-9F7D-F8274C11F88E}" type="presParOf" srcId="{75330D92-D1E8-4102-B46E-E99CF5AC47A6}" destId="{012EA1E8-162A-41F8-BBD2-C54D5BC04448}" srcOrd="1" destOrd="0" presId="urn:microsoft.com/office/officeart/2005/8/layout/list1"/>
    <dgm:cxn modelId="{F336F444-BC30-4D69-B755-F85757EC5481}" type="presParOf" srcId="{6CE01900-7BCF-4F1C-9575-2B672CE8CA38}" destId="{46860BCB-5655-458E-A2F5-70DAB49939A8}" srcOrd="1" destOrd="0" presId="urn:microsoft.com/office/officeart/2005/8/layout/list1"/>
    <dgm:cxn modelId="{94FA3B55-E356-4EDE-9B4D-A9D216A901A1}" type="presParOf" srcId="{6CE01900-7BCF-4F1C-9575-2B672CE8CA38}" destId="{74EA45E2-9F75-405F-A316-0F1AF2053CBF}" srcOrd="2" destOrd="0" presId="urn:microsoft.com/office/officeart/2005/8/layout/list1"/>
    <dgm:cxn modelId="{CC5BF358-7D2C-4B9C-930B-361028A37B96}" type="presParOf" srcId="{6CE01900-7BCF-4F1C-9575-2B672CE8CA38}" destId="{6D12E6CC-B901-4CC1-B5F5-1C58507681EF}" srcOrd="3" destOrd="0" presId="urn:microsoft.com/office/officeart/2005/8/layout/list1"/>
    <dgm:cxn modelId="{72710413-1DA5-43E5-B52B-5E55AC1BBAF6}" type="presParOf" srcId="{6CE01900-7BCF-4F1C-9575-2B672CE8CA38}" destId="{082E7082-4009-40C8-BB9B-60521ADD0DDB}" srcOrd="4" destOrd="0" presId="urn:microsoft.com/office/officeart/2005/8/layout/list1"/>
    <dgm:cxn modelId="{0462F1C3-59D7-494C-A269-54ABB3812E2B}" type="presParOf" srcId="{082E7082-4009-40C8-BB9B-60521ADD0DDB}" destId="{AEEB1DEA-0C59-4D4F-B878-4110DFD69265}" srcOrd="0" destOrd="0" presId="urn:microsoft.com/office/officeart/2005/8/layout/list1"/>
    <dgm:cxn modelId="{64DE42E7-D96D-48B0-8C9F-54E95975D0E7}" type="presParOf" srcId="{082E7082-4009-40C8-BB9B-60521ADD0DDB}" destId="{414C28BB-9366-4BEE-B06B-820CB405FEC2}" srcOrd="1" destOrd="0" presId="urn:microsoft.com/office/officeart/2005/8/layout/list1"/>
    <dgm:cxn modelId="{05B51412-584E-4ED9-97EC-CF6888A6940B}" type="presParOf" srcId="{6CE01900-7BCF-4F1C-9575-2B672CE8CA38}" destId="{25F5E432-0A6C-4BB4-B4DA-6601DC483914}" srcOrd="5" destOrd="0" presId="urn:microsoft.com/office/officeart/2005/8/layout/list1"/>
    <dgm:cxn modelId="{600FB367-4CD8-418B-B17D-977C0F144B02}" type="presParOf" srcId="{6CE01900-7BCF-4F1C-9575-2B672CE8CA38}" destId="{806CEB9D-D0F0-4231-AE27-C788A21E83D5}" srcOrd="6" destOrd="0" presId="urn:microsoft.com/office/officeart/2005/8/layout/list1"/>
    <dgm:cxn modelId="{160D1E48-F2BA-4995-8977-78FDE201A734}" type="presParOf" srcId="{6CE01900-7BCF-4F1C-9575-2B672CE8CA38}" destId="{194C3357-EBDB-41AB-BC98-74E6330D05EC}" srcOrd="7" destOrd="0" presId="urn:microsoft.com/office/officeart/2005/8/layout/list1"/>
    <dgm:cxn modelId="{F76CE77F-461F-4383-98DB-3A849888D452}" type="presParOf" srcId="{6CE01900-7BCF-4F1C-9575-2B672CE8CA38}" destId="{1D9A87D7-DADD-417D-B205-B6CE2FBE4935}" srcOrd="8" destOrd="0" presId="urn:microsoft.com/office/officeart/2005/8/layout/list1"/>
    <dgm:cxn modelId="{7A5B911B-E243-447A-9B7D-7982CA0EB439}" type="presParOf" srcId="{1D9A87D7-DADD-417D-B205-B6CE2FBE4935}" destId="{F40B7DA4-0275-451A-A52D-CF11B360F234}" srcOrd="0" destOrd="0" presId="urn:microsoft.com/office/officeart/2005/8/layout/list1"/>
    <dgm:cxn modelId="{4FC7CB2F-7D1E-47D0-B2A5-4CBE2AA1F527}" type="presParOf" srcId="{1D9A87D7-DADD-417D-B205-B6CE2FBE4935}" destId="{921C266F-CF58-4542-B72F-EA7C83B1F7E2}" srcOrd="1" destOrd="0" presId="urn:microsoft.com/office/officeart/2005/8/layout/list1"/>
    <dgm:cxn modelId="{20237241-2E0A-409D-8591-B045FE7AFECD}" type="presParOf" srcId="{6CE01900-7BCF-4F1C-9575-2B672CE8CA38}" destId="{2E9423B3-015E-4641-A2CD-2B279F0DA643}" srcOrd="9" destOrd="0" presId="urn:microsoft.com/office/officeart/2005/8/layout/list1"/>
    <dgm:cxn modelId="{4EBF37A2-E634-4F40-AA56-0CA6893BD965}" type="presParOf" srcId="{6CE01900-7BCF-4F1C-9575-2B672CE8CA38}" destId="{44B0B9C0-D9B9-4259-96FD-C2C2DE6E87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305DB2-269C-4271-B28B-8FCC4E0DA39A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D1A08D7-B01A-4BDB-B726-FD6AA50A1A53}">
      <dgm:prSet phldrT="[Текст]" custT="1"/>
      <dgm:spPr/>
      <dgm:t>
        <a:bodyPr/>
        <a:lstStyle/>
        <a:p>
          <a:pPr algn="ctr"/>
          <a:r>
            <a:rPr lang="ru-RU" sz="3600" b="0" i="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Свободные рабочие руки</a:t>
          </a:r>
          <a:endParaRPr lang="ru-RU" sz="3600" b="0" i="0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B97D4F-91A0-4375-8A8A-417A04EDE4D5}" type="parTrans" cxnId="{43872680-8FD5-477B-A87F-3ADF996BB051}">
      <dgm:prSet/>
      <dgm:spPr/>
      <dgm:t>
        <a:bodyPr/>
        <a:lstStyle/>
        <a:p>
          <a:endParaRPr lang="ru-RU"/>
        </a:p>
      </dgm:t>
    </dgm:pt>
    <dgm:pt modelId="{2E3CDADD-9B65-412C-8725-7D2999F67457}" type="sibTrans" cxnId="{43872680-8FD5-477B-A87F-3ADF996BB051}">
      <dgm:prSet/>
      <dgm:spPr/>
      <dgm:t>
        <a:bodyPr/>
        <a:lstStyle/>
        <a:p>
          <a:endParaRPr lang="ru-RU"/>
        </a:p>
      </dgm:t>
    </dgm:pt>
    <dgm:pt modelId="{8F5FA866-7748-4D72-8600-E832761E4C3F}">
      <dgm:prSet phldrT="[Текст]" custT="1"/>
      <dgm:spPr/>
      <dgm:t>
        <a:bodyPr/>
        <a:lstStyle/>
        <a:p>
          <a:pPr algn="ctr"/>
          <a:r>
            <a:rPr lang="ru-RU" sz="3600" b="1" dirty="0" smtClean="0">
              <a:latin typeface="Arial" panose="020B0604020202020204" pitchFamily="34" charset="0"/>
              <a:cs typeface="Arial" panose="020B0604020202020204" pitchFamily="34" charset="0"/>
            </a:rPr>
            <a:t>Рынок сбыта товаров</a:t>
          </a:r>
          <a:endParaRPr lang="ru-RU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0383F6-0FCF-4C0D-AEAD-CC115FFF899F}" type="parTrans" cxnId="{E59FCA5B-9C70-47EC-A306-605BC45B57F0}">
      <dgm:prSet/>
      <dgm:spPr/>
      <dgm:t>
        <a:bodyPr/>
        <a:lstStyle/>
        <a:p>
          <a:endParaRPr lang="ru-RU"/>
        </a:p>
      </dgm:t>
    </dgm:pt>
    <dgm:pt modelId="{86EFCF97-46C4-463E-B689-299844B7A839}" type="sibTrans" cxnId="{E59FCA5B-9C70-47EC-A306-605BC45B57F0}">
      <dgm:prSet/>
      <dgm:spPr/>
      <dgm:t>
        <a:bodyPr/>
        <a:lstStyle/>
        <a:p>
          <a:endParaRPr lang="ru-RU"/>
        </a:p>
      </dgm:t>
    </dgm:pt>
    <dgm:pt modelId="{8B253467-8B8E-4215-979A-3120171045F1}">
      <dgm:prSet phldrT="[Текст]" custT="1"/>
      <dgm:spPr/>
      <dgm:t>
        <a:bodyPr/>
        <a:lstStyle/>
        <a:p>
          <a:pPr algn="ctr"/>
          <a:r>
            <a:rPr lang="ru-RU" sz="3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Огромные средства</a:t>
          </a:r>
          <a:endParaRPr lang="ru-RU" sz="36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7A478-9209-4FA0-A535-48295F87FC22}" type="parTrans" cxnId="{CEE433EE-E580-45AA-801E-93B6E45BC3BF}">
      <dgm:prSet/>
      <dgm:spPr/>
      <dgm:t>
        <a:bodyPr/>
        <a:lstStyle/>
        <a:p>
          <a:endParaRPr lang="ru-RU"/>
        </a:p>
      </dgm:t>
    </dgm:pt>
    <dgm:pt modelId="{DE8991CE-A412-4671-A3CD-FD7437331100}" type="sibTrans" cxnId="{CEE433EE-E580-45AA-801E-93B6E45BC3BF}">
      <dgm:prSet/>
      <dgm:spPr/>
      <dgm:t>
        <a:bodyPr/>
        <a:lstStyle/>
        <a:p>
          <a:endParaRPr lang="ru-RU"/>
        </a:p>
      </dgm:t>
    </dgm:pt>
    <dgm:pt modelId="{6CE01900-7BCF-4F1C-9575-2B672CE8CA38}" type="pres">
      <dgm:prSet presAssocID="{8C305DB2-269C-4271-B28B-8FCC4E0DA3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330D92-D1E8-4102-B46E-E99CF5AC47A6}" type="pres">
      <dgm:prSet presAssocID="{CD1A08D7-B01A-4BDB-B726-FD6AA50A1A53}" presName="parentLin" presStyleCnt="0"/>
      <dgm:spPr/>
    </dgm:pt>
    <dgm:pt modelId="{0D794967-E494-4745-AFA3-B12BD0B658CE}" type="pres">
      <dgm:prSet presAssocID="{CD1A08D7-B01A-4BDB-B726-FD6AA50A1A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12EA1E8-162A-41F8-BBD2-C54D5BC04448}" type="pres">
      <dgm:prSet presAssocID="{CD1A08D7-B01A-4BDB-B726-FD6AA50A1A5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60BCB-5655-458E-A2F5-70DAB49939A8}" type="pres">
      <dgm:prSet presAssocID="{CD1A08D7-B01A-4BDB-B726-FD6AA50A1A53}" presName="negativeSpace" presStyleCnt="0"/>
      <dgm:spPr/>
    </dgm:pt>
    <dgm:pt modelId="{74EA45E2-9F75-405F-A316-0F1AF2053CBF}" type="pres">
      <dgm:prSet presAssocID="{CD1A08D7-B01A-4BDB-B726-FD6AA50A1A53}" presName="childText" presStyleLbl="conFgAcc1" presStyleIdx="0" presStyleCnt="3">
        <dgm:presLayoutVars>
          <dgm:bulletEnabled val="1"/>
        </dgm:presLayoutVars>
      </dgm:prSet>
      <dgm:spPr/>
    </dgm:pt>
    <dgm:pt modelId="{6D12E6CC-B901-4CC1-B5F5-1C58507681EF}" type="pres">
      <dgm:prSet presAssocID="{2E3CDADD-9B65-412C-8725-7D2999F67457}" presName="spaceBetweenRectangles" presStyleCnt="0"/>
      <dgm:spPr/>
    </dgm:pt>
    <dgm:pt modelId="{082E7082-4009-40C8-BB9B-60521ADD0DDB}" type="pres">
      <dgm:prSet presAssocID="{8F5FA866-7748-4D72-8600-E832761E4C3F}" presName="parentLin" presStyleCnt="0"/>
      <dgm:spPr/>
    </dgm:pt>
    <dgm:pt modelId="{AEEB1DEA-0C59-4D4F-B878-4110DFD69265}" type="pres">
      <dgm:prSet presAssocID="{8F5FA866-7748-4D72-8600-E832761E4C3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14C28BB-9366-4BEE-B06B-820CB405FEC2}" type="pres">
      <dgm:prSet presAssocID="{8F5FA866-7748-4D72-8600-E832761E4C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5E432-0A6C-4BB4-B4DA-6601DC483914}" type="pres">
      <dgm:prSet presAssocID="{8F5FA866-7748-4D72-8600-E832761E4C3F}" presName="negativeSpace" presStyleCnt="0"/>
      <dgm:spPr/>
    </dgm:pt>
    <dgm:pt modelId="{806CEB9D-D0F0-4231-AE27-C788A21E83D5}" type="pres">
      <dgm:prSet presAssocID="{8F5FA866-7748-4D72-8600-E832761E4C3F}" presName="childText" presStyleLbl="conFgAcc1" presStyleIdx="1" presStyleCnt="3">
        <dgm:presLayoutVars>
          <dgm:bulletEnabled val="1"/>
        </dgm:presLayoutVars>
      </dgm:prSet>
      <dgm:spPr/>
    </dgm:pt>
    <dgm:pt modelId="{194C3357-EBDB-41AB-BC98-74E6330D05EC}" type="pres">
      <dgm:prSet presAssocID="{86EFCF97-46C4-463E-B689-299844B7A839}" presName="spaceBetweenRectangles" presStyleCnt="0"/>
      <dgm:spPr/>
    </dgm:pt>
    <dgm:pt modelId="{1D9A87D7-DADD-417D-B205-B6CE2FBE4935}" type="pres">
      <dgm:prSet presAssocID="{8B253467-8B8E-4215-979A-3120171045F1}" presName="parentLin" presStyleCnt="0"/>
      <dgm:spPr/>
    </dgm:pt>
    <dgm:pt modelId="{F40B7DA4-0275-451A-A52D-CF11B360F234}" type="pres">
      <dgm:prSet presAssocID="{8B253467-8B8E-4215-979A-3120171045F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21C266F-CF58-4542-B72F-EA7C83B1F7E2}" type="pres">
      <dgm:prSet presAssocID="{8B253467-8B8E-4215-979A-3120171045F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423B3-015E-4641-A2CD-2B279F0DA643}" type="pres">
      <dgm:prSet presAssocID="{8B253467-8B8E-4215-979A-3120171045F1}" presName="negativeSpace" presStyleCnt="0"/>
      <dgm:spPr/>
    </dgm:pt>
    <dgm:pt modelId="{44B0B9C0-D9B9-4259-96FD-C2C2DE6E8788}" type="pres">
      <dgm:prSet presAssocID="{8B253467-8B8E-4215-979A-3120171045F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EA7E2-35D5-4194-872B-35072FF41E22}" type="presOf" srcId="{8F5FA866-7748-4D72-8600-E832761E4C3F}" destId="{414C28BB-9366-4BEE-B06B-820CB405FEC2}" srcOrd="1" destOrd="0" presId="urn:microsoft.com/office/officeart/2005/8/layout/list1"/>
    <dgm:cxn modelId="{CEE433EE-E580-45AA-801E-93B6E45BC3BF}" srcId="{8C305DB2-269C-4271-B28B-8FCC4E0DA39A}" destId="{8B253467-8B8E-4215-979A-3120171045F1}" srcOrd="2" destOrd="0" parTransId="{D027A478-9209-4FA0-A535-48295F87FC22}" sibTransId="{DE8991CE-A412-4671-A3CD-FD7437331100}"/>
    <dgm:cxn modelId="{1E380A00-AB71-4D6D-874F-3C769999FA61}" type="presOf" srcId="{8C305DB2-269C-4271-B28B-8FCC4E0DA39A}" destId="{6CE01900-7BCF-4F1C-9575-2B672CE8CA38}" srcOrd="0" destOrd="0" presId="urn:microsoft.com/office/officeart/2005/8/layout/list1"/>
    <dgm:cxn modelId="{4A7D1BF3-418F-4F41-9CF3-CDD1613104B3}" type="presOf" srcId="{8F5FA866-7748-4D72-8600-E832761E4C3F}" destId="{AEEB1DEA-0C59-4D4F-B878-4110DFD69265}" srcOrd="0" destOrd="0" presId="urn:microsoft.com/office/officeart/2005/8/layout/list1"/>
    <dgm:cxn modelId="{43872680-8FD5-477B-A87F-3ADF996BB051}" srcId="{8C305DB2-269C-4271-B28B-8FCC4E0DA39A}" destId="{CD1A08D7-B01A-4BDB-B726-FD6AA50A1A53}" srcOrd="0" destOrd="0" parTransId="{1FB97D4F-91A0-4375-8A8A-417A04EDE4D5}" sibTransId="{2E3CDADD-9B65-412C-8725-7D2999F67457}"/>
    <dgm:cxn modelId="{AC9476AF-B0C6-4054-A0A8-5CC5CD64A143}" type="presOf" srcId="{8B253467-8B8E-4215-979A-3120171045F1}" destId="{921C266F-CF58-4542-B72F-EA7C83B1F7E2}" srcOrd="1" destOrd="0" presId="urn:microsoft.com/office/officeart/2005/8/layout/list1"/>
    <dgm:cxn modelId="{5E32EF1B-724F-417A-8A39-E432A8B7EC26}" type="presOf" srcId="{8B253467-8B8E-4215-979A-3120171045F1}" destId="{F40B7DA4-0275-451A-A52D-CF11B360F234}" srcOrd="0" destOrd="0" presId="urn:microsoft.com/office/officeart/2005/8/layout/list1"/>
    <dgm:cxn modelId="{E4029FE7-7FB6-42C2-9FF8-6EAB79354A3B}" type="presOf" srcId="{CD1A08D7-B01A-4BDB-B726-FD6AA50A1A53}" destId="{0D794967-E494-4745-AFA3-B12BD0B658CE}" srcOrd="0" destOrd="0" presId="urn:microsoft.com/office/officeart/2005/8/layout/list1"/>
    <dgm:cxn modelId="{B0428D7F-3A02-4122-AAB8-F15C640057AA}" type="presOf" srcId="{CD1A08D7-B01A-4BDB-B726-FD6AA50A1A53}" destId="{012EA1E8-162A-41F8-BBD2-C54D5BC04448}" srcOrd="1" destOrd="0" presId="urn:microsoft.com/office/officeart/2005/8/layout/list1"/>
    <dgm:cxn modelId="{E59FCA5B-9C70-47EC-A306-605BC45B57F0}" srcId="{8C305DB2-269C-4271-B28B-8FCC4E0DA39A}" destId="{8F5FA866-7748-4D72-8600-E832761E4C3F}" srcOrd="1" destOrd="0" parTransId="{510383F6-0FCF-4C0D-AEAD-CC115FFF899F}" sibTransId="{86EFCF97-46C4-463E-B689-299844B7A839}"/>
    <dgm:cxn modelId="{0C5CA634-9E37-44AC-AE7B-AF540D5001BF}" type="presParOf" srcId="{6CE01900-7BCF-4F1C-9575-2B672CE8CA38}" destId="{75330D92-D1E8-4102-B46E-E99CF5AC47A6}" srcOrd="0" destOrd="0" presId="urn:microsoft.com/office/officeart/2005/8/layout/list1"/>
    <dgm:cxn modelId="{D19A216F-9E8A-448D-A702-73B83C4E9D97}" type="presParOf" srcId="{75330D92-D1E8-4102-B46E-E99CF5AC47A6}" destId="{0D794967-E494-4745-AFA3-B12BD0B658CE}" srcOrd="0" destOrd="0" presId="urn:microsoft.com/office/officeart/2005/8/layout/list1"/>
    <dgm:cxn modelId="{80FBEDE7-6D8E-4F03-8DCB-D9A616BFEBBC}" type="presParOf" srcId="{75330D92-D1E8-4102-B46E-E99CF5AC47A6}" destId="{012EA1E8-162A-41F8-BBD2-C54D5BC04448}" srcOrd="1" destOrd="0" presId="urn:microsoft.com/office/officeart/2005/8/layout/list1"/>
    <dgm:cxn modelId="{E4735996-E8D6-4378-85FD-B501229A665E}" type="presParOf" srcId="{6CE01900-7BCF-4F1C-9575-2B672CE8CA38}" destId="{46860BCB-5655-458E-A2F5-70DAB49939A8}" srcOrd="1" destOrd="0" presId="urn:microsoft.com/office/officeart/2005/8/layout/list1"/>
    <dgm:cxn modelId="{49DCCC58-D31C-4F56-A779-CCCF66700790}" type="presParOf" srcId="{6CE01900-7BCF-4F1C-9575-2B672CE8CA38}" destId="{74EA45E2-9F75-405F-A316-0F1AF2053CBF}" srcOrd="2" destOrd="0" presId="urn:microsoft.com/office/officeart/2005/8/layout/list1"/>
    <dgm:cxn modelId="{DEAC1D7F-1AA4-48FA-92AC-23058C1EA440}" type="presParOf" srcId="{6CE01900-7BCF-4F1C-9575-2B672CE8CA38}" destId="{6D12E6CC-B901-4CC1-B5F5-1C58507681EF}" srcOrd="3" destOrd="0" presId="urn:microsoft.com/office/officeart/2005/8/layout/list1"/>
    <dgm:cxn modelId="{5DB19491-02BD-47C4-B6ED-61980E37EF71}" type="presParOf" srcId="{6CE01900-7BCF-4F1C-9575-2B672CE8CA38}" destId="{082E7082-4009-40C8-BB9B-60521ADD0DDB}" srcOrd="4" destOrd="0" presId="urn:microsoft.com/office/officeart/2005/8/layout/list1"/>
    <dgm:cxn modelId="{D10BD404-7CE6-4135-8C7C-8CBDB014F687}" type="presParOf" srcId="{082E7082-4009-40C8-BB9B-60521ADD0DDB}" destId="{AEEB1DEA-0C59-4D4F-B878-4110DFD69265}" srcOrd="0" destOrd="0" presId="urn:microsoft.com/office/officeart/2005/8/layout/list1"/>
    <dgm:cxn modelId="{22ED3054-08C6-4163-8FBE-8A193271B3DC}" type="presParOf" srcId="{082E7082-4009-40C8-BB9B-60521ADD0DDB}" destId="{414C28BB-9366-4BEE-B06B-820CB405FEC2}" srcOrd="1" destOrd="0" presId="urn:microsoft.com/office/officeart/2005/8/layout/list1"/>
    <dgm:cxn modelId="{DBE99B4D-1BE5-4A27-8B7F-CF8E7D77AFCE}" type="presParOf" srcId="{6CE01900-7BCF-4F1C-9575-2B672CE8CA38}" destId="{25F5E432-0A6C-4BB4-B4DA-6601DC483914}" srcOrd="5" destOrd="0" presId="urn:microsoft.com/office/officeart/2005/8/layout/list1"/>
    <dgm:cxn modelId="{106EF899-E7AE-4DA0-A382-AE0199C962BC}" type="presParOf" srcId="{6CE01900-7BCF-4F1C-9575-2B672CE8CA38}" destId="{806CEB9D-D0F0-4231-AE27-C788A21E83D5}" srcOrd="6" destOrd="0" presId="urn:microsoft.com/office/officeart/2005/8/layout/list1"/>
    <dgm:cxn modelId="{437C6E50-0D45-4EC6-8DB8-2FFA06728F9D}" type="presParOf" srcId="{6CE01900-7BCF-4F1C-9575-2B672CE8CA38}" destId="{194C3357-EBDB-41AB-BC98-74E6330D05EC}" srcOrd="7" destOrd="0" presId="urn:microsoft.com/office/officeart/2005/8/layout/list1"/>
    <dgm:cxn modelId="{4057F89E-16EB-406F-946A-3AD860E74258}" type="presParOf" srcId="{6CE01900-7BCF-4F1C-9575-2B672CE8CA38}" destId="{1D9A87D7-DADD-417D-B205-B6CE2FBE4935}" srcOrd="8" destOrd="0" presId="urn:microsoft.com/office/officeart/2005/8/layout/list1"/>
    <dgm:cxn modelId="{4EEEED79-0238-488F-9C3D-958A523F4DAE}" type="presParOf" srcId="{1D9A87D7-DADD-417D-B205-B6CE2FBE4935}" destId="{F40B7DA4-0275-451A-A52D-CF11B360F234}" srcOrd="0" destOrd="0" presId="urn:microsoft.com/office/officeart/2005/8/layout/list1"/>
    <dgm:cxn modelId="{8D2572BE-C24C-4D0F-A230-D450A01384AE}" type="presParOf" srcId="{1D9A87D7-DADD-417D-B205-B6CE2FBE4935}" destId="{921C266F-CF58-4542-B72F-EA7C83B1F7E2}" srcOrd="1" destOrd="0" presId="urn:microsoft.com/office/officeart/2005/8/layout/list1"/>
    <dgm:cxn modelId="{BF3D57C1-1BBC-4253-A77A-2D52E6DE2637}" type="presParOf" srcId="{6CE01900-7BCF-4F1C-9575-2B672CE8CA38}" destId="{2E9423B3-015E-4641-A2CD-2B279F0DA643}" srcOrd="9" destOrd="0" presId="urn:microsoft.com/office/officeart/2005/8/layout/list1"/>
    <dgm:cxn modelId="{9F4D095F-CA33-4BF4-8409-072702FF62B8}" type="presParOf" srcId="{6CE01900-7BCF-4F1C-9575-2B672CE8CA38}" destId="{44B0B9C0-D9B9-4259-96FD-C2C2DE6E87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1AA5F8-26E5-4BFE-9655-E781399C1938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79CF5C8-F907-4956-9158-84B6A71BD7AC}">
      <dgm:prSet phldrT="[Текст]"/>
      <dgm:spPr/>
      <dgm:t>
        <a:bodyPr/>
        <a:lstStyle/>
        <a:p>
          <a:r>
            <a:rPr lang="ru-RU" dirty="0" err="1" smtClean="0"/>
            <a:t>Луддизм</a:t>
          </a:r>
          <a:r>
            <a:rPr lang="ru-RU" dirty="0" smtClean="0"/>
            <a:t> </a:t>
          </a:r>
          <a:endParaRPr lang="ru-RU" dirty="0"/>
        </a:p>
      </dgm:t>
    </dgm:pt>
    <dgm:pt modelId="{47018677-336B-42F4-8F1C-1C18AFC1721B}" type="parTrans" cxnId="{940EB671-2D87-4834-812C-4806CD9A9777}">
      <dgm:prSet/>
      <dgm:spPr/>
      <dgm:t>
        <a:bodyPr/>
        <a:lstStyle/>
        <a:p>
          <a:endParaRPr lang="ru-RU"/>
        </a:p>
      </dgm:t>
    </dgm:pt>
    <dgm:pt modelId="{47DF399F-C500-46DC-B2F5-2612E5CE66FC}" type="sibTrans" cxnId="{940EB671-2D87-4834-812C-4806CD9A9777}">
      <dgm:prSet/>
      <dgm:spPr/>
      <dgm:t>
        <a:bodyPr/>
        <a:lstStyle/>
        <a:p>
          <a:endParaRPr lang="ru-RU"/>
        </a:p>
      </dgm:t>
    </dgm:pt>
    <dgm:pt modelId="{804B366A-C82D-4414-9BE2-4AA8598CC46D}">
      <dgm:prSet phldrT="[Текст]"/>
      <dgm:spPr/>
      <dgm:t>
        <a:bodyPr/>
        <a:lstStyle/>
        <a:p>
          <a:r>
            <a:rPr lang="ru-RU" dirty="0" smtClean="0"/>
            <a:t>Штрафы </a:t>
          </a:r>
          <a:endParaRPr lang="ru-RU" dirty="0"/>
        </a:p>
      </dgm:t>
    </dgm:pt>
    <dgm:pt modelId="{B463398A-FFED-48C1-B1E2-A899FE277960}" type="parTrans" cxnId="{2DB02406-E839-47F3-9F1F-FCBD9CB18612}">
      <dgm:prSet/>
      <dgm:spPr/>
      <dgm:t>
        <a:bodyPr/>
        <a:lstStyle/>
        <a:p>
          <a:endParaRPr lang="ru-RU"/>
        </a:p>
      </dgm:t>
    </dgm:pt>
    <dgm:pt modelId="{4F3DD451-0461-449D-896B-884823429D44}" type="sibTrans" cxnId="{2DB02406-E839-47F3-9F1F-FCBD9CB18612}">
      <dgm:prSet/>
      <dgm:spPr/>
      <dgm:t>
        <a:bodyPr/>
        <a:lstStyle/>
        <a:p>
          <a:endParaRPr lang="ru-RU"/>
        </a:p>
      </dgm:t>
    </dgm:pt>
    <dgm:pt modelId="{FE342082-DA08-4318-B83B-DCBF7F8A72F9}">
      <dgm:prSet phldrT="[Текст]"/>
      <dgm:spPr/>
      <dgm:t>
        <a:bodyPr/>
        <a:lstStyle/>
        <a:p>
          <a:r>
            <a:rPr lang="ru-RU" dirty="0" smtClean="0"/>
            <a:t>Режим</a:t>
          </a:r>
        </a:p>
        <a:p>
          <a:r>
            <a:rPr lang="ru-RU" dirty="0" smtClean="0"/>
            <a:t>работы</a:t>
          </a:r>
          <a:endParaRPr lang="ru-RU" dirty="0"/>
        </a:p>
      </dgm:t>
    </dgm:pt>
    <dgm:pt modelId="{3CB314AD-62CC-4C11-A574-3E23B473052D}" type="parTrans" cxnId="{84AF633C-ABFD-4565-8FE8-CE17BDCDF4A3}">
      <dgm:prSet/>
      <dgm:spPr/>
      <dgm:t>
        <a:bodyPr/>
        <a:lstStyle/>
        <a:p>
          <a:endParaRPr lang="ru-RU"/>
        </a:p>
      </dgm:t>
    </dgm:pt>
    <dgm:pt modelId="{278A6722-7136-4C8C-8830-E56989C72A58}" type="sibTrans" cxnId="{84AF633C-ABFD-4565-8FE8-CE17BDCDF4A3}">
      <dgm:prSet/>
      <dgm:spPr/>
      <dgm:t>
        <a:bodyPr/>
        <a:lstStyle/>
        <a:p>
          <a:endParaRPr lang="ru-RU"/>
        </a:p>
      </dgm:t>
    </dgm:pt>
    <dgm:pt modelId="{F9279368-4496-4E34-8C6D-57B54B4AAC10}">
      <dgm:prSet phldrT="[Текст]"/>
      <dgm:spPr/>
      <dgm:t>
        <a:bodyPr/>
        <a:lstStyle/>
        <a:p>
          <a:r>
            <a:rPr lang="ru-RU" dirty="0" smtClean="0"/>
            <a:t>Дети </a:t>
          </a:r>
          <a:endParaRPr lang="ru-RU" dirty="0"/>
        </a:p>
      </dgm:t>
    </dgm:pt>
    <dgm:pt modelId="{B30D52DB-A3BD-4CE2-9681-0B50EF92EA8B}" type="parTrans" cxnId="{951318B0-1892-4FCE-9B1C-3473E60AA56C}">
      <dgm:prSet/>
      <dgm:spPr/>
      <dgm:t>
        <a:bodyPr/>
        <a:lstStyle/>
        <a:p>
          <a:endParaRPr lang="ru-RU"/>
        </a:p>
      </dgm:t>
    </dgm:pt>
    <dgm:pt modelId="{2C5D3CC8-729A-4071-93E6-821AE74E6448}" type="sibTrans" cxnId="{951318B0-1892-4FCE-9B1C-3473E60AA56C}">
      <dgm:prSet/>
      <dgm:spPr/>
      <dgm:t>
        <a:bodyPr/>
        <a:lstStyle/>
        <a:p>
          <a:endParaRPr lang="ru-RU"/>
        </a:p>
      </dgm:t>
    </dgm:pt>
    <dgm:pt modelId="{39389EA1-992B-4F40-ADFB-B82A6506E993}">
      <dgm:prSet phldrT="[Текст]"/>
      <dgm:spPr/>
      <dgm:t>
        <a:bodyPr/>
        <a:lstStyle/>
        <a:p>
          <a:r>
            <a:rPr lang="ru-RU" dirty="0" smtClean="0"/>
            <a:t>Жилище</a:t>
          </a:r>
          <a:endParaRPr lang="ru-RU" dirty="0"/>
        </a:p>
      </dgm:t>
    </dgm:pt>
    <dgm:pt modelId="{990D0581-7CD3-4485-8504-F452D4107D2A}" type="parTrans" cxnId="{7F8BBEFE-91B7-4613-9A36-57592C069E6B}">
      <dgm:prSet/>
      <dgm:spPr/>
      <dgm:t>
        <a:bodyPr/>
        <a:lstStyle/>
        <a:p>
          <a:endParaRPr lang="ru-RU"/>
        </a:p>
      </dgm:t>
    </dgm:pt>
    <dgm:pt modelId="{AE1866C7-3E55-4329-ACC7-2E7B5661A4B4}" type="sibTrans" cxnId="{7F8BBEFE-91B7-4613-9A36-57592C069E6B}">
      <dgm:prSet/>
      <dgm:spPr/>
      <dgm:t>
        <a:bodyPr/>
        <a:lstStyle/>
        <a:p>
          <a:endParaRPr lang="ru-RU"/>
        </a:p>
      </dgm:t>
    </dgm:pt>
    <dgm:pt modelId="{3350D1E5-F7DF-40F1-8A26-9C86924E6D40}" type="pres">
      <dgm:prSet presAssocID="{C21AA5F8-26E5-4BFE-9655-E781399C19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B4D1B-F80D-49DE-BB46-71246739AFC8}" type="pres">
      <dgm:prSet presAssocID="{F79CF5C8-F907-4956-9158-84B6A71BD7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28255-00B2-4E30-8D0B-1F6BEE31F69C}" type="pres">
      <dgm:prSet presAssocID="{47DF399F-C500-46DC-B2F5-2612E5CE66FC}" presName="sibTrans" presStyleCnt="0"/>
      <dgm:spPr/>
    </dgm:pt>
    <dgm:pt modelId="{ED6157DD-6804-42C6-BDCF-BEC5E25E2C40}" type="pres">
      <dgm:prSet presAssocID="{804B366A-C82D-4414-9BE2-4AA8598CC4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D6B5D-69BE-4D77-B9D0-F0631369197B}" type="pres">
      <dgm:prSet presAssocID="{4F3DD451-0461-449D-896B-884823429D44}" presName="sibTrans" presStyleCnt="0"/>
      <dgm:spPr/>
    </dgm:pt>
    <dgm:pt modelId="{1BB054F8-64A4-4F9E-907E-F2601F2D4096}" type="pres">
      <dgm:prSet presAssocID="{FE342082-DA08-4318-B83B-DCBF7F8A72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98EA-F6BE-4F72-8FAC-1421A1FCD64A}" type="pres">
      <dgm:prSet presAssocID="{278A6722-7136-4C8C-8830-E56989C72A58}" presName="sibTrans" presStyleCnt="0"/>
      <dgm:spPr/>
    </dgm:pt>
    <dgm:pt modelId="{9A32F5B5-732F-429A-9378-2D51B4BE0FF7}" type="pres">
      <dgm:prSet presAssocID="{F9279368-4496-4E34-8C6D-57B54B4AAC1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848AB-BCAE-4D6A-B17A-C32569121EC8}" type="pres">
      <dgm:prSet presAssocID="{2C5D3CC8-729A-4071-93E6-821AE74E6448}" presName="sibTrans" presStyleCnt="0"/>
      <dgm:spPr/>
    </dgm:pt>
    <dgm:pt modelId="{7D1027E4-C856-4E59-A5B6-57EB1D76D6A8}" type="pres">
      <dgm:prSet presAssocID="{39389EA1-992B-4F40-ADFB-B82A6506E99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3743B-D28F-467A-A61E-8BE22575D4E7}" type="presOf" srcId="{C21AA5F8-26E5-4BFE-9655-E781399C1938}" destId="{3350D1E5-F7DF-40F1-8A26-9C86924E6D40}" srcOrd="0" destOrd="0" presId="urn:microsoft.com/office/officeart/2005/8/layout/default"/>
    <dgm:cxn modelId="{951318B0-1892-4FCE-9B1C-3473E60AA56C}" srcId="{C21AA5F8-26E5-4BFE-9655-E781399C1938}" destId="{F9279368-4496-4E34-8C6D-57B54B4AAC10}" srcOrd="3" destOrd="0" parTransId="{B30D52DB-A3BD-4CE2-9681-0B50EF92EA8B}" sibTransId="{2C5D3CC8-729A-4071-93E6-821AE74E6448}"/>
    <dgm:cxn modelId="{869F535D-9292-4357-95C3-9AC442CE0CA5}" type="presOf" srcId="{FE342082-DA08-4318-B83B-DCBF7F8A72F9}" destId="{1BB054F8-64A4-4F9E-907E-F2601F2D4096}" srcOrd="0" destOrd="0" presId="urn:microsoft.com/office/officeart/2005/8/layout/default"/>
    <dgm:cxn modelId="{30F86040-9815-4F53-B899-9B85B5B819D4}" type="presOf" srcId="{39389EA1-992B-4F40-ADFB-B82A6506E993}" destId="{7D1027E4-C856-4E59-A5B6-57EB1D76D6A8}" srcOrd="0" destOrd="0" presId="urn:microsoft.com/office/officeart/2005/8/layout/default"/>
    <dgm:cxn modelId="{BB260B80-AD50-44FF-85E1-9F47DAE9E49E}" type="presOf" srcId="{804B366A-C82D-4414-9BE2-4AA8598CC46D}" destId="{ED6157DD-6804-42C6-BDCF-BEC5E25E2C40}" srcOrd="0" destOrd="0" presId="urn:microsoft.com/office/officeart/2005/8/layout/default"/>
    <dgm:cxn modelId="{FC949898-C8C3-47F0-A0D1-AEA5F9E120D0}" type="presOf" srcId="{F9279368-4496-4E34-8C6D-57B54B4AAC10}" destId="{9A32F5B5-732F-429A-9378-2D51B4BE0FF7}" srcOrd="0" destOrd="0" presId="urn:microsoft.com/office/officeart/2005/8/layout/default"/>
    <dgm:cxn modelId="{7F8BBEFE-91B7-4613-9A36-57592C069E6B}" srcId="{C21AA5F8-26E5-4BFE-9655-E781399C1938}" destId="{39389EA1-992B-4F40-ADFB-B82A6506E993}" srcOrd="4" destOrd="0" parTransId="{990D0581-7CD3-4485-8504-F452D4107D2A}" sibTransId="{AE1866C7-3E55-4329-ACC7-2E7B5661A4B4}"/>
    <dgm:cxn modelId="{2DB02406-E839-47F3-9F1F-FCBD9CB18612}" srcId="{C21AA5F8-26E5-4BFE-9655-E781399C1938}" destId="{804B366A-C82D-4414-9BE2-4AA8598CC46D}" srcOrd="1" destOrd="0" parTransId="{B463398A-FFED-48C1-B1E2-A899FE277960}" sibTransId="{4F3DD451-0461-449D-896B-884823429D44}"/>
    <dgm:cxn modelId="{84AF633C-ABFD-4565-8FE8-CE17BDCDF4A3}" srcId="{C21AA5F8-26E5-4BFE-9655-E781399C1938}" destId="{FE342082-DA08-4318-B83B-DCBF7F8A72F9}" srcOrd="2" destOrd="0" parTransId="{3CB314AD-62CC-4C11-A574-3E23B473052D}" sibTransId="{278A6722-7136-4C8C-8830-E56989C72A58}"/>
    <dgm:cxn modelId="{1040AEA7-2575-4E3B-B8D8-0E83AEB66A22}" type="presOf" srcId="{F79CF5C8-F907-4956-9158-84B6A71BD7AC}" destId="{A1DB4D1B-F80D-49DE-BB46-71246739AFC8}" srcOrd="0" destOrd="0" presId="urn:microsoft.com/office/officeart/2005/8/layout/default"/>
    <dgm:cxn modelId="{940EB671-2D87-4834-812C-4806CD9A9777}" srcId="{C21AA5F8-26E5-4BFE-9655-E781399C1938}" destId="{F79CF5C8-F907-4956-9158-84B6A71BD7AC}" srcOrd="0" destOrd="0" parTransId="{47018677-336B-42F4-8F1C-1C18AFC1721B}" sibTransId="{47DF399F-C500-46DC-B2F5-2612E5CE66FC}"/>
    <dgm:cxn modelId="{F558BCBA-6562-421C-B976-7B96E4B6511E}" type="presParOf" srcId="{3350D1E5-F7DF-40F1-8A26-9C86924E6D40}" destId="{A1DB4D1B-F80D-49DE-BB46-71246739AFC8}" srcOrd="0" destOrd="0" presId="urn:microsoft.com/office/officeart/2005/8/layout/default"/>
    <dgm:cxn modelId="{A98B8747-69AF-4C95-9EA4-EB6ECBE45CD4}" type="presParOf" srcId="{3350D1E5-F7DF-40F1-8A26-9C86924E6D40}" destId="{0D928255-00B2-4E30-8D0B-1F6BEE31F69C}" srcOrd="1" destOrd="0" presId="urn:microsoft.com/office/officeart/2005/8/layout/default"/>
    <dgm:cxn modelId="{91B8FDFB-F227-4266-91DA-67FFF1FCA9E0}" type="presParOf" srcId="{3350D1E5-F7DF-40F1-8A26-9C86924E6D40}" destId="{ED6157DD-6804-42C6-BDCF-BEC5E25E2C40}" srcOrd="2" destOrd="0" presId="urn:microsoft.com/office/officeart/2005/8/layout/default"/>
    <dgm:cxn modelId="{3B0A1F89-F57B-49C0-A5B2-C865538FD202}" type="presParOf" srcId="{3350D1E5-F7DF-40F1-8A26-9C86924E6D40}" destId="{C0DD6B5D-69BE-4D77-B9D0-F0631369197B}" srcOrd="3" destOrd="0" presId="urn:microsoft.com/office/officeart/2005/8/layout/default"/>
    <dgm:cxn modelId="{A7647C57-CA02-47AC-A945-6984E6AA8CF2}" type="presParOf" srcId="{3350D1E5-F7DF-40F1-8A26-9C86924E6D40}" destId="{1BB054F8-64A4-4F9E-907E-F2601F2D4096}" srcOrd="4" destOrd="0" presId="urn:microsoft.com/office/officeart/2005/8/layout/default"/>
    <dgm:cxn modelId="{AA7D2732-583B-4D87-A1E3-7CCE02F45568}" type="presParOf" srcId="{3350D1E5-F7DF-40F1-8A26-9C86924E6D40}" destId="{B4E898EA-F6BE-4F72-8FAC-1421A1FCD64A}" srcOrd="5" destOrd="0" presId="urn:microsoft.com/office/officeart/2005/8/layout/default"/>
    <dgm:cxn modelId="{09FF3802-3C2B-4B06-A118-0AB898D0B2C8}" type="presParOf" srcId="{3350D1E5-F7DF-40F1-8A26-9C86924E6D40}" destId="{9A32F5B5-732F-429A-9378-2D51B4BE0FF7}" srcOrd="6" destOrd="0" presId="urn:microsoft.com/office/officeart/2005/8/layout/default"/>
    <dgm:cxn modelId="{514E3857-FBCB-463B-8048-21CE6E817DCA}" type="presParOf" srcId="{3350D1E5-F7DF-40F1-8A26-9C86924E6D40}" destId="{2E2848AB-BCAE-4D6A-B17A-C32569121EC8}" srcOrd="7" destOrd="0" presId="urn:microsoft.com/office/officeart/2005/8/layout/default"/>
    <dgm:cxn modelId="{2EDD6023-B581-495D-BF8E-E7C4381E645D}" type="presParOf" srcId="{3350D1E5-F7DF-40F1-8A26-9C86924E6D40}" destId="{7D1027E4-C856-4E59-A5B6-57EB1D76D6A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58B48-1C2A-4F9E-B0BF-B2D6A41B227C}">
      <dsp:nvSpPr>
        <dsp:cNvPr id="0" name=""/>
        <dsp:cNvSpPr/>
      </dsp:nvSpPr>
      <dsp:spPr>
        <a:xfrm>
          <a:off x="0" y="4022988"/>
          <a:ext cx="8640960" cy="13204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70C0"/>
              </a:solidFill>
            </a:rPr>
            <a:t>Кто принадлежал к партии?</a:t>
          </a:r>
          <a:endParaRPr lang="ru-RU" sz="2500" b="1" kern="1200" dirty="0">
            <a:solidFill>
              <a:srgbClr val="0070C0"/>
            </a:solidFill>
          </a:endParaRPr>
        </a:p>
      </dsp:txBody>
      <dsp:txXfrm>
        <a:off x="0" y="4022988"/>
        <a:ext cx="8640960" cy="713034"/>
      </dsp:txXfrm>
    </dsp:sp>
    <dsp:sp modelId="{63CB64EA-8EAF-4B6C-AF9C-AEBFDDAC483F}">
      <dsp:nvSpPr>
        <dsp:cNvPr id="0" name=""/>
        <dsp:cNvSpPr/>
      </dsp:nvSpPr>
      <dsp:spPr>
        <a:xfrm>
          <a:off x="0" y="4709614"/>
          <a:ext cx="4320480" cy="6073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?</a:t>
          </a:r>
          <a:endParaRPr lang="ru-RU" sz="3600" kern="1200" dirty="0"/>
        </a:p>
      </dsp:txBody>
      <dsp:txXfrm>
        <a:off x="0" y="4709614"/>
        <a:ext cx="4320480" cy="607399"/>
      </dsp:txXfrm>
    </dsp:sp>
    <dsp:sp modelId="{5816DCA1-908F-4C13-B4A7-B486C4C7E0A4}">
      <dsp:nvSpPr>
        <dsp:cNvPr id="0" name=""/>
        <dsp:cNvSpPr/>
      </dsp:nvSpPr>
      <dsp:spPr>
        <a:xfrm>
          <a:off x="4320480" y="4709614"/>
          <a:ext cx="4320480" cy="60739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?</a:t>
          </a:r>
          <a:endParaRPr lang="ru-RU" sz="3600" kern="1200" dirty="0"/>
        </a:p>
      </dsp:txBody>
      <dsp:txXfrm>
        <a:off x="4320480" y="4709614"/>
        <a:ext cx="4320480" cy="607399"/>
      </dsp:txXfrm>
    </dsp:sp>
    <dsp:sp modelId="{EA074F09-0CC3-4025-9E9B-7675E34BECD2}">
      <dsp:nvSpPr>
        <dsp:cNvPr id="0" name=""/>
        <dsp:cNvSpPr/>
      </dsp:nvSpPr>
      <dsp:spPr>
        <a:xfrm rot="10800000">
          <a:off x="0" y="2011966"/>
          <a:ext cx="8640960" cy="20308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B0F0"/>
              </a:solidFill>
            </a:rPr>
            <a:t>программа партии</a:t>
          </a:r>
          <a:endParaRPr lang="ru-RU" sz="2500" b="1" kern="1200" dirty="0">
            <a:solidFill>
              <a:srgbClr val="00B0F0"/>
            </a:solidFill>
          </a:endParaRPr>
        </a:p>
      </dsp:txBody>
      <dsp:txXfrm rot="-10800000">
        <a:off x="0" y="2011966"/>
        <a:ext cx="8640960" cy="712820"/>
      </dsp:txXfrm>
    </dsp:sp>
    <dsp:sp modelId="{26E563F5-6BCE-4986-8908-F0A016B2C069}">
      <dsp:nvSpPr>
        <dsp:cNvPr id="0" name=""/>
        <dsp:cNvSpPr/>
      </dsp:nvSpPr>
      <dsp:spPr>
        <a:xfrm>
          <a:off x="0" y="2724787"/>
          <a:ext cx="4320480" cy="60721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?</a:t>
          </a:r>
          <a:endParaRPr lang="ru-RU" sz="3600" kern="1200" dirty="0"/>
        </a:p>
      </dsp:txBody>
      <dsp:txXfrm>
        <a:off x="0" y="2724787"/>
        <a:ext cx="4320480" cy="607217"/>
      </dsp:txXfrm>
    </dsp:sp>
    <dsp:sp modelId="{8DB86D23-6E02-454B-B9A2-A3DF506CDC9F}">
      <dsp:nvSpPr>
        <dsp:cNvPr id="0" name=""/>
        <dsp:cNvSpPr/>
      </dsp:nvSpPr>
      <dsp:spPr>
        <a:xfrm>
          <a:off x="4320480" y="2724787"/>
          <a:ext cx="4320480" cy="60721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?</a:t>
          </a:r>
          <a:endParaRPr lang="ru-RU" sz="3600" kern="1200" dirty="0"/>
        </a:p>
      </dsp:txBody>
      <dsp:txXfrm>
        <a:off x="4320480" y="2724787"/>
        <a:ext cx="4320480" cy="607217"/>
      </dsp:txXfrm>
    </dsp:sp>
    <dsp:sp modelId="{6974F47C-0AE9-47A6-BA65-56D17C07517D}">
      <dsp:nvSpPr>
        <dsp:cNvPr id="0" name=""/>
        <dsp:cNvSpPr/>
      </dsp:nvSpPr>
      <dsp:spPr>
        <a:xfrm rot="10800000">
          <a:off x="0" y="944"/>
          <a:ext cx="8640960" cy="20308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7030A0"/>
              </a:solidFill>
            </a:rPr>
            <a:t>Двухпартийная политическая система</a:t>
          </a:r>
          <a:endParaRPr lang="ru-RU" sz="2500" b="1" kern="1200" dirty="0">
            <a:solidFill>
              <a:srgbClr val="7030A0"/>
            </a:solidFill>
          </a:endParaRPr>
        </a:p>
      </dsp:txBody>
      <dsp:txXfrm rot="-10800000">
        <a:off x="0" y="944"/>
        <a:ext cx="8640960" cy="712820"/>
      </dsp:txXfrm>
    </dsp:sp>
    <dsp:sp modelId="{736F6EC3-0F81-4D69-8E59-B263B32506FC}">
      <dsp:nvSpPr>
        <dsp:cNvPr id="0" name=""/>
        <dsp:cNvSpPr/>
      </dsp:nvSpPr>
      <dsp:spPr>
        <a:xfrm>
          <a:off x="0" y="713765"/>
          <a:ext cx="4320480" cy="60721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?</a:t>
          </a:r>
          <a:endParaRPr lang="ru-RU" sz="3600" kern="1200" dirty="0"/>
        </a:p>
      </dsp:txBody>
      <dsp:txXfrm>
        <a:off x="0" y="713765"/>
        <a:ext cx="4320480" cy="607217"/>
      </dsp:txXfrm>
    </dsp:sp>
    <dsp:sp modelId="{4F512F9E-AB8C-4CD9-A76B-C6A0F40E845C}">
      <dsp:nvSpPr>
        <dsp:cNvPr id="0" name=""/>
        <dsp:cNvSpPr/>
      </dsp:nvSpPr>
      <dsp:spPr>
        <a:xfrm>
          <a:off x="4320480" y="713765"/>
          <a:ext cx="4320480" cy="60721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?</a:t>
          </a:r>
          <a:endParaRPr lang="ru-RU" sz="3600" kern="1200" dirty="0"/>
        </a:p>
      </dsp:txBody>
      <dsp:txXfrm>
        <a:off x="4320480" y="713765"/>
        <a:ext cx="4320480" cy="607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58B48-1C2A-4F9E-B0BF-B2D6A41B227C}">
      <dsp:nvSpPr>
        <dsp:cNvPr id="0" name=""/>
        <dsp:cNvSpPr/>
      </dsp:nvSpPr>
      <dsp:spPr>
        <a:xfrm>
          <a:off x="0" y="5074584"/>
          <a:ext cx="9108504" cy="16655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70C0"/>
              </a:solidFill>
            </a:rPr>
            <a:t>Кто принадлежал к партии?</a:t>
          </a:r>
          <a:endParaRPr lang="ru-RU" sz="3100" b="1" kern="1200" dirty="0">
            <a:solidFill>
              <a:srgbClr val="0070C0"/>
            </a:solidFill>
          </a:endParaRPr>
        </a:p>
      </dsp:txBody>
      <dsp:txXfrm>
        <a:off x="0" y="5074584"/>
        <a:ext cx="9108504" cy="899419"/>
      </dsp:txXfrm>
    </dsp:sp>
    <dsp:sp modelId="{63CB64EA-8EAF-4B6C-AF9C-AEBFDDAC483F}">
      <dsp:nvSpPr>
        <dsp:cNvPr id="0" name=""/>
        <dsp:cNvSpPr/>
      </dsp:nvSpPr>
      <dsp:spPr>
        <a:xfrm>
          <a:off x="0" y="5940692"/>
          <a:ext cx="4554252" cy="76617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Ленлорды</a:t>
          </a:r>
          <a:r>
            <a:rPr lang="ru-RU" sz="2900" kern="1200" dirty="0" smtClean="0"/>
            <a:t>, духовенство</a:t>
          </a:r>
          <a:endParaRPr lang="ru-RU" sz="2900" kern="1200" dirty="0"/>
        </a:p>
      </dsp:txBody>
      <dsp:txXfrm>
        <a:off x="0" y="5940692"/>
        <a:ext cx="4554252" cy="766172"/>
      </dsp:txXfrm>
    </dsp:sp>
    <dsp:sp modelId="{5816DCA1-908F-4C13-B4A7-B486C4C7E0A4}">
      <dsp:nvSpPr>
        <dsp:cNvPr id="0" name=""/>
        <dsp:cNvSpPr/>
      </dsp:nvSpPr>
      <dsp:spPr>
        <a:xfrm>
          <a:off x="4554252" y="5940692"/>
          <a:ext cx="4554252" cy="76617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Дворяне, купцы, банкиры</a:t>
          </a:r>
          <a:endParaRPr lang="ru-RU" sz="2900" kern="1200" dirty="0"/>
        </a:p>
      </dsp:txBody>
      <dsp:txXfrm>
        <a:off x="4554252" y="5940692"/>
        <a:ext cx="4554252" cy="766172"/>
      </dsp:txXfrm>
    </dsp:sp>
    <dsp:sp modelId="{EA074F09-0CC3-4025-9E9B-7675E34BECD2}">
      <dsp:nvSpPr>
        <dsp:cNvPr id="0" name=""/>
        <dsp:cNvSpPr/>
      </dsp:nvSpPr>
      <dsp:spPr>
        <a:xfrm rot="10800000">
          <a:off x="0" y="2537888"/>
          <a:ext cx="9108504" cy="256168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B0F0"/>
              </a:solidFill>
            </a:rPr>
            <a:t>программа партии</a:t>
          </a:r>
          <a:endParaRPr lang="ru-RU" sz="3100" b="1" kern="1200" dirty="0">
            <a:solidFill>
              <a:srgbClr val="00B0F0"/>
            </a:solidFill>
          </a:endParaRPr>
        </a:p>
      </dsp:txBody>
      <dsp:txXfrm rot="-10800000">
        <a:off x="0" y="2537888"/>
        <a:ext cx="9108504" cy="899149"/>
      </dsp:txXfrm>
    </dsp:sp>
    <dsp:sp modelId="{26E563F5-6BCE-4986-8908-F0A016B2C069}">
      <dsp:nvSpPr>
        <dsp:cNvPr id="0" name=""/>
        <dsp:cNvSpPr/>
      </dsp:nvSpPr>
      <dsp:spPr>
        <a:xfrm>
          <a:off x="0" y="3437037"/>
          <a:ext cx="4554252" cy="76594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поддержка короля</a:t>
          </a:r>
          <a:endParaRPr lang="ru-RU" sz="2900" kern="1200" dirty="0"/>
        </a:p>
      </dsp:txBody>
      <dsp:txXfrm>
        <a:off x="0" y="3437037"/>
        <a:ext cx="4554252" cy="765942"/>
      </dsp:txXfrm>
    </dsp:sp>
    <dsp:sp modelId="{8DB86D23-6E02-454B-B9A2-A3DF506CDC9F}">
      <dsp:nvSpPr>
        <dsp:cNvPr id="0" name=""/>
        <dsp:cNvSpPr/>
      </dsp:nvSpPr>
      <dsp:spPr>
        <a:xfrm>
          <a:off x="4554252" y="3437037"/>
          <a:ext cx="4554252" cy="76594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Парламент, реформы</a:t>
          </a:r>
          <a:endParaRPr lang="ru-RU" sz="2900" kern="1200" dirty="0"/>
        </a:p>
      </dsp:txBody>
      <dsp:txXfrm>
        <a:off x="4554252" y="3437037"/>
        <a:ext cx="4554252" cy="765942"/>
      </dsp:txXfrm>
    </dsp:sp>
    <dsp:sp modelId="{6974F47C-0AE9-47A6-BA65-56D17C07517D}">
      <dsp:nvSpPr>
        <dsp:cNvPr id="0" name=""/>
        <dsp:cNvSpPr/>
      </dsp:nvSpPr>
      <dsp:spPr>
        <a:xfrm rot="10800000">
          <a:off x="0" y="1191"/>
          <a:ext cx="9108504" cy="256168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7030A0"/>
              </a:solidFill>
            </a:rPr>
            <a:t>Двухпартийная политическая система</a:t>
          </a:r>
          <a:endParaRPr lang="ru-RU" sz="3100" b="1" kern="1200" dirty="0">
            <a:solidFill>
              <a:srgbClr val="7030A0"/>
            </a:solidFill>
          </a:endParaRPr>
        </a:p>
      </dsp:txBody>
      <dsp:txXfrm rot="-10800000">
        <a:off x="0" y="1191"/>
        <a:ext cx="9108504" cy="899149"/>
      </dsp:txXfrm>
    </dsp:sp>
    <dsp:sp modelId="{736F6EC3-0F81-4D69-8E59-B263B32506FC}">
      <dsp:nvSpPr>
        <dsp:cNvPr id="0" name=""/>
        <dsp:cNvSpPr/>
      </dsp:nvSpPr>
      <dsp:spPr>
        <a:xfrm>
          <a:off x="0" y="900341"/>
          <a:ext cx="4554252" cy="76594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тори</a:t>
          </a:r>
          <a:endParaRPr lang="ru-RU" sz="2900" kern="1200" dirty="0"/>
        </a:p>
      </dsp:txBody>
      <dsp:txXfrm>
        <a:off x="0" y="900341"/>
        <a:ext cx="4554252" cy="765942"/>
      </dsp:txXfrm>
    </dsp:sp>
    <dsp:sp modelId="{4F512F9E-AB8C-4CD9-A76B-C6A0F40E845C}">
      <dsp:nvSpPr>
        <dsp:cNvPr id="0" name=""/>
        <dsp:cNvSpPr/>
      </dsp:nvSpPr>
      <dsp:spPr>
        <a:xfrm>
          <a:off x="4554252" y="900341"/>
          <a:ext cx="4554252" cy="76594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виги</a:t>
          </a:r>
          <a:endParaRPr lang="ru-RU" sz="2900" kern="1200" dirty="0"/>
        </a:p>
      </dsp:txBody>
      <dsp:txXfrm>
        <a:off x="4554252" y="900341"/>
        <a:ext cx="4554252" cy="765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17F73-A8B3-47CD-884B-D154FF00E2E1}">
      <dsp:nvSpPr>
        <dsp:cNvPr id="0" name=""/>
        <dsp:cNvSpPr/>
      </dsp:nvSpPr>
      <dsp:spPr>
        <a:xfrm>
          <a:off x="952165" y="0"/>
          <a:ext cx="4856088" cy="4856088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D4E39-471A-4D5A-97A1-A8E2F9212749}">
      <dsp:nvSpPr>
        <dsp:cNvPr id="0" name=""/>
        <dsp:cNvSpPr/>
      </dsp:nvSpPr>
      <dsp:spPr>
        <a:xfrm>
          <a:off x="3380209" y="488217"/>
          <a:ext cx="3156457" cy="1149527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?</a:t>
          </a:r>
          <a:endParaRPr lang="ru-RU" sz="4800" kern="1200" dirty="0"/>
        </a:p>
      </dsp:txBody>
      <dsp:txXfrm>
        <a:off x="3436324" y="544332"/>
        <a:ext cx="3044227" cy="1037297"/>
      </dsp:txXfrm>
    </dsp:sp>
    <dsp:sp modelId="{715E440B-F211-406D-9126-CC46D57322B7}">
      <dsp:nvSpPr>
        <dsp:cNvPr id="0" name=""/>
        <dsp:cNvSpPr/>
      </dsp:nvSpPr>
      <dsp:spPr>
        <a:xfrm>
          <a:off x="3380209" y="1781435"/>
          <a:ext cx="3156457" cy="1149527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?</a:t>
          </a:r>
          <a:endParaRPr lang="ru-RU" sz="4800" kern="1200" dirty="0"/>
        </a:p>
      </dsp:txBody>
      <dsp:txXfrm>
        <a:off x="3436324" y="1837550"/>
        <a:ext cx="3044227" cy="1037297"/>
      </dsp:txXfrm>
    </dsp:sp>
    <dsp:sp modelId="{B0E62BAB-B1E3-4878-B9AB-509F0A38B6FA}">
      <dsp:nvSpPr>
        <dsp:cNvPr id="0" name=""/>
        <dsp:cNvSpPr/>
      </dsp:nvSpPr>
      <dsp:spPr>
        <a:xfrm>
          <a:off x="3380209" y="3074652"/>
          <a:ext cx="3156457" cy="1149527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?</a:t>
          </a:r>
          <a:endParaRPr lang="ru-RU" sz="4800" kern="1200" dirty="0"/>
        </a:p>
      </dsp:txBody>
      <dsp:txXfrm>
        <a:off x="3436324" y="3130767"/>
        <a:ext cx="3044227" cy="10372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17F73-A8B3-47CD-884B-D154FF00E2E1}">
      <dsp:nvSpPr>
        <dsp:cNvPr id="0" name=""/>
        <dsp:cNvSpPr/>
      </dsp:nvSpPr>
      <dsp:spPr>
        <a:xfrm>
          <a:off x="642530" y="0"/>
          <a:ext cx="6584280" cy="658428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D4E39-471A-4D5A-97A1-A8E2F9212749}">
      <dsp:nvSpPr>
        <dsp:cNvPr id="0" name=""/>
        <dsp:cNvSpPr/>
      </dsp:nvSpPr>
      <dsp:spPr>
        <a:xfrm>
          <a:off x="3934670" y="661964"/>
          <a:ext cx="4279782" cy="155862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лендлорд</a:t>
          </a:r>
          <a:endParaRPr lang="ru-RU" sz="5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0756" y="738050"/>
        <a:ext cx="4127610" cy="1406450"/>
      </dsp:txXfrm>
    </dsp:sp>
    <dsp:sp modelId="{715E440B-F211-406D-9126-CC46D57322B7}">
      <dsp:nvSpPr>
        <dsp:cNvPr id="0" name=""/>
        <dsp:cNvSpPr/>
      </dsp:nvSpPr>
      <dsp:spPr>
        <a:xfrm>
          <a:off x="3934670" y="2415414"/>
          <a:ext cx="4279782" cy="155862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арендатор-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фермер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0756" y="2491500"/>
        <a:ext cx="4127610" cy="1406450"/>
      </dsp:txXfrm>
    </dsp:sp>
    <dsp:sp modelId="{B0E62BAB-B1E3-4878-B9AB-509F0A38B6FA}">
      <dsp:nvSpPr>
        <dsp:cNvPr id="0" name=""/>
        <dsp:cNvSpPr/>
      </dsp:nvSpPr>
      <dsp:spPr>
        <a:xfrm>
          <a:off x="3934670" y="4168865"/>
          <a:ext cx="4279782" cy="155862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батрак</a:t>
          </a:r>
          <a:endParaRPr lang="ru-RU" sz="5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0756" y="4244951"/>
        <a:ext cx="4127610" cy="1406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A45E2-9F75-405F-A316-0F1AF2053CBF}">
      <dsp:nvSpPr>
        <dsp:cNvPr id="0" name=""/>
        <dsp:cNvSpPr/>
      </dsp:nvSpPr>
      <dsp:spPr>
        <a:xfrm>
          <a:off x="0" y="464019"/>
          <a:ext cx="8856984" cy="781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EA1E8-162A-41F8-BBD2-C54D5BC04448}">
      <dsp:nvSpPr>
        <dsp:cNvPr id="0" name=""/>
        <dsp:cNvSpPr/>
      </dsp:nvSpPr>
      <dsp:spPr>
        <a:xfrm>
          <a:off x="442849" y="6459"/>
          <a:ext cx="6199888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3600" b="0" i="0" kern="1200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7521" y="51131"/>
        <a:ext cx="6110544" cy="825776"/>
      </dsp:txXfrm>
    </dsp:sp>
    <dsp:sp modelId="{806CEB9D-D0F0-4231-AE27-C788A21E83D5}">
      <dsp:nvSpPr>
        <dsp:cNvPr id="0" name=""/>
        <dsp:cNvSpPr/>
      </dsp:nvSpPr>
      <dsp:spPr>
        <a:xfrm>
          <a:off x="0" y="1870179"/>
          <a:ext cx="8856984" cy="781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C28BB-9366-4BEE-B06B-820CB405FEC2}">
      <dsp:nvSpPr>
        <dsp:cNvPr id="0" name=""/>
        <dsp:cNvSpPr/>
      </dsp:nvSpPr>
      <dsp:spPr>
        <a:xfrm>
          <a:off x="442849" y="1412619"/>
          <a:ext cx="6199888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7521" y="1457291"/>
        <a:ext cx="6110544" cy="825776"/>
      </dsp:txXfrm>
    </dsp:sp>
    <dsp:sp modelId="{44B0B9C0-D9B9-4259-96FD-C2C2DE6E8788}">
      <dsp:nvSpPr>
        <dsp:cNvPr id="0" name=""/>
        <dsp:cNvSpPr/>
      </dsp:nvSpPr>
      <dsp:spPr>
        <a:xfrm>
          <a:off x="0" y="3276340"/>
          <a:ext cx="8856984" cy="781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C266F-CF58-4542-B72F-EA7C83B1F7E2}">
      <dsp:nvSpPr>
        <dsp:cNvPr id="0" name=""/>
        <dsp:cNvSpPr/>
      </dsp:nvSpPr>
      <dsp:spPr>
        <a:xfrm>
          <a:off x="442849" y="2818780"/>
          <a:ext cx="6199888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3600" b="1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7521" y="2863452"/>
        <a:ext cx="6110544" cy="825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A45E2-9F75-405F-A316-0F1AF2053CBF}">
      <dsp:nvSpPr>
        <dsp:cNvPr id="0" name=""/>
        <dsp:cNvSpPr/>
      </dsp:nvSpPr>
      <dsp:spPr>
        <a:xfrm>
          <a:off x="0" y="720284"/>
          <a:ext cx="8856984" cy="120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EA1E8-162A-41F8-BBD2-C54D5BC04448}">
      <dsp:nvSpPr>
        <dsp:cNvPr id="0" name=""/>
        <dsp:cNvSpPr/>
      </dsp:nvSpPr>
      <dsp:spPr>
        <a:xfrm>
          <a:off x="442849" y="11804"/>
          <a:ext cx="6199888" cy="1416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Свободные рабочие руки</a:t>
          </a:r>
          <a:endParaRPr lang="ru-RU" sz="3600" b="0" i="0" kern="1200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019" y="80974"/>
        <a:ext cx="6061548" cy="1278620"/>
      </dsp:txXfrm>
    </dsp:sp>
    <dsp:sp modelId="{806CEB9D-D0F0-4231-AE27-C788A21E83D5}">
      <dsp:nvSpPr>
        <dsp:cNvPr id="0" name=""/>
        <dsp:cNvSpPr/>
      </dsp:nvSpPr>
      <dsp:spPr>
        <a:xfrm>
          <a:off x="0" y="2897564"/>
          <a:ext cx="8856984" cy="120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C28BB-9366-4BEE-B06B-820CB405FEC2}">
      <dsp:nvSpPr>
        <dsp:cNvPr id="0" name=""/>
        <dsp:cNvSpPr/>
      </dsp:nvSpPr>
      <dsp:spPr>
        <a:xfrm>
          <a:off x="442849" y="2189084"/>
          <a:ext cx="6199888" cy="1416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Рынок сбыта товаров</a:t>
          </a:r>
          <a:endParaRPr lang="ru-RU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019" y="2258254"/>
        <a:ext cx="6061548" cy="1278620"/>
      </dsp:txXfrm>
    </dsp:sp>
    <dsp:sp modelId="{44B0B9C0-D9B9-4259-96FD-C2C2DE6E8788}">
      <dsp:nvSpPr>
        <dsp:cNvPr id="0" name=""/>
        <dsp:cNvSpPr/>
      </dsp:nvSpPr>
      <dsp:spPr>
        <a:xfrm>
          <a:off x="0" y="5074843"/>
          <a:ext cx="8856984" cy="120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C266F-CF58-4542-B72F-EA7C83B1F7E2}">
      <dsp:nvSpPr>
        <dsp:cNvPr id="0" name=""/>
        <dsp:cNvSpPr/>
      </dsp:nvSpPr>
      <dsp:spPr>
        <a:xfrm>
          <a:off x="442849" y="4366363"/>
          <a:ext cx="6199888" cy="1416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Огромные средства</a:t>
          </a:r>
          <a:endParaRPr lang="ru-RU" sz="3600" b="1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019" y="4435533"/>
        <a:ext cx="6061548" cy="12786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B4D1B-F80D-49DE-BB46-71246739AFC8}">
      <dsp:nvSpPr>
        <dsp:cNvPr id="0" name=""/>
        <dsp:cNvSpPr/>
      </dsp:nvSpPr>
      <dsp:spPr>
        <a:xfrm>
          <a:off x="1295247" y="4289"/>
          <a:ext cx="2984042" cy="1790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err="1" smtClean="0"/>
            <a:t>Луддизм</a:t>
          </a:r>
          <a:r>
            <a:rPr lang="ru-RU" sz="4300" kern="1200" dirty="0" smtClean="0"/>
            <a:t> </a:t>
          </a:r>
          <a:endParaRPr lang="ru-RU" sz="4300" kern="1200" dirty="0"/>
        </a:p>
      </dsp:txBody>
      <dsp:txXfrm>
        <a:off x="1295247" y="4289"/>
        <a:ext cx="2984042" cy="1790425"/>
      </dsp:txXfrm>
    </dsp:sp>
    <dsp:sp modelId="{ED6157DD-6804-42C6-BDCF-BEC5E25E2C40}">
      <dsp:nvSpPr>
        <dsp:cNvPr id="0" name=""/>
        <dsp:cNvSpPr/>
      </dsp:nvSpPr>
      <dsp:spPr>
        <a:xfrm>
          <a:off x="4577694" y="4289"/>
          <a:ext cx="2984042" cy="1790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Штрафы </a:t>
          </a:r>
          <a:endParaRPr lang="ru-RU" sz="4300" kern="1200" dirty="0"/>
        </a:p>
      </dsp:txBody>
      <dsp:txXfrm>
        <a:off x="4577694" y="4289"/>
        <a:ext cx="2984042" cy="1790425"/>
      </dsp:txXfrm>
    </dsp:sp>
    <dsp:sp modelId="{1BB054F8-64A4-4F9E-907E-F2601F2D4096}">
      <dsp:nvSpPr>
        <dsp:cNvPr id="0" name=""/>
        <dsp:cNvSpPr/>
      </dsp:nvSpPr>
      <dsp:spPr>
        <a:xfrm>
          <a:off x="1295247" y="2093119"/>
          <a:ext cx="2984042" cy="1790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Режим</a:t>
          </a:r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работы</a:t>
          </a:r>
          <a:endParaRPr lang="ru-RU" sz="4300" kern="1200" dirty="0"/>
        </a:p>
      </dsp:txBody>
      <dsp:txXfrm>
        <a:off x="1295247" y="2093119"/>
        <a:ext cx="2984042" cy="1790425"/>
      </dsp:txXfrm>
    </dsp:sp>
    <dsp:sp modelId="{9A32F5B5-732F-429A-9378-2D51B4BE0FF7}">
      <dsp:nvSpPr>
        <dsp:cNvPr id="0" name=""/>
        <dsp:cNvSpPr/>
      </dsp:nvSpPr>
      <dsp:spPr>
        <a:xfrm>
          <a:off x="4577694" y="2093119"/>
          <a:ext cx="2984042" cy="1790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Дети </a:t>
          </a:r>
          <a:endParaRPr lang="ru-RU" sz="4300" kern="1200" dirty="0"/>
        </a:p>
      </dsp:txBody>
      <dsp:txXfrm>
        <a:off x="4577694" y="2093119"/>
        <a:ext cx="2984042" cy="1790425"/>
      </dsp:txXfrm>
    </dsp:sp>
    <dsp:sp modelId="{7D1027E4-C856-4E59-A5B6-57EB1D76D6A8}">
      <dsp:nvSpPr>
        <dsp:cNvPr id="0" name=""/>
        <dsp:cNvSpPr/>
      </dsp:nvSpPr>
      <dsp:spPr>
        <a:xfrm>
          <a:off x="2936470" y="4181948"/>
          <a:ext cx="2984042" cy="1790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Жилище</a:t>
          </a:r>
          <a:endParaRPr lang="ru-RU" sz="4300" kern="1200" dirty="0"/>
        </a:p>
      </dsp:txBody>
      <dsp:txXfrm>
        <a:off x="2936470" y="4181948"/>
        <a:ext cx="2984042" cy="1790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09B3CB-3465-467A-949F-AEDACC15BC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84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4FB2D46-9D0A-45BF-8373-8C76298D3F3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54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855C746-CB43-4626-9AD3-A9871A6C95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18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38BA-C7D0-4FD5-A4FD-449CFA1EAD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3F2B-0EFE-4226-A689-1EBA9AB23D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72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38BA-C7D0-4FD5-A4FD-449CFA1EAD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3F2B-0EFE-4226-A689-1EBA9AB23D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7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38BA-C7D0-4FD5-A4FD-449CFA1EAD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3F2B-0EFE-4226-A689-1EBA9AB23D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50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38BA-C7D0-4FD5-A4FD-449CFA1EAD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3F2B-0EFE-4226-A689-1EBA9AB23D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86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38BA-C7D0-4FD5-A4FD-449CFA1EAD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3F2B-0EFE-4226-A689-1EBA9AB23D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12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38BA-C7D0-4FD5-A4FD-449CFA1EAD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3F2B-0EFE-4226-A689-1EBA9AB23D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20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38BA-C7D0-4FD5-A4FD-449CFA1EAD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3F2B-0EFE-4226-A689-1EBA9AB23D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36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38BA-C7D0-4FD5-A4FD-449CFA1EAD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3F2B-0EFE-4226-A689-1EBA9AB23D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5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91BDC44-2B49-434D-B4E5-70F1D6D88F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835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38BA-C7D0-4FD5-A4FD-449CFA1EAD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3F2B-0EFE-4226-A689-1EBA9AB23D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42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38BA-C7D0-4FD5-A4FD-449CFA1EAD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3F2B-0EFE-4226-A689-1EBA9AB23D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42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38BA-C7D0-4FD5-A4FD-449CFA1EAD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3F2B-0EFE-4226-A689-1EBA9AB23D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36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0B50C-C614-4BBC-9973-FF348CA96C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DD604-096E-4E01-A451-961D1C91A1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49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AAEA2-A3DD-4E32-BF57-B0958E200A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0EFC3-81E4-4822-B995-A967774B96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42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B6C16-86C9-4246-A142-4A0F72996A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0EFA2-A4F8-479A-93C3-F3351E6BEC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91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869156-9F9B-4F6F-BDBC-7BBF79EC02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48D80-67C7-4339-BF5E-2F2DCF3D94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35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198487-4670-4AE5-B58D-C4CFF6E537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745CC-237A-44B3-B2D3-C7C3250133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39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E645E-7125-435B-928C-9B6C477513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AE826-DE81-4C66-A27F-FC70EDAD51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67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11F12-9B2B-4DD7-A9AC-48FA8B14C4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5B15A-33AC-4347-A2A3-FF036CBD3A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9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FF3D1DF-F963-452E-AA1F-CE0AE38AEA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683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89350F-E72F-405B-9AAF-A4F6ECF820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992BD-6282-451B-980B-5D82A7A0AE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50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69A33-14A7-4941-9366-7AA92ADE9A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43F96-6E9A-4A88-AD26-9E101DD31F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44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F1AAA-EA2D-4454-88A9-005583253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D4C97-707F-4DE3-AF7C-1FC981B67D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05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5BB4CC-DB37-4845-8AA1-F3FF157828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01924-3051-4E30-9E19-E5DED05E16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5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C921FD-56AC-41AC-A85C-5BA8C13D54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3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8CF4602-1BFD-46DB-A86C-626A33FDAD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83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29A54E8-3736-4639-A4BA-9BED33E924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47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1F96F6-4BA8-4EFC-8C14-31436C2138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36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344FF37-490A-4D83-8DC2-8F6F9E4239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3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88C491C-81A0-42C7-BCC0-84A4336BB6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06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D44A1-DF41-47F1-A85F-5E166DB054A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4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C38BA-C7D0-4FD5-A4FD-449CFA1EAD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D3F2B-0EFE-4226-A689-1EBA9AB23D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5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D44A1-DF41-47F1-A85F-5E166DB054A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07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отношения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 веке.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2 Власть у парламента. Тори и виги, стр. 85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8828834" cy="50405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в парах. Заполнить </a:t>
            </a:r>
            <a:r>
              <a:rPr lang="ru-RU" sz="56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класстер</a:t>
            </a:r>
            <a:r>
              <a:rPr lang="ru-RU" sz="5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78060038"/>
              </p:ext>
            </p:extLst>
          </p:nvPr>
        </p:nvGraphicFramePr>
        <p:xfrm>
          <a:off x="179512" y="1397000"/>
          <a:ext cx="8640960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16492820"/>
              </p:ext>
            </p:extLst>
          </p:nvPr>
        </p:nvGraphicFramePr>
        <p:xfrm>
          <a:off x="35496" y="0"/>
          <a:ext cx="9108504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3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90" y="188640"/>
            <a:ext cx="8928992" cy="57849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2 Власть у парламента. Тори и виги, стр. 85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84976" cy="86409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Парламента Англии в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XVIII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веке.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ru-static.z-dn.net/files/d19/ce41f82c8d14a90523a7cc339b3f6c6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900igr.net/up/datas/260804/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75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90" y="188640"/>
            <a:ext cx="8928992" cy="57849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3 Владычица морей. стр. 86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84976" cy="864096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pbs.twimg.com/media/D0p54ysWwAMca3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0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90" y="188640"/>
            <a:ext cx="8928992" cy="57849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3 Владычица морей. стр. 86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ic.pics.livejournal.com/eshka_43/27626631/833445/83344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/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огораживание,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лендлорды, 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мануфактура, 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аграрная революция, 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промышленный переворот, </a:t>
            </a:r>
          </a:p>
          <a:p>
            <a:pPr algn="ctr"/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луддизм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из этого уже известно??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Работаем с понятиями</a:t>
            </a:r>
            <a:endParaRPr lang="ru-RU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2251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4 Аграрная революция в Англии, стр. 86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108012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Англии победила крупная земельная собственность.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23234579"/>
              </p:ext>
            </p:extLst>
          </p:nvPr>
        </p:nvGraphicFramePr>
        <p:xfrm>
          <a:off x="611560" y="1844824"/>
          <a:ext cx="7488832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21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94342295"/>
              </p:ext>
            </p:extLst>
          </p:nvPr>
        </p:nvGraphicFramePr>
        <p:xfrm>
          <a:off x="107504" y="116632"/>
          <a:ext cx="8856984" cy="658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2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2251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5 Условия промышленного переворота, </a:t>
            </a:r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стр. 88</a:t>
            </a:r>
            <a:endParaRPr lang="ru-RU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108012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Промышленный переворот – это…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https://vunderkind.info/wp-content/uploads/2012/11/promyshlennaya-revolyuc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28992" cy="54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2251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5 Условия промышленного переворота, </a:t>
            </a:r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стр. 88</a:t>
            </a:r>
            <a:endParaRPr lang="ru-RU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640960" cy="122413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Промышленный переворот – это переход от мануфактуры к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фабрично-заводскому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производству.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s://www.tuev-nord-group.com/fileadmin/_processed_/a/c/csm_Dampfkesselrevision_1895_096484ea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4168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2"/>
          <p:cNvSpPr>
            <a:spLocks noGrp="1" noChangeArrowheads="1"/>
          </p:cNvSpPr>
          <p:nvPr>
            <p:ph type="ctrTitle"/>
          </p:nvPr>
        </p:nvSpPr>
        <p:spPr>
          <a:xfrm>
            <a:off x="179388" y="188913"/>
            <a:ext cx="8856662" cy="431800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Dot"/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Актуализация…</a:t>
            </a:r>
            <a:endParaRPr lang="es-ES" altLang="ru-RU" sz="4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presentacii.ru/documents_2/b9e1db9c7d4c49a31da361b899f788ec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altaiinter.org/wp-content/uploads/2015/02/0012-021-Manufakt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31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www.evrensel.net/upload/dosya/761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esthqwallpapers.com/Uploads/5-11-2017/27259/british-flag-4k-grunge-flag-of-united-kingdom-euro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94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2251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5 Условия промышленного переворота, </a:t>
            </a:r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стр. 88</a:t>
            </a:r>
            <a:endParaRPr lang="ru-RU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640960" cy="122413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Работаем в парах.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условия промышленного переворота.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36609374"/>
              </p:ext>
            </p:extLst>
          </p:nvPr>
        </p:nvGraphicFramePr>
        <p:xfrm>
          <a:off x="107504" y="234888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4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2251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5 Условия промышленного переворота, </a:t>
            </a:r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стр. 88</a:t>
            </a:r>
            <a:endParaRPr lang="ru-RU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8083832"/>
              </p:ext>
            </p:extLst>
          </p:nvPr>
        </p:nvGraphicFramePr>
        <p:xfrm>
          <a:off x="107504" y="116632"/>
          <a:ext cx="8856984" cy="629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7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2251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7 Положение рабочих, стр. 91-93</a:t>
            </a:r>
            <a:endParaRPr lang="ru-RU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53715029"/>
              </p:ext>
            </p:extLst>
          </p:nvPr>
        </p:nvGraphicFramePr>
        <p:xfrm>
          <a:off x="179512" y="692696"/>
          <a:ext cx="885698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7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7 Положение рабочих, стр. 91-93</a:t>
            </a:r>
            <a:endParaRPr lang="ru-RU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8856984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парах.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Используя указанные понятия, составить небольшой рассказ о жизни рабочих.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s://cdn.syg.ma/attachments/81422463bce19e4e0348929d311f5d2fd923b3ff/store/limit/1280/1600/22b85afa3a563f391b9d4801c6c45a597bad71b99cf04953533bec96eefd/fil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0567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/>
          </p:cNvSpPr>
          <p:nvPr>
            <p:ph idx="1"/>
          </p:nvPr>
        </p:nvSpPr>
        <p:spPr>
          <a:xfrm>
            <a:off x="395288" y="116633"/>
            <a:ext cx="8229600" cy="864096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 smtClean="0">
                <a:latin typeface="Arial" panose="020B0604020202020204" pitchFamily="34" charset="0"/>
                <a:ea typeface="PMingLiU-ExtB" panose="02020500000000000000" pitchFamily="18" charset="-120"/>
                <a:cs typeface="Arial" panose="020B0604020202020204" pitchFamily="34" charset="0"/>
              </a:rPr>
              <a:t>Первичное закрепление</a:t>
            </a:r>
          </a:p>
          <a:p>
            <a:pPr eaLnBrk="1" hangingPunct="1"/>
            <a:endParaRPr lang="ru-RU" altLang="ru-RU" sz="4000" dirty="0" smtClean="0">
              <a:latin typeface="Times New Roman" pitchFamily="18" charset="0"/>
            </a:endParaRPr>
          </a:p>
        </p:txBody>
      </p:sp>
      <p:pic>
        <p:nvPicPr>
          <p:cNvPr id="24580" name="Picture 4" descr="https://www.planet-wissen.de/natur/umwelt/umweltverschmutzung/umweltverschmutzung-industrialisierung-100~_v-gseagalerie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5386"/>
            <a:ext cx="859926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/>
          </p:cNvSpPr>
          <p:nvPr>
            <p:ph idx="1"/>
          </p:nvPr>
        </p:nvSpPr>
        <p:spPr>
          <a:xfrm>
            <a:off x="395288" y="116633"/>
            <a:ext cx="8229600" cy="596666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Подведём итоги</a:t>
            </a:r>
          </a:p>
          <a:p>
            <a:pPr eaLnBrk="1" hangingPunct="1"/>
            <a:endParaRPr lang="ru-RU" altLang="ru-RU" sz="4000" dirty="0" smtClean="0">
              <a:latin typeface="Times New Roman" pitchFamily="18" charset="0"/>
            </a:endParaRPr>
          </a:p>
        </p:txBody>
      </p:sp>
      <p:pic>
        <p:nvPicPr>
          <p:cNvPr id="23554" name="Picture 2" descr="https://hsto.org/getpro/geektimes/post_images/d4d/5bd/ef4/d4d5bdef41fd28af4f1b039eda1d6c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12968" cy="587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1438"/>
            <a:ext cx="8784976" cy="47847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Параграф 8, устно вопросы на стр. 93</a:t>
            </a:r>
          </a:p>
          <a:p>
            <a:pPr algn="ctr">
              <a:defRPr/>
            </a:pPr>
            <a:endParaRPr lang="ru-RU" sz="4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Письменно - таблица «Изобретения».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2E217D-0E3C-4C42-A86A-AC8203D743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643FE-9035-4477-AF47-F9646CA489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Задание домой. Таблица «Изобретения» Домашнее задание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643FE-9035-4477-AF47-F9646CA489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639706"/>
              </p:ext>
            </p:extLst>
          </p:nvPr>
        </p:nvGraphicFramePr>
        <p:xfrm>
          <a:off x="179512" y="1700808"/>
          <a:ext cx="8712969" cy="50405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04323"/>
                <a:gridCol w="2568285"/>
                <a:gridCol w="3240361"/>
              </a:tblGrid>
              <a:tr h="84009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Изобретатель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Год,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изобретение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изобретения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2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93662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Dot"/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Англия на пути к индустриальной эре </a:t>
            </a:r>
            <a:r>
              <a:rPr lang="ru-RU" alt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(стр. 84) </a:t>
            </a:r>
            <a:endParaRPr lang="es-ES" alt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950" y="6237288"/>
            <a:ext cx="8928100" cy="5048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г. Калининграда СОШ № 57, параграф 8, Всеобщая история, 8в8г класс,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истории и обществознания </a:t>
            </a:r>
            <a:r>
              <a:rPr lang="ru-RU" sz="1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Занин</a:t>
            </a:r>
            <a:r>
              <a:rPr lang="ru-RU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М.А</a:t>
            </a:r>
          </a:p>
        </p:txBody>
      </p:sp>
      <p:pic>
        <p:nvPicPr>
          <p:cNvPr id="4" name="Picture 2" descr="https://pbs.twimg.com/media/C4ddvx4WEAAxsQ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7354"/>
            <a:ext cx="8856984" cy="47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План урока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94928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Ганноверы</a:t>
            </a:r>
            <a:r>
              <a:rPr lang="ru-RU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троне.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Власть у Парламента. Тори и виги.</a:t>
            </a:r>
            <a:endParaRPr lang="ru-RU" sz="3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«Владычица морей».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Аграрная революция в Англии.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Условия промышленного переворота. 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Промышленный переворот.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Положение рабочих.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1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1 </a:t>
            </a:r>
            <a:r>
              <a:rPr lang="ru-RU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Ганноверы</a:t>
            </a:r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троне, стр. 84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3"/>
            <a:ext cx="8568952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1707 год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1 </a:t>
            </a:r>
            <a:r>
              <a:rPr lang="ru-RU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Ганноверы</a:t>
            </a:r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троне, стр. 84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1584404"/>
            <a:ext cx="3284218" cy="36447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5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Стюарт</a:t>
            </a:r>
          </a:p>
          <a:p>
            <a:pPr marL="0" indent="0" algn="ctr">
              <a:buNone/>
            </a:pPr>
            <a:endParaRPr lang="ru-RU" sz="5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(1702-1714гг)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Великобритании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artchive.ru/res/media/img/oy800/work/aef/672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176"/>
            <a:ext cx="5472608" cy="60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1 </a:t>
            </a:r>
            <a:r>
              <a:rPr lang="ru-RU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Ганноверы</a:t>
            </a:r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троне, стр. 84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052736"/>
            <a:ext cx="3500242" cy="41764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5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Георг </a:t>
            </a:r>
            <a:r>
              <a:rPr lang="en-US" sz="5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5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династия </a:t>
            </a:r>
            <a:r>
              <a:rPr lang="ru-RU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Ганноверов</a:t>
            </a:r>
            <a:endParaRPr lang="ru-RU" sz="3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(1714-1727гг.)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Король Великобритании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www.rct.uk/sites/default/files/collection-online/e/3/445167-1391445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" y="836712"/>
            <a:ext cx="525703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1 </a:t>
            </a:r>
            <a:r>
              <a:rPr lang="ru-RU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Ганноверы</a:t>
            </a:r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троне, стр. 84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052736"/>
            <a:ext cx="3500242" cy="41764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5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Георг </a:t>
            </a:r>
            <a:r>
              <a:rPr lang="en-US" sz="5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ru-RU" sz="5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династия </a:t>
            </a:r>
            <a:r>
              <a:rPr lang="ru-RU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Ганноверов</a:t>
            </a:r>
            <a:endParaRPr lang="ru-RU" sz="3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(1727-1760гг.)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Король Великобритании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i.pinimg.com/originals/61/40/32/614032edad7efb972988212fb8926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112568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1 </a:t>
            </a:r>
            <a:r>
              <a:rPr lang="ru-RU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Ганноверы</a:t>
            </a:r>
            <a:r>
              <a:rPr lang="ru-RU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троне, стр. 84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2492896"/>
            <a:ext cx="3716266" cy="4176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Георг </a:t>
            </a:r>
            <a:r>
              <a:rPr lang="en-US" sz="5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ru-RU" sz="5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династия </a:t>
            </a:r>
            <a:r>
              <a:rPr lang="ru-RU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Ганноверов</a:t>
            </a:r>
            <a:endParaRPr lang="ru-RU" sz="3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(1760-1801гг.)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Король Великобритании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vignette.wikia.nocookie.net/harrypotter/images/6/6d/George_III_%28by_Sir_William_Beechey%29.jpg/revision/latest?cb=20141109170412&amp;path-prefix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518457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476</Words>
  <Application>Microsoft Office PowerPoint</Application>
  <PresentationFormat>Экран (4:3)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1_Тема Office</vt:lpstr>
      <vt:lpstr>2_Тема Office</vt:lpstr>
      <vt:lpstr>Тема Office</vt:lpstr>
      <vt:lpstr>Проверка д/з</vt:lpstr>
      <vt:lpstr>Актуализация…</vt:lpstr>
      <vt:lpstr>Англия на пути к индустриальной эре (стр. 84) </vt:lpstr>
      <vt:lpstr>План урока</vt:lpstr>
      <vt:lpstr>п. 1 Ганноверы на троне, стр. 84</vt:lpstr>
      <vt:lpstr>п. 1 Ганноверы на троне, стр. 84</vt:lpstr>
      <vt:lpstr>п. 1 Ганноверы на троне, стр. 84</vt:lpstr>
      <vt:lpstr>п. 1 Ганноверы на троне, стр. 84</vt:lpstr>
      <vt:lpstr>п. 1 Ганноверы на троне, стр. 84</vt:lpstr>
      <vt:lpstr>п. 2 Власть у парламента. Тори и виги, стр. 85</vt:lpstr>
      <vt:lpstr>Презентация PowerPoint</vt:lpstr>
      <vt:lpstr>п. 2 Власть у парламента. Тори и виги, стр. 85</vt:lpstr>
      <vt:lpstr>п. 3 Владычица морей. стр. 86</vt:lpstr>
      <vt:lpstr>п. 3 Владычица морей. стр. 86</vt:lpstr>
      <vt:lpstr>Работаем с понятиями</vt:lpstr>
      <vt:lpstr>п. 4 Аграрная революция в Англии, стр. 86</vt:lpstr>
      <vt:lpstr>Презентация PowerPoint</vt:lpstr>
      <vt:lpstr>п. 5 Условия промышленного переворота, стр. 88</vt:lpstr>
      <vt:lpstr>п. 5 Условия промышленного переворота, стр. 88</vt:lpstr>
      <vt:lpstr>п. 5 Условия промышленного переворота, стр. 88</vt:lpstr>
      <vt:lpstr>п. 5 Условия промышленного переворота, стр. 88</vt:lpstr>
      <vt:lpstr>п. 7 Положение рабочих, стр. 91-93</vt:lpstr>
      <vt:lpstr>п. 7 Положение рабочих, стр. 91-93</vt:lpstr>
      <vt:lpstr>Презентация PowerPoint</vt:lpstr>
      <vt:lpstr>Презентация PowerPoint</vt:lpstr>
      <vt:lpstr>Домашнее задание</vt:lpstr>
      <vt:lpstr>Задание домой. Таблица «Изобретения» 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д/з</dc:title>
  <dc:creator>Екатерина Лобцова</dc:creator>
  <cp:lastModifiedBy>OLD</cp:lastModifiedBy>
  <cp:revision>15</cp:revision>
  <dcterms:created xsi:type="dcterms:W3CDTF">2018-11-29T12:10:51Z</dcterms:created>
  <dcterms:modified xsi:type="dcterms:W3CDTF">2019-09-29T07:11:28Z</dcterms:modified>
</cp:coreProperties>
</file>