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6" r:id="rId9"/>
    <p:sldId id="277" r:id="rId10"/>
    <p:sldId id="27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8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27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25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4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72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73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72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9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6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12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2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5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2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0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41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9B97-CA42-481A-8032-94D924101A42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7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36431"/>
            <a:ext cx="8596668" cy="374200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Обществознание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10 класс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en-US" sz="4400" dirty="0" smtClean="0"/>
              <a:t>&amp;</a:t>
            </a:r>
            <a:r>
              <a:rPr lang="ru-RU" sz="4400" dirty="0" smtClean="0"/>
              <a:t>8. Современное общество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Мануэль</a:t>
            </a:r>
            <a:r>
              <a:rPr lang="ru-RU" dirty="0" smtClean="0"/>
              <a:t> </a:t>
            </a:r>
            <a:r>
              <a:rPr lang="ru-RU" dirty="0" err="1" smtClean="0"/>
              <a:t>Кастельс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497" y="1268083"/>
            <a:ext cx="5917721" cy="4773279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Книга: «Информационная эпоха: экономика, общество, культура» 1999г.</a:t>
            </a:r>
          </a:p>
          <a:p>
            <a:r>
              <a:rPr lang="ru-RU" sz="2400" dirty="0" smtClean="0"/>
              <a:t>Изменился мир в целом, потому что информационные технологий усилили и увеличили все процессы, протекающие в экономической, политической и культурной сферах. Создаётся виртуальный мир без границ. В этой ситуаций иначе действует государство и СМИ, меняется роль социальных институтов.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62" y="1717134"/>
            <a:ext cx="3402057" cy="453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07367"/>
            <a:ext cx="8596668" cy="53339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Развитие постиндустриального (информационного) общества неразрывно связанно с процессом глобализаций.</a:t>
            </a:r>
          </a:p>
          <a:p>
            <a:endParaRPr lang="ru-RU" sz="2800" dirty="0" smtClean="0"/>
          </a:p>
          <a:p>
            <a:r>
              <a:rPr lang="ru-RU" sz="2800" dirty="0" smtClean="0"/>
              <a:t>Глобальные процессы протекают с разной скоростью, по разному выражены в различных регионах и социальных сферах, но в целом идут в одном векторе.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5993"/>
            <a:ext cx="8596668" cy="53253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Глобализация</a:t>
            </a:r>
            <a:r>
              <a:rPr lang="ru-RU" sz="3200" dirty="0" smtClean="0"/>
              <a:t> – это процесс всемирной интеграции и унификаций жизнедеятельности национальных государств в области политики, экономики и идеологии, обусловленный зависимостью современных национальных экономик от распределения планетарных ресурсов и международной системы разделения труда.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745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112" y="646981"/>
            <a:ext cx="8583889" cy="53943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Постиндустриальное (информационное) общество </a:t>
            </a:r>
            <a:r>
              <a:rPr lang="ru-RU" sz="3200" dirty="0" smtClean="0"/>
              <a:t>– современный этап общественного развития, характеризующийся становлением глобальной экономики, в которой определяющую роль играют информационные технологий, и развитым гражданским обществом, открытым для глобальных процессов.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5626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83940" y="224286"/>
            <a:ext cx="5395820" cy="80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ИНФОРМАЦИОННАЯ СФЕРА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2143" y="3623094"/>
            <a:ext cx="2424023" cy="1431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ИНФОРМАЦИЯ</a:t>
            </a:r>
          </a:p>
          <a:p>
            <a:pPr algn="ctr"/>
            <a:r>
              <a:rPr lang="ru-RU" dirty="0" smtClean="0"/>
              <a:t>Лат. </a:t>
            </a:r>
            <a:r>
              <a:rPr lang="en-US" dirty="0" err="1" smtClean="0"/>
              <a:t>Informatio</a:t>
            </a:r>
            <a:r>
              <a:rPr lang="ru-RU" dirty="0" smtClean="0"/>
              <a:t> – разъяснение, изложение.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83940" y="3623093"/>
            <a:ext cx="2424023" cy="1526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ИФРАСТРУКТУРА</a:t>
            </a:r>
          </a:p>
          <a:p>
            <a:pPr algn="ctr"/>
            <a:r>
              <a:rPr lang="ru-RU" dirty="0" smtClean="0"/>
              <a:t>Путь от источника информаций к её потребителю.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55737" y="3623093"/>
            <a:ext cx="2424023" cy="2449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СУБЪКТЫ ФОРМИРОВАНИЯ И ИПОЛЬЗОВАНИЯ ИНФОРМАЦИОННЫХ РЕСУРСОВ</a:t>
            </a:r>
          </a:p>
          <a:p>
            <a:pPr algn="ctr"/>
            <a:r>
              <a:rPr lang="ru-RU" dirty="0" smtClean="0"/>
              <a:t>Различные люди, фирмы, государства и п.р.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027534" y="3623092"/>
            <a:ext cx="2424023" cy="2182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СИСТЕМЫ РЕГУЛИРОВАНИЯ</a:t>
            </a:r>
          </a:p>
          <a:p>
            <a:pPr algn="ctr"/>
            <a:r>
              <a:rPr lang="ru-RU" dirty="0" smtClean="0"/>
              <a:t>«Доктрина информационной безопасности РФ» 2000г.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2390429">
            <a:off x="2303498" y="745605"/>
            <a:ext cx="284672" cy="3180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153615" y="1095555"/>
            <a:ext cx="284672" cy="2449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125412" y="1095555"/>
            <a:ext cx="284672" cy="2449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395812">
            <a:off x="8720181" y="805096"/>
            <a:ext cx="284672" cy="3058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13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45632" cy="1320800"/>
          </a:xfrm>
        </p:spPr>
        <p:txBody>
          <a:bodyPr/>
          <a:lstStyle/>
          <a:p>
            <a:r>
              <a:rPr lang="ru-RU" dirty="0" smtClean="0"/>
              <a:t>ГЛОБАЛЬНАЯ ИНФОРМАЦИОННАЯ 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4899"/>
            <a:ext cx="10045300" cy="43764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 точки зрения экономиста </a:t>
            </a:r>
            <a:r>
              <a:rPr lang="ru-RU" sz="2400" b="1" dirty="0" smtClean="0"/>
              <a:t>Глобализация</a:t>
            </a:r>
            <a:r>
              <a:rPr lang="ru-RU" sz="2400" dirty="0" smtClean="0"/>
              <a:t> – это создание в конце ХХ века мирового рынка товаров и услуг, рабочей силы, капиталов и информаций.</a:t>
            </a:r>
          </a:p>
          <a:p>
            <a:endParaRPr lang="ru-RU" sz="2400" dirty="0" smtClean="0"/>
          </a:p>
          <a:p>
            <a:r>
              <a:rPr lang="ru-RU" sz="2400" dirty="0" smtClean="0"/>
              <a:t>Субъектами глобальной экономики выступают </a:t>
            </a:r>
            <a:r>
              <a:rPr lang="ru-RU" sz="2400" b="1" dirty="0" smtClean="0"/>
              <a:t>ТНК</a:t>
            </a:r>
          </a:p>
          <a:p>
            <a:endParaRPr lang="ru-RU" sz="2400" dirty="0" smtClean="0"/>
          </a:p>
          <a:p>
            <a:r>
              <a:rPr lang="ru-RU" sz="2400" b="1" dirty="0" smtClean="0"/>
              <a:t>ТНК</a:t>
            </a:r>
            <a:r>
              <a:rPr lang="ru-RU" sz="2400" dirty="0" smtClean="0"/>
              <a:t> – транснациональная корпорация. Имеющая представительства в 2-х и более государствах. </a:t>
            </a:r>
            <a:r>
              <a:rPr lang="en-US" sz="2400" dirty="0" smtClean="0"/>
              <a:t>Coca-Cola</a:t>
            </a:r>
            <a:r>
              <a:rPr lang="ru-RU" sz="2400" dirty="0" smtClean="0"/>
              <a:t>, </a:t>
            </a:r>
            <a:r>
              <a:rPr lang="en-US" sz="2400" dirty="0" smtClean="0"/>
              <a:t>Nestle</a:t>
            </a:r>
            <a:r>
              <a:rPr lang="ru-RU" sz="2400" dirty="0" smtClean="0"/>
              <a:t>,</a:t>
            </a:r>
            <a:r>
              <a:rPr lang="en-US" sz="2400" dirty="0" smtClean="0"/>
              <a:t> Mitsubishi </a:t>
            </a:r>
            <a:r>
              <a:rPr lang="ru-RU" sz="2400" dirty="0" smtClean="0"/>
              <a:t>и т.д.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591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9051" y="336430"/>
            <a:ext cx="4822167" cy="1026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МОДЕЛИ ВЗАИМОДЕЙСТВИЯ ГОСУДАРСТВА И РАЗЛИЧНЫХ СОЦИАЛЬНЫХ ИНСТИТУТОВ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6815" y="3381554"/>
            <a:ext cx="2544793" cy="2225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АМЕРИКАНСКАЯ</a:t>
            </a:r>
          </a:p>
          <a:p>
            <a:pPr algn="ctr"/>
            <a:r>
              <a:rPr lang="ru-RU" dirty="0" smtClean="0"/>
              <a:t>Наименьшее вмешательство гос. В экономику, соц. процессы, в целом в деятельность общества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27739" y="3381555"/>
            <a:ext cx="2544793" cy="200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ФИНЛЯНДСКАЯ</a:t>
            </a:r>
          </a:p>
          <a:p>
            <a:pPr algn="ctr"/>
            <a:r>
              <a:rPr lang="ru-RU" dirty="0" smtClean="0"/>
              <a:t>Активное финансирование гос. Исследований, соц. программ, но общество развивается само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8663" y="3385868"/>
            <a:ext cx="2544793" cy="200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АЗИАТСКАЯ</a:t>
            </a:r>
          </a:p>
          <a:p>
            <a:pPr algn="ctr"/>
            <a:r>
              <a:rPr lang="ru-RU" dirty="0" smtClean="0"/>
              <a:t>Общество развивается под контролем государства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587260" y="1224951"/>
            <a:ext cx="1932317" cy="2078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 flipH="1">
            <a:off x="5382883" y="1362973"/>
            <a:ext cx="17252" cy="1932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194430" y="1362973"/>
            <a:ext cx="1897812" cy="1940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9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7653" y="353683"/>
            <a:ext cx="4408098" cy="948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ОСОБЕННОСТИ ПОСТИНДУСТРИАЛЬНОЙ СТАДИЙ РАЗВИТИЯ ОБЩЕСТВА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8189" y="3717985"/>
            <a:ext cx="2816524" cy="247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СЕТЕВАЯ СТРУКТУРА</a:t>
            </a:r>
          </a:p>
          <a:p>
            <a:pPr algn="ctr"/>
            <a:r>
              <a:rPr lang="ru-RU" dirty="0" smtClean="0"/>
              <a:t>Фирмы или работники из «узлов» сети участвуют в совместной деятельности с минимальными затратами на коммуникацию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53619" y="3717983"/>
            <a:ext cx="2816524" cy="2475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ИНФОРМАЦИОННЫЕ ТЕХНОЛОГИЙ</a:t>
            </a:r>
          </a:p>
          <a:p>
            <a:pPr algn="ctr"/>
            <a:r>
              <a:rPr lang="ru-RU" dirty="0" smtClean="0"/>
              <a:t>Опережающий рост затрат на научные исследования в области информационных технологий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919049" y="3709355"/>
            <a:ext cx="2958860" cy="2656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ИНТЕЛЛЕКТУАЛЬНЫЙ КАПИТАЛ</a:t>
            </a:r>
          </a:p>
          <a:p>
            <a:pPr algn="ctr"/>
            <a:r>
              <a:rPr lang="ru-RU" dirty="0" smtClean="0"/>
              <a:t>Это знания которыми обладает рабочая сила и которые обеспечивают конкурентоспособность фирмы или международную конкуренцию страны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759789" y="1181819"/>
            <a:ext cx="1932317" cy="243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5421702" y="1302589"/>
            <a:ext cx="81951" cy="2337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970143" y="1181819"/>
            <a:ext cx="2173857" cy="243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4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599" y="1713780"/>
            <a:ext cx="8596668" cy="3858883"/>
          </a:xfrm>
        </p:spPr>
        <p:txBody>
          <a:bodyPr/>
          <a:lstStyle/>
          <a:p>
            <a:r>
              <a:rPr lang="ru-RU" dirty="0" smtClean="0"/>
              <a:t>Основой информационного общества становится не материальное производство, а производство информаций и знаний с помощью информационных технологий.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4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626</TotalTime>
  <Words>381</Words>
  <Application>Microsoft Office PowerPoint</Application>
  <PresentationFormat>Широкоэкранный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Обществознание   10 класс  &amp;8. Современное общество </vt:lpstr>
      <vt:lpstr>Презентация PowerPoint</vt:lpstr>
      <vt:lpstr>Презентация PowerPoint</vt:lpstr>
      <vt:lpstr>Презентация PowerPoint</vt:lpstr>
      <vt:lpstr>Презентация PowerPoint</vt:lpstr>
      <vt:lpstr>ГЛОБАЛЬНАЯ ИНФОРМАЦИОННАЯ ЭКОНОМИКА</vt:lpstr>
      <vt:lpstr>Презентация PowerPoint</vt:lpstr>
      <vt:lpstr>Презентация PowerPoint</vt:lpstr>
      <vt:lpstr>Основой информационного общества становится не материальное производство, а производство информаций и знаний с помощью информационных технологий.</vt:lpstr>
      <vt:lpstr>Мануэль Кастельс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Обществознание  10 класс  &amp;10. Духовный мир личности.</dc:title>
  <dc:creator>User</dc:creator>
  <cp:lastModifiedBy>User</cp:lastModifiedBy>
  <cp:revision>70</cp:revision>
  <dcterms:created xsi:type="dcterms:W3CDTF">2018-02-06T12:30:50Z</dcterms:created>
  <dcterms:modified xsi:type="dcterms:W3CDTF">2018-05-16T10:27:30Z</dcterms:modified>
</cp:coreProperties>
</file>