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19" r:id="rId3"/>
    <p:sldId id="320" r:id="rId4"/>
    <p:sldId id="311" r:id="rId5"/>
    <p:sldId id="327" r:id="rId6"/>
    <p:sldId id="328" r:id="rId7"/>
    <p:sldId id="329" r:id="rId8"/>
    <p:sldId id="330" r:id="rId9"/>
    <p:sldId id="331" r:id="rId10"/>
    <p:sldId id="312" r:id="rId11"/>
    <p:sldId id="313" r:id="rId12"/>
    <p:sldId id="326" r:id="rId13"/>
    <p:sldId id="332" r:id="rId14"/>
    <p:sldId id="333" r:id="rId15"/>
    <p:sldId id="314" r:id="rId16"/>
    <p:sldId id="315" r:id="rId17"/>
    <p:sldId id="316" r:id="rId18"/>
    <p:sldId id="317" r:id="rId19"/>
    <p:sldId id="318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C5B0F7-212A-4214-961E-A432869A68AA}" type="doc">
      <dgm:prSet loTypeId="urn:microsoft.com/office/officeart/2005/8/layout/hierarchy3" loCatId="hierarchy" qsTypeId="urn:microsoft.com/office/officeart/2005/8/quickstyle/3d2#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836D1078-D628-4A1D-8525-97C4AFED7EDB}">
      <dgm:prSet phldrT="[Текст]"/>
      <dgm:spPr/>
      <dgm:t>
        <a:bodyPr/>
        <a:lstStyle/>
        <a:p>
          <a:r>
            <a:rPr lang="ru-RU" dirty="0" smtClean="0"/>
            <a:t>ОПТИМИСТЫ</a:t>
          </a:r>
          <a:endParaRPr lang="ru-RU" dirty="0"/>
        </a:p>
      </dgm:t>
    </dgm:pt>
    <dgm:pt modelId="{1FCEE8D1-7490-43E1-A5EB-9011593B8CA6}" type="parTrans" cxnId="{E23032FB-8981-4750-B6EA-DB981B3162A3}">
      <dgm:prSet/>
      <dgm:spPr/>
      <dgm:t>
        <a:bodyPr/>
        <a:lstStyle/>
        <a:p>
          <a:endParaRPr lang="ru-RU"/>
        </a:p>
      </dgm:t>
    </dgm:pt>
    <dgm:pt modelId="{A80E4C32-563F-45E7-8699-4D345F06F899}" type="sibTrans" cxnId="{E23032FB-8981-4750-B6EA-DB981B3162A3}">
      <dgm:prSet/>
      <dgm:spPr/>
      <dgm:t>
        <a:bodyPr/>
        <a:lstStyle/>
        <a:p>
          <a:endParaRPr lang="ru-RU"/>
        </a:p>
      </dgm:t>
    </dgm:pt>
    <dgm:pt modelId="{68B32EBF-903B-46B6-89F3-1C2034CF62B5}">
      <dgm:prSet phldrT="[Текст]"/>
      <dgm:spPr/>
      <dgm:t>
        <a:bodyPr/>
        <a:lstStyle/>
        <a:p>
          <a:r>
            <a:rPr lang="ru-RU" dirty="0" smtClean="0"/>
            <a:t>Существо духовное, наделенное сознанием, стремящийся к истине</a:t>
          </a:r>
          <a:endParaRPr lang="ru-RU" dirty="0"/>
        </a:p>
      </dgm:t>
    </dgm:pt>
    <dgm:pt modelId="{C317E37E-5B16-42C0-B3F4-667CC20CDCA3}" type="parTrans" cxnId="{ACFB7DBB-2B1C-4463-8B76-28B3FB610F9B}">
      <dgm:prSet/>
      <dgm:spPr/>
      <dgm:t>
        <a:bodyPr/>
        <a:lstStyle/>
        <a:p>
          <a:endParaRPr lang="ru-RU"/>
        </a:p>
      </dgm:t>
    </dgm:pt>
    <dgm:pt modelId="{8EAE8BA9-B683-4C52-88A3-F3048471CF7D}" type="sibTrans" cxnId="{ACFB7DBB-2B1C-4463-8B76-28B3FB610F9B}">
      <dgm:prSet/>
      <dgm:spPr/>
      <dgm:t>
        <a:bodyPr/>
        <a:lstStyle/>
        <a:p>
          <a:endParaRPr lang="ru-RU"/>
        </a:p>
      </dgm:t>
    </dgm:pt>
    <dgm:pt modelId="{CEF05778-632E-4CDD-90D4-F4359251A83B}">
      <dgm:prSet phldrT="[Текст]" custT="1"/>
      <dgm:spPr/>
      <dgm:t>
        <a:bodyPr/>
        <a:lstStyle/>
        <a:p>
          <a:r>
            <a:rPr lang="ru-RU" sz="4400" b="1" dirty="0" smtClean="0">
              <a:solidFill>
                <a:srgbClr val="C00000"/>
              </a:solidFill>
            </a:rPr>
            <a:t>«Человек - это звучит гордо!» </a:t>
          </a:r>
          <a:endParaRPr lang="ru-RU" sz="4400" b="1" dirty="0">
            <a:solidFill>
              <a:srgbClr val="C00000"/>
            </a:solidFill>
          </a:endParaRPr>
        </a:p>
      </dgm:t>
    </dgm:pt>
    <dgm:pt modelId="{B88361DF-0745-4A58-B151-378F782ACDBE}" type="parTrans" cxnId="{BDCC2DE0-3592-4C0D-985F-86101F76C57B}">
      <dgm:prSet/>
      <dgm:spPr/>
      <dgm:t>
        <a:bodyPr/>
        <a:lstStyle/>
        <a:p>
          <a:endParaRPr lang="ru-RU"/>
        </a:p>
      </dgm:t>
    </dgm:pt>
    <dgm:pt modelId="{D093B9ED-5AD8-40A7-941B-F6AF04A2EA3A}" type="sibTrans" cxnId="{BDCC2DE0-3592-4C0D-985F-86101F76C57B}">
      <dgm:prSet/>
      <dgm:spPr/>
      <dgm:t>
        <a:bodyPr/>
        <a:lstStyle/>
        <a:p>
          <a:endParaRPr lang="ru-RU"/>
        </a:p>
      </dgm:t>
    </dgm:pt>
    <dgm:pt modelId="{D2A31C7A-A16B-4AA9-98F5-7B963DB04E7C}">
      <dgm:prSet phldrT="[Текст]"/>
      <dgm:spPr/>
      <dgm:t>
        <a:bodyPr/>
        <a:lstStyle/>
        <a:p>
          <a:r>
            <a:rPr lang="ru-RU" dirty="0" smtClean="0"/>
            <a:t>ПЕССИМИСТЫ</a:t>
          </a:r>
          <a:endParaRPr lang="ru-RU" dirty="0"/>
        </a:p>
      </dgm:t>
    </dgm:pt>
    <dgm:pt modelId="{0A4DE548-4AF6-4DD9-ABE3-C5B413AB9F5D}" type="parTrans" cxnId="{24A86DA1-13B2-4C92-A759-A228577E1718}">
      <dgm:prSet/>
      <dgm:spPr/>
      <dgm:t>
        <a:bodyPr/>
        <a:lstStyle/>
        <a:p>
          <a:endParaRPr lang="ru-RU"/>
        </a:p>
      </dgm:t>
    </dgm:pt>
    <dgm:pt modelId="{437A845D-B018-4243-B7D7-24F7463246A6}" type="sibTrans" cxnId="{24A86DA1-13B2-4C92-A759-A228577E1718}">
      <dgm:prSet/>
      <dgm:spPr/>
      <dgm:t>
        <a:bodyPr/>
        <a:lstStyle/>
        <a:p>
          <a:endParaRPr lang="ru-RU"/>
        </a:p>
      </dgm:t>
    </dgm:pt>
    <dgm:pt modelId="{A0432C2B-1E36-4319-AD97-B6AEEA63CAAB}">
      <dgm:prSet phldrT="[Текст]" custT="1"/>
      <dgm:spPr/>
      <dgm:t>
        <a:bodyPr/>
        <a:lstStyle/>
        <a:p>
          <a:r>
            <a:rPr lang="ru-RU" sz="3200" dirty="0" smtClean="0"/>
            <a:t>Биологическая природа человека</a:t>
          </a:r>
          <a:endParaRPr lang="ru-RU" sz="3200" dirty="0"/>
        </a:p>
      </dgm:t>
    </dgm:pt>
    <dgm:pt modelId="{6536CA98-F5E0-4563-B448-ED9F787B0D96}" type="parTrans" cxnId="{5639F214-5BCD-4F23-8AF1-049ECF5CC345}">
      <dgm:prSet/>
      <dgm:spPr/>
      <dgm:t>
        <a:bodyPr/>
        <a:lstStyle/>
        <a:p>
          <a:endParaRPr lang="ru-RU"/>
        </a:p>
      </dgm:t>
    </dgm:pt>
    <dgm:pt modelId="{C16D6200-9C9B-4A8A-92B9-6808D309DC82}" type="sibTrans" cxnId="{5639F214-5BCD-4F23-8AF1-049ECF5CC345}">
      <dgm:prSet/>
      <dgm:spPr/>
      <dgm:t>
        <a:bodyPr/>
        <a:lstStyle/>
        <a:p>
          <a:endParaRPr lang="ru-RU"/>
        </a:p>
      </dgm:t>
    </dgm:pt>
    <dgm:pt modelId="{31D82E36-887A-401D-ABF0-7C05CF7BE315}">
      <dgm:prSet phldrT="[Текст]"/>
      <dgm:spPr/>
      <dgm:t>
        <a:bodyPr/>
        <a:lstStyle/>
        <a:p>
          <a:r>
            <a:rPr lang="ru-RU" b="1" dirty="0" smtClean="0">
              <a:solidFill>
                <a:srgbClr val="00B050"/>
              </a:solidFill>
            </a:rPr>
            <a:t>«Как ты ничтожен, человек, при всем величии твоем, в сравнении со Вселенной!» </a:t>
          </a:r>
          <a:endParaRPr lang="ru-RU" b="1" dirty="0">
            <a:solidFill>
              <a:srgbClr val="00B050"/>
            </a:solidFill>
          </a:endParaRPr>
        </a:p>
      </dgm:t>
    </dgm:pt>
    <dgm:pt modelId="{4EC1D758-2132-4673-88C7-044CCF2598A4}" type="parTrans" cxnId="{E640732A-E65C-435F-95D9-CFC1214F164A}">
      <dgm:prSet/>
      <dgm:spPr/>
      <dgm:t>
        <a:bodyPr/>
        <a:lstStyle/>
        <a:p>
          <a:endParaRPr lang="ru-RU"/>
        </a:p>
      </dgm:t>
    </dgm:pt>
    <dgm:pt modelId="{326619D5-D2C7-4B12-9165-1F2977A72EA6}" type="sibTrans" cxnId="{E640732A-E65C-435F-95D9-CFC1214F164A}">
      <dgm:prSet/>
      <dgm:spPr/>
      <dgm:t>
        <a:bodyPr/>
        <a:lstStyle/>
        <a:p>
          <a:endParaRPr lang="ru-RU"/>
        </a:p>
      </dgm:t>
    </dgm:pt>
    <dgm:pt modelId="{96DE3EAF-3F81-475E-813B-125CA91F0045}" type="pres">
      <dgm:prSet presAssocID="{DCC5B0F7-212A-4214-961E-A432869A68A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2420262-21B4-4474-89F0-C1FA79D78DE4}" type="pres">
      <dgm:prSet presAssocID="{836D1078-D628-4A1D-8525-97C4AFED7EDB}" presName="root" presStyleCnt="0"/>
      <dgm:spPr/>
    </dgm:pt>
    <dgm:pt modelId="{9F6DF7B4-4707-46D8-8816-151BDD034E93}" type="pres">
      <dgm:prSet presAssocID="{836D1078-D628-4A1D-8525-97C4AFED7EDB}" presName="rootComposite" presStyleCnt="0"/>
      <dgm:spPr/>
    </dgm:pt>
    <dgm:pt modelId="{2467FBBF-4DE7-4A44-BE1C-9491B1D69238}" type="pres">
      <dgm:prSet presAssocID="{836D1078-D628-4A1D-8525-97C4AFED7EDB}" presName="rootText" presStyleLbl="node1" presStyleIdx="0" presStyleCnt="2"/>
      <dgm:spPr/>
      <dgm:t>
        <a:bodyPr/>
        <a:lstStyle/>
        <a:p>
          <a:endParaRPr lang="ru-RU"/>
        </a:p>
      </dgm:t>
    </dgm:pt>
    <dgm:pt modelId="{E3ECAE2D-A794-485B-A251-128A0237BE8C}" type="pres">
      <dgm:prSet presAssocID="{836D1078-D628-4A1D-8525-97C4AFED7EDB}" presName="rootConnector" presStyleLbl="node1" presStyleIdx="0" presStyleCnt="2"/>
      <dgm:spPr/>
      <dgm:t>
        <a:bodyPr/>
        <a:lstStyle/>
        <a:p>
          <a:endParaRPr lang="ru-RU"/>
        </a:p>
      </dgm:t>
    </dgm:pt>
    <dgm:pt modelId="{DB187531-9FD6-4CC0-8347-D978B8107430}" type="pres">
      <dgm:prSet presAssocID="{836D1078-D628-4A1D-8525-97C4AFED7EDB}" presName="childShape" presStyleCnt="0"/>
      <dgm:spPr/>
    </dgm:pt>
    <dgm:pt modelId="{66758747-2E85-4C71-A58A-280A7D33CA3F}" type="pres">
      <dgm:prSet presAssocID="{C317E37E-5B16-42C0-B3F4-667CC20CDCA3}" presName="Name13" presStyleLbl="parChTrans1D2" presStyleIdx="0" presStyleCnt="4"/>
      <dgm:spPr/>
      <dgm:t>
        <a:bodyPr/>
        <a:lstStyle/>
        <a:p>
          <a:endParaRPr lang="ru-RU"/>
        </a:p>
      </dgm:t>
    </dgm:pt>
    <dgm:pt modelId="{BA29A9E3-B498-4E88-9259-5671B852D0B5}" type="pres">
      <dgm:prSet presAssocID="{68B32EBF-903B-46B6-89F3-1C2034CF62B5}" presName="childText" presStyleLbl="bgAcc1" presStyleIdx="0" presStyleCnt="4" custLinFactNeighborX="-2319" custLinFactNeighborY="-161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A24118-6E83-4AFA-9D92-A857F8D80C12}" type="pres">
      <dgm:prSet presAssocID="{B88361DF-0745-4A58-B151-378F782ACDBE}" presName="Name13" presStyleLbl="parChTrans1D2" presStyleIdx="1" presStyleCnt="4"/>
      <dgm:spPr/>
      <dgm:t>
        <a:bodyPr/>
        <a:lstStyle/>
        <a:p>
          <a:endParaRPr lang="ru-RU"/>
        </a:p>
      </dgm:t>
    </dgm:pt>
    <dgm:pt modelId="{0951CB58-5452-4823-A632-0ECF98392341}" type="pres">
      <dgm:prSet presAssocID="{CEF05778-632E-4CDD-90D4-F4359251A83B}" presName="childText" presStyleLbl="bgAcc1" presStyleIdx="1" presStyleCnt="4" custLinFactNeighborX="-2319" custLinFactNeighborY="-360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4785A5-A3DE-46BB-83FD-432E8CEF0428}" type="pres">
      <dgm:prSet presAssocID="{D2A31C7A-A16B-4AA9-98F5-7B963DB04E7C}" presName="root" presStyleCnt="0"/>
      <dgm:spPr/>
    </dgm:pt>
    <dgm:pt modelId="{38422367-BA58-4859-A958-7FF8B25A0406}" type="pres">
      <dgm:prSet presAssocID="{D2A31C7A-A16B-4AA9-98F5-7B963DB04E7C}" presName="rootComposite" presStyleCnt="0"/>
      <dgm:spPr/>
    </dgm:pt>
    <dgm:pt modelId="{487935FF-C715-4CD6-A55B-CE6C0CE5F247}" type="pres">
      <dgm:prSet presAssocID="{D2A31C7A-A16B-4AA9-98F5-7B963DB04E7C}" presName="rootText" presStyleLbl="node1" presStyleIdx="1" presStyleCnt="2"/>
      <dgm:spPr/>
      <dgm:t>
        <a:bodyPr/>
        <a:lstStyle/>
        <a:p>
          <a:endParaRPr lang="ru-RU"/>
        </a:p>
      </dgm:t>
    </dgm:pt>
    <dgm:pt modelId="{5C9B2E82-1F46-462E-8734-AB47F3835344}" type="pres">
      <dgm:prSet presAssocID="{D2A31C7A-A16B-4AA9-98F5-7B963DB04E7C}" presName="rootConnector" presStyleLbl="node1" presStyleIdx="1" presStyleCnt="2"/>
      <dgm:spPr/>
      <dgm:t>
        <a:bodyPr/>
        <a:lstStyle/>
        <a:p>
          <a:endParaRPr lang="ru-RU"/>
        </a:p>
      </dgm:t>
    </dgm:pt>
    <dgm:pt modelId="{4287D623-7B77-4678-96FB-4C8741969413}" type="pres">
      <dgm:prSet presAssocID="{D2A31C7A-A16B-4AA9-98F5-7B963DB04E7C}" presName="childShape" presStyleCnt="0"/>
      <dgm:spPr/>
    </dgm:pt>
    <dgm:pt modelId="{DE0ABD0D-EF14-477E-A426-C10EAD9F77B6}" type="pres">
      <dgm:prSet presAssocID="{6536CA98-F5E0-4563-B448-ED9F787B0D96}" presName="Name13" presStyleLbl="parChTrans1D2" presStyleIdx="2" presStyleCnt="4"/>
      <dgm:spPr/>
      <dgm:t>
        <a:bodyPr/>
        <a:lstStyle/>
        <a:p>
          <a:endParaRPr lang="ru-RU"/>
        </a:p>
      </dgm:t>
    </dgm:pt>
    <dgm:pt modelId="{F445BCDF-1098-4590-9E25-5343E3F75F84}" type="pres">
      <dgm:prSet presAssocID="{A0432C2B-1E36-4319-AD97-B6AEEA63CAAB}" presName="childText" presStyleLbl="bgAcc1" presStyleIdx="2" presStyleCnt="4" custLinFactNeighborX="-2931" custLinFactNeighborY="-200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9B0D69-AA6C-4761-9395-58908885F0FB}" type="pres">
      <dgm:prSet presAssocID="{4EC1D758-2132-4673-88C7-044CCF2598A4}" presName="Name13" presStyleLbl="parChTrans1D2" presStyleIdx="3" presStyleCnt="4"/>
      <dgm:spPr/>
      <dgm:t>
        <a:bodyPr/>
        <a:lstStyle/>
        <a:p>
          <a:endParaRPr lang="ru-RU"/>
        </a:p>
      </dgm:t>
    </dgm:pt>
    <dgm:pt modelId="{F85BD6F4-3A4E-4EFF-836C-8CAEC6454FB2}" type="pres">
      <dgm:prSet presAssocID="{31D82E36-887A-401D-ABF0-7C05CF7BE315}" presName="childText" presStyleLbl="bgAcc1" presStyleIdx="3" presStyleCnt="4" custLinFactNeighborX="-2931" custLinFactNeighborY="-322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E0F955A-17FE-496F-BE15-A611243EDB5C}" type="presOf" srcId="{6536CA98-F5E0-4563-B448-ED9F787B0D96}" destId="{DE0ABD0D-EF14-477E-A426-C10EAD9F77B6}" srcOrd="0" destOrd="0" presId="urn:microsoft.com/office/officeart/2005/8/layout/hierarchy3"/>
    <dgm:cxn modelId="{3C88B863-1EBF-4983-B667-C469F0794A42}" type="presOf" srcId="{C317E37E-5B16-42C0-B3F4-667CC20CDCA3}" destId="{66758747-2E85-4C71-A58A-280A7D33CA3F}" srcOrd="0" destOrd="0" presId="urn:microsoft.com/office/officeart/2005/8/layout/hierarchy3"/>
    <dgm:cxn modelId="{ED002B69-440D-4B06-92E4-00B53F194A4D}" type="presOf" srcId="{D2A31C7A-A16B-4AA9-98F5-7B963DB04E7C}" destId="{487935FF-C715-4CD6-A55B-CE6C0CE5F247}" srcOrd="0" destOrd="0" presId="urn:microsoft.com/office/officeart/2005/8/layout/hierarchy3"/>
    <dgm:cxn modelId="{5936664A-A109-45A2-AB3F-1324AF0CAD17}" type="presOf" srcId="{DCC5B0F7-212A-4214-961E-A432869A68AA}" destId="{96DE3EAF-3F81-475E-813B-125CA91F0045}" srcOrd="0" destOrd="0" presId="urn:microsoft.com/office/officeart/2005/8/layout/hierarchy3"/>
    <dgm:cxn modelId="{5639F214-5BCD-4F23-8AF1-049ECF5CC345}" srcId="{D2A31C7A-A16B-4AA9-98F5-7B963DB04E7C}" destId="{A0432C2B-1E36-4319-AD97-B6AEEA63CAAB}" srcOrd="0" destOrd="0" parTransId="{6536CA98-F5E0-4563-B448-ED9F787B0D96}" sibTransId="{C16D6200-9C9B-4A8A-92B9-6808D309DC82}"/>
    <dgm:cxn modelId="{F6A7C2A5-82CF-4288-B353-71F0A30D6389}" type="presOf" srcId="{836D1078-D628-4A1D-8525-97C4AFED7EDB}" destId="{E3ECAE2D-A794-485B-A251-128A0237BE8C}" srcOrd="1" destOrd="0" presId="urn:microsoft.com/office/officeart/2005/8/layout/hierarchy3"/>
    <dgm:cxn modelId="{24A86DA1-13B2-4C92-A759-A228577E1718}" srcId="{DCC5B0F7-212A-4214-961E-A432869A68AA}" destId="{D2A31C7A-A16B-4AA9-98F5-7B963DB04E7C}" srcOrd="1" destOrd="0" parTransId="{0A4DE548-4AF6-4DD9-ABE3-C5B413AB9F5D}" sibTransId="{437A845D-B018-4243-B7D7-24F7463246A6}"/>
    <dgm:cxn modelId="{86DDA446-AB30-4D9A-AF8E-4CE50A37FF29}" type="presOf" srcId="{CEF05778-632E-4CDD-90D4-F4359251A83B}" destId="{0951CB58-5452-4823-A632-0ECF98392341}" srcOrd="0" destOrd="0" presId="urn:microsoft.com/office/officeart/2005/8/layout/hierarchy3"/>
    <dgm:cxn modelId="{672189DE-B732-4C39-BA6D-F7A961EDFA0D}" type="presOf" srcId="{A0432C2B-1E36-4319-AD97-B6AEEA63CAAB}" destId="{F445BCDF-1098-4590-9E25-5343E3F75F84}" srcOrd="0" destOrd="0" presId="urn:microsoft.com/office/officeart/2005/8/layout/hierarchy3"/>
    <dgm:cxn modelId="{5DB3ED3D-33A2-4B09-A7CF-CE7FBEE1D5DC}" type="presOf" srcId="{4EC1D758-2132-4673-88C7-044CCF2598A4}" destId="{539B0D69-AA6C-4761-9395-58908885F0FB}" srcOrd="0" destOrd="0" presId="urn:microsoft.com/office/officeart/2005/8/layout/hierarchy3"/>
    <dgm:cxn modelId="{E640732A-E65C-435F-95D9-CFC1214F164A}" srcId="{D2A31C7A-A16B-4AA9-98F5-7B963DB04E7C}" destId="{31D82E36-887A-401D-ABF0-7C05CF7BE315}" srcOrd="1" destOrd="0" parTransId="{4EC1D758-2132-4673-88C7-044CCF2598A4}" sibTransId="{326619D5-D2C7-4B12-9165-1F2977A72EA6}"/>
    <dgm:cxn modelId="{0E64CF1F-E6B9-4F56-ADA1-9FF05419E41D}" type="presOf" srcId="{836D1078-D628-4A1D-8525-97C4AFED7EDB}" destId="{2467FBBF-4DE7-4A44-BE1C-9491B1D69238}" srcOrd="0" destOrd="0" presId="urn:microsoft.com/office/officeart/2005/8/layout/hierarchy3"/>
    <dgm:cxn modelId="{4072C766-4B9C-46D4-818B-597071432B69}" type="presOf" srcId="{D2A31C7A-A16B-4AA9-98F5-7B963DB04E7C}" destId="{5C9B2E82-1F46-462E-8734-AB47F3835344}" srcOrd="1" destOrd="0" presId="urn:microsoft.com/office/officeart/2005/8/layout/hierarchy3"/>
    <dgm:cxn modelId="{4795AB31-193C-477D-B5F0-3EFAF78F4880}" type="presOf" srcId="{B88361DF-0745-4A58-B151-378F782ACDBE}" destId="{1BA24118-6E83-4AFA-9D92-A857F8D80C12}" srcOrd="0" destOrd="0" presId="urn:microsoft.com/office/officeart/2005/8/layout/hierarchy3"/>
    <dgm:cxn modelId="{ACFB7DBB-2B1C-4463-8B76-28B3FB610F9B}" srcId="{836D1078-D628-4A1D-8525-97C4AFED7EDB}" destId="{68B32EBF-903B-46B6-89F3-1C2034CF62B5}" srcOrd="0" destOrd="0" parTransId="{C317E37E-5B16-42C0-B3F4-667CC20CDCA3}" sibTransId="{8EAE8BA9-B683-4C52-88A3-F3048471CF7D}"/>
    <dgm:cxn modelId="{CEB0FF75-C2E1-421D-A1A0-545A48CA8123}" type="presOf" srcId="{31D82E36-887A-401D-ABF0-7C05CF7BE315}" destId="{F85BD6F4-3A4E-4EFF-836C-8CAEC6454FB2}" srcOrd="0" destOrd="0" presId="urn:microsoft.com/office/officeart/2005/8/layout/hierarchy3"/>
    <dgm:cxn modelId="{E23032FB-8981-4750-B6EA-DB981B3162A3}" srcId="{DCC5B0F7-212A-4214-961E-A432869A68AA}" destId="{836D1078-D628-4A1D-8525-97C4AFED7EDB}" srcOrd="0" destOrd="0" parTransId="{1FCEE8D1-7490-43E1-A5EB-9011593B8CA6}" sibTransId="{A80E4C32-563F-45E7-8699-4D345F06F899}"/>
    <dgm:cxn modelId="{BDCC2DE0-3592-4C0D-985F-86101F76C57B}" srcId="{836D1078-D628-4A1D-8525-97C4AFED7EDB}" destId="{CEF05778-632E-4CDD-90D4-F4359251A83B}" srcOrd="1" destOrd="0" parTransId="{B88361DF-0745-4A58-B151-378F782ACDBE}" sibTransId="{D093B9ED-5AD8-40A7-941B-F6AF04A2EA3A}"/>
    <dgm:cxn modelId="{F83EEDBC-AF3F-4483-AD4D-AFD3875D6B9A}" type="presOf" srcId="{68B32EBF-903B-46B6-89F3-1C2034CF62B5}" destId="{BA29A9E3-B498-4E88-9259-5671B852D0B5}" srcOrd="0" destOrd="0" presId="urn:microsoft.com/office/officeart/2005/8/layout/hierarchy3"/>
    <dgm:cxn modelId="{3AA4C557-4CF1-4CF1-9AE3-66984251B9A9}" type="presParOf" srcId="{96DE3EAF-3F81-475E-813B-125CA91F0045}" destId="{82420262-21B4-4474-89F0-C1FA79D78DE4}" srcOrd="0" destOrd="0" presId="urn:microsoft.com/office/officeart/2005/8/layout/hierarchy3"/>
    <dgm:cxn modelId="{4E52701B-6DD7-4ACE-B53F-5433659244A4}" type="presParOf" srcId="{82420262-21B4-4474-89F0-C1FA79D78DE4}" destId="{9F6DF7B4-4707-46D8-8816-151BDD034E93}" srcOrd="0" destOrd="0" presId="urn:microsoft.com/office/officeart/2005/8/layout/hierarchy3"/>
    <dgm:cxn modelId="{6C464D8B-5133-472D-B7F9-0C65A646C2AA}" type="presParOf" srcId="{9F6DF7B4-4707-46D8-8816-151BDD034E93}" destId="{2467FBBF-4DE7-4A44-BE1C-9491B1D69238}" srcOrd="0" destOrd="0" presId="urn:microsoft.com/office/officeart/2005/8/layout/hierarchy3"/>
    <dgm:cxn modelId="{D687204D-EBC4-4CD1-A3B3-59BB889882D2}" type="presParOf" srcId="{9F6DF7B4-4707-46D8-8816-151BDD034E93}" destId="{E3ECAE2D-A794-485B-A251-128A0237BE8C}" srcOrd="1" destOrd="0" presId="urn:microsoft.com/office/officeart/2005/8/layout/hierarchy3"/>
    <dgm:cxn modelId="{32E74C53-6BEE-4B67-836F-511E7AF4BA2D}" type="presParOf" srcId="{82420262-21B4-4474-89F0-C1FA79D78DE4}" destId="{DB187531-9FD6-4CC0-8347-D978B8107430}" srcOrd="1" destOrd="0" presId="urn:microsoft.com/office/officeart/2005/8/layout/hierarchy3"/>
    <dgm:cxn modelId="{C016F049-B981-4796-AA50-8E2CC373C583}" type="presParOf" srcId="{DB187531-9FD6-4CC0-8347-D978B8107430}" destId="{66758747-2E85-4C71-A58A-280A7D33CA3F}" srcOrd="0" destOrd="0" presId="urn:microsoft.com/office/officeart/2005/8/layout/hierarchy3"/>
    <dgm:cxn modelId="{4891C6A5-A5A8-4E93-9825-FE729DC128B3}" type="presParOf" srcId="{DB187531-9FD6-4CC0-8347-D978B8107430}" destId="{BA29A9E3-B498-4E88-9259-5671B852D0B5}" srcOrd="1" destOrd="0" presId="urn:microsoft.com/office/officeart/2005/8/layout/hierarchy3"/>
    <dgm:cxn modelId="{A97834AD-FD3F-466E-9AF3-6ECB79F68496}" type="presParOf" srcId="{DB187531-9FD6-4CC0-8347-D978B8107430}" destId="{1BA24118-6E83-4AFA-9D92-A857F8D80C12}" srcOrd="2" destOrd="0" presId="urn:microsoft.com/office/officeart/2005/8/layout/hierarchy3"/>
    <dgm:cxn modelId="{26BA11E7-A565-4860-A9C6-CA92425A490C}" type="presParOf" srcId="{DB187531-9FD6-4CC0-8347-D978B8107430}" destId="{0951CB58-5452-4823-A632-0ECF98392341}" srcOrd="3" destOrd="0" presId="urn:microsoft.com/office/officeart/2005/8/layout/hierarchy3"/>
    <dgm:cxn modelId="{1264315C-13B5-4FA9-8DB6-267228D97301}" type="presParOf" srcId="{96DE3EAF-3F81-475E-813B-125CA91F0045}" destId="{4B4785A5-A3DE-46BB-83FD-432E8CEF0428}" srcOrd="1" destOrd="0" presId="urn:microsoft.com/office/officeart/2005/8/layout/hierarchy3"/>
    <dgm:cxn modelId="{CA8840BE-4F01-4444-8EFC-D3F5515D233F}" type="presParOf" srcId="{4B4785A5-A3DE-46BB-83FD-432E8CEF0428}" destId="{38422367-BA58-4859-A958-7FF8B25A0406}" srcOrd="0" destOrd="0" presId="urn:microsoft.com/office/officeart/2005/8/layout/hierarchy3"/>
    <dgm:cxn modelId="{39B4BA48-D26C-494B-8173-43656C37990F}" type="presParOf" srcId="{38422367-BA58-4859-A958-7FF8B25A0406}" destId="{487935FF-C715-4CD6-A55B-CE6C0CE5F247}" srcOrd="0" destOrd="0" presId="urn:microsoft.com/office/officeart/2005/8/layout/hierarchy3"/>
    <dgm:cxn modelId="{C5310FDB-E6FF-4725-9936-F2A8886CA405}" type="presParOf" srcId="{38422367-BA58-4859-A958-7FF8B25A0406}" destId="{5C9B2E82-1F46-462E-8734-AB47F3835344}" srcOrd="1" destOrd="0" presId="urn:microsoft.com/office/officeart/2005/8/layout/hierarchy3"/>
    <dgm:cxn modelId="{A780BC52-7D2A-4343-890C-CF9F1A0E39FE}" type="presParOf" srcId="{4B4785A5-A3DE-46BB-83FD-432E8CEF0428}" destId="{4287D623-7B77-4678-96FB-4C8741969413}" srcOrd="1" destOrd="0" presId="urn:microsoft.com/office/officeart/2005/8/layout/hierarchy3"/>
    <dgm:cxn modelId="{A271B009-F379-43B3-A761-197EB7BFBA2B}" type="presParOf" srcId="{4287D623-7B77-4678-96FB-4C8741969413}" destId="{DE0ABD0D-EF14-477E-A426-C10EAD9F77B6}" srcOrd="0" destOrd="0" presId="urn:microsoft.com/office/officeart/2005/8/layout/hierarchy3"/>
    <dgm:cxn modelId="{E20B35B5-5261-49BB-8729-46108E032857}" type="presParOf" srcId="{4287D623-7B77-4678-96FB-4C8741969413}" destId="{F445BCDF-1098-4590-9E25-5343E3F75F84}" srcOrd="1" destOrd="0" presId="urn:microsoft.com/office/officeart/2005/8/layout/hierarchy3"/>
    <dgm:cxn modelId="{DB57518C-A5DB-452C-A358-6E87B52E99AA}" type="presParOf" srcId="{4287D623-7B77-4678-96FB-4C8741969413}" destId="{539B0D69-AA6C-4761-9395-58908885F0FB}" srcOrd="2" destOrd="0" presId="urn:microsoft.com/office/officeart/2005/8/layout/hierarchy3"/>
    <dgm:cxn modelId="{07395057-DEBB-48DF-80B8-3A30C29B6C88}" type="presParOf" srcId="{4287D623-7B77-4678-96FB-4C8741969413}" destId="{F85BD6F4-3A4E-4EFF-836C-8CAEC6454FB2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4C53651-3ED3-4C01-A613-371DD2AB5AF4}" type="doc">
      <dgm:prSet loTypeId="urn:microsoft.com/office/officeart/2005/8/layout/hierarchy3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FEFF37E7-0EC6-4C5A-B3BD-F73B6B858AC7}">
      <dgm:prSet phldrT="[Текст]"/>
      <dgm:spPr/>
      <dgm:t>
        <a:bodyPr/>
        <a:lstStyle/>
        <a:p>
          <a:r>
            <a:rPr lang="ru-RU" b="1" dirty="0" smtClean="0"/>
            <a:t>Биологическая сущность</a:t>
          </a:r>
          <a:endParaRPr lang="ru-RU" b="1" dirty="0"/>
        </a:p>
      </dgm:t>
    </dgm:pt>
    <dgm:pt modelId="{7EDA8A98-0EFE-4FE3-8451-DB3F993BF7B7}" type="parTrans" cxnId="{9B20F435-FC98-425E-AD2D-FDDF49FB5A46}">
      <dgm:prSet/>
      <dgm:spPr/>
      <dgm:t>
        <a:bodyPr/>
        <a:lstStyle/>
        <a:p>
          <a:endParaRPr lang="ru-RU"/>
        </a:p>
      </dgm:t>
    </dgm:pt>
    <dgm:pt modelId="{71B18C22-335E-46E7-95DE-3D8EA84C1413}" type="sibTrans" cxnId="{9B20F435-FC98-425E-AD2D-FDDF49FB5A46}">
      <dgm:prSet/>
      <dgm:spPr/>
      <dgm:t>
        <a:bodyPr/>
        <a:lstStyle/>
        <a:p>
          <a:endParaRPr lang="ru-RU"/>
        </a:p>
      </dgm:t>
    </dgm:pt>
    <dgm:pt modelId="{A7A18571-EE45-4C62-9862-1E276397E486}">
      <dgm:prSet phldrT="[Текст]"/>
      <dgm:spPr/>
      <dgm:t>
        <a:bodyPr/>
        <a:lstStyle/>
        <a:p>
          <a:r>
            <a:rPr lang="ru-RU" dirty="0" smtClean="0"/>
            <a:t>Черты человека как </a:t>
          </a:r>
          <a:r>
            <a:rPr lang="en-US" dirty="0" smtClean="0"/>
            <a:t>Homo sapiens</a:t>
          </a:r>
          <a:endParaRPr lang="ru-RU" dirty="0"/>
        </a:p>
      </dgm:t>
    </dgm:pt>
    <dgm:pt modelId="{589767FA-B2E5-4AA5-BE17-F7402E89D75B}" type="parTrans" cxnId="{D702C87E-C928-45F6-A1C9-00C5C1C26BF6}">
      <dgm:prSet/>
      <dgm:spPr/>
      <dgm:t>
        <a:bodyPr/>
        <a:lstStyle/>
        <a:p>
          <a:endParaRPr lang="ru-RU"/>
        </a:p>
      </dgm:t>
    </dgm:pt>
    <dgm:pt modelId="{1D7F6D13-9D60-486A-9FF4-04D723BDE943}" type="sibTrans" cxnId="{D702C87E-C928-45F6-A1C9-00C5C1C26BF6}">
      <dgm:prSet/>
      <dgm:spPr/>
      <dgm:t>
        <a:bodyPr/>
        <a:lstStyle/>
        <a:p>
          <a:endParaRPr lang="ru-RU"/>
        </a:p>
      </dgm:t>
    </dgm:pt>
    <dgm:pt modelId="{E78B0053-C865-40A8-9707-109EB32C4251}">
      <dgm:prSet phldrT="[Текст]"/>
      <dgm:spPr/>
      <dgm:t>
        <a:bodyPr/>
        <a:lstStyle/>
        <a:p>
          <a:r>
            <a:rPr lang="ru-RU" dirty="0" smtClean="0"/>
            <a:t>Пример:</a:t>
          </a:r>
          <a:endParaRPr lang="ru-RU" dirty="0"/>
        </a:p>
      </dgm:t>
    </dgm:pt>
    <dgm:pt modelId="{12189DB9-413D-4A54-8682-55EAC50BF88E}" type="parTrans" cxnId="{FA3FDE66-A909-4C11-A06C-6A11125D99C3}">
      <dgm:prSet/>
      <dgm:spPr/>
      <dgm:t>
        <a:bodyPr/>
        <a:lstStyle/>
        <a:p>
          <a:endParaRPr lang="ru-RU"/>
        </a:p>
      </dgm:t>
    </dgm:pt>
    <dgm:pt modelId="{91541587-35D4-41FB-BF21-54D577729265}" type="sibTrans" cxnId="{FA3FDE66-A909-4C11-A06C-6A11125D99C3}">
      <dgm:prSet/>
      <dgm:spPr/>
      <dgm:t>
        <a:bodyPr/>
        <a:lstStyle/>
        <a:p>
          <a:endParaRPr lang="ru-RU"/>
        </a:p>
      </dgm:t>
    </dgm:pt>
    <dgm:pt modelId="{37459BC6-3356-4C8C-BB4F-626AF72DE592}">
      <dgm:prSet phldrT="[Текст]"/>
      <dgm:spPr/>
      <dgm:t>
        <a:bodyPr/>
        <a:lstStyle/>
        <a:p>
          <a:r>
            <a:rPr lang="ru-RU" b="1" dirty="0" smtClean="0"/>
            <a:t>Социальная сущность</a:t>
          </a:r>
          <a:endParaRPr lang="ru-RU" b="1" dirty="0"/>
        </a:p>
      </dgm:t>
    </dgm:pt>
    <dgm:pt modelId="{87DEE827-5E5B-4D0B-B3B5-9C4CF33E5C5E}" type="parTrans" cxnId="{94D20E30-26C7-4717-9AAB-4AC04BFAE208}">
      <dgm:prSet/>
      <dgm:spPr/>
      <dgm:t>
        <a:bodyPr/>
        <a:lstStyle/>
        <a:p>
          <a:endParaRPr lang="ru-RU"/>
        </a:p>
      </dgm:t>
    </dgm:pt>
    <dgm:pt modelId="{944CB0E3-A19C-4B60-8BF4-AAF85051EE07}" type="sibTrans" cxnId="{94D20E30-26C7-4717-9AAB-4AC04BFAE208}">
      <dgm:prSet/>
      <dgm:spPr/>
      <dgm:t>
        <a:bodyPr/>
        <a:lstStyle/>
        <a:p>
          <a:endParaRPr lang="ru-RU"/>
        </a:p>
      </dgm:t>
    </dgm:pt>
    <dgm:pt modelId="{77BE93A5-312D-4F59-AB93-12AECECB9D24}">
      <dgm:prSet phldrT="[Текст]"/>
      <dgm:spPr/>
      <dgm:t>
        <a:bodyPr/>
        <a:lstStyle/>
        <a:p>
          <a:r>
            <a:rPr lang="ru-RU" dirty="0" smtClean="0"/>
            <a:t>Те черты, которые получаем в общении с другими людьми</a:t>
          </a:r>
          <a:endParaRPr lang="ru-RU" dirty="0"/>
        </a:p>
      </dgm:t>
    </dgm:pt>
    <dgm:pt modelId="{0917ED80-7D25-40B4-BE15-ABA1165EE0DC}" type="parTrans" cxnId="{905B9417-618B-46A2-8121-0D5E1A6337A3}">
      <dgm:prSet/>
      <dgm:spPr/>
      <dgm:t>
        <a:bodyPr/>
        <a:lstStyle/>
        <a:p>
          <a:endParaRPr lang="ru-RU"/>
        </a:p>
      </dgm:t>
    </dgm:pt>
    <dgm:pt modelId="{13CD8AE1-5D79-4C4C-AA04-482443B9585C}" type="sibTrans" cxnId="{905B9417-618B-46A2-8121-0D5E1A6337A3}">
      <dgm:prSet/>
      <dgm:spPr/>
      <dgm:t>
        <a:bodyPr/>
        <a:lstStyle/>
        <a:p>
          <a:endParaRPr lang="ru-RU"/>
        </a:p>
      </dgm:t>
    </dgm:pt>
    <dgm:pt modelId="{7F79BB38-148E-4085-88A8-6DEDC207DA03}">
      <dgm:prSet phldrT="[Текст]"/>
      <dgm:spPr/>
      <dgm:t>
        <a:bodyPr/>
        <a:lstStyle/>
        <a:p>
          <a:r>
            <a:rPr lang="ru-RU" dirty="0" smtClean="0"/>
            <a:t>Пример:</a:t>
          </a:r>
          <a:endParaRPr lang="ru-RU" dirty="0"/>
        </a:p>
      </dgm:t>
    </dgm:pt>
    <dgm:pt modelId="{3EC2632E-C629-4F83-A003-55273120381A}" type="parTrans" cxnId="{96B2557F-7244-41BF-B921-DDF160BE8498}">
      <dgm:prSet/>
      <dgm:spPr/>
      <dgm:t>
        <a:bodyPr/>
        <a:lstStyle/>
        <a:p>
          <a:endParaRPr lang="ru-RU"/>
        </a:p>
      </dgm:t>
    </dgm:pt>
    <dgm:pt modelId="{4C7B25AB-572A-422F-9112-559A972B1DDB}" type="sibTrans" cxnId="{96B2557F-7244-41BF-B921-DDF160BE8498}">
      <dgm:prSet/>
      <dgm:spPr/>
      <dgm:t>
        <a:bodyPr/>
        <a:lstStyle/>
        <a:p>
          <a:endParaRPr lang="ru-RU"/>
        </a:p>
      </dgm:t>
    </dgm:pt>
    <dgm:pt modelId="{0B1A56EB-2C54-47B5-B624-BCB694B762F6}" type="pres">
      <dgm:prSet presAssocID="{E4C53651-3ED3-4C01-A613-371DD2AB5AF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E55E917-49EF-4115-BA41-4A1B48C99DF0}" type="pres">
      <dgm:prSet presAssocID="{FEFF37E7-0EC6-4C5A-B3BD-F73B6B858AC7}" presName="root" presStyleCnt="0"/>
      <dgm:spPr/>
      <dgm:t>
        <a:bodyPr/>
        <a:lstStyle/>
        <a:p>
          <a:endParaRPr lang="ru-RU"/>
        </a:p>
      </dgm:t>
    </dgm:pt>
    <dgm:pt modelId="{8DAC4A3C-DCA7-49F5-B415-87DF97CF1CF3}" type="pres">
      <dgm:prSet presAssocID="{FEFF37E7-0EC6-4C5A-B3BD-F73B6B858AC7}" presName="rootComposite" presStyleCnt="0"/>
      <dgm:spPr/>
      <dgm:t>
        <a:bodyPr/>
        <a:lstStyle/>
        <a:p>
          <a:endParaRPr lang="ru-RU"/>
        </a:p>
      </dgm:t>
    </dgm:pt>
    <dgm:pt modelId="{27F650BD-5B3A-407C-830E-E08133DD962A}" type="pres">
      <dgm:prSet presAssocID="{FEFF37E7-0EC6-4C5A-B3BD-F73B6B858AC7}" presName="rootText" presStyleLbl="node1" presStyleIdx="0" presStyleCnt="2" custScaleX="179815" custLinFactNeighborX="-156" custLinFactNeighborY="-45529"/>
      <dgm:spPr/>
      <dgm:t>
        <a:bodyPr/>
        <a:lstStyle/>
        <a:p>
          <a:endParaRPr lang="ru-RU"/>
        </a:p>
      </dgm:t>
    </dgm:pt>
    <dgm:pt modelId="{9AA18E97-87D9-4978-BC28-066AA249272F}" type="pres">
      <dgm:prSet presAssocID="{FEFF37E7-0EC6-4C5A-B3BD-F73B6B858AC7}" presName="rootConnector" presStyleLbl="node1" presStyleIdx="0" presStyleCnt="2"/>
      <dgm:spPr/>
      <dgm:t>
        <a:bodyPr/>
        <a:lstStyle/>
        <a:p>
          <a:endParaRPr lang="ru-RU"/>
        </a:p>
      </dgm:t>
    </dgm:pt>
    <dgm:pt modelId="{FCFFA54C-6184-4D10-8E1F-107C2376E0A0}" type="pres">
      <dgm:prSet presAssocID="{FEFF37E7-0EC6-4C5A-B3BD-F73B6B858AC7}" presName="childShape" presStyleCnt="0"/>
      <dgm:spPr/>
      <dgm:t>
        <a:bodyPr/>
        <a:lstStyle/>
        <a:p>
          <a:endParaRPr lang="ru-RU"/>
        </a:p>
      </dgm:t>
    </dgm:pt>
    <dgm:pt modelId="{7244095E-9E1B-42B1-B72D-7F1C7FE27F6E}" type="pres">
      <dgm:prSet presAssocID="{589767FA-B2E5-4AA5-BE17-F7402E89D75B}" presName="Name13" presStyleLbl="parChTrans1D2" presStyleIdx="0" presStyleCnt="4"/>
      <dgm:spPr/>
      <dgm:t>
        <a:bodyPr/>
        <a:lstStyle/>
        <a:p>
          <a:endParaRPr lang="ru-RU"/>
        </a:p>
      </dgm:t>
    </dgm:pt>
    <dgm:pt modelId="{5C44F730-A9A5-46A8-A5DF-CD85543C229E}" type="pres">
      <dgm:prSet presAssocID="{A7A18571-EE45-4C62-9862-1E276397E486}" presName="childText" presStyleLbl="bgAcc1" presStyleIdx="0" presStyleCnt="4" custScaleX="2596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84F0E2-D166-465D-B8C4-AFCA721A5BDB}" type="pres">
      <dgm:prSet presAssocID="{12189DB9-413D-4A54-8682-55EAC50BF88E}" presName="Name13" presStyleLbl="parChTrans1D2" presStyleIdx="1" presStyleCnt="4"/>
      <dgm:spPr/>
      <dgm:t>
        <a:bodyPr/>
        <a:lstStyle/>
        <a:p>
          <a:endParaRPr lang="ru-RU"/>
        </a:p>
      </dgm:t>
    </dgm:pt>
    <dgm:pt modelId="{20B3DC39-F4F6-4202-A61C-8341B7068F73}" type="pres">
      <dgm:prSet presAssocID="{E78B0053-C865-40A8-9707-109EB32C4251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C03518-0953-4E25-8645-A5E06389A400}" type="pres">
      <dgm:prSet presAssocID="{37459BC6-3356-4C8C-BB4F-626AF72DE592}" presName="root" presStyleCnt="0"/>
      <dgm:spPr/>
      <dgm:t>
        <a:bodyPr/>
        <a:lstStyle/>
        <a:p>
          <a:endParaRPr lang="ru-RU"/>
        </a:p>
      </dgm:t>
    </dgm:pt>
    <dgm:pt modelId="{07956A8E-9536-4AB8-AA38-12CB1AE185A1}" type="pres">
      <dgm:prSet presAssocID="{37459BC6-3356-4C8C-BB4F-626AF72DE592}" presName="rootComposite" presStyleCnt="0"/>
      <dgm:spPr/>
      <dgm:t>
        <a:bodyPr/>
        <a:lstStyle/>
        <a:p>
          <a:endParaRPr lang="ru-RU"/>
        </a:p>
      </dgm:t>
    </dgm:pt>
    <dgm:pt modelId="{F9246254-73C7-4621-BACE-2360710F8989}" type="pres">
      <dgm:prSet presAssocID="{37459BC6-3356-4C8C-BB4F-626AF72DE592}" presName="rootText" presStyleLbl="node1" presStyleIdx="1" presStyleCnt="2" custScaleX="197966" custLinFactNeighborX="12090" custLinFactNeighborY="-45529"/>
      <dgm:spPr/>
      <dgm:t>
        <a:bodyPr/>
        <a:lstStyle/>
        <a:p>
          <a:endParaRPr lang="ru-RU"/>
        </a:p>
      </dgm:t>
    </dgm:pt>
    <dgm:pt modelId="{EE32BF09-9448-4318-9384-BAFD9838BF8E}" type="pres">
      <dgm:prSet presAssocID="{37459BC6-3356-4C8C-BB4F-626AF72DE592}" presName="rootConnector" presStyleLbl="node1" presStyleIdx="1" presStyleCnt="2"/>
      <dgm:spPr/>
      <dgm:t>
        <a:bodyPr/>
        <a:lstStyle/>
        <a:p>
          <a:endParaRPr lang="ru-RU"/>
        </a:p>
      </dgm:t>
    </dgm:pt>
    <dgm:pt modelId="{EBCA5B9E-67BB-49A4-93EA-94B2B26D2B58}" type="pres">
      <dgm:prSet presAssocID="{37459BC6-3356-4C8C-BB4F-626AF72DE592}" presName="childShape" presStyleCnt="0"/>
      <dgm:spPr/>
      <dgm:t>
        <a:bodyPr/>
        <a:lstStyle/>
        <a:p>
          <a:endParaRPr lang="ru-RU"/>
        </a:p>
      </dgm:t>
    </dgm:pt>
    <dgm:pt modelId="{A4CF00F5-2F01-4FDF-A401-E774974F43A2}" type="pres">
      <dgm:prSet presAssocID="{0917ED80-7D25-40B4-BE15-ABA1165EE0DC}" presName="Name13" presStyleLbl="parChTrans1D2" presStyleIdx="2" presStyleCnt="4"/>
      <dgm:spPr/>
      <dgm:t>
        <a:bodyPr/>
        <a:lstStyle/>
        <a:p>
          <a:endParaRPr lang="ru-RU"/>
        </a:p>
      </dgm:t>
    </dgm:pt>
    <dgm:pt modelId="{F326B7F0-2A37-4311-8CC0-0CBAD3F6F631}" type="pres">
      <dgm:prSet presAssocID="{77BE93A5-312D-4F59-AB93-12AECECB9D24}" presName="childText" presStyleLbl="bgAcc1" presStyleIdx="2" presStyleCnt="4" custScaleX="3321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520481-F80E-485C-A5F8-988EC8CE386C}" type="pres">
      <dgm:prSet presAssocID="{3EC2632E-C629-4F83-A003-55273120381A}" presName="Name13" presStyleLbl="parChTrans1D2" presStyleIdx="3" presStyleCnt="4"/>
      <dgm:spPr/>
      <dgm:t>
        <a:bodyPr/>
        <a:lstStyle/>
        <a:p>
          <a:endParaRPr lang="ru-RU"/>
        </a:p>
      </dgm:t>
    </dgm:pt>
    <dgm:pt modelId="{916020F7-7B1A-4613-B5F9-09581BEB89D8}" type="pres">
      <dgm:prSet presAssocID="{7F79BB38-148E-4085-88A8-6DEDC207DA03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E993110-FE89-45F0-A98D-4273CA0FA0A8}" type="presOf" srcId="{589767FA-B2E5-4AA5-BE17-F7402E89D75B}" destId="{7244095E-9E1B-42B1-B72D-7F1C7FE27F6E}" srcOrd="0" destOrd="0" presId="urn:microsoft.com/office/officeart/2005/8/layout/hierarchy3"/>
    <dgm:cxn modelId="{9B20F435-FC98-425E-AD2D-FDDF49FB5A46}" srcId="{E4C53651-3ED3-4C01-A613-371DD2AB5AF4}" destId="{FEFF37E7-0EC6-4C5A-B3BD-F73B6B858AC7}" srcOrd="0" destOrd="0" parTransId="{7EDA8A98-0EFE-4FE3-8451-DB3F993BF7B7}" sibTransId="{71B18C22-335E-46E7-95DE-3D8EA84C1413}"/>
    <dgm:cxn modelId="{C4394EFA-7851-4E29-AE1F-93FEB85D04F6}" type="presOf" srcId="{FEFF37E7-0EC6-4C5A-B3BD-F73B6B858AC7}" destId="{9AA18E97-87D9-4978-BC28-066AA249272F}" srcOrd="1" destOrd="0" presId="urn:microsoft.com/office/officeart/2005/8/layout/hierarchy3"/>
    <dgm:cxn modelId="{A7AF4B3B-365D-4E30-A2F4-DA8944131C6B}" type="presOf" srcId="{7F79BB38-148E-4085-88A8-6DEDC207DA03}" destId="{916020F7-7B1A-4613-B5F9-09581BEB89D8}" srcOrd="0" destOrd="0" presId="urn:microsoft.com/office/officeart/2005/8/layout/hierarchy3"/>
    <dgm:cxn modelId="{D1D8EC7B-8FAE-4923-8887-444075FA4B69}" type="presOf" srcId="{12189DB9-413D-4A54-8682-55EAC50BF88E}" destId="{2084F0E2-D166-465D-B8C4-AFCA721A5BDB}" srcOrd="0" destOrd="0" presId="urn:microsoft.com/office/officeart/2005/8/layout/hierarchy3"/>
    <dgm:cxn modelId="{289C0537-3425-4F1C-B32B-CE1152844EB6}" type="presOf" srcId="{0917ED80-7D25-40B4-BE15-ABA1165EE0DC}" destId="{A4CF00F5-2F01-4FDF-A401-E774974F43A2}" srcOrd="0" destOrd="0" presId="urn:microsoft.com/office/officeart/2005/8/layout/hierarchy3"/>
    <dgm:cxn modelId="{D07DBB28-9C68-4C18-8221-0E1C40439945}" type="presOf" srcId="{A7A18571-EE45-4C62-9862-1E276397E486}" destId="{5C44F730-A9A5-46A8-A5DF-CD85543C229E}" srcOrd="0" destOrd="0" presId="urn:microsoft.com/office/officeart/2005/8/layout/hierarchy3"/>
    <dgm:cxn modelId="{A7277302-A57C-4B78-9F2E-1E2DDAA63C4A}" type="presOf" srcId="{3EC2632E-C629-4F83-A003-55273120381A}" destId="{B4520481-F80E-485C-A5F8-988EC8CE386C}" srcOrd="0" destOrd="0" presId="urn:microsoft.com/office/officeart/2005/8/layout/hierarchy3"/>
    <dgm:cxn modelId="{905B9417-618B-46A2-8121-0D5E1A6337A3}" srcId="{37459BC6-3356-4C8C-BB4F-626AF72DE592}" destId="{77BE93A5-312D-4F59-AB93-12AECECB9D24}" srcOrd="0" destOrd="0" parTransId="{0917ED80-7D25-40B4-BE15-ABA1165EE0DC}" sibTransId="{13CD8AE1-5D79-4C4C-AA04-482443B9585C}"/>
    <dgm:cxn modelId="{A0617AA1-91EA-4646-B1C2-74E100BE3ED7}" type="presOf" srcId="{77BE93A5-312D-4F59-AB93-12AECECB9D24}" destId="{F326B7F0-2A37-4311-8CC0-0CBAD3F6F631}" srcOrd="0" destOrd="0" presId="urn:microsoft.com/office/officeart/2005/8/layout/hierarchy3"/>
    <dgm:cxn modelId="{49AA3441-C4C8-40F7-9387-5F88E3B2B3F2}" type="presOf" srcId="{FEFF37E7-0EC6-4C5A-B3BD-F73B6B858AC7}" destId="{27F650BD-5B3A-407C-830E-E08133DD962A}" srcOrd="0" destOrd="0" presId="urn:microsoft.com/office/officeart/2005/8/layout/hierarchy3"/>
    <dgm:cxn modelId="{E4F555A9-F411-496A-A686-3698B7FB5E47}" type="presOf" srcId="{E4C53651-3ED3-4C01-A613-371DD2AB5AF4}" destId="{0B1A56EB-2C54-47B5-B624-BCB694B762F6}" srcOrd="0" destOrd="0" presId="urn:microsoft.com/office/officeart/2005/8/layout/hierarchy3"/>
    <dgm:cxn modelId="{FA3FDE66-A909-4C11-A06C-6A11125D99C3}" srcId="{FEFF37E7-0EC6-4C5A-B3BD-F73B6B858AC7}" destId="{E78B0053-C865-40A8-9707-109EB32C4251}" srcOrd="1" destOrd="0" parTransId="{12189DB9-413D-4A54-8682-55EAC50BF88E}" sibTransId="{91541587-35D4-41FB-BF21-54D577729265}"/>
    <dgm:cxn modelId="{94D20E30-26C7-4717-9AAB-4AC04BFAE208}" srcId="{E4C53651-3ED3-4C01-A613-371DD2AB5AF4}" destId="{37459BC6-3356-4C8C-BB4F-626AF72DE592}" srcOrd="1" destOrd="0" parTransId="{87DEE827-5E5B-4D0B-B3B5-9C4CF33E5C5E}" sibTransId="{944CB0E3-A19C-4B60-8BF4-AAF85051EE07}"/>
    <dgm:cxn modelId="{5C34B3DD-DB4E-432D-8E91-2C246F6C61E3}" type="presOf" srcId="{E78B0053-C865-40A8-9707-109EB32C4251}" destId="{20B3DC39-F4F6-4202-A61C-8341B7068F73}" srcOrd="0" destOrd="0" presId="urn:microsoft.com/office/officeart/2005/8/layout/hierarchy3"/>
    <dgm:cxn modelId="{0C27FAD1-5F46-4FA8-BE1C-2AD1D103B929}" type="presOf" srcId="{37459BC6-3356-4C8C-BB4F-626AF72DE592}" destId="{EE32BF09-9448-4318-9384-BAFD9838BF8E}" srcOrd="1" destOrd="0" presId="urn:microsoft.com/office/officeart/2005/8/layout/hierarchy3"/>
    <dgm:cxn modelId="{96B2557F-7244-41BF-B921-DDF160BE8498}" srcId="{37459BC6-3356-4C8C-BB4F-626AF72DE592}" destId="{7F79BB38-148E-4085-88A8-6DEDC207DA03}" srcOrd="1" destOrd="0" parTransId="{3EC2632E-C629-4F83-A003-55273120381A}" sibTransId="{4C7B25AB-572A-422F-9112-559A972B1DDB}"/>
    <dgm:cxn modelId="{D702C87E-C928-45F6-A1C9-00C5C1C26BF6}" srcId="{FEFF37E7-0EC6-4C5A-B3BD-F73B6B858AC7}" destId="{A7A18571-EE45-4C62-9862-1E276397E486}" srcOrd="0" destOrd="0" parTransId="{589767FA-B2E5-4AA5-BE17-F7402E89D75B}" sibTransId="{1D7F6D13-9D60-486A-9FF4-04D723BDE943}"/>
    <dgm:cxn modelId="{BC662328-1928-4847-8234-265D84DD4578}" type="presOf" srcId="{37459BC6-3356-4C8C-BB4F-626AF72DE592}" destId="{F9246254-73C7-4621-BACE-2360710F8989}" srcOrd="0" destOrd="0" presId="urn:microsoft.com/office/officeart/2005/8/layout/hierarchy3"/>
    <dgm:cxn modelId="{0968FF7B-CA9E-49E2-8704-3320D2104512}" type="presParOf" srcId="{0B1A56EB-2C54-47B5-B624-BCB694B762F6}" destId="{1E55E917-49EF-4115-BA41-4A1B48C99DF0}" srcOrd="0" destOrd="0" presId="urn:microsoft.com/office/officeart/2005/8/layout/hierarchy3"/>
    <dgm:cxn modelId="{DADD3061-C416-4AEE-BDF5-C14B3631512C}" type="presParOf" srcId="{1E55E917-49EF-4115-BA41-4A1B48C99DF0}" destId="{8DAC4A3C-DCA7-49F5-B415-87DF97CF1CF3}" srcOrd="0" destOrd="0" presId="urn:microsoft.com/office/officeart/2005/8/layout/hierarchy3"/>
    <dgm:cxn modelId="{4AF88A2E-F143-4408-8A4D-49B7C8C5CE90}" type="presParOf" srcId="{8DAC4A3C-DCA7-49F5-B415-87DF97CF1CF3}" destId="{27F650BD-5B3A-407C-830E-E08133DD962A}" srcOrd="0" destOrd="0" presId="urn:microsoft.com/office/officeart/2005/8/layout/hierarchy3"/>
    <dgm:cxn modelId="{4A5204EB-B6B9-4EAA-BE12-B5BE9B2BFA1F}" type="presParOf" srcId="{8DAC4A3C-DCA7-49F5-B415-87DF97CF1CF3}" destId="{9AA18E97-87D9-4978-BC28-066AA249272F}" srcOrd="1" destOrd="0" presId="urn:microsoft.com/office/officeart/2005/8/layout/hierarchy3"/>
    <dgm:cxn modelId="{1305C38C-0B17-4035-AB87-CBE7F1F2B23A}" type="presParOf" srcId="{1E55E917-49EF-4115-BA41-4A1B48C99DF0}" destId="{FCFFA54C-6184-4D10-8E1F-107C2376E0A0}" srcOrd="1" destOrd="0" presId="urn:microsoft.com/office/officeart/2005/8/layout/hierarchy3"/>
    <dgm:cxn modelId="{45FC48CD-FA67-4946-B6B2-475B032CA726}" type="presParOf" srcId="{FCFFA54C-6184-4D10-8E1F-107C2376E0A0}" destId="{7244095E-9E1B-42B1-B72D-7F1C7FE27F6E}" srcOrd="0" destOrd="0" presId="urn:microsoft.com/office/officeart/2005/8/layout/hierarchy3"/>
    <dgm:cxn modelId="{6EDC45F6-C765-4400-AA94-0FA1D9FB630E}" type="presParOf" srcId="{FCFFA54C-6184-4D10-8E1F-107C2376E0A0}" destId="{5C44F730-A9A5-46A8-A5DF-CD85543C229E}" srcOrd="1" destOrd="0" presId="urn:microsoft.com/office/officeart/2005/8/layout/hierarchy3"/>
    <dgm:cxn modelId="{E6858A06-4D1C-4B1D-9A2D-07D46856E344}" type="presParOf" srcId="{FCFFA54C-6184-4D10-8E1F-107C2376E0A0}" destId="{2084F0E2-D166-465D-B8C4-AFCA721A5BDB}" srcOrd="2" destOrd="0" presId="urn:microsoft.com/office/officeart/2005/8/layout/hierarchy3"/>
    <dgm:cxn modelId="{320E1819-E8B3-4D53-8909-6149780088E3}" type="presParOf" srcId="{FCFFA54C-6184-4D10-8E1F-107C2376E0A0}" destId="{20B3DC39-F4F6-4202-A61C-8341B7068F73}" srcOrd="3" destOrd="0" presId="urn:microsoft.com/office/officeart/2005/8/layout/hierarchy3"/>
    <dgm:cxn modelId="{68CB8960-7EEA-4D4B-8686-3733689102ED}" type="presParOf" srcId="{0B1A56EB-2C54-47B5-B624-BCB694B762F6}" destId="{FAC03518-0953-4E25-8645-A5E06389A400}" srcOrd="1" destOrd="0" presId="urn:microsoft.com/office/officeart/2005/8/layout/hierarchy3"/>
    <dgm:cxn modelId="{951A99FF-5339-461E-9D92-A2FDA4A0C674}" type="presParOf" srcId="{FAC03518-0953-4E25-8645-A5E06389A400}" destId="{07956A8E-9536-4AB8-AA38-12CB1AE185A1}" srcOrd="0" destOrd="0" presId="urn:microsoft.com/office/officeart/2005/8/layout/hierarchy3"/>
    <dgm:cxn modelId="{EBB560B7-BAA9-4293-B719-E4C11174F98D}" type="presParOf" srcId="{07956A8E-9536-4AB8-AA38-12CB1AE185A1}" destId="{F9246254-73C7-4621-BACE-2360710F8989}" srcOrd="0" destOrd="0" presId="urn:microsoft.com/office/officeart/2005/8/layout/hierarchy3"/>
    <dgm:cxn modelId="{AC733099-C80E-4D2E-B58E-EACADE5B67D1}" type="presParOf" srcId="{07956A8E-9536-4AB8-AA38-12CB1AE185A1}" destId="{EE32BF09-9448-4318-9384-BAFD9838BF8E}" srcOrd="1" destOrd="0" presId="urn:microsoft.com/office/officeart/2005/8/layout/hierarchy3"/>
    <dgm:cxn modelId="{8494BEF5-4266-4FB2-8836-9C7A6AF99471}" type="presParOf" srcId="{FAC03518-0953-4E25-8645-A5E06389A400}" destId="{EBCA5B9E-67BB-49A4-93EA-94B2B26D2B58}" srcOrd="1" destOrd="0" presId="urn:microsoft.com/office/officeart/2005/8/layout/hierarchy3"/>
    <dgm:cxn modelId="{A56A91BF-BC1A-4648-8240-CF0ABE5DB65F}" type="presParOf" srcId="{EBCA5B9E-67BB-49A4-93EA-94B2B26D2B58}" destId="{A4CF00F5-2F01-4FDF-A401-E774974F43A2}" srcOrd="0" destOrd="0" presId="urn:microsoft.com/office/officeart/2005/8/layout/hierarchy3"/>
    <dgm:cxn modelId="{C9E650F5-892A-46BA-AFC4-EFE108EE0D58}" type="presParOf" srcId="{EBCA5B9E-67BB-49A4-93EA-94B2B26D2B58}" destId="{F326B7F0-2A37-4311-8CC0-0CBAD3F6F631}" srcOrd="1" destOrd="0" presId="urn:microsoft.com/office/officeart/2005/8/layout/hierarchy3"/>
    <dgm:cxn modelId="{FC8DDCF0-1DC5-447F-B9CC-043C779550C1}" type="presParOf" srcId="{EBCA5B9E-67BB-49A4-93EA-94B2B26D2B58}" destId="{B4520481-F80E-485C-A5F8-988EC8CE386C}" srcOrd="2" destOrd="0" presId="urn:microsoft.com/office/officeart/2005/8/layout/hierarchy3"/>
    <dgm:cxn modelId="{5DAD956B-0C0E-4786-82C8-D326195862A6}" type="presParOf" srcId="{EBCA5B9E-67BB-49A4-93EA-94B2B26D2B58}" destId="{916020F7-7B1A-4613-B5F9-09581BEB89D8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F142122-D5A3-46E8-8F76-FA2275007717}" type="doc">
      <dgm:prSet loTypeId="urn:microsoft.com/office/officeart/2005/8/layout/radial4" loCatId="relationship" qsTypeId="urn:microsoft.com/office/officeart/2005/8/quickstyle/3d1" qsCatId="3D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1C5B875A-6436-4238-AB3C-BF209173D9D3}">
      <dgm:prSet phldrT="[Текст]"/>
      <dgm:spPr/>
      <dgm:t>
        <a:bodyPr/>
        <a:lstStyle/>
        <a:p>
          <a:r>
            <a:rPr lang="ru-RU" b="1" u="sng" dirty="0" smtClean="0">
              <a:solidFill>
                <a:srgbClr val="C00000"/>
              </a:solidFill>
            </a:rPr>
            <a:t>ЧЕЛОВЕК</a:t>
          </a:r>
          <a:endParaRPr lang="ru-RU" b="1" u="sng" dirty="0">
            <a:solidFill>
              <a:srgbClr val="C00000"/>
            </a:solidFill>
          </a:endParaRPr>
        </a:p>
      </dgm:t>
    </dgm:pt>
    <dgm:pt modelId="{25934812-33FA-45B8-94F1-F3B11265C132}" type="parTrans" cxnId="{D752B82D-58D6-407F-86DF-7582FB964796}">
      <dgm:prSet/>
      <dgm:spPr/>
      <dgm:t>
        <a:bodyPr/>
        <a:lstStyle/>
        <a:p>
          <a:endParaRPr lang="ru-RU"/>
        </a:p>
      </dgm:t>
    </dgm:pt>
    <dgm:pt modelId="{C9AC14EB-1453-4991-886C-57419309674E}" type="sibTrans" cxnId="{D752B82D-58D6-407F-86DF-7582FB964796}">
      <dgm:prSet/>
      <dgm:spPr/>
      <dgm:t>
        <a:bodyPr/>
        <a:lstStyle/>
        <a:p>
          <a:endParaRPr lang="ru-RU"/>
        </a:p>
      </dgm:t>
    </dgm:pt>
    <dgm:pt modelId="{67397B49-2FCE-46BC-BC05-111D3161054C}">
      <dgm:prSet phldrT="[Текст]" custT="1"/>
      <dgm:spPr/>
      <dgm:t>
        <a:bodyPr/>
        <a:lstStyle/>
        <a:p>
          <a:r>
            <a:rPr lang="ru-RU" sz="3200" b="1" u="none" dirty="0" smtClean="0"/>
            <a:t>Уникальное существо</a:t>
          </a:r>
        </a:p>
        <a:p>
          <a:r>
            <a:rPr lang="ru-RU" sz="2000" b="0" u="none" dirty="0" smtClean="0"/>
            <a:t>(открытое миру, неповторимое, духовно незавершенное)</a:t>
          </a:r>
          <a:endParaRPr lang="ru-RU" sz="2000" b="0" u="none" dirty="0"/>
        </a:p>
      </dgm:t>
    </dgm:pt>
    <dgm:pt modelId="{6F596D26-B599-46B8-8D94-7000AD3CD8CC}" type="parTrans" cxnId="{72966CC9-58B7-430D-8D15-A7D7DCCE8BD0}">
      <dgm:prSet/>
      <dgm:spPr/>
      <dgm:t>
        <a:bodyPr/>
        <a:lstStyle/>
        <a:p>
          <a:endParaRPr lang="ru-RU"/>
        </a:p>
      </dgm:t>
    </dgm:pt>
    <dgm:pt modelId="{081703C8-5B9C-40F1-9E75-047308B2D5C2}" type="sibTrans" cxnId="{72966CC9-58B7-430D-8D15-A7D7DCCE8BD0}">
      <dgm:prSet/>
      <dgm:spPr/>
      <dgm:t>
        <a:bodyPr/>
        <a:lstStyle/>
        <a:p>
          <a:endParaRPr lang="ru-RU"/>
        </a:p>
      </dgm:t>
    </dgm:pt>
    <dgm:pt modelId="{C3032997-E3A9-4E23-A1EC-E394EFF39204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200" b="1" u="none" dirty="0" smtClean="0"/>
            <a:t>Целостное </a:t>
          </a:r>
          <a:r>
            <a:rPr lang="ru-RU" sz="2100" b="0" u="none" dirty="0" smtClean="0"/>
            <a:t>(интегрирует в себе физическое, психическое и духовное начала)</a:t>
          </a:r>
        </a:p>
        <a:p>
          <a:pPr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dirty="0"/>
        </a:p>
      </dgm:t>
    </dgm:pt>
    <dgm:pt modelId="{DD7A4DAC-0905-4940-8CCE-BAAEAB82BFC8}" type="parTrans" cxnId="{D719E813-355D-4DCF-A14D-B7B6D39DBB06}">
      <dgm:prSet/>
      <dgm:spPr/>
      <dgm:t>
        <a:bodyPr/>
        <a:lstStyle/>
        <a:p>
          <a:endParaRPr lang="ru-RU"/>
        </a:p>
      </dgm:t>
    </dgm:pt>
    <dgm:pt modelId="{2BA3BB12-3FC4-41A6-8E22-A052C780F9D1}" type="sibTrans" cxnId="{D719E813-355D-4DCF-A14D-B7B6D39DBB06}">
      <dgm:prSet/>
      <dgm:spPr/>
      <dgm:t>
        <a:bodyPr/>
        <a:lstStyle/>
        <a:p>
          <a:endParaRPr lang="ru-RU"/>
        </a:p>
      </dgm:t>
    </dgm:pt>
    <dgm:pt modelId="{2C8EB5D0-C8DE-43B4-9C11-CC6390D044F3}">
      <dgm:prSet custT="1"/>
      <dgm:spPr/>
      <dgm:t>
        <a:bodyPr/>
        <a:lstStyle/>
        <a:p>
          <a:r>
            <a:rPr lang="ru-RU" sz="3200" b="1" u="none" dirty="0" smtClean="0"/>
            <a:t>Универсальное</a:t>
          </a:r>
          <a:r>
            <a:rPr lang="ru-RU" sz="2800" b="1" u="none" dirty="0" smtClean="0"/>
            <a:t> </a:t>
          </a:r>
          <a:r>
            <a:rPr lang="ru-RU" sz="2400" b="0" u="none" dirty="0" smtClean="0"/>
            <a:t>(способное к любому виду деятельности)</a:t>
          </a:r>
          <a:endParaRPr lang="ru-RU" sz="2400" b="0" u="none" dirty="0"/>
        </a:p>
      </dgm:t>
    </dgm:pt>
    <dgm:pt modelId="{59C11B6F-7353-4FC6-92D2-18E749165F62}" type="parTrans" cxnId="{75800FF4-FC3F-4F57-A883-9BB16459EE3A}">
      <dgm:prSet/>
      <dgm:spPr/>
      <dgm:t>
        <a:bodyPr/>
        <a:lstStyle/>
        <a:p>
          <a:endParaRPr lang="ru-RU"/>
        </a:p>
      </dgm:t>
    </dgm:pt>
    <dgm:pt modelId="{30678125-765D-413D-B4B3-544FFBAAA0D4}" type="sibTrans" cxnId="{75800FF4-FC3F-4F57-A883-9BB16459EE3A}">
      <dgm:prSet/>
      <dgm:spPr/>
      <dgm:t>
        <a:bodyPr/>
        <a:lstStyle/>
        <a:p>
          <a:endParaRPr lang="ru-RU"/>
        </a:p>
      </dgm:t>
    </dgm:pt>
    <dgm:pt modelId="{69C2EE0C-1469-4D8B-B8F0-4A25571E1B6D}" type="pres">
      <dgm:prSet presAssocID="{2F142122-D5A3-46E8-8F76-FA227500771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7187A10-51A0-4D12-99D8-53B5F06B05B0}" type="pres">
      <dgm:prSet presAssocID="{1C5B875A-6436-4238-AB3C-BF209173D9D3}" presName="centerShape" presStyleLbl="node0" presStyleIdx="0" presStyleCnt="1" custLinFactNeighborX="-885" custLinFactNeighborY="2633"/>
      <dgm:spPr/>
      <dgm:t>
        <a:bodyPr/>
        <a:lstStyle/>
        <a:p>
          <a:endParaRPr lang="ru-RU"/>
        </a:p>
      </dgm:t>
    </dgm:pt>
    <dgm:pt modelId="{925AC014-7CDD-4E18-BF46-D7EDD719F3B9}" type="pres">
      <dgm:prSet presAssocID="{6F596D26-B599-46B8-8D94-7000AD3CD8CC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9DEE9704-4F79-4D74-B03C-CD1EA987740E}" type="pres">
      <dgm:prSet presAssocID="{67397B49-2FCE-46BC-BC05-111D3161054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19EEFF-5DB1-4A17-A759-1AE68FB97B53}" type="pres">
      <dgm:prSet presAssocID="{DD7A4DAC-0905-4940-8CCE-BAAEAB82BFC8}" presName="parTrans" presStyleLbl="bgSibTrans2D1" presStyleIdx="1" presStyleCnt="3" custLinFactNeighborX="855" custLinFactNeighborY="31761"/>
      <dgm:spPr/>
      <dgm:t>
        <a:bodyPr/>
        <a:lstStyle/>
        <a:p>
          <a:endParaRPr lang="ru-RU"/>
        </a:p>
      </dgm:t>
    </dgm:pt>
    <dgm:pt modelId="{E50722D1-46E5-4BB1-8CB7-0DE0D47EF3D9}" type="pres">
      <dgm:prSet presAssocID="{C3032997-E3A9-4E23-A1EC-E394EFF3920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4BD25D-5647-42F0-A00C-1AE5028E2B1B}" type="pres">
      <dgm:prSet presAssocID="{59C11B6F-7353-4FC6-92D2-18E749165F62}" presName="parTrans" presStyleLbl="bgSibTrans2D1" presStyleIdx="2" presStyleCnt="3" custLinFactNeighborX="-7431" custLinFactNeighborY="8487"/>
      <dgm:spPr/>
      <dgm:t>
        <a:bodyPr/>
        <a:lstStyle/>
        <a:p>
          <a:endParaRPr lang="ru-RU"/>
        </a:p>
      </dgm:t>
    </dgm:pt>
    <dgm:pt modelId="{3B7ED1FB-B821-4118-A52D-7FAB62C6D8BB}" type="pres">
      <dgm:prSet presAssocID="{2C8EB5D0-C8DE-43B4-9C11-CC6390D044F3}" presName="node" presStyleLbl="node1" presStyleIdx="2" presStyleCnt="3" custScaleX="117883" custScaleY="1024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752B82D-58D6-407F-86DF-7582FB964796}" srcId="{2F142122-D5A3-46E8-8F76-FA2275007717}" destId="{1C5B875A-6436-4238-AB3C-BF209173D9D3}" srcOrd="0" destOrd="0" parTransId="{25934812-33FA-45B8-94F1-F3B11265C132}" sibTransId="{C9AC14EB-1453-4991-886C-57419309674E}"/>
    <dgm:cxn modelId="{75800FF4-FC3F-4F57-A883-9BB16459EE3A}" srcId="{1C5B875A-6436-4238-AB3C-BF209173D9D3}" destId="{2C8EB5D0-C8DE-43B4-9C11-CC6390D044F3}" srcOrd="2" destOrd="0" parTransId="{59C11B6F-7353-4FC6-92D2-18E749165F62}" sibTransId="{30678125-765D-413D-B4B3-544FFBAAA0D4}"/>
    <dgm:cxn modelId="{D28DF672-4C21-4556-88E5-06C7971FDBC3}" type="presOf" srcId="{2C8EB5D0-C8DE-43B4-9C11-CC6390D044F3}" destId="{3B7ED1FB-B821-4118-A52D-7FAB62C6D8BB}" srcOrd="0" destOrd="0" presId="urn:microsoft.com/office/officeart/2005/8/layout/radial4"/>
    <dgm:cxn modelId="{80CB1A41-C480-4B30-80E7-E2D4E4041A0F}" type="presOf" srcId="{59C11B6F-7353-4FC6-92D2-18E749165F62}" destId="{A94BD25D-5647-42F0-A00C-1AE5028E2B1B}" srcOrd="0" destOrd="0" presId="urn:microsoft.com/office/officeart/2005/8/layout/radial4"/>
    <dgm:cxn modelId="{72966CC9-58B7-430D-8D15-A7D7DCCE8BD0}" srcId="{1C5B875A-6436-4238-AB3C-BF209173D9D3}" destId="{67397B49-2FCE-46BC-BC05-111D3161054C}" srcOrd="0" destOrd="0" parTransId="{6F596D26-B599-46B8-8D94-7000AD3CD8CC}" sibTransId="{081703C8-5B9C-40F1-9E75-047308B2D5C2}"/>
    <dgm:cxn modelId="{7FC7B808-2016-448E-99C4-B7E5D66B60E0}" type="presOf" srcId="{2F142122-D5A3-46E8-8F76-FA2275007717}" destId="{69C2EE0C-1469-4D8B-B8F0-4A25571E1B6D}" srcOrd="0" destOrd="0" presId="urn:microsoft.com/office/officeart/2005/8/layout/radial4"/>
    <dgm:cxn modelId="{75D15E62-D53C-4322-8D08-396278F41AAB}" type="presOf" srcId="{6F596D26-B599-46B8-8D94-7000AD3CD8CC}" destId="{925AC014-7CDD-4E18-BF46-D7EDD719F3B9}" srcOrd="0" destOrd="0" presId="urn:microsoft.com/office/officeart/2005/8/layout/radial4"/>
    <dgm:cxn modelId="{46E1DA24-FF72-42F4-8CA8-37807A118FFC}" type="presOf" srcId="{DD7A4DAC-0905-4940-8CCE-BAAEAB82BFC8}" destId="{7A19EEFF-5DB1-4A17-A759-1AE68FB97B53}" srcOrd="0" destOrd="0" presId="urn:microsoft.com/office/officeart/2005/8/layout/radial4"/>
    <dgm:cxn modelId="{9430CA87-EB08-4016-B85E-8CD0BA8C9998}" type="presOf" srcId="{67397B49-2FCE-46BC-BC05-111D3161054C}" destId="{9DEE9704-4F79-4D74-B03C-CD1EA987740E}" srcOrd="0" destOrd="0" presId="urn:microsoft.com/office/officeart/2005/8/layout/radial4"/>
    <dgm:cxn modelId="{270D75DF-8620-4CB3-92D4-36D8227F73F6}" type="presOf" srcId="{C3032997-E3A9-4E23-A1EC-E394EFF39204}" destId="{E50722D1-46E5-4BB1-8CB7-0DE0D47EF3D9}" srcOrd="0" destOrd="0" presId="urn:microsoft.com/office/officeart/2005/8/layout/radial4"/>
    <dgm:cxn modelId="{1E29FCE3-CCFD-4F69-945C-A6293C7527AD}" type="presOf" srcId="{1C5B875A-6436-4238-AB3C-BF209173D9D3}" destId="{B7187A10-51A0-4D12-99D8-53B5F06B05B0}" srcOrd="0" destOrd="0" presId="urn:microsoft.com/office/officeart/2005/8/layout/radial4"/>
    <dgm:cxn modelId="{D719E813-355D-4DCF-A14D-B7B6D39DBB06}" srcId="{1C5B875A-6436-4238-AB3C-BF209173D9D3}" destId="{C3032997-E3A9-4E23-A1EC-E394EFF39204}" srcOrd="1" destOrd="0" parTransId="{DD7A4DAC-0905-4940-8CCE-BAAEAB82BFC8}" sibTransId="{2BA3BB12-3FC4-41A6-8E22-A052C780F9D1}"/>
    <dgm:cxn modelId="{B9E6C64B-0BA1-4766-8138-64A2A7678102}" type="presParOf" srcId="{69C2EE0C-1469-4D8B-B8F0-4A25571E1B6D}" destId="{B7187A10-51A0-4D12-99D8-53B5F06B05B0}" srcOrd="0" destOrd="0" presId="urn:microsoft.com/office/officeart/2005/8/layout/radial4"/>
    <dgm:cxn modelId="{2F56518C-63E7-49B7-8C50-C19753B360A9}" type="presParOf" srcId="{69C2EE0C-1469-4D8B-B8F0-4A25571E1B6D}" destId="{925AC014-7CDD-4E18-BF46-D7EDD719F3B9}" srcOrd="1" destOrd="0" presId="urn:microsoft.com/office/officeart/2005/8/layout/radial4"/>
    <dgm:cxn modelId="{A1B5A34F-F3EC-4C68-8A84-5A78D6FA43E6}" type="presParOf" srcId="{69C2EE0C-1469-4D8B-B8F0-4A25571E1B6D}" destId="{9DEE9704-4F79-4D74-B03C-CD1EA987740E}" srcOrd="2" destOrd="0" presId="urn:microsoft.com/office/officeart/2005/8/layout/radial4"/>
    <dgm:cxn modelId="{CB285BE4-FA8A-4668-AB06-465537E3D74A}" type="presParOf" srcId="{69C2EE0C-1469-4D8B-B8F0-4A25571E1B6D}" destId="{7A19EEFF-5DB1-4A17-A759-1AE68FB97B53}" srcOrd="3" destOrd="0" presId="urn:microsoft.com/office/officeart/2005/8/layout/radial4"/>
    <dgm:cxn modelId="{15B9D04A-DE56-46B6-B07E-4C0EBFA27817}" type="presParOf" srcId="{69C2EE0C-1469-4D8B-B8F0-4A25571E1B6D}" destId="{E50722D1-46E5-4BB1-8CB7-0DE0D47EF3D9}" srcOrd="4" destOrd="0" presId="urn:microsoft.com/office/officeart/2005/8/layout/radial4"/>
    <dgm:cxn modelId="{70FB3B05-0E63-4D83-B08C-9F7F86BE322D}" type="presParOf" srcId="{69C2EE0C-1469-4D8B-B8F0-4A25571E1B6D}" destId="{A94BD25D-5647-42F0-A00C-1AE5028E2B1B}" srcOrd="5" destOrd="0" presId="urn:microsoft.com/office/officeart/2005/8/layout/radial4"/>
    <dgm:cxn modelId="{A059109C-C385-4480-BE19-DE1200EC3C3A}" type="presParOf" srcId="{69C2EE0C-1469-4D8B-B8F0-4A25571E1B6D}" destId="{3B7ED1FB-B821-4118-A52D-7FAB62C6D8BB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67FBBF-4DE7-4A44-BE1C-9491B1D69238}">
      <dsp:nvSpPr>
        <dsp:cNvPr id="0" name=""/>
        <dsp:cNvSpPr/>
      </dsp:nvSpPr>
      <dsp:spPr>
        <a:xfrm>
          <a:off x="192510" y="1714"/>
          <a:ext cx="3701309" cy="185065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2">
                <a:hueOff val="0"/>
                <a:satOff val="0"/>
                <a:lumOff val="0"/>
                <a:alphaOff val="0"/>
                <a:shade val="40000"/>
              </a:schemeClr>
              <a:schemeClr val="accent2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0485" tIns="46990" rIns="70485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/>
            <a:t>ОПТИМИСТЫ</a:t>
          </a:r>
          <a:endParaRPr lang="ru-RU" sz="3700" kern="1200" dirty="0"/>
        </a:p>
      </dsp:txBody>
      <dsp:txXfrm>
        <a:off x="246714" y="55918"/>
        <a:ext cx="3592901" cy="1742246"/>
      </dsp:txXfrm>
    </dsp:sp>
    <dsp:sp modelId="{66758747-2E85-4C71-A58A-280A7D33CA3F}">
      <dsp:nvSpPr>
        <dsp:cNvPr id="0" name=""/>
        <dsp:cNvSpPr/>
      </dsp:nvSpPr>
      <dsp:spPr>
        <a:xfrm>
          <a:off x="562641" y="1852368"/>
          <a:ext cx="301464" cy="10891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9184"/>
              </a:lnTo>
              <a:lnTo>
                <a:pt x="301464" y="1089184"/>
              </a:lnTo>
            </a:path>
          </a:pathLst>
        </a:custGeom>
        <a:noFill/>
        <a:ln w="381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29A9E3-B498-4E88-9259-5671B852D0B5}">
      <dsp:nvSpPr>
        <dsp:cNvPr id="0" name=""/>
        <dsp:cNvSpPr/>
      </dsp:nvSpPr>
      <dsp:spPr>
        <a:xfrm>
          <a:off x="864105" y="2016225"/>
          <a:ext cx="2961047" cy="18506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Существо духовное, наделенное сознанием, стремящийся к истине</a:t>
          </a:r>
          <a:endParaRPr lang="ru-RU" sz="2100" kern="1200" dirty="0"/>
        </a:p>
      </dsp:txBody>
      <dsp:txXfrm>
        <a:off x="918309" y="2070429"/>
        <a:ext cx="2852639" cy="1742246"/>
      </dsp:txXfrm>
    </dsp:sp>
    <dsp:sp modelId="{1BA24118-6E83-4AFA-9D92-A857F8D80C12}">
      <dsp:nvSpPr>
        <dsp:cNvPr id="0" name=""/>
        <dsp:cNvSpPr/>
      </dsp:nvSpPr>
      <dsp:spPr>
        <a:xfrm>
          <a:off x="562641" y="1852368"/>
          <a:ext cx="301464" cy="30333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33389"/>
              </a:lnTo>
              <a:lnTo>
                <a:pt x="301464" y="3033389"/>
              </a:lnTo>
            </a:path>
          </a:pathLst>
        </a:custGeom>
        <a:noFill/>
        <a:ln w="381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51CB58-5452-4823-A632-0ECF98392341}">
      <dsp:nvSpPr>
        <dsp:cNvPr id="0" name=""/>
        <dsp:cNvSpPr/>
      </dsp:nvSpPr>
      <dsp:spPr>
        <a:xfrm>
          <a:off x="864105" y="3960431"/>
          <a:ext cx="2961047" cy="18506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245742"/>
              <a:satOff val="29557"/>
              <a:lumOff val="3399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55880" rIns="8382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b="1" kern="1200" dirty="0" smtClean="0">
              <a:solidFill>
                <a:srgbClr val="C00000"/>
              </a:solidFill>
            </a:rPr>
            <a:t>«Человек - это звучит гордо!» </a:t>
          </a:r>
          <a:endParaRPr lang="ru-RU" sz="4400" b="1" kern="1200" dirty="0">
            <a:solidFill>
              <a:srgbClr val="C00000"/>
            </a:solidFill>
          </a:endParaRPr>
        </a:p>
      </dsp:txBody>
      <dsp:txXfrm>
        <a:off x="918309" y="4014635"/>
        <a:ext cx="2852639" cy="1742246"/>
      </dsp:txXfrm>
    </dsp:sp>
    <dsp:sp modelId="{487935FF-C715-4CD6-A55B-CE6C0CE5F247}">
      <dsp:nvSpPr>
        <dsp:cNvPr id="0" name=""/>
        <dsp:cNvSpPr/>
      </dsp:nvSpPr>
      <dsp:spPr>
        <a:xfrm>
          <a:off x="4819147" y="1714"/>
          <a:ext cx="3701309" cy="185065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2">
                <a:hueOff val="-737226"/>
                <a:satOff val="88670"/>
                <a:lumOff val="10196"/>
                <a:alphaOff val="0"/>
                <a:shade val="40000"/>
              </a:schemeClr>
              <a:schemeClr val="accent2">
                <a:hueOff val="-737226"/>
                <a:satOff val="88670"/>
                <a:lumOff val="10196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0485" tIns="46990" rIns="70485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/>
            <a:t>ПЕССИМИСТЫ</a:t>
          </a:r>
          <a:endParaRPr lang="ru-RU" sz="3700" kern="1200" dirty="0"/>
        </a:p>
      </dsp:txBody>
      <dsp:txXfrm>
        <a:off x="4873351" y="55918"/>
        <a:ext cx="3592901" cy="1742246"/>
      </dsp:txXfrm>
    </dsp:sp>
    <dsp:sp modelId="{DE0ABD0D-EF14-477E-A426-C10EAD9F77B6}">
      <dsp:nvSpPr>
        <dsp:cNvPr id="0" name=""/>
        <dsp:cNvSpPr/>
      </dsp:nvSpPr>
      <dsp:spPr>
        <a:xfrm>
          <a:off x="5189278" y="1852368"/>
          <a:ext cx="283342" cy="10171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17175"/>
              </a:lnTo>
              <a:lnTo>
                <a:pt x="283342" y="1017175"/>
              </a:lnTo>
            </a:path>
          </a:pathLst>
        </a:custGeom>
        <a:noFill/>
        <a:ln w="381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45BCDF-1098-4590-9E25-5343E3F75F84}">
      <dsp:nvSpPr>
        <dsp:cNvPr id="0" name=""/>
        <dsp:cNvSpPr/>
      </dsp:nvSpPr>
      <dsp:spPr>
        <a:xfrm>
          <a:off x="5472621" y="1944216"/>
          <a:ext cx="2961047" cy="18506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491484"/>
              <a:satOff val="59113"/>
              <a:lumOff val="6797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Биологическая природа человека</a:t>
          </a:r>
          <a:endParaRPr lang="ru-RU" sz="3200" kern="1200" dirty="0"/>
        </a:p>
      </dsp:txBody>
      <dsp:txXfrm>
        <a:off x="5526825" y="1998420"/>
        <a:ext cx="2852639" cy="1742246"/>
      </dsp:txXfrm>
    </dsp:sp>
    <dsp:sp modelId="{539B0D69-AA6C-4761-9395-58908885F0FB}">
      <dsp:nvSpPr>
        <dsp:cNvPr id="0" name=""/>
        <dsp:cNvSpPr/>
      </dsp:nvSpPr>
      <dsp:spPr>
        <a:xfrm>
          <a:off x="5189278" y="1852368"/>
          <a:ext cx="283342" cy="31053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05398"/>
              </a:lnTo>
              <a:lnTo>
                <a:pt x="283342" y="3105398"/>
              </a:lnTo>
            </a:path>
          </a:pathLst>
        </a:custGeom>
        <a:noFill/>
        <a:ln w="381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5BD6F4-3A4E-4EFF-836C-8CAEC6454FB2}">
      <dsp:nvSpPr>
        <dsp:cNvPr id="0" name=""/>
        <dsp:cNvSpPr/>
      </dsp:nvSpPr>
      <dsp:spPr>
        <a:xfrm>
          <a:off x="5472621" y="4032440"/>
          <a:ext cx="2961047" cy="18506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737226"/>
              <a:satOff val="88670"/>
              <a:lumOff val="10196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rgbClr val="00B050"/>
              </a:solidFill>
            </a:rPr>
            <a:t>«Как ты ничтожен, человек, при всем величии твоем, в сравнении со Вселенной!» </a:t>
          </a:r>
          <a:endParaRPr lang="ru-RU" sz="2100" b="1" kern="1200" dirty="0">
            <a:solidFill>
              <a:srgbClr val="00B050"/>
            </a:solidFill>
          </a:endParaRPr>
        </a:p>
      </dsp:txBody>
      <dsp:txXfrm>
        <a:off x="5526825" y="4086644"/>
        <a:ext cx="2852639" cy="17422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F650BD-5B3A-407C-830E-E08133DD962A}">
      <dsp:nvSpPr>
        <dsp:cNvPr id="0" name=""/>
        <dsp:cNvSpPr/>
      </dsp:nvSpPr>
      <dsp:spPr>
        <a:xfrm>
          <a:off x="3" y="28596"/>
          <a:ext cx="2736238" cy="76084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Биологическая сущность</a:t>
          </a:r>
          <a:endParaRPr lang="ru-RU" sz="2300" b="1" kern="1200" dirty="0"/>
        </a:p>
      </dsp:txBody>
      <dsp:txXfrm>
        <a:off x="22287" y="50880"/>
        <a:ext cx="2691670" cy="716280"/>
      </dsp:txXfrm>
    </dsp:sp>
    <dsp:sp modelId="{7244095E-9E1B-42B1-B72D-7F1C7FE27F6E}">
      <dsp:nvSpPr>
        <dsp:cNvPr id="0" name=""/>
        <dsp:cNvSpPr/>
      </dsp:nvSpPr>
      <dsp:spPr>
        <a:xfrm>
          <a:off x="273627" y="789444"/>
          <a:ext cx="275997" cy="9170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7042"/>
              </a:lnTo>
              <a:lnTo>
                <a:pt x="275997" y="917042"/>
              </a:lnTo>
            </a:path>
          </a:pathLst>
        </a:custGeom>
        <a:noFill/>
        <a:ln w="381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44F730-A9A5-46A8-A5DF-CD85543C229E}">
      <dsp:nvSpPr>
        <dsp:cNvPr id="0" name=""/>
        <dsp:cNvSpPr/>
      </dsp:nvSpPr>
      <dsp:spPr>
        <a:xfrm>
          <a:off x="549624" y="1326063"/>
          <a:ext cx="3160867" cy="7608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Черты человека как </a:t>
          </a:r>
          <a:r>
            <a:rPr lang="en-US" sz="1900" kern="1200" dirty="0" smtClean="0"/>
            <a:t>Homo sapiens</a:t>
          </a:r>
          <a:endParaRPr lang="ru-RU" sz="1900" kern="1200" dirty="0"/>
        </a:p>
      </dsp:txBody>
      <dsp:txXfrm>
        <a:off x="571908" y="1348347"/>
        <a:ext cx="3116299" cy="716280"/>
      </dsp:txXfrm>
    </dsp:sp>
    <dsp:sp modelId="{2084F0E2-D166-465D-B8C4-AFCA721A5BDB}">
      <dsp:nvSpPr>
        <dsp:cNvPr id="0" name=""/>
        <dsp:cNvSpPr/>
      </dsp:nvSpPr>
      <dsp:spPr>
        <a:xfrm>
          <a:off x="273627" y="789444"/>
          <a:ext cx="275997" cy="18681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68102"/>
              </a:lnTo>
              <a:lnTo>
                <a:pt x="275997" y="1868102"/>
              </a:lnTo>
            </a:path>
          </a:pathLst>
        </a:custGeom>
        <a:noFill/>
        <a:ln w="381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B3DC39-F4F6-4202-A61C-8341B7068F73}">
      <dsp:nvSpPr>
        <dsp:cNvPr id="0" name=""/>
        <dsp:cNvSpPr/>
      </dsp:nvSpPr>
      <dsp:spPr>
        <a:xfrm>
          <a:off x="549624" y="2277123"/>
          <a:ext cx="1217357" cy="7608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4">
              <a:hueOff val="-716787"/>
              <a:satOff val="6362"/>
              <a:lumOff val="-215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Пример:</a:t>
          </a:r>
          <a:endParaRPr lang="ru-RU" sz="1900" kern="1200" dirty="0"/>
        </a:p>
      </dsp:txBody>
      <dsp:txXfrm>
        <a:off x="571908" y="2299407"/>
        <a:ext cx="1172789" cy="716280"/>
      </dsp:txXfrm>
    </dsp:sp>
    <dsp:sp modelId="{F9246254-73C7-4621-BACE-2360710F8989}">
      <dsp:nvSpPr>
        <dsp:cNvPr id="0" name=""/>
        <dsp:cNvSpPr/>
      </dsp:nvSpPr>
      <dsp:spPr>
        <a:xfrm>
          <a:off x="3672401" y="28596"/>
          <a:ext cx="3012441" cy="760848"/>
        </a:xfrm>
        <a:prstGeom prst="roundRect">
          <a:avLst>
            <a:gd name="adj" fmla="val 10000"/>
          </a:avLst>
        </a:prstGeom>
        <a:solidFill>
          <a:schemeClr val="accent4">
            <a:hueOff val="-2150360"/>
            <a:satOff val="19087"/>
            <a:lumOff val="-6471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Социальная сущность</a:t>
          </a:r>
          <a:endParaRPr lang="ru-RU" sz="2300" b="1" kern="1200" dirty="0"/>
        </a:p>
      </dsp:txBody>
      <dsp:txXfrm>
        <a:off x="3694685" y="50880"/>
        <a:ext cx="2967873" cy="716280"/>
      </dsp:txXfrm>
    </dsp:sp>
    <dsp:sp modelId="{A4CF00F5-2F01-4FDF-A401-E774974F43A2}">
      <dsp:nvSpPr>
        <dsp:cNvPr id="0" name=""/>
        <dsp:cNvSpPr/>
      </dsp:nvSpPr>
      <dsp:spPr>
        <a:xfrm>
          <a:off x="3973645" y="789444"/>
          <a:ext cx="117271" cy="9170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7042"/>
              </a:lnTo>
              <a:lnTo>
                <a:pt x="117271" y="917042"/>
              </a:lnTo>
            </a:path>
          </a:pathLst>
        </a:custGeom>
        <a:noFill/>
        <a:ln w="381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26B7F0-2A37-4311-8CC0-0CBAD3F6F631}">
      <dsp:nvSpPr>
        <dsp:cNvPr id="0" name=""/>
        <dsp:cNvSpPr/>
      </dsp:nvSpPr>
      <dsp:spPr>
        <a:xfrm>
          <a:off x="4090916" y="1326063"/>
          <a:ext cx="4043609" cy="7608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4">
              <a:hueOff val="-1433573"/>
              <a:satOff val="12725"/>
              <a:lumOff val="-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Те черты, которые получаем в общении с другими людьми</a:t>
          </a:r>
          <a:endParaRPr lang="ru-RU" sz="1900" kern="1200" dirty="0"/>
        </a:p>
      </dsp:txBody>
      <dsp:txXfrm>
        <a:off x="4113200" y="1348347"/>
        <a:ext cx="3999041" cy="716280"/>
      </dsp:txXfrm>
    </dsp:sp>
    <dsp:sp modelId="{B4520481-F80E-485C-A5F8-988EC8CE386C}">
      <dsp:nvSpPr>
        <dsp:cNvPr id="0" name=""/>
        <dsp:cNvSpPr/>
      </dsp:nvSpPr>
      <dsp:spPr>
        <a:xfrm>
          <a:off x="3973645" y="789444"/>
          <a:ext cx="117271" cy="18681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68102"/>
              </a:lnTo>
              <a:lnTo>
                <a:pt x="117271" y="1868102"/>
              </a:lnTo>
            </a:path>
          </a:pathLst>
        </a:custGeom>
        <a:noFill/>
        <a:ln w="381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6020F7-7B1A-4613-B5F9-09581BEB89D8}">
      <dsp:nvSpPr>
        <dsp:cNvPr id="0" name=""/>
        <dsp:cNvSpPr/>
      </dsp:nvSpPr>
      <dsp:spPr>
        <a:xfrm>
          <a:off x="4090916" y="2277123"/>
          <a:ext cx="1217357" cy="7608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4">
              <a:hueOff val="-2150360"/>
              <a:satOff val="19087"/>
              <a:lumOff val="-64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Пример:</a:t>
          </a:r>
          <a:endParaRPr lang="ru-RU" sz="1900" kern="1200" dirty="0"/>
        </a:p>
      </dsp:txBody>
      <dsp:txXfrm>
        <a:off x="4113200" y="2299407"/>
        <a:ext cx="1172789" cy="7162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187A10-51A0-4D12-99D8-53B5F06B05B0}">
      <dsp:nvSpPr>
        <dsp:cNvPr id="0" name=""/>
        <dsp:cNvSpPr/>
      </dsp:nvSpPr>
      <dsp:spPr>
        <a:xfrm>
          <a:off x="2937235" y="3971895"/>
          <a:ext cx="2886075" cy="2886075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lt1">
                <a:hueOff val="0"/>
                <a:satOff val="0"/>
                <a:lumOff val="0"/>
                <a:alphaOff val="0"/>
                <a:shade val="40000"/>
              </a:schemeClr>
              <a:schemeClr val="lt1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b="1" u="sng" kern="1200" dirty="0" smtClean="0">
              <a:solidFill>
                <a:srgbClr val="C00000"/>
              </a:solidFill>
            </a:rPr>
            <a:t>ЧЕЛОВЕК</a:t>
          </a:r>
          <a:endParaRPr lang="ru-RU" sz="3500" b="1" u="sng" kern="1200" dirty="0">
            <a:solidFill>
              <a:srgbClr val="C00000"/>
            </a:solidFill>
          </a:endParaRPr>
        </a:p>
      </dsp:txBody>
      <dsp:txXfrm>
        <a:off x="3359891" y="4394551"/>
        <a:ext cx="2040763" cy="2040763"/>
      </dsp:txXfrm>
    </dsp:sp>
    <dsp:sp modelId="{925AC014-7CDD-4E18-BF46-D7EDD719F3B9}">
      <dsp:nvSpPr>
        <dsp:cNvPr id="0" name=""/>
        <dsp:cNvSpPr/>
      </dsp:nvSpPr>
      <dsp:spPr>
        <a:xfrm rot="13080196">
          <a:off x="995698" y="3293306"/>
          <a:ext cx="2391337" cy="822531"/>
        </a:xfrm>
        <a:prstGeom prst="leftArrow">
          <a:avLst>
            <a:gd name="adj1" fmla="val 60000"/>
            <a:gd name="adj2" fmla="val 50000"/>
          </a:avLst>
        </a:prstGeom>
        <a:blipFill rotWithShape="0">
          <a:blip xmlns:r="http://schemas.openxmlformats.org/officeDocument/2006/relationships" r:embed="rId1">
            <a:duotone>
              <a:schemeClr val="dk1">
                <a:tint val="60000"/>
                <a:hueOff val="0"/>
                <a:satOff val="0"/>
                <a:lumOff val="0"/>
                <a:alphaOff val="0"/>
                <a:shade val="40000"/>
              </a:schemeClr>
              <a:schemeClr val="dk1">
                <a:tint val="60000"/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DEE9704-4F79-4D74-B03C-CD1EA987740E}">
      <dsp:nvSpPr>
        <dsp:cNvPr id="0" name=""/>
        <dsp:cNvSpPr/>
      </dsp:nvSpPr>
      <dsp:spPr>
        <a:xfrm>
          <a:off x="-121676" y="1871683"/>
          <a:ext cx="2741771" cy="219341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lt1">
                <a:hueOff val="0"/>
                <a:satOff val="0"/>
                <a:lumOff val="0"/>
                <a:alphaOff val="0"/>
                <a:shade val="40000"/>
              </a:schemeClr>
              <a:schemeClr val="lt1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u="none" kern="1200" dirty="0" smtClean="0"/>
            <a:t>Уникальное существо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u="none" kern="1200" dirty="0" smtClean="0"/>
            <a:t>(открытое миру, неповторимое, духовно незавершенное)</a:t>
          </a:r>
          <a:endParaRPr lang="ru-RU" sz="2000" b="0" u="none" kern="1200" dirty="0"/>
        </a:p>
      </dsp:txBody>
      <dsp:txXfrm>
        <a:off x="-57433" y="1935926"/>
        <a:ext cx="2613285" cy="2064931"/>
      </dsp:txXfrm>
    </dsp:sp>
    <dsp:sp modelId="{7A19EEFF-5DB1-4A17-A759-1AE68FB97B53}">
      <dsp:nvSpPr>
        <dsp:cNvPr id="0" name=""/>
        <dsp:cNvSpPr/>
      </dsp:nvSpPr>
      <dsp:spPr>
        <a:xfrm rot="16257799">
          <a:off x="3188205" y="2413846"/>
          <a:ext cx="2523160" cy="822531"/>
        </a:xfrm>
        <a:prstGeom prst="leftArrow">
          <a:avLst>
            <a:gd name="adj1" fmla="val 60000"/>
            <a:gd name="adj2" fmla="val 50000"/>
          </a:avLst>
        </a:prstGeom>
        <a:blipFill rotWithShape="0">
          <a:blip xmlns:r="http://schemas.openxmlformats.org/officeDocument/2006/relationships" r:embed="rId1">
            <a:duotone>
              <a:schemeClr val="dk1">
                <a:tint val="60000"/>
                <a:hueOff val="0"/>
                <a:satOff val="0"/>
                <a:lumOff val="0"/>
                <a:alphaOff val="0"/>
                <a:shade val="40000"/>
              </a:schemeClr>
              <a:schemeClr val="dk1">
                <a:tint val="60000"/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50722D1-46E5-4BB1-8CB7-0DE0D47EF3D9}">
      <dsp:nvSpPr>
        <dsp:cNvPr id="0" name=""/>
        <dsp:cNvSpPr/>
      </dsp:nvSpPr>
      <dsp:spPr>
        <a:xfrm>
          <a:off x="3078536" y="205757"/>
          <a:ext cx="2741771" cy="219341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lt1">
                <a:hueOff val="0"/>
                <a:satOff val="0"/>
                <a:lumOff val="0"/>
                <a:alphaOff val="0"/>
                <a:shade val="40000"/>
              </a:schemeClr>
              <a:schemeClr val="lt1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200" b="1" u="none" kern="1200" dirty="0" smtClean="0"/>
            <a:t>Целостное </a:t>
          </a:r>
          <a:r>
            <a:rPr lang="ru-RU" sz="2100" b="0" u="none" kern="1200" dirty="0" smtClean="0"/>
            <a:t>(интегрирует в себе физическое, психическое и духовное начала)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 dirty="0"/>
        </a:p>
      </dsp:txBody>
      <dsp:txXfrm>
        <a:off x="3142779" y="270000"/>
        <a:ext cx="2613285" cy="2064931"/>
      </dsp:txXfrm>
    </dsp:sp>
    <dsp:sp modelId="{A94BD25D-5647-42F0-A00C-1AE5028E2B1B}">
      <dsp:nvSpPr>
        <dsp:cNvPr id="0" name=""/>
        <dsp:cNvSpPr/>
      </dsp:nvSpPr>
      <dsp:spPr>
        <a:xfrm rot="19391497">
          <a:off x="5217773" y="3374409"/>
          <a:ext cx="2495158" cy="822531"/>
        </a:xfrm>
        <a:prstGeom prst="leftArrow">
          <a:avLst>
            <a:gd name="adj1" fmla="val 60000"/>
            <a:gd name="adj2" fmla="val 50000"/>
          </a:avLst>
        </a:prstGeom>
        <a:blipFill rotWithShape="0">
          <a:blip xmlns:r="http://schemas.openxmlformats.org/officeDocument/2006/relationships" r:embed="rId1">
            <a:duotone>
              <a:schemeClr val="dk1">
                <a:tint val="60000"/>
                <a:hueOff val="0"/>
                <a:satOff val="0"/>
                <a:lumOff val="0"/>
                <a:alphaOff val="0"/>
                <a:shade val="40000"/>
              </a:schemeClr>
              <a:schemeClr val="dk1">
                <a:tint val="60000"/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B7ED1FB-B821-4118-A52D-7FAB62C6D8BB}">
      <dsp:nvSpPr>
        <dsp:cNvPr id="0" name=""/>
        <dsp:cNvSpPr/>
      </dsp:nvSpPr>
      <dsp:spPr>
        <a:xfrm>
          <a:off x="6033593" y="1844824"/>
          <a:ext cx="3232082" cy="224713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lt1">
                <a:hueOff val="0"/>
                <a:satOff val="0"/>
                <a:lumOff val="0"/>
                <a:alphaOff val="0"/>
                <a:shade val="40000"/>
              </a:schemeClr>
              <a:schemeClr val="lt1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u="none" kern="1200" dirty="0" smtClean="0"/>
            <a:t>Универсальное</a:t>
          </a:r>
          <a:r>
            <a:rPr lang="ru-RU" sz="2800" b="1" u="none" kern="1200" dirty="0" smtClean="0"/>
            <a:t> </a:t>
          </a:r>
          <a:r>
            <a:rPr lang="ru-RU" sz="2400" b="0" u="none" kern="1200" dirty="0" smtClean="0"/>
            <a:t>(способное к любому виду деятельности)</a:t>
          </a:r>
          <a:endParaRPr lang="ru-RU" sz="2400" b="0" u="none" kern="1200" dirty="0"/>
        </a:p>
      </dsp:txBody>
      <dsp:txXfrm>
        <a:off x="6099409" y="1910640"/>
        <a:ext cx="3100450" cy="21155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#1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8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9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4376F79-2A27-4A45-A272-5D3DF5455BA9}" type="datetimeFigureOut">
              <a:rPr lang="ru-RU" smtClean="0"/>
              <a:pPr/>
              <a:t>27.09.2019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5147523-7C5E-4A9C-A971-5F629CC18E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76F79-2A27-4A45-A272-5D3DF5455BA9}" type="datetimeFigureOut">
              <a:rPr lang="ru-RU" smtClean="0"/>
              <a:pPr/>
              <a:t>27.09.2019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47523-7C5E-4A9C-A971-5F629CC18E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76F79-2A27-4A45-A272-5D3DF5455BA9}" type="datetimeFigureOut">
              <a:rPr lang="ru-RU" smtClean="0"/>
              <a:pPr/>
              <a:t>27.09.2019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47523-7C5E-4A9C-A971-5F629CC18E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76F79-2A27-4A45-A272-5D3DF5455BA9}" type="datetimeFigureOut">
              <a:rPr lang="ru-RU" smtClean="0"/>
              <a:pPr/>
              <a:t>27.09.2019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47523-7C5E-4A9C-A971-5F629CC18E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76F79-2A27-4A45-A272-5D3DF5455BA9}" type="datetimeFigureOut">
              <a:rPr lang="ru-RU" smtClean="0"/>
              <a:pPr/>
              <a:t>27.09.2019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47523-7C5E-4A9C-A971-5F629CC18E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76F79-2A27-4A45-A272-5D3DF5455BA9}" type="datetimeFigureOut">
              <a:rPr lang="ru-RU" smtClean="0"/>
              <a:pPr/>
              <a:t>27.09.2019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47523-7C5E-4A9C-A971-5F629CC18E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76F79-2A27-4A45-A272-5D3DF5455BA9}" type="datetimeFigureOut">
              <a:rPr lang="ru-RU" smtClean="0"/>
              <a:pPr/>
              <a:t>27.09.2019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47523-7C5E-4A9C-A971-5F629CC18E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76F79-2A27-4A45-A272-5D3DF5455BA9}" type="datetimeFigureOut">
              <a:rPr lang="ru-RU" smtClean="0"/>
              <a:pPr/>
              <a:t>27.09.2019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47523-7C5E-4A9C-A971-5F629CC18E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76F79-2A27-4A45-A272-5D3DF5455BA9}" type="datetimeFigureOut">
              <a:rPr lang="ru-RU" smtClean="0"/>
              <a:pPr/>
              <a:t>27.09.2019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47523-7C5E-4A9C-A971-5F629CC18E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9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76F79-2A27-4A45-A272-5D3DF5455BA9}" type="datetimeFigureOut">
              <a:rPr lang="ru-RU" smtClean="0"/>
              <a:pPr/>
              <a:t>27.09.2019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47523-7C5E-4A9C-A971-5F629CC18E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9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76F79-2A27-4A45-A272-5D3DF5455BA9}" type="datetimeFigureOut">
              <a:rPr lang="ru-RU" smtClean="0"/>
              <a:pPr/>
              <a:t>27.09.2019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47523-7C5E-4A9C-A971-5F629CC18E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8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9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4376F79-2A27-4A45-A272-5D3DF5455BA9}" type="datetimeFigureOut">
              <a:rPr lang="ru-RU" smtClean="0"/>
              <a:pPr/>
              <a:t>27.09.2019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5147523-7C5E-4A9C-A971-5F629CC18E6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text=%D1%87%D0%B5%D0%BB%D0%BE%D0%B2%D0%B5%D0%BA%20%D0%B4%D0%B2%D1%83%D0%BD%D0%BE%D0%B3%D0%BE%D0%B5%20%D0%B6%D0%B8%D0%B2%D0%BE%D1%82%D0%BD%D0%BE%D0%B5%20%D0%B1%D0%B5%D0%B7%20%D0%BF%D0%B5%D1%80%D1%8C%D0%B5%D0%B2&amp;fp=0&amp;pos=4&amp;uinfo=ww-1079-wh-496-fw-854-fh-448-pd-1.25&amp;rpt=simage&amp;img_url=http://900igr.net/datai/biologija/Proiskhozhdenie-i-evoljutsija-cheloveka/0004-003-Istorija-kultury-kriterii-otdelenija-cheloveka-ot-zhivotnykh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yandex.ru/yandsearch?text=%D1%88%D0%B8%D0%BC%D0%BF%D0%B0%D0%BD%D0%B7%D0%B5%20%D1%87%D0%B5%D0%BB%D0%BE%D0%B2%D0%B5%D0%BA&amp;fp=0&amp;pos=19&amp;uinfo=ww-1079-wh-496-fw-854-fh-448-pd-1.25&amp;rpt=simage&amp;img_url=http://pics.news.meta.ua/90x90/59/77/5977280-Uchenye-sravnili-geny-cheloveka-s-genami-shimpanze.gi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yandex.ru/yandsearch?p=1&amp;text=%D1%88%D0%B8%D0%BC%D0%BF%D0%B0%D0%BD%D0%B7%D0%B5%20%D1%87%D0%B5%D0%BB%D0%BE%D0%B2%D0%B5%D0%BA&amp;fp=1&amp;pos=35&amp;uinfo=ww-1079-wh-496-fw-854-fh-448-pd-1.25&amp;rpt=simage&amp;img_url=http://elementy.ru/images/news/chimp_human_genome_differences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Социальная сущность человека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Урок обществознания  в 10 классе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Биологическое и социальное в человеке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Человек продукт биологической эволюции (докажите это утверждение) </a:t>
            </a:r>
          </a:p>
          <a:p>
            <a:endParaRPr lang="ru-RU" dirty="0" smtClean="0"/>
          </a:p>
          <a:p>
            <a:r>
              <a:rPr lang="ru-RU" dirty="0" smtClean="0"/>
              <a:t>Человек продукт развития общества (докажите это утверждение)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564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40264" y="588038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Биологическое и социальное в человеке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223075" y="1556792"/>
            <a:ext cx="3057148" cy="63976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Биологическое существо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>
          <a:xfrm>
            <a:off x="5033060" y="1556792"/>
            <a:ext cx="3055717" cy="63976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Социальное существо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539552" y="2196554"/>
            <a:ext cx="4105600" cy="4184774"/>
          </a:xfrm>
        </p:spPr>
        <p:txBody>
          <a:bodyPr>
            <a:normAutofit/>
          </a:bodyPr>
          <a:lstStyle/>
          <a:p>
            <a:endParaRPr lang="ru-RU" dirty="0">
              <a:effectLst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470670" y="2196554"/>
            <a:ext cx="4205786" cy="4400798"/>
          </a:xfrm>
        </p:spPr>
        <p:txBody>
          <a:bodyPr>
            <a:normAutofit/>
          </a:bodyPr>
          <a:lstStyle/>
          <a:p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5020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40264" y="588038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Биологическое и социальное в человеке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223075" y="1556792"/>
            <a:ext cx="3057148" cy="63976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Биологическое существо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>
          <a:xfrm>
            <a:off x="5033060" y="1556792"/>
            <a:ext cx="3055717" cy="63976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Социальное существо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539552" y="2196554"/>
            <a:ext cx="4105600" cy="4184774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/>
              <a:t>Прямохождение</a:t>
            </a:r>
            <a:r>
              <a:rPr lang="ru-RU" dirty="0"/>
              <a:t>;</a:t>
            </a:r>
          </a:p>
          <a:p>
            <a:r>
              <a:rPr lang="ru-RU" dirty="0"/>
              <a:t>большой и развитый мозг;</a:t>
            </a:r>
          </a:p>
          <a:p>
            <a:r>
              <a:rPr lang="ru-RU" dirty="0"/>
              <a:t>своеобразие телесной организации;</a:t>
            </a:r>
          </a:p>
          <a:p>
            <a:r>
              <a:rPr lang="ru-RU" dirty="0"/>
              <a:t>гены (наследственность);</a:t>
            </a:r>
          </a:p>
          <a:p>
            <a:r>
              <a:rPr lang="ru-RU" dirty="0"/>
              <a:t>мускулатура и многофункциональность развитой руки;</a:t>
            </a:r>
          </a:p>
          <a:p>
            <a:r>
              <a:rPr lang="ru-RU" dirty="0"/>
              <a:t>наличие развитых мышц лица (способность смеяться);</a:t>
            </a:r>
          </a:p>
          <a:p>
            <a:r>
              <a:rPr lang="ru-RU" dirty="0"/>
              <a:t>способность к членораздельной речи;</a:t>
            </a:r>
          </a:p>
          <a:p>
            <a:r>
              <a:rPr lang="ru-RU" dirty="0"/>
              <a:t>половая дифференциация;</a:t>
            </a:r>
          </a:p>
          <a:p>
            <a:r>
              <a:rPr lang="ru-RU" dirty="0"/>
              <a:t>расовые различия;</a:t>
            </a:r>
          </a:p>
          <a:p>
            <a:r>
              <a:rPr lang="ru-RU" dirty="0"/>
              <a:t>конечность жизни и др.</a:t>
            </a:r>
            <a:endParaRPr lang="ru-RU" dirty="0">
              <a:effectLst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470670" y="2196554"/>
            <a:ext cx="4205786" cy="4400798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Орудийная деятельность;</a:t>
            </a:r>
          </a:p>
          <a:p>
            <a:r>
              <a:rPr lang="ru-RU" dirty="0"/>
              <a:t>труд и коллективная деятельность;</a:t>
            </a:r>
          </a:p>
          <a:p>
            <a:r>
              <a:rPr lang="ru-RU" dirty="0"/>
              <a:t>сознание;</a:t>
            </a:r>
          </a:p>
          <a:p>
            <a:r>
              <a:rPr lang="ru-RU" dirty="0"/>
              <a:t>язык, речь, общение;</a:t>
            </a:r>
          </a:p>
          <a:p>
            <a:r>
              <a:rPr lang="ru-RU" dirty="0"/>
              <a:t>нравственность;</a:t>
            </a:r>
          </a:p>
          <a:p>
            <a:r>
              <a:rPr lang="ru-RU" dirty="0"/>
              <a:t>способность к духовному творчеству и фантазиям;</a:t>
            </a:r>
          </a:p>
          <a:p>
            <a:r>
              <a:rPr lang="ru-RU" dirty="0"/>
              <a:t>проектирование своей жизнедеятельности (целеполагание);</a:t>
            </a:r>
          </a:p>
          <a:p>
            <a:r>
              <a:rPr lang="ru-RU" dirty="0"/>
              <a:t>совершенствование своей биологической природы;</a:t>
            </a:r>
          </a:p>
          <a:p>
            <a:r>
              <a:rPr lang="ru-RU" dirty="0"/>
              <a:t>способность приспосабливаться к различным климатическим условиям;</a:t>
            </a:r>
          </a:p>
          <a:p>
            <a:r>
              <a:rPr lang="ru-RU" dirty="0"/>
              <a:t>ответственное отношение к своим действиям и поведению;</a:t>
            </a:r>
          </a:p>
          <a:p>
            <a:r>
              <a:rPr lang="ru-RU" dirty="0"/>
              <a:t>осознание своей смертности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8870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3. Человек – БИОСОЦИАЛЬНОЕ СУЩЕСТВО, 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12976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539552" y="1600201"/>
          <a:ext cx="8136904" cy="3412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4797153"/>
            <a:ext cx="9144000" cy="19082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Распределите</a:t>
            </a:r>
            <a:r>
              <a:rPr lang="ru-RU" sz="2000" b="1" dirty="0" smtClean="0"/>
              <a:t>:  Сознание и разум, готовность к труду, анатомия, потребности физиологические (в пище, воде и т.д.), свобода и ответственность, потребность в общении, кровеносная система, творчество, инстинкт самосохранения. способность к абстрактному мышлению, умение говорить, субъект познания и изменения мира. строение костной и мышечной систем.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871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796260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Социальные качества личности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Человек-личность.</a:t>
            </a:r>
          </a:p>
          <a:p>
            <a:r>
              <a:rPr lang="ru-RU" dirty="0" smtClean="0"/>
              <a:t>Люди оценивают личность, в соответствии с общественными нормами.</a:t>
            </a:r>
          </a:p>
          <a:p>
            <a:r>
              <a:rPr lang="ru-RU" dirty="0" smtClean="0"/>
              <a:t>Человек оценивает себя сам.</a:t>
            </a:r>
          </a:p>
          <a:p>
            <a:r>
              <a:rPr lang="ru-RU" dirty="0" smtClean="0"/>
              <a:t>Личность оценивается через социальные роли и функции.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835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70831" y="1071546"/>
            <a:ext cx="4040188" cy="639762"/>
          </a:xfrm>
        </p:spPr>
        <p:txBody>
          <a:bodyPr/>
          <a:lstStyle/>
          <a:p>
            <a:r>
              <a:rPr lang="ru-RU" dirty="0" smtClean="0"/>
              <a:t>самосознание</a:t>
            </a:r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3"/>
          </p:nvPr>
        </p:nvSpPr>
        <p:spPr>
          <a:xfrm>
            <a:off x="4860032" y="620688"/>
            <a:ext cx="4041775" cy="639762"/>
          </a:xfrm>
        </p:spPr>
        <p:txBody>
          <a:bodyPr/>
          <a:lstStyle/>
          <a:p>
            <a:r>
              <a:rPr lang="ru-RU" dirty="0" smtClean="0"/>
              <a:t>самореализация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95536" y="2204864"/>
            <a:ext cx="4040188" cy="3951288"/>
          </a:xfrm>
        </p:spPr>
        <p:txBody>
          <a:bodyPr/>
          <a:lstStyle/>
          <a:p>
            <a:r>
              <a:rPr lang="ru-RU" dirty="0" smtClean="0"/>
              <a:t>Это определение человека себя как личность, способной принимать самостоятельные решения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>
          <a:xfrm>
            <a:off x="4641071" y="2204864"/>
            <a:ext cx="4041775" cy="3951288"/>
          </a:xfrm>
        </p:spPr>
        <p:txBody>
          <a:bodyPr/>
          <a:lstStyle/>
          <a:p>
            <a:r>
              <a:rPr lang="ru-RU" dirty="0" smtClean="0"/>
              <a:t>Процесс наиболее полного осуществления личностью своих </a:t>
            </a:r>
            <a:r>
              <a:rPr lang="ru-RU" dirty="0" err="1" smtClean="0"/>
              <a:t>возможносте.й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965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Кто является личностью?</a:t>
            </a:r>
            <a:endParaRPr lang="ru-RU" dirty="0"/>
          </a:p>
        </p:txBody>
      </p:sp>
      <p:pic>
        <p:nvPicPr>
          <p:cNvPr id="7" name="Содержимое 6" descr="48020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853757" y="2916809"/>
            <a:ext cx="2727960" cy="1703832"/>
          </a:xfrm>
        </p:spPr>
      </p:pic>
      <p:pic>
        <p:nvPicPr>
          <p:cNvPr id="8" name="Содержимое 7" descr="1212501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313673" y="1500174"/>
            <a:ext cx="4830327" cy="2714644"/>
          </a:xfrm>
        </p:spPr>
      </p:pic>
    </p:spTree>
    <p:extLst>
      <p:ext uri="{BB962C8B-B14F-4D97-AF65-F5344CB8AC3E}">
        <p14:creationId xmlns:p14="http://schemas.microsoft.com/office/powerpoint/2010/main" val="2713837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Кто из них </a:t>
            </a:r>
            <a:r>
              <a:rPr lang="ru-RU" dirty="0" err="1" smtClean="0"/>
              <a:t>самореализовался</a:t>
            </a:r>
            <a:r>
              <a:rPr lang="ru-RU" dirty="0" smtClean="0"/>
              <a:t>?</a:t>
            </a:r>
            <a:endParaRPr lang="ru-RU" dirty="0"/>
          </a:p>
        </p:txBody>
      </p:sp>
      <p:pic>
        <p:nvPicPr>
          <p:cNvPr id="8" name="Содержимое 7" descr="large_13722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191289" y="1785926"/>
            <a:ext cx="4975640" cy="3317093"/>
          </a:xfrm>
        </p:spPr>
      </p:pic>
      <p:pic>
        <p:nvPicPr>
          <p:cNvPr id="9" name="Содержимое 8" descr="i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5403847" y="1500174"/>
            <a:ext cx="3555220" cy="3555220"/>
          </a:xfrm>
        </p:spPr>
      </p:pic>
    </p:spTree>
    <p:extLst>
      <p:ext uri="{BB962C8B-B14F-4D97-AF65-F5344CB8AC3E}">
        <p14:creationId xmlns:p14="http://schemas.microsoft.com/office/powerpoint/2010/main" val="328327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Пирамида </a:t>
            </a:r>
            <a:r>
              <a:rPr lang="ru-RU" dirty="0" err="1" smtClean="0"/>
              <a:t>А.Маслоу</a:t>
            </a:r>
            <a:endParaRPr lang="ru-RU" dirty="0"/>
          </a:p>
        </p:txBody>
      </p:sp>
      <p:pic>
        <p:nvPicPr>
          <p:cNvPr id="9" name="Содержимое 8" descr="piramida-maslow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8822" y="1609725"/>
            <a:ext cx="6575755" cy="4846638"/>
          </a:xfrm>
        </p:spPr>
      </p:pic>
    </p:spTree>
    <p:extLst>
      <p:ext uri="{BB962C8B-B14F-4D97-AF65-F5344CB8AC3E}">
        <p14:creationId xmlns:p14="http://schemas.microsoft.com/office/powerpoint/2010/main" val="405152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692696"/>
            <a:ext cx="6952736" cy="566936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dirty="0" smtClean="0"/>
              <a:t>Науки, изучающие человека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412776"/>
            <a:ext cx="8291264" cy="506916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анатомия, </a:t>
            </a:r>
          </a:p>
          <a:p>
            <a:r>
              <a:rPr lang="ru-RU" dirty="0" smtClean="0"/>
              <a:t>физиология, </a:t>
            </a:r>
          </a:p>
          <a:p>
            <a:r>
              <a:rPr lang="ru-RU" dirty="0" smtClean="0"/>
              <a:t>генетика, </a:t>
            </a:r>
          </a:p>
          <a:p>
            <a:r>
              <a:rPr lang="ru-RU" dirty="0" smtClean="0"/>
              <a:t>медицина</a:t>
            </a:r>
          </a:p>
          <a:p>
            <a:r>
              <a:rPr lang="ru-RU" dirty="0"/>
              <a:t>п</a:t>
            </a:r>
            <a:r>
              <a:rPr lang="ru-RU" dirty="0" smtClean="0"/>
              <a:t>сихология, </a:t>
            </a:r>
          </a:p>
          <a:p>
            <a:r>
              <a:rPr lang="ru-RU" dirty="0" smtClean="0"/>
              <a:t>социология</a:t>
            </a:r>
          </a:p>
          <a:p>
            <a:r>
              <a:rPr lang="ru-RU" dirty="0" smtClean="0"/>
              <a:t>педагогика</a:t>
            </a:r>
          </a:p>
          <a:p>
            <a:r>
              <a:rPr lang="ru-RU" dirty="0" err="1"/>
              <a:t>валеология</a:t>
            </a:r>
            <a:endParaRPr lang="ru-RU" dirty="0" smtClean="0"/>
          </a:p>
          <a:p>
            <a:r>
              <a:rPr lang="ru-RU" b="1" dirty="0" smtClean="0">
                <a:solidFill>
                  <a:srgbClr val="C00000"/>
                </a:solidFill>
              </a:rPr>
              <a:t>Антропология</a:t>
            </a:r>
            <a:r>
              <a:rPr lang="ru-RU" dirty="0" smtClean="0"/>
              <a:t> («наука о человеке») – наука, изучающая </a:t>
            </a:r>
            <a:r>
              <a:rPr lang="ru-RU" dirty="0"/>
              <a:t>человека, его </a:t>
            </a:r>
            <a:r>
              <a:rPr lang="ru-RU" dirty="0" smtClean="0"/>
              <a:t>происхождение, развитие, существование </a:t>
            </a:r>
            <a:r>
              <a:rPr lang="ru-RU" dirty="0"/>
              <a:t>в природной (естественной) и культурной (искусственной) </a:t>
            </a:r>
            <a:r>
              <a:rPr lang="ru-RU" dirty="0" smtClean="0"/>
              <a:t>средах (</a:t>
            </a:r>
            <a:r>
              <a:rPr lang="ru-RU" b="1" dirty="0" smtClean="0">
                <a:solidFill>
                  <a:srgbClr val="C00000"/>
                </a:solidFill>
              </a:rPr>
              <a:t>биологическая и философская</a:t>
            </a:r>
            <a:r>
              <a:rPr lang="ru-RU" dirty="0" smtClean="0"/>
              <a:t>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558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«Человек </a:t>
            </a:r>
            <a:r>
              <a:rPr lang="ru-RU" dirty="0"/>
              <a:t>всегда больше того, что он о себе знает или может </a:t>
            </a:r>
            <a:r>
              <a:rPr lang="ru-RU" dirty="0" smtClean="0"/>
              <a:t>знать».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7535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Что такое человек?</a:t>
            </a:r>
          </a:p>
          <a:p>
            <a:r>
              <a:rPr lang="ru-RU" dirty="0"/>
              <a:t>Природа и сущность человека.</a:t>
            </a:r>
          </a:p>
          <a:p>
            <a:r>
              <a:rPr lang="ru-RU" dirty="0"/>
              <a:t>Индивид. Человек. Личность.</a:t>
            </a:r>
            <a:endParaRPr lang="ru-RU" dirty="0">
              <a:effectLst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урока: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610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42617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4800" b="1" dirty="0" smtClean="0"/>
              <a:t>«</a:t>
            </a:r>
            <a:r>
              <a:rPr lang="ru-RU" sz="3600" b="1" dirty="0" smtClean="0"/>
              <a:t>Человек принадлежит к роду двуногих без перьев»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24128" y="3645024"/>
            <a:ext cx="2808312" cy="57606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/>
              <a:t>ПЛАТОН</a:t>
            </a:r>
            <a:endParaRPr lang="ru-RU" b="1" dirty="0"/>
          </a:p>
        </p:txBody>
      </p:sp>
      <p:pic>
        <p:nvPicPr>
          <p:cNvPr id="6146" name="Picture 2" descr="http://www.psychologia.gr/images/aristoteli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1757433"/>
            <a:ext cx="3600400" cy="510056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0071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/>
              <a:t>ЧЕЛОВЕК – ЭТО….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340768"/>
            <a:ext cx="8568952" cy="532859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3300" dirty="0"/>
              <a:t>• человек - это существо политическое </a:t>
            </a:r>
            <a:r>
              <a:rPr lang="ru-RU" sz="3300" i="1" dirty="0"/>
              <a:t>(Аристотель); </a:t>
            </a:r>
            <a:endParaRPr lang="ru-RU" sz="3300" dirty="0"/>
          </a:p>
          <a:p>
            <a:pPr>
              <a:buNone/>
            </a:pPr>
            <a:r>
              <a:rPr lang="ru-RU" sz="3300" dirty="0"/>
              <a:t>• человек - животное, способное изготавливать орудия труда </a:t>
            </a:r>
            <a:r>
              <a:rPr lang="ru-RU" sz="3300" i="1" dirty="0"/>
              <a:t>(Б. Франклин); </a:t>
            </a:r>
            <a:endParaRPr lang="ru-RU" sz="3300" dirty="0"/>
          </a:p>
          <a:p>
            <a:pPr>
              <a:buNone/>
            </a:pPr>
            <a:r>
              <a:rPr lang="ru-RU" sz="3300" dirty="0"/>
              <a:t>• сущность человека заключается в том, что у него нет никакой сущности </a:t>
            </a:r>
            <a:r>
              <a:rPr lang="ru-RU" sz="3300" i="1" dirty="0"/>
              <a:t>(К. Маркс); </a:t>
            </a:r>
            <a:endParaRPr lang="ru-RU" sz="3300" dirty="0"/>
          </a:p>
          <a:p>
            <a:pPr>
              <a:buNone/>
            </a:pPr>
            <a:r>
              <a:rPr lang="ru-RU" sz="3300" dirty="0"/>
              <a:t>• человек - не статический центр мира, а ось и вершина эволюции </a:t>
            </a:r>
            <a:r>
              <a:rPr lang="ru-RU" sz="3300" i="1" dirty="0"/>
              <a:t>(Тейяр де Шарден</a:t>
            </a:r>
            <a:r>
              <a:rPr lang="ru-RU" sz="3300" i="1" dirty="0" smtClean="0"/>
              <a:t>)</a:t>
            </a:r>
          </a:p>
          <a:p>
            <a:pPr>
              <a:buNone/>
            </a:pPr>
            <a:r>
              <a:rPr lang="ru-RU" sz="3300" dirty="0"/>
              <a:t>• Человек есть разумное </a:t>
            </a:r>
            <a:r>
              <a:rPr lang="ru-RU" sz="3300" dirty="0" smtClean="0"/>
              <a:t>существо</a:t>
            </a:r>
          </a:p>
          <a:p>
            <a:r>
              <a:rPr lang="ru-RU" dirty="0" smtClean="0"/>
              <a:t>Человек </a:t>
            </a:r>
            <a:r>
              <a:rPr lang="ru-RU" dirty="0"/>
              <a:t>- это дикое, страшное животное, инстинкты которого укротила цивилизация, но который проявляет свое истинное лицо тогда, когда слабеют цепи законного порядка и наступает анархия</a:t>
            </a:r>
            <a:endParaRPr lang="ru-RU" sz="3300" dirty="0"/>
          </a:p>
          <a:p>
            <a:pPr>
              <a:buNone/>
            </a:pPr>
            <a:r>
              <a:rPr lang="ru-RU" sz="3300" dirty="0"/>
              <a:t>• Человек есть продукт труда. </a:t>
            </a:r>
          </a:p>
          <a:p>
            <a:pPr>
              <a:buNone/>
            </a:pPr>
            <a:r>
              <a:rPr lang="ru-RU" sz="3300" dirty="0"/>
              <a:t>• Человек есть субъект труда. </a:t>
            </a:r>
          </a:p>
        </p:txBody>
      </p:sp>
    </p:spTree>
    <p:extLst>
      <p:ext uri="{BB962C8B-B14F-4D97-AF65-F5344CB8AC3E}">
        <p14:creationId xmlns:p14="http://schemas.microsoft.com/office/powerpoint/2010/main" val="10052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188640"/>
          <a:ext cx="8712968" cy="6480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3497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Отличие человека от животных</a:t>
            </a:r>
            <a:endParaRPr lang="ru-RU" b="1" u="sng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1508" name="Picture 4" descr="http://im3-tub-ru.yandex.net/i?id=178362572-48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1196752"/>
            <a:ext cx="7272808" cy="546196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020290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Сходства человека и животных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elementy.ru/images/news/chimp_human_genome_difference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1268760"/>
            <a:ext cx="4995775" cy="55892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276989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1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2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543</TotalTime>
  <Words>575</Words>
  <Application>Microsoft Office PowerPoint</Application>
  <PresentationFormat>Экран (4:3)</PresentationFormat>
  <Paragraphs>92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2" baseType="lpstr">
      <vt:lpstr>Century Gothic</vt:lpstr>
      <vt:lpstr>Wingdings 2</vt:lpstr>
      <vt:lpstr>Тема1</vt:lpstr>
      <vt:lpstr>Социальная сущность человека</vt:lpstr>
      <vt:lpstr>Науки, изучающие человека</vt:lpstr>
      <vt:lpstr>Презентация PowerPoint</vt:lpstr>
      <vt:lpstr>План урока:</vt:lpstr>
      <vt:lpstr>«Человек принадлежит к роду двуногих без перьев»</vt:lpstr>
      <vt:lpstr>ЧЕЛОВЕК – ЭТО….</vt:lpstr>
      <vt:lpstr>Презентация PowerPoint</vt:lpstr>
      <vt:lpstr>Отличие человека от животных</vt:lpstr>
      <vt:lpstr>Сходства человека и животных</vt:lpstr>
      <vt:lpstr>Биологическое и социальное в человеке</vt:lpstr>
      <vt:lpstr>Биологическое и социальное в человеке</vt:lpstr>
      <vt:lpstr>Биологическое и социальное в человеке</vt:lpstr>
      <vt:lpstr>3. Человек – БИОСОЦИАЛЬНОЕ СУЩЕСТВО, </vt:lpstr>
      <vt:lpstr>Презентация PowerPoint</vt:lpstr>
      <vt:lpstr>Социальные качества личности</vt:lpstr>
      <vt:lpstr>Презентация PowerPoint</vt:lpstr>
      <vt:lpstr>Кто является личностью?</vt:lpstr>
      <vt:lpstr>Кто из них самореализовался?</vt:lpstr>
      <vt:lpstr>Пирамида А.Маслоу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рыцарском замке </dc:title>
  <dc:creator>Антон</dc:creator>
  <cp:lastModifiedBy>Пользователь Windows</cp:lastModifiedBy>
  <cp:revision>109</cp:revision>
  <dcterms:created xsi:type="dcterms:W3CDTF">2014-10-09T13:11:32Z</dcterms:created>
  <dcterms:modified xsi:type="dcterms:W3CDTF">2019-09-27T19:39:57Z</dcterms:modified>
</cp:coreProperties>
</file>