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0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4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1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3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1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4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1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3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D3BB8D-869B-4262-93B4-17A18EDF7B39}" type="datetimeFigureOut">
              <a:rPr lang="ru-RU" smtClean="0"/>
              <a:t>21.09.2019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ACA181-9AEB-4600-8A96-8313E758CDA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6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 поисках путей модернизации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226" y="2155371"/>
            <a:ext cx="10362507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62" y="378823"/>
            <a:ext cx="10017001" cy="55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579" y="726114"/>
            <a:ext cx="5437801" cy="5717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121033"/>
            <a:ext cx="10058400" cy="14507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274" y="1846264"/>
            <a:ext cx="10685417" cy="44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92" y="793114"/>
            <a:ext cx="4006800" cy="85280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70080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5</Words>
  <Application>Microsoft Office PowerPoint</Application>
  <PresentationFormat>Произвольный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Ретро</vt:lpstr>
      <vt:lpstr>В поисках путей модернизации</vt:lpstr>
      <vt:lpstr>ПЛАН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путей модернизации</dc:title>
  <dc:creator>Пользователь Windows</dc:creator>
  <cp:lastModifiedBy>311</cp:lastModifiedBy>
  <cp:revision>3</cp:revision>
  <dcterms:created xsi:type="dcterms:W3CDTF">2019-09-20T19:15:42Z</dcterms:created>
  <dcterms:modified xsi:type="dcterms:W3CDTF">2019-09-21T11:12:08Z</dcterms:modified>
</cp:coreProperties>
</file>