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324" r:id="rId3"/>
    <p:sldId id="325" r:id="rId4"/>
    <p:sldId id="266" r:id="rId5"/>
    <p:sldId id="267" r:id="rId6"/>
    <p:sldId id="300" r:id="rId7"/>
    <p:sldId id="273" r:id="rId8"/>
    <p:sldId id="310" r:id="rId9"/>
    <p:sldId id="302" r:id="rId10"/>
    <p:sldId id="304" r:id="rId11"/>
    <p:sldId id="314" r:id="rId12"/>
    <p:sldId id="326" r:id="rId13"/>
    <p:sldId id="274" r:id="rId14"/>
    <p:sldId id="275" r:id="rId15"/>
    <p:sldId id="276" r:id="rId16"/>
    <p:sldId id="312" r:id="rId17"/>
    <p:sldId id="331" r:id="rId18"/>
    <p:sldId id="313" r:id="rId19"/>
    <p:sldId id="277" r:id="rId20"/>
    <p:sldId id="311" r:id="rId21"/>
    <p:sldId id="330" r:id="rId22"/>
    <p:sldId id="318" r:id="rId23"/>
    <p:sldId id="335" r:id="rId24"/>
    <p:sldId id="327" r:id="rId25"/>
    <p:sldId id="321" r:id="rId26"/>
    <p:sldId id="328" r:id="rId27"/>
    <p:sldId id="297" r:id="rId28"/>
    <p:sldId id="285" r:id="rId29"/>
    <p:sldId id="283" r:id="rId30"/>
    <p:sldId id="259" r:id="rId31"/>
    <p:sldId id="308" r:id="rId32"/>
    <p:sldId id="333" r:id="rId33"/>
    <p:sldId id="264" r:id="rId34"/>
    <p:sldId id="294" r:id="rId35"/>
    <p:sldId id="309" r:id="rId36"/>
    <p:sldId id="334" r:id="rId37"/>
    <p:sldId id="315" r:id="rId38"/>
    <p:sldId id="287" r:id="rId39"/>
    <p:sldId id="316" r:id="rId40"/>
    <p:sldId id="317" r:id="rId41"/>
    <p:sldId id="337" r:id="rId42"/>
    <p:sldId id="332" r:id="rId43"/>
    <p:sldId id="322" r:id="rId44"/>
    <p:sldId id="329" r:id="rId45"/>
    <p:sldId id="338" r:id="rId46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67" autoAdjust="0"/>
    <p:restoredTop sz="94660"/>
  </p:normalViewPr>
  <p:slideViewPr>
    <p:cSldViewPr>
      <p:cViewPr>
        <p:scale>
          <a:sx n="60" d="100"/>
          <a:sy n="60" d="100"/>
        </p:scale>
        <p:origin x="-494" y="-4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AE06E-BD75-4367-86A0-490F81ECDC63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33013E7-58F2-470A-B2DB-417C49E2E16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2"/>
              </a:solidFill>
              <a:latin typeface="Arial Black" pitchFamily="34" charset="0"/>
            </a:rPr>
            <a:t>Версальско-Вашингтонская</a:t>
          </a:r>
          <a:endParaRPr lang="ru-RU" sz="2800" b="1" dirty="0">
            <a:solidFill>
              <a:schemeClr val="tx2"/>
            </a:solidFill>
            <a:latin typeface="Arial Black" pitchFamily="34" charset="0"/>
          </a:endParaRPr>
        </a:p>
      </dgm:t>
    </dgm:pt>
    <dgm:pt modelId="{367B4D55-23CE-458C-9F7B-CDB72384BC11}" type="parTrans" cxnId="{4090BB36-51E5-4B41-BE87-69F2AF78ADE2}">
      <dgm:prSet/>
      <dgm:spPr/>
      <dgm:t>
        <a:bodyPr/>
        <a:lstStyle/>
        <a:p>
          <a:endParaRPr lang="ru-RU" sz="2800" b="1">
            <a:latin typeface="Arial Black" pitchFamily="34" charset="0"/>
          </a:endParaRPr>
        </a:p>
      </dgm:t>
    </dgm:pt>
    <dgm:pt modelId="{62CCD7F4-DD2F-41BD-BB37-5BB09EAFA1D0}" type="sibTrans" cxnId="{4090BB36-51E5-4B41-BE87-69F2AF78ADE2}">
      <dgm:prSet/>
      <dgm:spPr/>
      <dgm:t>
        <a:bodyPr/>
        <a:lstStyle/>
        <a:p>
          <a:endParaRPr lang="ru-RU" sz="2800" b="1">
            <a:latin typeface="Arial Black" pitchFamily="34" charset="0"/>
          </a:endParaRPr>
        </a:p>
      </dgm:t>
    </dgm:pt>
    <dgm:pt modelId="{4166E399-A98E-45BF-ABDC-B6FBA95FBBB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2"/>
              </a:solidFill>
              <a:latin typeface="Arial Black" pitchFamily="34" charset="0"/>
            </a:rPr>
            <a:t>Версальская</a:t>
          </a:r>
          <a:endParaRPr lang="ru-RU" sz="2800" b="1" dirty="0">
            <a:solidFill>
              <a:schemeClr val="tx2"/>
            </a:solidFill>
            <a:latin typeface="Arial Black" pitchFamily="34" charset="0"/>
          </a:endParaRPr>
        </a:p>
      </dgm:t>
    </dgm:pt>
    <dgm:pt modelId="{6A42F6EC-765D-4479-ADBE-8E8C432ADA8A}" type="parTrans" cxnId="{5380498C-722B-4E5F-BF02-DFB6FFCB5D14}">
      <dgm:prSet/>
      <dgm:spPr/>
      <dgm:t>
        <a:bodyPr/>
        <a:lstStyle/>
        <a:p>
          <a:endParaRPr lang="ru-RU" sz="2800" b="1">
            <a:latin typeface="Arial Black" pitchFamily="34" charset="0"/>
          </a:endParaRPr>
        </a:p>
      </dgm:t>
    </dgm:pt>
    <dgm:pt modelId="{7F22528E-37B3-4408-B9E2-806AE3959033}" type="sibTrans" cxnId="{5380498C-722B-4E5F-BF02-DFB6FFCB5D14}">
      <dgm:prSet/>
      <dgm:spPr/>
      <dgm:t>
        <a:bodyPr/>
        <a:lstStyle/>
        <a:p>
          <a:endParaRPr lang="ru-RU" sz="2800" b="1">
            <a:latin typeface="Arial Black" pitchFamily="34" charset="0"/>
          </a:endParaRPr>
        </a:p>
      </dgm:t>
    </dgm:pt>
    <dgm:pt modelId="{A52F688F-8D9D-453C-9F59-DB8BCE7AB7E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2"/>
              </a:solidFill>
              <a:latin typeface="Arial Black" pitchFamily="34" charset="0"/>
            </a:rPr>
            <a:t>Вашингтонская</a:t>
          </a:r>
          <a:endParaRPr lang="ru-RU" sz="2800" b="1" dirty="0">
            <a:solidFill>
              <a:schemeClr val="tx2"/>
            </a:solidFill>
            <a:latin typeface="Arial Black" pitchFamily="34" charset="0"/>
          </a:endParaRPr>
        </a:p>
      </dgm:t>
    </dgm:pt>
    <dgm:pt modelId="{69613784-E219-4937-BB55-21164E47BB2D}" type="parTrans" cxnId="{5A834339-B0D1-4070-AC22-AE5322D1EA8C}">
      <dgm:prSet/>
      <dgm:spPr/>
      <dgm:t>
        <a:bodyPr/>
        <a:lstStyle/>
        <a:p>
          <a:endParaRPr lang="ru-RU" sz="2800" b="1">
            <a:latin typeface="Arial Black" pitchFamily="34" charset="0"/>
          </a:endParaRPr>
        </a:p>
      </dgm:t>
    </dgm:pt>
    <dgm:pt modelId="{E5411A81-888F-4717-B545-58EC4586C0BC}" type="sibTrans" cxnId="{5A834339-B0D1-4070-AC22-AE5322D1EA8C}">
      <dgm:prSet/>
      <dgm:spPr/>
      <dgm:t>
        <a:bodyPr/>
        <a:lstStyle/>
        <a:p>
          <a:endParaRPr lang="ru-RU" sz="2800" b="1">
            <a:latin typeface="Arial Black" pitchFamily="34" charset="0"/>
          </a:endParaRPr>
        </a:p>
      </dgm:t>
    </dgm:pt>
    <dgm:pt modelId="{F30563A2-733F-46AE-9BB9-E429162993FF}">
      <dgm:prSet custT="1"/>
      <dgm:spPr/>
      <dgm:t>
        <a:bodyPr/>
        <a:lstStyle/>
        <a:p>
          <a:r>
            <a:rPr lang="ru-RU" sz="2400" b="1" dirty="0" smtClean="0">
              <a:solidFill>
                <a:schemeClr val="tx2"/>
              </a:solidFill>
              <a:latin typeface="Arial Black" pitchFamily="34" charset="0"/>
            </a:rPr>
            <a:t>Конференция </a:t>
          </a:r>
          <a:r>
            <a:rPr lang="ru-RU" sz="2400" b="1" dirty="0" smtClean="0">
              <a:solidFill>
                <a:schemeClr val="tx2"/>
              </a:solidFill>
              <a:latin typeface="Arial Black" pitchFamily="34" charset="0"/>
            </a:rPr>
            <a:t>в Версале (1918 год</a:t>
          </a:r>
          <a:r>
            <a:rPr lang="ru-RU" sz="2400" b="1" dirty="0" smtClean="0">
              <a:latin typeface="Arial Black" pitchFamily="34" charset="0"/>
            </a:rPr>
            <a:t>)</a:t>
          </a:r>
          <a:endParaRPr lang="ru-RU" sz="2400" b="1" dirty="0">
            <a:latin typeface="Arial Black" pitchFamily="34" charset="0"/>
          </a:endParaRPr>
        </a:p>
      </dgm:t>
    </dgm:pt>
    <dgm:pt modelId="{E9A4A45A-C65B-40D8-B30F-E4BC30F68A53}" type="parTrans" cxnId="{D104BA3D-80FC-45AF-B7FC-A2E43AB43E0D}">
      <dgm:prSet/>
      <dgm:spPr/>
      <dgm:t>
        <a:bodyPr/>
        <a:lstStyle/>
        <a:p>
          <a:endParaRPr lang="ru-RU" sz="2800" b="1">
            <a:latin typeface="Arial Black" pitchFamily="34" charset="0"/>
          </a:endParaRPr>
        </a:p>
      </dgm:t>
    </dgm:pt>
    <dgm:pt modelId="{2C793A8B-F54F-4C84-8113-0509C1F465C5}" type="sibTrans" cxnId="{D104BA3D-80FC-45AF-B7FC-A2E43AB43E0D}">
      <dgm:prSet/>
      <dgm:spPr/>
      <dgm:t>
        <a:bodyPr/>
        <a:lstStyle/>
        <a:p>
          <a:endParaRPr lang="ru-RU" sz="2800" b="1">
            <a:latin typeface="Arial Black" pitchFamily="34" charset="0"/>
          </a:endParaRPr>
        </a:p>
      </dgm:t>
    </dgm:pt>
    <dgm:pt modelId="{C56472DE-CAA5-4A39-A81F-070CD3C9A8FD}">
      <dgm:prSet custT="1"/>
      <dgm:spPr/>
      <dgm:t>
        <a:bodyPr/>
        <a:lstStyle/>
        <a:p>
          <a:r>
            <a:rPr lang="ru-RU" sz="2400" b="1" dirty="0" smtClean="0">
              <a:solidFill>
                <a:schemeClr val="tx2"/>
              </a:solidFill>
              <a:latin typeface="Arial Black" pitchFamily="34" charset="0"/>
            </a:rPr>
            <a:t>Конференция в Вашингтоне </a:t>
          </a:r>
          <a:r>
            <a:rPr lang="ru-RU" sz="2400" b="1" dirty="0" smtClean="0">
              <a:solidFill>
                <a:schemeClr val="tx2"/>
              </a:solidFill>
              <a:latin typeface="Arial Black" pitchFamily="34" charset="0"/>
            </a:rPr>
            <a:t>(</a:t>
          </a:r>
          <a:r>
            <a:rPr lang="ru-RU" sz="2400" b="1" dirty="0" smtClean="0">
              <a:solidFill>
                <a:schemeClr val="tx2"/>
              </a:solidFill>
              <a:latin typeface="Arial Black" pitchFamily="34" charset="0"/>
            </a:rPr>
            <a:t>1921-1922 года)</a:t>
          </a:r>
          <a:endParaRPr lang="ru-RU" sz="2400" b="1" dirty="0">
            <a:solidFill>
              <a:schemeClr val="tx2"/>
            </a:solidFill>
            <a:latin typeface="Arial Black" pitchFamily="34" charset="0"/>
          </a:endParaRPr>
        </a:p>
      </dgm:t>
    </dgm:pt>
    <dgm:pt modelId="{CAF5D425-048D-41C3-85FD-38BDD21BD2FA}" type="parTrans" cxnId="{979262EF-AAFF-456C-94A5-7E0AFB9EAB62}">
      <dgm:prSet/>
      <dgm:spPr/>
      <dgm:t>
        <a:bodyPr/>
        <a:lstStyle/>
        <a:p>
          <a:endParaRPr lang="ru-RU" sz="2800" b="1">
            <a:latin typeface="Arial Black" pitchFamily="34" charset="0"/>
          </a:endParaRPr>
        </a:p>
      </dgm:t>
    </dgm:pt>
    <dgm:pt modelId="{AC7890E3-4A2B-4734-AF6F-38CAC8DE3CBA}" type="sibTrans" cxnId="{979262EF-AAFF-456C-94A5-7E0AFB9EAB62}">
      <dgm:prSet/>
      <dgm:spPr/>
      <dgm:t>
        <a:bodyPr/>
        <a:lstStyle/>
        <a:p>
          <a:endParaRPr lang="ru-RU" sz="2800" b="1">
            <a:latin typeface="Arial Black" pitchFamily="34" charset="0"/>
          </a:endParaRPr>
        </a:p>
      </dgm:t>
    </dgm:pt>
    <dgm:pt modelId="{7C6D6D2D-C0B1-4E64-9CC0-E8018F18F341}" type="pres">
      <dgm:prSet presAssocID="{B07AE06E-BD75-4367-86A0-490F81ECDC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BE6807-1299-484D-ACE8-5414E874ECC8}" type="pres">
      <dgm:prSet presAssocID="{833013E7-58F2-470A-B2DB-417C49E2E163}" presName="hierRoot1" presStyleCnt="0">
        <dgm:presLayoutVars>
          <dgm:hierBranch val="init"/>
        </dgm:presLayoutVars>
      </dgm:prSet>
      <dgm:spPr/>
    </dgm:pt>
    <dgm:pt modelId="{275D8D30-EB11-4DC1-8D95-6C7BF55F1C67}" type="pres">
      <dgm:prSet presAssocID="{833013E7-58F2-470A-B2DB-417C49E2E163}" presName="rootComposite1" presStyleCnt="0"/>
      <dgm:spPr/>
    </dgm:pt>
    <dgm:pt modelId="{8CA0ACC2-265F-4D75-A09C-32897CC23A76}" type="pres">
      <dgm:prSet presAssocID="{833013E7-58F2-470A-B2DB-417C49E2E163}" presName="rootText1" presStyleLbl="node0" presStyleIdx="0" presStyleCnt="1" custScaleX="3093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A7AB7C-9C12-40B6-9507-F191974342CD}" type="pres">
      <dgm:prSet presAssocID="{833013E7-58F2-470A-B2DB-417C49E2E16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46E22E4-A97B-410A-8574-85B4B977F292}" type="pres">
      <dgm:prSet presAssocID="{833013E7-58F2-470A-B2DB-417C49E2E163}" presName="hierChild2" presStyleCnt="0"/>
      <dgm:spPr/>
    </dgm:pt>
    <dgm:pt modelId="{8B380A5E-1688-4DA4-8142-EBDEA2ECF69D}" type="pres">
      <dgm:prSet presAssocID="{6A42F6EC-765D-4479-ADBE-8E8C432ADA8A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602716D-C6C3-48E6-8F5F-AB95F5E89146}" type="pres">
      <dgm:prSet presAssocID="{4166E399-A98E-45BF-ABDC-B6FBA95FBBBB}" presName="hierRoot2" presStyleCnt="0">
        <dgm:presLayoutVars>
          <dgm:hierBranch val="init"/>
        </dgm:presLayoutVars>
      </dgm:prSet>
      <dgm:spPr/>
    </dgm:pt>
    <dgm:pt modelId="{401012F3-ABAB-4A75-99B5-2199697AEF90}" type="pres">
      <dgm:prSet presAssocID="{4166E399-A98E-45BF-ABDC-B6FBA95FBBBB}" presName="rootComposite" presStyleCnt="0"/>
      <dgm:spPr/>
    </dgm:pt>
    <dgm:pt modelId="{922DD253-5C58-4703-8CA8-3DE6EF6CD2DB}" type="pres">
      <dgm:prSet presAssocID="{4166E399-A98E-45BF-ABDC-B6FBA95FBBBB}" presName="rootText" presStyleLbl="node2" presStyleIdx="0" presStyleCnt="2" custScaleX="179503" custLinFactNeighborX="-1670" custLinFactNeighborY="14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A55C2B-C6EF-4B9B-9191-2DF4633F65FB}" type="pres">
      <dgm:prSet presAssocID="{4166E399-A98E-45BF-ABDC-B6FBA95FBBBB}" presName="rootConnector" presStyleLbl="node2" presStyleIdx="0" presStyleCnt="2"/>
      <dgm:spPr/>
      <dgm:t>
        <a:bodyPr/>
        <a:lstStyle/>
        <a:p>
          <a:endParaRPr lang="ru-RU"/>
        </a:p>
      </dgm:t>
    </dgm:pt>
    <dgm:pt modelId="{9BDD1BDC-EAFD-41E9-8A54-E0B49A483A3A}" type="pres">
      <dgm:prSet presAssocID="{4166E399-A98E-45BF-ABDC-B6FBA95FBBBB}" presName="hierChild4" presStyleCnt="0"/>
      <dgm:spPr/>
    </dgm:pt>
    <dgm:pt modelId="{FA67F371-D4DC-4F30-B9E9-5910DF49D4B0}" type="pres">
      <dgm:prSet presAssocID="{E9A4A45A-C65B-40D8-B30F-E4BC30F68A53}" presName="Name37" presStyleLbl="parChTrans1D3" presStyleIdx="0" presStyleCnt="2"/>
      <dgm:spPr/>
      <dgm:t>
        <a:bodyPr/>
        <a:lstStyle/>
        <a:p>
          <a:endParaRPr lang="ru-RU"/>
        </a:p>
      </dgm:t>
    </dgm:pt>
    <dgm:pt modelId="{58A3CC7D-6CC1-458C-B9F2-FEB9DEB4E921}" type="pres">
      <dgm:prSet presAssocID="{F30563A2-733F-46AE-9BB9-E429162993FF}" presName="hierRoot2" presStyleCnt="0">
        <dgm:presLayoutVars>
          <dgm:hierBranch val="init"/>
        </dgm:presLayoutVars>
      </dgm:prSet>
      <dgm:spPr/>
    </dgm:pt>
    <dgm:pt modelId="{44DAE426-03D6-45D4-92A0-EC318693F1A5}" type="pres">
      <dgm:prSet presAssocID="{F30563A2-733F-46AE-9BB9-E429162993FF}" presName="rootComposite" presStyleCnt="0"/>
      <dgm:spPr/>
    </dgm:pt>
    <dgm:pt modelId="{5A10FC54-98F4-4F99-BCDF-8649979B5CB3}" type="pres">
      <dgm:prSet presAssocID="{F30563A2-733F-46AE-9BB9-E429162993FF}" presName="rootText" presStyleLbl="node3" presStyleIdx="0" presStyleCnt="2" custScaleX="272269" custScaleY="1448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695340-F62E-4238-A29B-33AA10EBE37F}" type="pres">
      <dgm:prSet presAssocID="{F30563A2-733F-46AE-9BB9-E429162993FF}" presName="rootConnector" presStyleLbl="node3" presStyleIdx="0" presStyleCnt="2"/>
      <dgm:spPr/>
      <dgm:t>
        <a:bodyPr/>
        <a:lstStyle/>
        <a:p>
          <a:endParaRPr lang="ru-RU"/>
        </a:p>
      </dgm:t>
    </dgm:pt>
    <dgm:pt modelId="{5DB3EA47-B045-41BF-A307-1BADB5898C12}" type="pres">
      <dgm:prSet presAssocID="{F30563A2-733F-46AE-9BB9-E429162993FF}" presName="hierChild4" presStyleCnt="0"/>
      <dgm:spPr/>
    </dgm:pt>
    <dgm:pt modelId="{27448030-51E5-451C-9E85-4A0DDA9A5B5C}" type="pres">
      <dgm:prSet presAssocID="{F30563A2-733F-46AE-9BB9-E429162993FF}" presName="hierChild5" presStyleCnt="0"/>
      <dgm:spPr/>
    </dgm:pt>
    <dgm:pt modelId="{63705864-D2C2-474A-892D-7343320D22C3}" type="pres">
      <dgm:prSet presAssocID="{4166E399-A98E-45BF-ABDC-B6FBA95FBBBB}" presName="hierChild5" presStyleCnt="0"/>
      <dgm:spPr/>
    </dgm:pt>
    <dgm:pt modelId="{1F7DE0BA-105C-4A80-A8F8-0044BFD9D5F7}" type="pres">
      <dgm:prSet presAssocID="{69613784-E219-4937-BB55-21164E47BB2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24858BE9-72A5-44D0-8495-3B4A5E2492A2}" type="pres">
      <dgm:prSet presAssocID="{A52F688F-8D9D-453C-9F59-DB8BCE7AB7EE}" presName="hierRoot2" presStyleCnt="0">
        <dgm:presLayoutVars>
          <dgm:hierBranch val="init"/>
        </dgm:presLayoutVars>
      </dgm:prSet>
      <dgm:spPr/>
    </dgm:pt>
    <dgm:pt modelId="{9E6F7EEE-B086-4461-A196-8236F52F0789}" type="pres">
      <dgm:prSet presAssocID="{A52F688F-8D9D-453C-9F59-DB8BCE7AB7EE}" presName="rootComposite" presStyleCnt="0"/>
      <dgm:spPr/>
    </dgm:pt>
    <dgm:pt modelId="{1D8FD6E4-0133-4DA4-85ED-9E8305487C56}" type="pres">
      <dgm:prSet presAssocID="{A52F688F-8D9D-453C-9F59-DB8BCE7AB7EE}" presName="rootText" presStyleLbl="node2" presStyleIdx="1" presStyleCnt="2" custScaleX="2316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19DA3E-9AA8-449D-895B-F4205D4FC9A9}" type="pres">
      <dgm:prSet presAssocID="{A52F688F-8D9D-453C-9F59-DB8BCE7AB7EE}" presName="rootConnector" presStyleLbl="node2" presStyleIdx="1" presStyleCnt="2"/>
      <dgm:spPr/>
      <dgm:t>
        <a:bodyPr/>
        <a:lstStyle/>
        <a:p>
          <a:endParaRPr lang="ru-RU"/>
        </a:p>
      </dgm:t>
    </dgm:pt>
    <dgm:pt modelId="{42BF9806-B60C-4667-A97B-EDC0FB100CBA}" type="pres">
      <dgm:prSet presAssocID="{A52F688F-8D9D-453C-9F59-DB8BCE7AB7EE}" presName="hierChild4" presStyleCnt="0"/>
      <dgm:spPr/>
    </dgm:pt>
    <dgm:pt modelId="{30E9CC16-C881-4064-B10D-7AB7EDE2BCC7}" type="pres">
      <dgm:prSet presAssocID="{CAF5D425-048D-41C3-85FD-38BDD21BD2FA}" presName="Name37" presStyleLbl="parChTrans1D3" presStyleIdx="1" presStyleCnt="2"/>
      <dgm:spPr/>
      <dgm:t>
        <a:bodyPr/>
        <a:lstStyle/>
        <a:p>
          <a:endParaRPr lang="ru-RU"/>
        </a:p>
      </dgm:t>
    </dgm:pt>
    <dgm:pt modelId="{B935DB1C-B160-472E-934C-166CB38FD75C}" type="pres">
      <dgm:prSet presAssocID="{C56472DE-CAA5-4A39-A81F-070CD3C9A8FD}" presName="hierRoot2" presStyleCnt="0">
        <dgm:presLayoutVars>
          <dgm:hierBranch val="init"/>
        </dgm:presLayoutVars>
      </dgm:prSet>
      <dgm:spPr/>
    </dgm:pt>
    <dgm:pt modelId="{89A87128-F64B-47F7-9BF2-C63DD76B4439}" type="pres">
      <dgm:prSet presAssocID="{C56472DE-CAA5-4A39-A81F-070CD3C9A8FD}" presName="rootComposite" presStyleCnt="0"/>
      <dgm:spPr/>
    </dgm:pt>
    <dgm:pt modelId="{FDFB7780-FED8-49D5-8A69-D582B5167574}" type="pres">
      <dgm:prSet presAssocID="{C56472DE-CAA5-4A39-A81F-070CD3C9A8FD}" presName="rootText" presStyleLbl="node3" presStyleIdx="1" presStyleCnt="2" custScaleX="221205" custScaleY="122394" custLinFactNeighborX="687" custLinFactNeighborY="131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22C9C0-E3ED-47D3-93D4-A3300D72F4E3}" type="pres">
      <dgm:prSet presAssocID="{C56472DE-CAA5-4A39-A81F-070CD3C9A8FD}" presName="rootConnector" presStyleLbl="node3" presStyleIdx="1" presStyleCnt="2"/>
      <dgm:spPr/>
      <dgm:t>
        <a:bodyPr/>
        <a:lstStyle/>
        <a:p>
          <a:endParaRPr lang="ru-RU"/>
        </a:p>
      </dgm:t>
    </dgm:pt>
    <dgm:pt modelId="{D8272F3A-99A6-440B-9D34-499A1EABC241}" type="pres">
      <dgm:prSet presAssocID="{C56472DE-CAA5-4A39-A81F-070CD3C9A8FD}" presName="hierChild4" presStyleCnt="0"/>
      <dgm:spPr/>
    </dgm:pt>
    <dgm:pt modelId="{22EC4D82-149F-4F53-9E07-9B2C69C827F2}" type="pres">
      <dgm:prSet presAssocID="{C56472DE-CAA5-4A39-A81F-070CD3C9A8FD}" presName="hierChild5" presStyleCnt="0"/>
      <dgm:spPr/>
    </dgm:pt>
    <dgm:pt modelId="{169AE968-0DD9-4356-A615-A824422A089D}" type="pres">
      <dgm:prSet presAssocID="{A52F688F-8D9D-453C-9F59-DB8BCE7AB7EE}" presName="hierChild5" presStyleCnt="0"/>
      <dgm:spPr/>
    </dgm:pt>
    <dgm:pt modelId="{ABB6BEC0-B241-45E6-9DC9-26468E6A3A6B}" type="pres">
      <dgm:prSet presAssocID="{833013E7-58F2-470A-B2DB-417C49E2E163}" presName="hierChild3" presStyleCnt="0"/>
      <dgm:spPr/>
    </dgm:pt>
  </dgm:ptLst>
  <dgm:cxnLst>
    <dgm:cxn modelId="{BFC2C6A7-998A-43C9-8810-5B635CAA3387}" type="presOf" srcId="{A52F688F-8D9D-453C-9F59-DB8BCE7AB7EE}" destId="{1D8FD6E4-0133-4DA4-85ED-9E8305487C56}" srcOrd="0" destOrd="0" presId="urn:microsoft.com/office/officeart/2005/8/layout/orgChart1"/>
    <dgm:cxn modelId="{AFC11079-4C0A-4939-B74F-7C4021330830}" type="presOf" srcId="{F30563A2-733F-46AE-9BB9-E429162993FF}" destId="{5A10FC54-98F4-4F99-BCDF-8649979B5CB3}" srcOrd="0" destOrd="0" presId="urn:microsoft.com/office/officeart/2005/8/layout/orgChart1"/>
    <dgm:cxn modelId="{4090BB36-51E5-4B41-BE87-69F2AF78ADE2}" srcId="{B07AE06E-BD75-4367-86A0-490F81ECDC63}" destId="{833013E7-58F2-470A-B2DB-417C49E2E163}" srcOrd="0" destOrd="0" parTransId="{367B4D55-23CE-458C-9F7B-CDB72384BC11}" sibTransId="{62CCD7F4-DD2F-41BD-BB37-5BB09EAFA1D0}"/>
    <dgm:cxn modelId="{4545AAAB-967A-4F31-AB46-EBB7707C9FBB}" type="presOf" srcId="{6A42F6EC-765D-4479-ADBE-8E8C432ADA8A}" destId="{8B380A5E-1688-4DA4-8142-EBDEA2ECF69D}" srcOrd="0" destOrd="0" presId="urn:microsoft.com/office/officeart/2005/8/layout/orgChart1"/>
    <dgm:cxn modelId="{5380498C-722B-4E5F-BF02-DFB6FFCB5D14}" srcId="{833013E7-58F2-470A-B2DB-417C49E2E163}" destId="{4166E399-A98E-45BF-ABDC-B6FBA95FBBBB}" srcOrd="0" destOrd="0" parTransId="{6A42F6EC-765D-4479-ADBE-8E8C432ADA8A}" sibTransId="{7F22528E-37B3-4408-B9E2-806AE3959033}"/>
    <dgm:cxn modelId="{D3C2AED1-7BA9-47D8-983F-5F3A7B37B619}" type="presOf" srcId="{C56472DE-CAA5-4A39-A81F-070CD3C9A8FD}" destId="{FDFB7780-FED8-49D5-8A69-D582B5167574}" srcOrd="0" destOrd="0" presId="urn:microsoft.com/office/officeart/2005/8/layout/orgChart1"/>
    <dgm:cxn modelId="{8E08C5B9-8065-4712-ACDB-FA49F430B3FD}" type="presOf" srcId="{A52F688F-8D9D-453C-9F59-DB8BCE7AB7EE}" destId="{7819DA3E-9AA8-449D-895B-F4205D4FC9A9}" srcOrd="1" destOrd="0" presId="urn:microsoft.com/office/officeart/2005/8/layout/orgChart1"/>
    <dgm:cxn modelId="{E1DD4F9D-18A9-44C9-9157-9DDD1A66D690}" type="presOf" srcId="{E9A4A45A-C65B-40D8-B30F-E4BC30F68A53}" destId="{FA67F371-D4DC-4F30-B9E9-5910DF49D4B0}" srcOrd="0" destOrd="0" presId="urn:microsoft.com/office/officeart/2005/8/layout/orgChart1"/>
    <dgm:cxn modelId="{6C847BA8-855E-4479-B087-318124392E69}" type="presOf" srcId="{4166E399-A98E-45BF-ABDC-B6FBA95FBBBB}" destId="{922DD253-5C58-4703-8CA8-3DE6EF6CD2DB}" srcOrd="0" destOrd="0" presId="urn:microsoft.com/office/officeart/2005/8/layout/orgChart1"/>
    <dgm:cxn modelId="{D104BA3D-80FC-45AF-B7FC-A2E43AB43E0D}" srcId="{4166E399-A98E-45BF-ABDC-B6FBA95FBBBB}" destId="{F30563A2-733F-46AE-9BB9-E429162993FF}" srcOrd="0" destOrd="0" parTransId="{E9A4A45A-C65B-40D8-B30F-E4BC30F68A53}" sibTransId="{2C793A8B-F54F-4C84-8113-0509C1F465C5}"/>
    <dgm:cxn modelId="{5A834339-B0D1-4070-AC22-AE5322D1EA8C}" srcId="{833013E7-58F2-470A-B2DB-417C49E2E163}" destId="{A52F688F-8D9D-453C-9F59-DB8BCE7AB7EE}" srcOrd="1" destOrd="0" parTransId="{69613784-E219-4937-BB55-21164E47BB2D}" sibTransId="{E5411A81-888F-4717-B545-58EC4586C0BC}"/>
    <dgm:cxn modelId="{2066BA56-D57C-4389-939E-1C81032C55FC}" type="presOf" srcId="{69613784-E219-4937-BB55-21164E47BB2D}" destId="{1F7DE0BA-105C-4A80-A8F8-0044BFD9D5F7}" srcOrd="0" destOrd="0" presId="urn:microsoft.com/office/officeart/2005/8/layout/orgChart1"/>
    <dgm:cxn modelId="{DCCFD3B6-84E4-4869-A341-BC1C269F11B8}" type="presOf" srcId="{F30563A2-733F-46AE-9BB9-E429162993FF}" destId="{B5695340-F62E-4238-A29B-33AA10EBE37F}" srcOrd="1" destOrd="0" presId="urn:microsoft.com/office/officeart/2005/8/layout/orgChart1"/>
    <dgm:cxn modelId="{DB45B35C-1A3D-42BF-B89A-61A773002F66}" type="presOf" srcId="{833013E7-58F2-470A-B2DB-417C49E2E163}" destId="{8CA0ACC2-265F-4D75-A09C-32897CC23A76}" srcOrd="0" destOrd="0" presId="urn:microsoft.com/office/officeart/2005/8/layout/orgChart1"/>
    <dgm:cxn modelId="{979262EF-AAFF-456C-94A5-7E0AFB9EAB62}" srcId="{A52F688F-8D9D-453C-9F59-DB8BCE7AB7EE}" destId="{C56472DE-CAA5-4A39-A81F-070CD3C9A8FD}" srcOrd="0" destOrd="0" parTransId="{CAF5D425-048D-41C3-85FD-38BDD21BD2FA}" sibTransId="{AC7890E3-4A2B-4734-AF6F-38CAC8DE3CBA}"/>
    <dgm:cxn modelId="{CAF0E369-5F89-4F51-A364-8D228F0536C0}" type="presOf" srcId="{4166E399-A98E-45BF-ABDC-B6FBA95FBBBB}" destId="{75A55C2B-C6EF-4B9B-9191-2DF4633F65FB}" srcOrd="1" destOrd="0" presId="urn:microsoft.com/office/officeart/2005/8/layout/orgChart1"/>
    <dgm:cxn modelId="{AF38F9CC-9C1A-47EB-9453-FD9F933B2A6F}" type="presOf" srcId="{C56472DE-CAA5-4A39-A81F-070CD3C9A8FD}" destId="{6622C9C0-E3ED-47D3-93D4-A3300D72F4E3}" srcOrd="1" destOrd="0" presId="urn:microsoft.com/office/officeart/2005/8/layout/orgChart1"/>
    <dgm:cxn modelId="{F7DF673D-2EE0-425F-A582-FA0B44DB1ED6}" type="presOf" srcId="{CAF5D425-048D-41C3-85FD-38BDD21BD2FA}" destId="{30E9CC16-C881-4064-B10D-7AB7EDE2BCC7}" srcOrd="0" destOrd="0" presId="urn:microsoft.com/office/officeart/2005/8/layout/orgChart1"/>
    <dgm:cxn modelId="{D782781F-A8D3-4D43-BFE7-23CAFC23733A}" type="presOf" srcId="{B07AE06E-BD75-4367-86A0-490F81ECDC63}" destId="{7C6D6D2D-C0B1-4E64-9CC0-E8018F18F341}" srcOrd="0" destOrd="0" presId="urn:microsoft.com/office/officeart/2005/8/layout/orgChart1"/>
    <dgm:cxn modelId="{D9DE034A-6882-4B9C-9D96-A68736A9433F}" type="presOf" srcId="{833013E7-58F2-470A-B2DB-417C49E2E163}" destId="{D6A7AB7C-9C12-40B6-9507-F191974342CD}" srcOrd="1" destOrd="0" presId="urn:microsoft.com/office/officeart/2005/8/layout/orgChart1"/>
    <dgm:cxn modelId="{6929C384-E49F-4B41-BA13-88636DB6473C}" type="presParOf" srcId="{7C6D6D2D-C0B1-4E64-9CC0-E8018F18F341}" destId="{40BE6807-1299-484D-ACE8-5414E874ECC8}" srcOrd="0" destOrd="0" presId="urn:microsoft.com/office/officeart/2005/8/layout/orgChart1"/>
    <dgm:cxn modelId="{0313BF39-0287-4FC2-8B60-B2CD14CC510C}" type="presParOf" srcId="{40BE6807-1299-484D-ACE8-5414E874ECC8}" destId="{275D8D30-EB11-4DC1-8D95-6C7BF55F1C67}" srcOrd="0" destOrd="0" presId="urn:microsoft.com/office/officeart/2005/8/layout/orgChart1"/>
    <dgm:cxn modelId="{1F756C0A-004E-4CA6-9EBF-203441C2CFD7}" type="presParOf" srcId="{275D8D30-EB11-4DC1-8D95-6C7BF55F1C67}" destId="{8CA0ACC2-265F-4D75-A09C-32897CC23A76}" srcOrd="0" destOrd="0" presId="urn:microsoft.com/office/officeart/2005/8/layout/orgChart1"/>
    <dgm:cxn modelId="{16838AA5-2FB8-41FF-9B02-9A13719A4C9D}" type="presParOf" srcId="{275D8D30-EB11-4DC1-8D95-6C7BF55F1C67}" destId="{D6A7AB7C-9C12-40B6-9507-F191974342CD}" srcOrd="1" destOrd="0" presId="urn:microsoft.com/office/officeart/2005/8/layout/orgChart1"/>
    <dgm:cxn modelId="{89A6E751-DE91-4B3C-8620-B93AFE798B09}" type="presParOf" srcId="{40BE6807-1299-484D-ACE8-5414E874ECC8}" destId="{F46E22E4-A97B-410A-8574-85B4B977F292}" srcOrd="1" destOrd="0" presId="urn:microsoft.com/office/officeart/2005/8/layout/orgChart1"/>
    <dgm:cxn modelId="{C0D16D9B-6B0F-43A1-82DA-55EF6F79FF3E}" type="presParOf" srcId="{F46E22E4-A97B-410A-8574-85B4B977F292}" destId="{8B380A5E-1688-4DA4-8142-EBDEA2ECF69D}" srcOrd="0" destOrd="0" presId="urn:microsoft.com/office/officeart/2005/8/layout/orgChart1"/>
    <dgm:cxn modelId="{34D16333-DC1F-4332-B53F-D108510D76E6}" type="presParOf" srcId="{F46E22E4-A97B-410A-8574-85B4B977F292}" destId="{4602716D-C6C3-48E6-8F5F-AB95F5E89146}" srcOrd="1" destOrd="0" presId="urn:microsoft.com/office/officeart/2005/8/layout/orgChart1"/>
    <dgm:cxn modelId="{A77934E8-681B-401C-A00A-A55883036018}" type="presParOf" srcId="{4602716D-C6C3-48E6-8F5F-AB95F5E89146}" destId="{401012F3-ABAB-4A75-99B5-2199697AEF90}" srcOrd="0" destOrd="0" presId="urn:microsoft.com/office/officeart/2005/8/layout/orgChart1"/>
    <dgm:cxn modelId="{BC4C666E-A8FA-4CC1-9E86-E20E8753FD1B}" type="presParOf" srcId="{401012F3-ABAB-4A75-99B5-2199697AEF90}" destId="{922DD253-5C58-4703-8CA8-3DE6EF6CD2DB}" srcOrd="0" destOrd="0" presId="urn:microsoft.com/office/officeart/2005/8/layout/orgChart1"/>
    <dgm:cxn modelId="{DCCA2F1C-9858-422A-AA2F-4E8B2F0A9CD7}" type="presParOf" srcId="{401012F3-ABAB-4A75-99B5-2199697AEF90}" destId="{75A55C2B-C6EF-4B9B-9191-2DF4633F65FB}" srcOrd="1" destOrd="0" presId="urn:microsoft.com/office/officeart/2005/8/layout/orgChart1"/>
    <dgm:cxn modelId="{BF010E13-680A-424C-B946-0DFCDC5A2595}" type="presParOf" srcId="{4602716D-C6C3-48E6-8F5F-AB95F5E89146}" destId="{9BDD1BDC-EAFD-41E9-8A54-E0B49A483A3A}" srcOrd="1" destOrd="0" presId="urn:microsoft.com/office/officeart/2005/8/layout/orgChart1"/>
    <dgm:cxn modelId="{136D04EE-15D1-41C1-B2D2-CB47304B72B2}" type="presParOf" srcId="{9BDD1BDC-EAFD-41E9-8A54-E0B49A483A3A}" destId="{FA67F371-D4DC-4F30-B9E9-5910DF49D4B0}" srcOrd="0" destOrd="0" presId="urn:microsoft.com/office/officeart/2005/8/layout/orgChart1"/>
    <dgm:cxn modelId="{8BA24DED-78DC-4F23-BBF9-190E354402FF}" type="presParOf" srcId="{9BDD1BDC-EAFD-41E9-8A54-E0B49A483A3A}" destId="{58A3CC7D-6CC1-458C-B9F2-FEB9DEB4E921}" srcOrd="1" destOrd="0" presId="urn:microsoft.com/office/officeart/2005/8/layout/orgChart1"/>
    <dgm:cxn modelId="{7064F63A-A3EA-4B37-A00C-CE214DE2ED63}" type="presParOf" srcId="{58A3CC7D-6CC1-458C-B9F2-FEB9DEB4E921}" destId="{44DAE426-03D6-45D4-92A0-EC318693F1A5}" srcOrd="0" destOrd="0" presId="urn:microsoft.com/office/officeart/2005/8/layout/orgChart1"/>
    <dgm:cxn modelId="{C3E449A9-F0CB-47F3-85EF-424AAFC60D07}" type="presParOf" srcId="{44DAE426-03D6-45D4-92A0-EC318693F1A5}" destId="{5A10FC54-98F4-4F99-BCDF-8649979B5CB3}" srcOrd="0" destOrd="0" presId="urn:microsoft.com/office/officeart/2005/8/layout/orgChart1"/>
    <dgm:cxn modelId="{04F9E038-B677-4308-9BB4-25786AAC8D39}" type="presParOf" srcId="{44DAE426-03D6-45D4-92A0-EC318693F1A5}" destId="{B5695340-F62E-4238-A29B-33AA10EBE37F}" srcOrd="1" destOrd="0" presId="urn:microsoft.com/office/officeart/2005/8/layout/orgChart1"/>
    <dgm:cxn modelId="{9826C446-949E-43C6-AA2E-67534ACF1CCE}" type="presParOf" srcId="{58A3CC7D-6CC1-458C-B9F2-FEB9DEB4E921}" destId="{5DB3EA47-B045-41BF-A307-1BADB5898C12}" srcOrd="1" destOrd="0" presId="urn:microsoft.com/office/officeart/2005/8/layout/orgChart1"/>
    <dgm:cxn modelId="{79D27E1D-47F6-400E-8E26-0B86C302FB2B}" type="presParOf" srcId="{58A3CC7D-6CC1-458C-B9F2-FEB9DEB4E921}" destId="{27448030-51E5-451C-9E85-4A0DDA9A5B5C}" srcOrd="2" destOrd="0" presId="urn:microsoft.com/office/officeart/2005/8/layout/orgChart1"/>
    <dgm:cxn modelId="{4C6FBE45-4550-42F6-880B-5508493CD5D5}" type="presParOf" srcId="{4602716D-C6C3-48E6-8F5F-AB95F5E89146}" destId="{63705864-D2C2-474A-892D-7343320D22C3}" srcOrd="2" destOrd="0" presId="urn:microsoft.com/office/officeart/2005/8/layout/orgChart1"/>
    <dgm:cxn modelId="{2BB2720E-A3F9-4D3E-9E10-5DC1789B2BDB}" type="presParOf" srcId="{F46E22E4-A97B-410A-8574-85B4B977F292}" destId="{1F7DE0BA-105C-4A80-A8F8-0044BFD9D5F7}" srcOrd="2" destOrd="0" presId="urn:microsoft.com/office/officeart/2005/8/layout/orgChart1"/>
    <dgm:cxn modelId="{1E488C52-D941-420E-B70B-6DCAB476A6F9}" type="presParOf" srcId="{F46E22E4-A97B-410A-8574-85B4B977F292}" destId="{24858BE9-72A5-44D0-8495-3B4A5E2492A2}" srcOrd="3" destOrd="0" presId="urn:microsoft.com/office/officeart/2005/8/layout/orgChart1"/>
    <dgm:cxn modelId="{3F7518B3-B5F4-4300-A0FF-109CE37B31A8}" type="presParOf" srcId="{24858BE9-72A5-44D0-8495-3B4A5E2492A2}" destId="{9E6F7EEE-B086-4461-A196-8236F52F0789}" srcOrd="0" destOrd="0" presId="urn:microsoft.com/office/officeart/2005/8/layout/orgChart1"/>
    <dgm:cxn modelId="{AF83F7A5-D4F9-49FD-B689-CD266C85F997}" type="presParOf" srcId="{9E6F7EEE-B086-4461-A196-8236F52F0789}" destId="{1D8FD6E4-0133-4DA4-85ED-9E8305487C56}" srcOrd="0" destOrd="0" presId="urn:microsoft.com/office/officeart/2005/8/layout/orgChart1"/>
    <dgm:cxn modelId="{2C29BE6A-224E-4DB6-9437-ABA0A1CC1DB5}" type="presParOf" srcId="{9E6F7EEE-B086-4461-A196-8236F52F0789}" destId="{7819DA3E-9AA8-449D-895B-F4205D4FC9A9}" srcOrd="1" destOrd="0" presId="urn:microsoft.com/office/officeart/2005/8/layout/orgChart1"/>
    <dgm:cxn modelId="{8BF32ECE-4790-49CA-B5B6-F778CD3D1FB1}" type="presParOf" srcId="{24858BE9-72A5-44D0-8495-3B4A5E2492A2}" destId="{42BF9806-B60C-4667-A97B-EDC0FB100CBA}" srcOrd="1" destOrd="0" presId="urn:microsoft.com/office/officeart/2005/8/layout/orgChart1"/>
    <dgm:cxn modelId="{4D890EBB-9BDD-4638-9C45-8F8F257A78A5}" type="presParOf" srcId="{42BF9806-B60C-4667-A97B-EDC0FB100CBA}" destId="{30E9CC16-C881-4064-B10D-7AB7EDE2BCC7}" srcOrd="0" destOrd="0" presId="urn:microsoft.com/office/officeart/2005/8/layout/orgChart1"/>
    <dgm:cxn modelId="{508BB3E3-F947-4510-8ECF-F3864EDB9F38}" type="presParOf" srcId="{42BF9806-B60C-4667-A97B-EDC0FB100CBA}" destId="{B935DB1C-B160-472E-934C-166CB38FD75C}" srcOrd="1" destOrd="0" presId="urn:microsoft.com/office/officeart/2005/8/layout/orgChart1"/>
    <dgm:cxn modelId="{05815938-78B0-4DA5-881A-65A2A1B6DDB1}" type="presParOf" srcId="{B935DB1C-B160-472E-934C-166CB38FD75C}" destId="{89A87128-F64B-47F7-9BF2-C63DD76B4439}" srcOrd="0" destOrd="0" presId="urn:microsoft.com/office/officeart/2005/8/layout/orgChart1"/>
    <dgm:cxn modelId="{A437A7B8-8CC6-4587-9ED6-4A5F77523376}" type="presParOf" srcId="{89A87128-F64B-47F7-9BF2-C63DD76B4439}" destId="{FDFB7780-FED8-49D5-8A69-D582B5167574}" srcOrd="0" destOrd="0" presId="urn:microsoft.com/office/officeart/2005/8/layout/orgChart1"/>
    <dgm:cxn modelId="{89F67510-460C-40AF-BDAB-6EBFAA03C9D8}" type="presParOf" srcId="{89A87128-F64B-47F7-9BF2-C63DD76B4439}" destId="{6622C9C0-E3ED-47D3-93D4-A3300D72F4E3}" srcOrd="1" destOrd="0" presId="urn:microsoft.com/office/officeart/2005/8/layout/orgChart1"/>
    <dgm:cxn modelId="{A57C1B59-1163-41A4-B678-B38569CB555F}" type="presParOf" srcId="{B935DB1C-B160-472E-934C-166CB38FD75C}" destId="{D8272F3A-99A6-440B-9D34-499A1EABC241}" srcOrd="1" destOrd="0" presId="urn:microsoft.com/office/officeart/2005/8/layout/orgChart1"/>
    <dgm:cxn modelId="{24506F10-4AF0-484E-ACDC-6F3B6CA6DD9F}" type="presParOf" srcId="{B935DB1C-B160-472E-934C-166CB38FD75C}" destId="{22EC4D82-149F-4F53-9E07-9B2C69C827F2}" srcOrd="2" destOrd="0" presId="urn:microsoft.com/office/officeart/2005/8/layout/orgChart1"/>
    <dgm:cxn modelId="{167A8A9B-FAB8-4650-883B-7EEDD441FCD7}" type="presParOf" srcId="{24858BE9-72A5-44D0-8495-3B4A5E2492A2}" destId="{169AE968-0DD9-4356-A615-A824422A089D}" srcOrd="2" destOrd="0" presId="urn:microsoft.com/office/officeart/2005/8/layout/orgChart1"/>
    <dgm:cxn modelId="{B6B026B9-A3E2-42CA-8628-495C7271E1E6}" type="presParOf" srcId="{40BE6807-1299-484D-ACE8-5414E874ECC8}" destId="{ABB6BEC0-B241-45E6-9DC9-26468E6A3A6B}" srcOrd="2" destOrd="0" presId="urn:microsoft.com/office/officeart/2005/8/layout/orgChart1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9CC16-C881-4064-B10D-7AB7EDE2BCC7}">
      <dsp:nvSpPr>
        <dsp:cNvPr id="0" name=""/>
        <dsp:cNvSpPr/>
      </dsp:nvSpPr>
      <dsp:spPr>
        <a:xfrm>
          <a:off x="4876651" y="2392987"/>
          <a:ext cx="564053" cy="933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3589"/>
              </a:lnTo>
              <a:lnTo>
                <a:pt x="564053" y="9335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E0BA-105C-4A80-A8F8-0044BFD9D5F7}">
      <dsp:nvSpPr>
        <dsp:cNvPr id="0" name=""/>
        <dsp:cNvSpPr/>
      </dsp:nvSpPr>
      <dsp:spPr>
        <a:xfrm>
          <a:off x="4114693" y="1253259"/>
          <a:ext cx="2249255" cy="337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551"/>
              </a:lnTo>
              <a:lnTo>
                <a:pt x="2249255" y="168551"/>
              </a:lnTo>
              <a:lnTo>
                <a:pt x="2249255" y="337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7F371-D4DC-4F30-B9E9-5910DF49D4B0}">
      <dsp:nvSpPr>
        <dsp:cNvPr id="0" name=""/>
        <dsp:cNvSpPr/>
      </dsp:nvSpPr>
      <dsp:spPr>
        <a:xfrm>
          <a:off x="288147" y="2404497"/>
          <a:ext cx="438537" cy="906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930"/>
              </a:lnTo>
              <a:lnTo>
                <a:pt x="438537" y="9069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80A5E-1688-4DA4-8142-EBDEA2ECF69D}">
      <dsp:nvSpPr>
        <dsp:cNvPr id="0" name=""/>
        <dsp:cNvSpPr/>
      </dsp:nvSpPr>
      <dsp:spPr>
        <a:xfrm>
          <a:off x="1440736" y="1253259"/>
          <a:ext cx="2673956" cy="348612"/>
        </a:xfrm>
        <a:custGeom>
          <a:avLst/>
          <a:gdLst/>
          <a:ahLst/>
          <a:cxnLst/>
          <a:rect l="0" t="0" r="0" b="0"/>
          <a:pathLst>
            <a:path>
              <a:moveTo>
                <a:pt x="2673956" y="0"/>
              </a:moveTo>
              <a:lnTo>
                <a:pt x="2673956" y="180060"/>
              </a:lnTo>
              <a:lnTo>
                <a:pt x="0" y="180060"/>
              </a:lnTo>
              <a:lnTo>
                <a:pt x="0" y="3486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0ACC2-265F-4D75-A09C-32897CC23A76}">
      <dsp:nvSpPr>
        <dsp:cNvPr id="0" name=""/>
        <dsp:cNvSpPr/>
      </dsp:nvSpPr>
      <dsp:spPr>
        <a:xfrm>
          <a:off x="1631578" y="450634"/>
          <a:ext cx="4966228" cy="802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/>
              </a:solidFill>
              <a:latin typeface="Arial Black" pitchFamily="34" charset="0"/>
            </a:rPr>
            <a:t>Версальско-Вашингтонская</a:t>
          </a:r>
          <a:endParaRPr lang="ru-RU" sz="2800" b="1" kern="1200" dirty="0">
            <a:solidFill>
              <a:schemeClr val="tx2"/>
            </a:solidFill>
            <a:latin typeface="Arial Black" pitchFamily="34" charset="0"/>
          </a:endParaRPr>
        </a:p>
      </dsp:txBody>
      <dsp:txXfrm>
        <a:off x="1631578" y="450634"/>
        <a:ext cx="4966228" cy="802625"/>
      </dsp:txXfrm>
    </dsp:sp>
    <dsp:sp modelId="{922DD253-5C58-4703-8CA8-3DE6EF6CD2DB}">
      <dsp:nvSpPr>
        <dsp:cNvPr id="0" name=""/>
        <dsp:cNvSpPr/>
      </dsp:nvSpPr>
      <dsp:spPr>
        <a:xfrm>
          <a:off x="0" y="1601872"/>
          <a:ext cx="2881473" cy="802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/>
              </a:solidFill>
              <a:latin typeface="Arial Black" pitchFamily="34" charset="0"/>
            </a:rPr>
            <a:t>Версальская</a:t>
          </a:r>
          <a:endParaRPr lang="ru-RU" sz="2800" b="1" kern="1200" dirty="0">
            <a:solidFill>
              <a:schemeClr val="tx2"/>
            </a:solidFill>
            <a:latin typeface="Arial Black" pitchFamily="34" charset="0"/>
          </a:endParaRPr>
        </a:p>
      </dsp:txBody>
      <dsp:txXfrm>
        <a:off x="0" y="1601872"/>
        <a:ext cx="2881473" cy="802625"/>
      </dsp:txXfrm>
    </dsp:sp>
    <dsp:sp modelId="{5A10FC54-98F4-4F99-BCDF-8649979B5CB3}">
      <dsp:nvSpPr>
        <dsp:cNvPr id="0" name=""/>
        <dsp:cNvSpPr/>
      </dsp:nvSpPr>
      <dsp:spPr>
        <a:xfrm>
          <a:off x="726685" y="2730090"/>
          <a:ext cx="4370600" cy="116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  <a:latin typeface="Arial Black" pitchFamily="34" charset="0"/>
            </a:rPr>
            <a:t>Конференция </a:t>
          </a:r>
          <a:r>
            <a:rPr lang="ru-RU" sz="2400" b="1" kern="1200" dirty="0" smtClean="0">
              <a:solidFill>
                <a:schemeClr val="tx2"/>
              </a:solidFill>
              <a:latin typeface="Arial Black" pitchFamily="34" charset="0"/>
            </a:rPr>
            <a:t>в Версале (1918 год</a:t>
          </a:r>
          <a:r>
            <a:rPr lang="ru-RU" sz="2400" b="1" kern="1200" dirty="0" smtClean="0">
              <a:latin typeface="Arial Black" pitchFamily="34" charset="0"/>
            </a:rPr>
            <a:t>)</a:t>
          </a:r>
          <a:endParaRPr lang="ru-RU" sz="2400" b="1" kern="1200" dirty="0">
            <a:latin typeface="Arial Black" pitchFamily="34" charset="0"/>
          </a:endParaRPr>
        </a:p>
      </dsp:txBody>
      <dsp:txXfrm>
        <a:off x="726685" y="2730090"/>
        <a:ext cx="4370600" cy="1162675"/>
      </dsp:txXfrm>
    </dsp:sp>
    <dsp:sp modelId="{1D8FD6E4-0133-4DA4-85ED-9E8305487C56}">
      <dsp:nvSpPr>
        <dsp:cNvPr id="0" name=""/>
        <dsp:cNvSpPr/>
      </dsp:nvSpPr>
      <dsp:spPr>
        <a:xfrm>
          <a:off x="4504827" y="1590362"/>
          <a:ext cx="3718242" cy="802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/>
              </a:solidFill>
              <a:latin typeface="Arial Black" pitchFamily="34" charset="0"/>
            </a:rPr>
            <a:t>Вашингтонская</a:t>
          </a:r>
          <a:endParaRPr lang="ru-RU" sz="2800" b="1" kern="1200" dirty="0">
            <a:solidFill>
              <a:schemeClr val="tx2"/>
            </a:solidFill>
            <a:latin typeface="Arial Black" pitchFamily="34" charset="0"/>
          </a:endParaRPr>
        </a:p>
      </dsp:txBody>
      <dsp:txXfrm>
        <a:off x="4504827" y="1590362"/>
        <a:ext cx="3718242" cy="802625"/>
      </dsp:txXfrm>
    </dsp:sp>
    <dsp:sp modelId="{FDFB7780-FED8-49D5-8A69-D582B5167574}">
      <dsp:nvSpPr>
        <dsp:cNvPr id="0" name=""/>
        <dsp:cNvSpPr/>
      </dsp:nvSpPr>
      <dsp:spPr>
        <a:xfrm>
          <a:off x="5440704" y="2835394"/>
          <a:ext cx="3550895" cy="9823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  <a:latin typeface="Arial Black" pitchFamily="34" charset="0"/>
            </a:rPr>
            <a:t>Конференция в Вашингтоне </a:t>
          </a:r>
          <a:r>
            <a:rPr lang="ru-RU" sz="2400" b="1" kern="1200" dirty="0" smtClean="0">
              <a:solidFill>
                <a:schemeClr val="tx2"/>
              </a:solidFill>
              <a:latin typeface="Arial Black" pitchFamily="34" charset="0"/>
            </a:rPr>
            <a:t>(</a:t>
          </a:r>
          <a:r>
            <a:rPr lang="ru-RU" sz="2400" b="1" kern="1200" dirty="0" smtClean="0">
              <a:solidFill>
                <a:schemeClr val="tx2"/>
              </a:solidFill>
              <a:latin typeface="Arial Black" pitchFamily="34" charset="0"/>
            </a:rPr>
            <a:t>1921-1922 года)</a:t>
          </a:r>
          <a:endParaRPr lang="ru-RU" sz="2400" b="1" kern="1200" dirty="0">
            <a:solidFill>
              <a:schemeClr val="tx2"/>
            </a:solidFill>
            <a:latin typeface="Arial Black" pitchFamily="34" charset="0"/>
          </a:endParaRPr>
        </a:p>
      </dsp:txBody>
      <dsp:txXfrm>
        <a:off x="5440704" y="2835394"/>
        <a:ext cx="3550895" cy="982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1FF09-3337-425E-8FA5-F4B772CF6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0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61FD2-014A-42AB-B1AF-451B80E75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13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D7E03-A9EA-44AF-98EB-CCC591A82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40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D7371-4FC6-416D-8AEB-21EFD4C8A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945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7888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7888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7888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36080-0270-4B66-BDD8-3020606C8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9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B5BE1-C533-440B-87A4-C16CB64B1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1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ECB36-F4E5-48A2-8B90-B12343BFF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50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F31D3-257F-4CD1-9BEC-2B9BB0C12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0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87158-8B7A-4F92-A542-2DFA642FE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53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AFD7C-32DF-4AB1-B830-8E639D5CC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95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DC359-3AE3-4A0F-A22F-FF465FF9B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71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C48EC-75D0-4FE9-AE37-EA4BA04D8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3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CFAFF-2C33-45B9-9C70-AD6AEA937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85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591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591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591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264F826-46AB-403F-BDBC-CB2FABF2A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g-fotki.yandex.ru/get/5904/evgknyaginin.6/0_5de4c_db357de8_XL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nfa.ws/jivopis/painter/225/02.jpg" TargetMode="Externa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&#1052;&#1080;&#1088;&#1086;&#1074;&#1072;&#1103;%20&#1074;&#1086;&#1081;&#1085;&#1072;.ppt#12. &#1041;&#1088;&#1077;&#1089;&#1090;&#1089;&#1082;&#1080;&#1081; &#1084;&#1080;&#1088;" TargetMode="External"/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Relationship Id="rId5" Type="http://schemas.openxmlformats.org/officeDocument/2006/relationships/hyperlink" Target="&#1052;&#1080;&#1088;&#1086;&#1074;&#1072;&#1103;%20&#1074;&#1086;&#1081;&#1085;&#1072;.ppt#13. &#1042;&#1077;&#1088;&#1089;&#1072;&#1083;&#1100;&#1089;&#1082;&#1080;&#1081; &#1084;&#1080;&#1088;&#1085;&#1099;&#1081; &#1076;&#1086;&#1075;&#1086;&#1074;&#1086;&#1088;" TargetMode="External"/><Relationship Id="rId4" Type="http://schemas.openxmlformats.org/officeDocument/2006/relationships/hyperlink" Target="&#1052;&#1080;&#1088;&#1086;&#1074;&#1072;&#1103;%20&#1074;&#1086;&#1081;&#1085;&#1072;.ppt#9. &#1055;&#1088;&#1077;&#1079;&#1077;&#1085;&#1090;&#1072;&#1094;&#1080;&#1103; PowerPoin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9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0" y="4038600"/>
            <a:ext cx="708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atin typeface="Arial Black" pitchFamily="34" charset="0"/>
              </a:rPr>
              <a:t>Версальско-Вашингтонская </a:t>
            </a:r>
            <a:r>
              <a:rPr lang="ru-RU" sz="4800" dirty="0" smtClean="0">
                <a:latin typeface="Arial Black" pitchFamily="34" charset="0"/>
              </a:rPr>
              <a:t>система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11336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04800" y="274320"/>
            <a:ext cx="8610600" cy="1143000"/>
          </a:xfrm>
          <a:solidFill>
            <a:schemeClr val="accent1"/>
          </a:solidFill>
          <a:ln>
            <a:solidFill>
              <a:schemeClr val="accent4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Arial Black" pitchFamily="34" charset="0"/>
              </a:rPr>
              <a:t>Основные вопросы конференции: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28600" y="1508760"/>
            <a:ext cx="8610600" cy="516636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Мирный договор с Германией.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Послевоенное урегулирование.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Решение колониальных проблем.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организации международной безопасности.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2788920"/>
            <a:ext cx="5029200" cy="301752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dirty="0" smtClean="0"/>
              <a:t>параграф 7</a:t>
            </a:r>
          </a:p>
          <a:p>
            <a:pPr eaLnBrk="1" hangingPunct="1">
              <a:buFontTx/>
              <a:buNone/>
            </a:pPr>
            <a:r>
              <a:rPr lang="ru-RU" sz="4000" b="1" dirty="0"/>
              <a:t>Стр. </a:t>
            </a:r>
            <a:r>
              <a:rPr lang="ru-RU" sz="4000" b="1" dirty="0" smtClean="0"/>
              <a:t>60</a:t>
            </a:r>
            <a:endParaRPr lang="ru-RU" sz="4000" b="1" dirty="0"/>
          </a:p>
          <a:p>
            <a:pPr eaLnBrk="1" hangingPunct="1">
              <a:buFontTx/>
              <a:buNone/>
            </a:pPr>
            <a:r>
              <a:rPr lang="ru-RU" sz="4000" b="1" dirty="0" smtClean="0"/>
              <a:t>Вопрос №1 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965960"/>
            <a:ext cx="3451279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353" y="148483"/>
            <a:ext cx="8615082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5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Программа послевоенного мирного</a:t>
            </a:r>
          </a:p>
          <a:p>
            <a:r>
              <a:rPr lang="ru-RU" sz="2400" b="1" dirty="0" smtClean="0"/>
              <a:t> урегулирования:      «14 пунктов Вильсона»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411480"/>
            <a:ext cx="8915400" cy="3785652"/>
          </a:xfrm>
          <a:prstGeom prst="rect">
            <a:avLst/>
          </a:prstGeom>
          <a:solidFill>
            <a:schemeClr val="accent1"/>
          </a:solidFill>
          <a:ln>
            <a:solidFill>
              <a:schemeClr val="accent5">
                <a:lumMod val="10000"/>
              </a:schemeClr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Каким видели послевоенное устройство лидеры США, Великобритании и 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Франции</a:t>
            </a:r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67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Documents and Settings\Владелец\Рабочий стол\Княз\[IS9NI_2-1]_[PF_04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85800"/>
            <a:ext cx="261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819401" y="685800"/>
            <a:ext cx="6324601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 dirty="0" smtClean="0">
                <a:latin typeface="Arial Black" pitchFamily="34" charset="0"/>
              </a:rPr>
              <a:t>США     </a:t>
            </a:r>
            <a:r>
              <a:rPr lang="ru-RU" sz="3600" b="1" dirty="0" err="1" smtClean="0">
                <a:latin typeface="Arial Black" pitchFamily="34" charset="0"/>
              </a:rPr>
              <a:t>В.Вильсон</a:t>
            </a:r>
            <a:endParaRPr lang="ru-RU" sz="3600" b="1" dirty="0" smtClean="0">
              <a:latin typeface="Arial Black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3600" b="1" dirty="0" smtClean="0">
                <a:latin typeface="Arial Black" pitchFamily="34" charset="0"/>
              </a:rPr>
              <a:t>«</a:t>
            </a:r>
            <a:r>
              <a:rPr lang="ru-RU" sz="3600" b="1" dirty="0">
                <a:latin typeface="Arial Black" pitchFamily="34" charset="0"/>
              </a:rPr>
              <a:t>14 </a:t>
            </a:r>
            <a:r>
              <a:rPr lang="ru-RU" sz="3600" b="1" dirty="0" smtClean="0">
                <a:latin typeface="Arial Black" pitchFamily="34" charset="0"/>
              </a:rPr>
              <a:t>пунктов Вильсона»</a:t>
            </a:r>
            <a:endParaRPr lang="ru-RU" sz="4000" b="1" dirty="0">
              <a:latin typeface="Arial Black" pitchFamily="34" charset="0"/>
            </a:endParaRP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3489326" y="3318510"/>
            <a:ext cx="4740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205163" y="3789158"/>
            <a:ext cx="57912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10000"/>
              </a:schemeClr>
            </a:solidFill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i="1" dirty="0"/>
              <a:t>«…Свобода морей и равных возможностей…»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 autoUpdateAnimBg="0"/>
      <p:bldP spid="717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168651" y="228600"/>
            <a:ext cx="5894386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Великобритания</a:t>
            </a:r>
          </a:p>
          <a:p>
            <a:pPr eaLnBrk="1" hangingPunct="1">
              <a:spcBef>
                <a:spcPct val="50000"/>
              </a:spcBef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Дэвид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Ллойд Джордж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489326" y="3318510"/>
            <a:ext cx="4740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271837" y="2945130"/>
            <a:ext cx="543242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1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«…Составить мирный договор, забыв о страсти войны…»</a:t>
            </a:r>
          </a:p>
        </p:txBody>
      </p:sp>
      <p:pic>
        <p:nvPicPr>
          <p:cNvPr id="18439" name="Picture 7" descr="D:\Documents and Settings\Владелец\Рабочий стол\Княз\джорд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14997"/>
            <a:ext cx="3060700" cy="389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Прямоугольник 2"/>
          <p:cNvSpPr>
            <a:spLocks noChangeArrowheads="1"/>
          </p:cNvSpPr>
          <p:nvPr/>
        </p:nvSpPr>
        <p:spPr bwMode="auto">
          <a:xfrm>
            <a:off x="3379789" y="5074921"/>
            <a:ext cx="5324475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Конференцию считали  «апогеем английского могущества</a:t>
            </a:r>
            <a:r>
              <a:rPr lang="ru-RU" b="1" dirty="0" smtClean="0"/>
              <a:t>».</a:t>
            </a:r>
          </a:p>
          <a:p>
            <a:r>
              <a:rPr lang="ru-RU" b="1" dirty="0" smtClean="0"/>
              <a:t> </a:t>
            </a:r>
            <a:r>
              <a:rPr lang="ru-RU" b="1" dirty="0"/>
              <a:t>«Восток </a:t>
            </a:r>
            <a:r>
              <a:rPr lang="ru-RU" b="1" dirty="0" err="1"/>
              <a:t>британизован</a:t>
            </a:r>
            <a:r>
              <a:rPr lang="ru-RU" b="1" dirty="0"/>
              <a:t>», - писал публицист Ж. Кайзер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 autoUpdateAnimBg="0"/>
      <p:bldP spid="1843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59306" y="411481"/>
            <a:ext cx="4953000" cy="3170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 dirty="0" smtClean="0">
                <a:latin typeface="Arial Black" pitchFamily="34" charset="0"/>
              </a:rPr>
              <a:t>Франция </a:t>
            </a:r>
          </a:p>
          <a:p>
            <a:pPr eaLnBrk="1" hangingPunct="1">
              <a:spcBef>
                <a:spcPct val="50000"/>
              </a:spcBef>
            </a:pPr>
            <a:r>
              <a:rPr lang="ru-RU" sz="3600" b="1" dirty="0" smtClean="0">
                <a:latin typeface="Arial Black" pitchFamily="34" charset="0"/>
              </a:rPr>
              <a:t>Ж</a:t>
            </a:r>
            <a:r>
              <a:rPr lang="ru-RU" sz="3600" b="1" dirty="0">
                <a:latin typeface="Arial Black" pitchFamily="34" charset="0"/>
              </a:rPr>
              <a:t>. </a:t>
            </a:r>
            <a:r>
              <a:rPr lang="ru-RU" sz="3600" b="1" dirty="0" err="1" smtClean="0">
                <a:latin typeface="Arial Black" pitchFamily="34" charset="0"/>
              </a:rPr>
              <a:t>Клемансо</a:t>
            </a:r>
            <a:endParaRPr lang="ru-RU" sz="3600" b="1" dirty="0" smtClean="0">
              <a:latin typeface="Arial Black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3600" b="1" dirty="0" smtClean="0"/>
              <a:t> </a:t>
            </a:r>
            <a:r>
              <a:rPr lang="ru-RU" sz="2800" b="1" dirty="0" smtClean="0"/>
              <a:t>(В прессе его называли «Тигр» (за эмоциональные выступления</a:t>
            </a:r>
            <a:endParaRPr lang="ru-RU" sz="2800" b="1" dirty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962400" y="4823460"/>
            <a:ext cx="50292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i="1" dirty="0"/>
              <a:t>«…Германия заплатит за все!»</a:t>
            </a:r>
          </a:p>
        </p:txBody>
      </p:sp>
      <p:pic>
        <p:nvPicPr>
          <p:cNvPr id="20487" name="Picture 7" descr="D:\Documents and Settings\Владелец\Рабочий стол\Княз\клеманс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03934"/>
            <a:ext cx="3210377" cy="381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autoUpdateAnimBg="0"/>
      <p:bldP spid="20485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9424" y="594360"/>
            <a:ext cx="5754577" cy="612648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28 июня 1919 г.</a:t>
            </a:r>
            <a:r>
              <a:rPr lang="ru-RU" sz="5400" dirty="0" smtClean="0">
                <a:solidFill>
                  <a:srgbClr val="C00000"/>
                </a:solidFill>
                <a:latin typeface="Arial Black" pitchFamily="34" charset="0"/>
              </a:rPr>
              <a:t>– </a:t>
            </a:r>
            <a:r>
              <a:rPr lang="ru-RU" sz="5400" dirty="0" smtClean="0">
                <a:solidFill>
                  <a:schemeClr val="tx2"/>
                </a:solidFill>
                <a:latin typeface="Arial Black" pitchFamily="34" charset="0"/>
              </a:rPr>
              <a:t>Версальский мирный договор с Германией.</a:t>
            </a:r>
          </a:p>
        </p:txBody>
      </p:sp>
      <p:pic>
        <p:nvPicPr>
          <p:cNvPr id="2050" name="Picture 2" descr="http://elibrary.karelia.ru/docs/versal/s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11481"/>
            <a:ext cx="3313223" cy="647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94" y="502920"/>
            <a:ext cx="7532406" cy="604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243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5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eaLnBrk="1" hangingPunct="1"/>
            <a:r>
              <a:rPr lang="ru-RU" dirty="0" smtClean="0">
                <a:latin typeface="Arial Black" pitchFamily="34" charset="0"/>
              </a:rPr>
              <a:t>Подписание мирного договора</a:t>
            </a:r>
          </a:p>
        </p:txBody>
      </p:sp>
      <p:pic>
        <p:nvPicPr>
          <p:cNvPr id="17411" name="Picture 5" descr="Рисунок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1"/>
            <a:ext cx="7086600" cy="44767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25413" y="137161"/>
            <a:ext cx="8866188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10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lvl1pPr marL="100013" indent="3762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7763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95463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443163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90863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5480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0052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4624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9196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57213" indent="-457200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Германия была объявлена единственной виновницей войны и была вынуждена уступить 1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/8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часть своей территории.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3987" y="1783080"/>
            <a:ext cx="8837614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10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lvl1pPr indent="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62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ru-RU" b="1" dirty="0" smtClean="0"/>
              <a:t>Колонии Германии были поделены между Францией, Великобританией и Японией.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53987" y="3063240"/>
            <a:ext cx="8837614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10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lvl1pPr indent="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62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Армия Германии должна быть сокращена до 100 тыс. человек, запрещалось иметь подводные лодки, военную и морскую авиацию.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25414" y="4892041"/>
            <a:ext cx="8866188" cy="9787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10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lvl1pPr indent="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62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b="1" dirty="0" smtClean="0"/>
              <a:t>Германия должна была выплачивать репарации – плату странам за ущерб, причиненный в результате нападения. 20 млрд                       золотых марок)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 autoUpdateAnimBg="0"/>
      <p:bldP spid="19461" grpId="0" animBg="1" autoUpdateAnimBg="0"/>
      <p:bldP spid="1946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5">
                <a:lumMod val="1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Цели 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</a:rPr>
              <a:t>урока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74520"/>
            <a:ext cx="8839200" cy="3954188"/>
          </a:xfrm>
          <a:prstGeom prst="rect">
            <a:avLst/>
          </a:prstGeom>
        </p:spPr>
        <p:txBody>
          <a:bodyPr wrap="square" lIns="75465" tIns="37733" rIns="75465" bIns="37733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Выявить противоречия в политике держав-победительниц;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Проанализировать условия Версальского мирного договора и соглашений, подписанных в Вашингтоне;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Раскрыть противоречия Версальско-Вашингтонской системы. 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Усвоить </a:t>
            </a: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понятия: Лига наций, аннексия, контрибуция, Версальско-Вашингтонская система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207632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228601"/>
            <a:ext cx="88392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Франция вернула себе Эльзас и Лотарингию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1051561"/>
            <a:ext cx="8839200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Территория Германии по западному берегу Рейна провозглашалась демилитаризованной зоной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8259" y="2514600"/>
            <a:ext cx="8803341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Франция получила Сирию и Ливан</a:t>
            </a:r>
          </a:p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Великобритания получила Ирак, Палестину и часть германских владений в Африке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88258" y="4160520"/>
            <a:ext cx="8803341" cy="21945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800" b="1" dirty="0" err="1">
                <a:latin typeface="Times New Roman"/>
                <a:ea typeface="Times New Roman"/>
              </a:rPr>
              <a:t>Саарская</a:t>
            </a:r>
            <a:r>
              <a:rPr lang="ru-RU" sz="2800" b="1" dirty="0">
                <a:latin typeface="Times New Roman"/>
                <a:ea typeface="Times New Roman"/>
              </a:rPr>
              <a:t> область поступала в управление Лиги Наций (на 15 лет).</a:t>
            </a:r>
          </a:p>
          <a:p>
            <a:pPr marL="0" indent="0" eaLnBrk="1" hangingPunct="1"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Польше передавались восточные земли Германии</a:t>
            </a:r>
          </a:p>
          <a:p>
            <a:pPr marL="0" indent="0" eaLnBrk="1" hangingPunct="1"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Румыния присоединила Трансильванию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naniya-sila.narod.ru/solarsis/zemlya/pic_zem/Germany/Germany_after_WW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360382"/>
            <a:ext cx="5984677" cy="60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048000" cy="4525963"/>
          </a:xfrm>
        </p:spPr>
        <p:txBody>
          <a:bodyPr/>
          <a:lstStyle/>
          <a:p>
            <a:r>
              <a:rPr lang="ru-RU" b="1" dirty="0" smtClean="0">
                <a:latin typeface="+mj-lt"/>
              </a:rPr>
              <a:t>Германия после Версальского договора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0632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502920"/>
            <a:ext cx="8763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+mj-lt"/>
              </a:rPr>
              <a:t> Немецкий историк </a:t>
            </a:r>
            <a:r>
              <a:rPr lang="ru-RU" sz="2800" b="1" dirty="0" err="1">
                <a:solidFill>
                  <a:srgbClr val="000000"/>
                </a:solidFill>
                <a:latin typeface="+mj-lt"/>
              </a:rPr>
              <a:t>Дайест</a:t>
            </a:r>
            <a:r>
              <a:rPr lang="ru-RU" sz="2800" b="1" dirty="0">
                <a:solidFill>
                  <a:srgbClr val="000000"/>
                </a:solidFill>
                <a:latin typeface="+mj-lt"/>
              </a:rPr>
              <a:t>:</a:t>
            </a:r>
          </a:p>
          <a:p>
            <a:pPr algn="just"/>
            <a:r>
              <a:rPr lang="ru-RU" sz="2800" b="1" dirty="0">
                <a:solidFill>
                  <a:srgbClr val="000000"/>
                </a:solidFill>
                <a:latin typeface="+mj-lt"/>
              </a:rPr>
              <a:t>    «Я считаю, что Версальский договор был чрезвычайно жестким в отношении Германии. И эта жестокость не соответствовала интересам самих держав-победительниц. В Версальском договоре слишком заметно стремление унизить побежденных, что в свою очередь провоцировало новую вражду</a:t>
            </a:r>
            <a:r>
              <a:rPr lang="ru-RU" sz="2800" b="1" dirty="0" smtClean="0">
                <a:solidFill>
                  <a:srgbClr val="000000"/>
                </a:solidFill>
                <a:latin typeface="+mj-lt"/>
              </a:rPr>
              <a:t>.»</a:t>
            </a:r>
          </a:p>
          <a:p>
            <a:pPr algn="just"/>
            <a:endParaRPr lang="ru-RU" sz="2800" b="1" dirty="0">
              <a:solidFill>
                <a:srgbClr val="000000"/>
              </a:solidFill>
              <a:latin typeface="+mj-lt"/>
            </a:endParaRPr>
          </a:p>
          <a:p>
            <a:pPr marL="266700" indent="-228600"/>
            <a:r>
              <a:rPr lang="ru-RU" sz="2800" b="1" dirty="0">
                <a:solidFill>
                  <a:srgbClr val="000000"/>
                </a:solidFill>
                <a:latin typeface="+mj-lt"/>
              </a:rPr>
              <a:t>-       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 Именно поэтому через 20 лет начнется Вторая мировая война.</a:t>
            </a:r>
          </a:p>
        </p:txBody>
      </p:sp>
    </p:spTree>
    <p:extLst>
      <p:ext uri="{BB962C8B-B14F-4D97-AF65-F5344CB8AC3E}">
        <p14:creationId xmlns:p14="http://schemas.microsoft.com/office/powerpoint/2010/main" val="529501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043082" y="45720"/>
            <a:ext cx="4876800" cy="48320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10000"/>
              </a:schemeClr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b="1" dirty="0">
                <a:solidFill>
                  <a:srgbClr val="339933"/>
                </a:solidFill>
                <a:latin typeface="Arial Black" pitchFamily="34" charset="0"/>
              </a:rPr>
              <a:t>«Это не мир</a:t>
            </a:r>
            <a:r>
              <a:rPr lang="ru-RU" sz="4400" b="1" dirty="0" smtClean="0">
                <a:solidFill>
                  <a:srgbClr val="339933"/>
                </a:solidFill>
                <a:latin typeface="Arial Black" pitchFamily="34" charset="0"/>
              </a:rPr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ru-RU" sz="4400" b="1" dirty="0" smtClean="0">
                <a:solidFill>
                  <a:srgbClr val="339933"/>
                </a:solidFill>
                <a:latin typeface="Arial Black" pitchFamily="34" charset="0"/>
              </a:rPr>
              <a:t> </a:t>
            </a:r>
            <a:r>
              <a:rPr lang="ru-RU" sz="4400" b="1" dirty="0">
                <a:solidFill>
                  <a:srgbClr val="339933"/>
                </a:solidFill>
                <a:latin typeface="Arial Black" pitchFamily="34" charset="0"/>
              </a:rPr>
              <a:t>а перемирие на 20 лет.»</a:t>
            </a:r>
          </a:p>
          <a:p>
            <a:pPr eaLnBrk="1" hangingPunct="1">
              <a:spcBef>
                <a:spcPct val="50000"/>
              </a:spcBef>
            </a:pPr>
            <a:r>
              <a:rPr lang="ru-RU" sz="4400" b="1" dirty="0">
                <a:solidFill>
                  <a:srgbClr val="339933"/>
                </a:solidFill>
                <a:latin typeface="Arial Black" pitchFamily="34" charset="0"/>
              </a:rPr>
              <a:t>                                                                         </a:t>
            </a:r>
            <a:r>
              <a:rPr lang="ru-RU" sz="4400" b="1" dirty="0" smtClean="0">
                <a:solidFill>
                  <a:srgbClr val="339933"/>
                </a:solidFill>
                <a:latin typeface="Arial Black" pitchFamily="34" charset="0"/>
              </a:rPr>
              <a:t>Маршал </a:t>
            </a:r>
            <a:r>
              <a:rPr lang="ru-RU" sz="4400" b="1" dirty="0" err="1" smtClean="0">
                <a:solidFill>
                  <a:srgbClr val="339933"/>
                </a:solidFill>
                <a:latin typeface="Arial Black" pitchFamily="34" charset="0"/>
              </a:rPr>
              <a:t>Ф.Фош</a:t>
            </a:r>
            <a:endParaRPr lang="ru-RU" sz="4400" b="1" dirty="0">
              <a:solidFill>
                <a:srgbClr val="339933"/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79"/>
            <a:ext cx="3265098" cy="599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7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 flipH="1" flipV="1">
            <a:off x="1905000" y="5334000"/>
            <a:ext cx="48006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152400" y="137161"/>
            <a:ext cx="88392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800" b="1">
                <a:solidFill>
                  <a:srgbClr val="C00000"/>
                </a:solidFill>
                <a:latin typeface="Arial Black" pitchFamily="34" charset="0"/>
              </a:rPr>
              <a:t>В 1919-1920 гг. </a:t>
            </a:r>
            <a:r>
              <a:rPr lang="ru-RU" sz="4800" b="1">
                <a:latin typeface="Arial Black" pitchFamily="34" charset="0"/>
              </a:rPr>
              <a:t>подписаны мирные договора с союзниками Германии -  Австрией, Болгарией, Венгрией, Турцией.</a:t>
            </a:r>
          </a:p>
        </p:txBody>
      </p:sp>
    </p:spTree>
    <p:extLst>
      <p:ext uri="{BB962C8B-B14F-4D97-AF65-F5344CB8AC3E}">
        <p14:creationId xmlns:p14="http://schemas.microsoft.com/office/powerpoint/2010/main" val="32950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714593"/>
              </p:ext>
            </p:extLst>
          </p:nvPr>
        </p:nvGraphicFramePr>
        <p:xfrm>
          <a:off x="152400" y="1600201"/>
          <a:ext cx="8915400" cy="516367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11162"/>
                <a:gridCol w="6104238"/>
              </a:tblGrid>
              <a:tr h="1316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Договор с Австрией, подписанный в Сен-Жермене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(10 сентября 1919 г.)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Санкционировался распад Австро-Венгрии.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Италия получила Южный Тироль.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Австрийская армия сокращалась до 30 000.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Австрия платила значительные репарации союзникам.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Договор с Болгарией, подписанный в </a:t>
                      </a:r>
                      <a:r>
                        <a:rPr lang="ru-RU" sz="1800" b="1" dirty="0" err="1" smtClean="0">
                          <a:effectLst/>
                          <a:latin typeface="Times New Roman"/>
                          <a:ea typeface="Times New Roman"/>
                        </a:rPr>
                        <a:t>Нейи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800" b="1" dirty="0" err="1" smtClean="0">
                          <a:effectLst/>
                          <a:latin typeface="Times New Roman"/>
                          <a:ea typeface="Times New Roman"/>
                        </a:rPr>
                        <a:t>сюр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-Сен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(27 ноября 19919 г.)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Передача Греции прибрежных районов Фракии.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/>
                          <a:ea typeface="Times New Roman"/>
                        </a:rPr>
                        <a:t>Трианонский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 договор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с Венгрией (4 июня 1920 г.)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Словакия становилась частью Чехословацкого государства.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Трансильвания отходила Румынии.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Севрский  договор с Турцией </a:t>
                      </a:r>
                      <a:endParaRPr lang="ru-RU" sz="18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10 августа 1920 г.)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Введение международного контроля над проливами.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Сокращение турецкой армии до 50 000.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Ограничение турецкой территории полуостровом Малая Азия (за исключением незначительных европейских владений, примыкавших к Стамбулу).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5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sz="3200" dirty="0" smtClean="0">
                <a:effectLst/>
                <a:latin typeface="Arial Black" pitchFamily="34" charset="0"/>
                <a:ea typeface="Times New Roman"/>
              </a:rPr>
              <a:t/>
            </a:r>
            <a:br>
              <a:rPr lang="ru-RU" sz="3200" dirty="0" smtClean="0">
                <a:effectLst/>
                <a:latin typeface="Arial Black" pitchFamily="34" charset="0"/>
                <a:ea typeface="Times New Roman"/>
              </a:rPr>
            </a:br>
            <a:r>
              <a:rPr lang="ru-RU" sz="3200" dirty="0" smtClean="0">
                <a:effectLst/>
                <a:latin typeface="Arial Black" pitchFamily="34" charset="0"/>
                <a:ea typeface="Times New Roman"/>
              </a:rPr>
              <a:t>Договоры с союзниками Германии</a:t>
            </a:r>
            <a:r>
              <a:rPr lang="ru-RU" sz="3200" dirty="0" smtClean="0">
                <a:latin typeface="Arial Black" pitchFamily="34" charset="0"/>
              </a:rPr>
              <a:t/>
            </a:r>
            <a:br>
              <a:rPr lang="ru-RU" sz="3200" dirty="0" smtClean="0">
                <a:latin typeface="Arial Black" pitchFamily="34" charset="0"/>
              </a:rPr>
            </a:br>
            <a:endParaRPr lang="ru-RU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Изменение размера Копия Мир после 1мв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3555" name="Picture 3" descr="Великобрит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3350" cy="9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Япон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897880"/>
            <a:ext cx="1439862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11864" y="5158741"/>
            <a:ext cx="3132137" cy="867930"/>
          </a:xfrm>
          <a:effectLst>
            <a:outerShdw dist="12700" dir="16200000" algn="ctr" rotWithShape="0">
              <a:srgbClr val="000000"/>
            </a:outerShdw>
          </a:effectLst>
        </p:spPr>
        <p:txBody>
          <a:bodyPr anchor="t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sz="2800" b="1" smtClean="0">
                <a:solidFill>
                  <a:srgbClr val="CDE878"/>
                </a:solidFill>
              </a:rPr>
              <a:t>МАНДАТНАЯ  СИСТЕМА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276601" y="5949316"/>
            <a:ext cx="3097213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b="1">
                <a:solidFill>
                  <a:srgbClr val="F2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Колониальная политика стран Антанты после   Первой мировой войны.</a:t>
            </a:r>
          </a:p>
        </p:txBody>
      </p:sp>
      <p:pic>
        <p:nvPicPr>
          <p:cNvPr id="23560" name="Picture 8" descr="Бельг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99786"/>
            <a:ext cx="1439863" cy="95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Франц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0"/>
            <a:ext cx="1441450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403351" y="908686"/>
            <a:ext cx="144463" cy="338328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403351" y="908686"/>
            <a:ext cx="1655763" cy="16573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1403351" y="908686"/>
            <a:ext cx="1368425" cy="3960494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1403351" y="908686"/>
            <a:ext cx="1368425" cy="1945004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1403350" y="908686"/>
            <a:ext cx="647700" cy="4897754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H="1">
            <a:off x="1042988" y="908686"/>
            <a:ext cx="360362" cy="3168014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1403351" y="908686"/>
            <a:ext cx="6697663" cy="3815714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H="1">
            <a:off x="2916238" y="908686"/>
            <a:ext cx="4824412" cy="1800224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H="1">
            <a:off x="1187450" y="908686"/>
            <a:ext cx="6553200" cy="3312794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H="1">
            <a:off x="1763714" y="908686"/>
            <a:ext cx="5976937" cy="3457574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V="1">
            <a:off x="7740650" y="3573780"/>
            <a:ext cx="215900" cy="23031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 flipV="1">
            <a:off x="7740651" y="4291966"/>
            <a:ext cx="576263" cy="15849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 flipV="1">
            <a:off x="7740650" y="3933826"/>
            <a:ext cx="1295400" cy="1943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 flipV="1">
            <a:off x="1403351" y="4796790"/>
            <a:ext cx="1152525" cy="1080136"/>
          </a:xfrm>
          <a:prstGeom prst="line">
            <a:avLst/>
          </a:prstGeom>
          <a:noFill/>
          <a:ln w="38100">
            <a:solidFill>
              <a:srgbClr val="FFDF57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302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62" grpId="0" animBg="1"/>
      <p:bldP spid="23563" grpId="0" animBg="1"/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73" grpId="0" animBg="1"/>
      <p:bldP spid="23574" grpId="0" animBg="1"/>
      <p:bldP spid="2357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5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Противоречия Версальского мира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76200" y="1691640"/>
            <a:ext cx="8991600" cy="4480561"/>
          </a:xfrm>
        </p:spPr>
        <p:txBody>
          <a:bodyPr/>
          <a:lstStyle/>
          <a:p>
            <a:pPr algn="ctr" eaLnBrk="1" hangingPunct="1"/>
            <a:r>
              <a:rPr lang="ru-RU" sz="2400" b="1" dirty="0" smtClean="0"/>
              <a:t>Европа переживала глубочайший кризис, не могли решить проблемы снабжения населения продуктами первой необходимости. Это привело к социальным и политическим  проблемам.</a:t>
            </a:r>
          </a:p>
          <a:p>
            <a:pPr algn="ctr" eaLnBrk="1" hangingPunct="1"/>
            <a:r>
              <a:rPr lang="ru-RU" sz="2400" b="1" dirty="0" smtClean="0"/>
              <a:t>Границы новых государств в Европе определялись без учёта интересов народов, населявших их территории. Многие из них вынуждены были эмигрировать, но мечтали вернуться на Родину.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3352800"/>
          </a:xfrm>
          <a:solidFill>
            <a:schemeClr val="accent5"/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/>
              <a:t>Для поддержания сложившейся системы (по предложению Вильсона) была создана международная организация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ЛИГА НАЦИЙ</a:t>
            </a:r>
            <a:r>
              <a:rPr lang="ru-RU" sz="3600" b="1" dirty="0" smtClean="0"/>
              <a:t>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91000"/>
            <a:ext cx="7977188" cy="1828800"/>
          </a:xfrm>
          <a:solidFill>
            <a:schemeClr val="accent3">
              <a:lumMod val="85000"/>
            </a:schemeClr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4400" b="1" dirty="0" smtClean="0"/>
              <a:t>Цель: сохранение мира и разоружение.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8600"/>
            <a:ext cx="6705600" cy="5943600"/>
          </a:xfrm>
          <a:solidFill>
            <a:schemeClr val="accent1"/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7200" dirty="0" smtClean="0">
                <a:solidFill>
                  <a:schemeClr val="tx2"/>
                </a:solidFill>
                <a:latin typeface="Arial Black" pitchFamily="34" charset="0"/>
              </a:rPr>
              <a:t>1919 год – создание Лиги Наций.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1508760"/>
            <a:ext cx="2514600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5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План: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508761"/>
            <a:ext cx="807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1.Парижская мирная конференция.</a:t>
            </a:r>
          </a:p>
          <a:p>
            <a:endParaRPr lang="ru-RU" sz="2800" b="1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2.Версальский мирный договор.</a:t>
            </a:r>
          </a:p>
          <a:p>
            <a:endParaRPr lang="ru-RU" sz="2800" b="1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3.Лига Наций</a:t>
            </a:r>
            <a:endParaRPr lang="ru-RU" sz="2800" b="1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endParaRPr lang="ru-RU" sz="2800" b="1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3. Вашингтонская конференция.</a:t>
            </a:r>
          </a:p>
          <a:p>
            <a:endParaRPr lang="ru-RU" sz="2800" b="1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4.Непрочность Версальско-Вашингтонской системы.</a:t>
            </a:r>
            <a:endParaRPr lang="ru-RU" sz="2800" b="1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4508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5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Arial Black" pitchFamily="34" charset="0"/>
              </a:rPr>
              <a:t>Лига Наций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08760"/>
            <a:ext cx="4495800" cy="534924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/>
              <a:t>международная организация , имевшая целью развитие сотрудничества между народами и гарантию мира и безопасности.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Местопребывание — Женева.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C00000"/>
                </a:solidFill>
              </a:rPr>
              <a:t> Распущена в 1946г. </a:t>
            </a:r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4038600" cy="301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5" descr="Картинка 4 из 792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508760"/>
            <a:ext cx="7772399" cy="508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5129" y="91440"/>
            <a:ext cx="8229600" cy="1143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5">
                <a:lumMod val="1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mtClean="0">
                <a:latin typeface="Arial Black" pitchFamily="34" charset="0"/>
              </a:rPr>
              <a:t>Лига Наций</a:t>
            </a:r>
            <a:endParaRPr lang="ru-RU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37284"/>
            <a:ext cx="7305675" cy="644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854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610600" cy="512064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latin typeface="+mj-lt"/>
              </a:rPr>
              <a:t>Главный орган Лиги- 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Совет Лиги</a:t>
            </a:r>
            <a:r>
              <a:rPr lang="ru-RU" b="1" dirty="0" smtClean="0">
                <a:latin typeface="+mj-lt"/>
              </a:rPr>
              <a:t> :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latin typeface="+mj-lt"/>
              </a:rPr>
              <a:t> из 4 постоянных  членов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latin typeface="+mj-lt"/>
              </a:rPr>
              <a:t>( Великобритания, Франция, Италия и Япония)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Другие государства в качестве непостоянных</a:t>
            </a:r>
            <a:r>
              <a:rPr lang="ru-RU" b="1" dirty="0" smtClean="0">
                <a:latin typeface="+mj-lt"/>
              </a:rPr>
              <a:t> (обновление каждые 3 года )        США не вступили.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5129" y="91440"/>
            <a:ext cx="8229600" cy="1143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5">
                <a:lumMod val="1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mtClean="0">
                <a:latin typeface="Arial Black" pitchFamily="34" charset="0"/>
              </a:rPr>
              <a:t>Лига Наций</a:t>
            </a:r>
            <a:endParaRPr lang="ru-RU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143001"/>
            <a:ext cx="8686800" cy="5429250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b="1" dirty="0" smtClean="0"/>
              <a:t>Основные органы:</a:t>
            </a:r>
          </a:p>
          <a:p>
            <a:pPr eaLnBrk="1" hangingPunct="1">
              <a:defRPr/>
            </a:pPr>
            <a:r>
              <a:rPr lang="ru-RU" b="1" dirty="0" smtClean="0"/>
              <a:t>Секретариат и Ассамблея</a:t>
            </a:r>
          </a:p>
          <a:p>
            <a:pPr eaLnBrk="1" hangingPunct="1">
              <a:defRPr/>
            </a:pPr>
            <a:r>
              <a:rPr lang="ru-RU" b="1" dirty="0" smtClean="0"/>
              <a:t>Организация здравоохранения</a:t>
            </a:r>
          </a:p>
          <a:p>
            <a:pPr eaLnBrk="1" hangingPunct="1">
              <a:defRPr/>
            </a:pPr>
            <a:r>
              <a:rPr lang="ru-RU" b="1" dirty="0" smtClean="0"/>
              <a:t>Международная организация труда</a:t>
            </a:r>
          </a:p>
          <a:p>
            <a:pPr eaLnBrk="1" hangingPunct="1">
              <a:defRPr/>
            </a:pPr>
            <a:r>
              <a:rPr lang="ru-RU" b="1" dirty="0" smtClean="0"/>
              <a:t>Постоянный центральный опийный совет</a:t>
            </a:r>
          </a:p>
          <a:p>
            <a:pPr eaLnBrk="1" hangingPunct="1">
              <a:defRPr/>
            </a:pPr>
            <a:r>
              <a:rPr lang="ru-RU" b="1" dirty="0" smtClean="0"/>
              <a:t>Комиссия по вопросам рабства</a:t>
            </a:r>
          </a:p>
          <a:p>
            <a:pPr eaLnBrk="1" hangingPunct="1">
              <a:defRPr/>
            </a:pPr>
            <a:r>
              <a:rPr lang="ru-RU" b="1" dirty="0" smtClean="0"/>
              <a:t>Комиссия по делам беженцев</a:t>
            </a:r>
          </a:p>
          <a:p>
            <a:pPr eaLnBrk="1" hangingPunct="1">
              <a:defRPr/>
            </a:pPr>
            <a:r>
              <a:rPr lang="ru-RU" b="1" dirty="0" smtClean="0"/>
              <a:t>Комитет по исследованию правового статуса женщин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3058" y="56478"/>
            <a:ext cx="8229600" cy="1143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5">
                <a:lumMod val="1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mtClean="0">
                <a:latin typeface="Arial Black" pitchFamily="34" charset="0"/>
              </a:rPr>
              <a:t>Лига Наций</a:t>
            </a:r>
            <a:endParaRPr lang="ru-RU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48200" y="1303692"/>
            <a:ext cx="4114800" cy="558166"/>
          </a:xfrm>
          <a:solidFill>
            <a:schemeClr val="accent5"/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sz="1800" b="1" dirty="0"/>
              <a:t>Функции Лиги Наций 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965960"/>
            <a:ext cx="4876800" cy="470344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dirty="0" smtClean="0"/>
              <a:t>Разрешение вопросов экономики,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Решение вопросов разоружения,</a:t>
            </a:r>
          </a:p>
          <a:p>
            <a:pPr>
              <a:lnSpc>
                <a:spcPct val="90000"/>
              </a:lnSpc>
            </a:pPr>
            <a:r>
              <a:rPr lang="ru-RU" sz="2000" b="1" dirty="0" err="1" smtClean="0"/>
              <a:t>Обеспечивание</a:t>
            </a:r>
            <a:r>
              <a:rPr lang="ru-RU" sz="2000" b="1" dirty="0" smtClean="0"/>
              <a:t> коллективной безопасности,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Налаживание системы управления колониями.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В Лигу Наций сначала вошли 44 гос-ва, Советский Союз и США вступили в Лигу Наций в 1934 году.</a:t>
            </a:r>
          </a:p>
        </p:txBody>
      </p:sp>
      <p:pic>
        <p:nvPicPr>
          <p:cNvPr id="29701" name="Picture 8" descr="Картинка 6 из 792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730"/>
            <a:ext cx="3960812" cy="496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93058" y="56478"/>
            <a:ext cx="8229600" cy="1143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5">
                <a:lumMod val="1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mtClean="0">
                <a:latin typeface="Arial Black" pitchFamily="34" charset="0"/>
              </a:rPr>
              <a:t>Лига Наций</a:t>
            </a:r>
            <a:endParaRPr lang="ru-RU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"/>
            <a:ext cx="6858000" cy="608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62200" y="6137279"/>
            <a:ext cx="37338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Карикатура на Лигу Наций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0267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4343400"/>
            <a:ext cx="8458200" cy="2246769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/>
              <a:t>Сенат США решил пересмотреть некоторые положения Версальского договора , так как он игнорировал интересы США. У правящих кругов США и у американского бизнеса были свои интересы.</a:t>
            </a:r>
          </a:p>
        </p:txBody>
      </p:sp>
      <p:pic>
        <p:nvPicPr>
          <p:cNvPr id="1026" name="Picture 2" descr="http://image.zn.ua/media/images/300x200/Dec2013/788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28600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28600" y="320040"/>
            <a:ext cx="86868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0013" indent="3762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rgbClr val="C00000"/>
                </a:solidFill>
                <a:latin typeface="Arial Black" pitchFamily="34" charset="0"/>
              </a:rPr>
              <a:t>Вашингтонская конференция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rgbClr val="C00000"/>
                </a:solidFill>
                <a:latin typeface="Arial Black" pitchFamily="34" charset="0"/>
              </a:rPr>
              <a:t>1921-1922 гг.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rgbClr val="006699"/>
                </a:solidFill>
                <a:latin typeface="Arial Black" pitchFamily="34" charset="0"/>
              </a:rPr>
              <a:t>(США, Англия, Япония, Франция, Италия, Бельгия, Португалия , Голландия )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rgbClr val="006699"/>
                </a:solidFill>
                <a:latin typeface="Arial Black" pitchFamily="34" charset="0"/>
              </a:rPr>
              <a:t>при участии  Китая.</a:t>
            </a:r>
          </a:p>
          <a:p>
            <a:pPr eaLnBrk="1" hangingPunct="1">
              <a:spcBef>
                <a:spcPct val="50000"/>
              </a:spcBef>
            </a:pPr>
            <a:endParaRPr lang="ru-RU" sz="3600" b="1">
              <a:solidFill>
                <a:srgbClr val="0066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423160"/>
            <a:ext cx="8839201" cy="393192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4">
                <a:lumMod val="95000"/>
                <a:lumOff val="5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«Договор четырех держав»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800" b="1" dirty="0" smtClean="0"/>
              <a:t>Англия, Франция, США, Япония ) гарантировал  неприкосновенность Тихоокеанских владений)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«Договор пяти держав»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800" b="1" dirty="0" smtClean="0"/>
              <a:t>Англия, Франция, США, Япония и Италия ) запрещал строительство военных кораблей водоизмещением свыше 35тыс.т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228600"/>
            <a:ext cx="8610600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Arial Black" pitchFamily="34" charset="0"/>
              </a:rPr>
              <a:t>Договоры, заключённые на Вашингтонской конференции, дополняли систему договоров, подписанных в 1919—1920 между странами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320040"/>
            <a:ext cx="8991600" cy="6172200"/>
          </a:xfrm>
          <a:solidFill>
            <a:schemeClr val="accent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chemeClr val="tx2"/>
                </a:solidFill>
                <a:latin typeface="Arial Black" pitchFamily="34" charset="0"/>
              </a:rPr>
              <a:t>Версальско-Вашингтонская система –  система международных отношений, определившая условия послевоенного мирного урегулирования в Европе, Азии, Африке и на Тихом океане.</a:t>
            </a:r>
            <a:br>
              <a:rPr lang="ru-RU" sz="4000" b="1" smtClean="0">
                <a:solidFill>
                  <a:schemeClr val="tx2"/>
                </a:solidFill>
                <a:latin typeface="Arial Black" pitchFamily="34" charset="0"/>
              </a:rPr>
            </a:br>
            <a:endParaRPr lang="ru-RU" sz="4000" b="1" smtClean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"/>
            <a:ext cx="8686800" cy="2651760"/>
          </a:xfrm>
          <a:solidFill>
            <a:schemeClr val="accent3">
              <a:lumMod val="95000"/>
            </a:schemeClr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«Договор девяти держав»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/>
              <a:t>(Англия, Франция, США, Япония ,Италия, Китай, Бельгия, Нидерланды, Португалия)- призывал уважать суверенитет Китая и неприкосновенность его границ.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3154680"/>
            <a:ext cx="8382000" cy="2246769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Arial Black" pitchFamily="34" charset="0"/>
              </a:rPr>
              <a:t>В 1919—1922 — сложилась Версальско-Вашингтонская система международных договоров, призванная формально закрепить итоги Первой мировой войны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2400" y="320040"/>
            <a:ext cx="8839200" cy="6172200"/>
          </a:xfrm>
          <a:solidFill>
            <a:schemeClr val="accent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Версальско-Вашингтонская система </a:t>
            </a:r>
            <a:r>
              <a:rPr lang="ru-RU" sz="4000" b="1" dirty="0" smtClean="0">
                <a:solidFill>
                  <a:schemeClr val="tx2"/>
                </a:solidFill>
                <a:latin typeface="Arial Black" pitchFamily="34" charset="0"/>
              </a:rPr>
              <a:t>–  система международных отношений, определившая условия послевоенного мирного урегулирования в Европе, Азии, Африке и на Тихом океане.</a:t>
            </a:r>
            <a:br>
              <a:rPr lang="ru-RU" sz="4000" b="1" dirty="0" smtClean="0">
                <a:solidFill>
                  <a:schemeClr val="tx2"/>
                </a:solidFill>
                <a:latin typeface="Arial Black" pitchFamily="34" charset="0"/>
              </a:rPr>
            </a:br>
            <a:endParaRPr lang="ru-RU" sz="4000" b="1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62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istoric.ru/books/item/f00/s00/z0000183/pic/000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25" y="176647"/>
            <a:ext cx="3895991" cy="552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54613" y="5989320"/>
            <a:ext cx="4308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Итоги Вашингтонской конференции</a:t>
            </a:r>
          </a:p>
        </p:txBody>
      </p:sp>
      <p:pic>
        <p:nvPicPr>
          <p:cNvPr id="4100" name="Picture 4" descr="http://ukrmap.su/program2010/wh10/worldhistory10_files/image1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1"/>
            <a:ext cx="3200400" cy="46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600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5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Arial Black" pitchFamily="34" charset="0"/>
              </a:rPr>
              <a:t>В чем непрочность и противоречивость ВВС?</a:t>
            </a:r>
            <a:br>
              <a:rPr lang="ru-RU" sz="3200" b="1" dirty="0" smtClean="0">
                <a:solidFill>
                  <a:schemeClr val="tx1"/>
                </a:solidFill>
                <a:latin typeface="Arial Black" pitchFamily="34" charset="0"/>
              </a:rPr>
            </a:b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2331720"/>
            <a:ext cx="8153400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Система не была устойчива т.к. создавала новые конфликты и не решала старые.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" y="4709161"/>
            <a:ext cx="8153401" cy="107721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5">
                <a:lumMod val="10000"/>
              </a:schemeClr>
            </a:solidFill>
          </a:ln>
          <a:effectLst/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3200" b="1" dirty="0" smtClean="0">
                <a:latin typeface="+mj-lt"/>
                <a:cs typeface="Times New Roman" pitchFamily="18" charset="0"/>
              </a:rPr>
              <a:t>Главная слабость ВВС – отсутствие экономического фундамента.</a:t>
            </a:r>
          </a:p>
        </p:txBody>
      </p:sp>
    </p:spTree>
    <p:extLst>
      <p:ext uri="{BB962C8B-B14F-4D97-AF65-F5344CB8AC3E}">
        <p14:creationId xmlns:p14="http://schemas.microsoft.com/office/powerpoint/2010/main" val="217737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79115" y="1187521"/>
            <a:ext cx="8654265" cy="54476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lvl="1">
              <a:spcBef>
                <a:spcPct val="50000"/>
              </a:spcBef>
              <a:buFontTx/>
              <a:buAutoNum type="arabicPeriod"/>
              <a:defRPr/>
            </a:pPr>
            <a:r>
              <a:rPr lang="ru-RU" b="1" dirty="0" smtClean="0">
                <a:latin typeface="Times New Roman"/>
                <a:ea typeface="Times New Roman"/>
              </a:rPr>
              <a:t>Недовольство </a:t>
            </a:r>
            <a:r>
              <a:rPr lang="ru-RU" b="1" dirty="0">
                <a:latin typeface="Times New Roman"/>
                <a:ea typeface="Times New Roman"/>
              </a:rPr>
              <a:t>держав-победительниц условиями договоров, усилением их бывших союзников.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     Границы государств формировались искусственно, без учета исторических обстоятельств.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3.    Проигравшие в войне подвергались серьезному унижению, что зарождало идею реваншизма.</a:t>
            </a:r>
          </a:p>
          <a:p>
            <a:pPr marL="0" lvl="1" indent="0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4.    Изоляция Советской России.</a:t>
            </a:r>
          </a:p>
          <a:p>
            <a:pPr marL="457200" lvl="1">
              <a:spcBef>
                <a:spcPct val="50000"/>
              </a:spcBef>
              <a:buAutoNum type="arabicPeriod" startAt="5"/>
              <a:defRPr/>
            </a:pPr>
            <a:r>
              <a:rPr lang="ru-RU" b="1" dirty="0" smtClean="0">
                <a:ea typeface="Times New Roman"/>
                <a:cs typeface="Times New Roman" pitchFamily="18" charset="0"/>
              </a:rPr>
              <a:t>Пренебрежение </a:t>
            </a:r>
            <a:r>
              <a:rPr lang="ru-RU" b="1" dirty="0">
                <a:ea typeface="Times New Roman"/>
                <a:cs typeface="Times New Roman" pitchFamily="18" charset="0"/>
              </a:rPr>
              <a:t>интересами колониальных и зависимых стран</a:t>
            </a:r>
            <a:r>
              <a:rPr lang="ru-RU" b="1" dirty="0" smtClean="0">
                <a:ea typeface="Times New Roman"/>
                <a:cs typeface="Times New Roman" pitchFamily="18" charset="0"/>
              </a:rPr>
              <a:t>.</a:t>
            </a:r>
          </a:p>
          <a:p>
            <a:pPr marL="457200" lvl="1">
              <a:spcBef>
                <a:spcPct val="50000"/>
              </a:spcBef>
              <a:buAutoNum type="arabicPeriod" startAt="5"/>
              <a:defRPr/>
            </a:pPr>
            <a:r>
              <a:rPr lang="ru-RU" b="1" dirty="0" smtClean="0">
                <a:ea typeface="Times New Roman"/>
                <a:cs typeface="Times New Roman" pitchFamily="18" charset="0"/>
              </a:rPr>
              <a:t> Недооценка </a:t>
            </a:r>
            <a:r>
              <a:rPr lang="ru-RU" b="1" dirty="0">
                <a:ea typeface="Times New Roman"/>
                <a:cs typeface="Times New Roman" pitchFamily="18" charset="0"/>
              </a:rPr>
              <a:t>экономических проблем послевоенного устройства мира, желание ограбить побежденных, а не способствовать восстановлению их экономики</a:t>
            </a:r>
            <a:r>
              <a:rPr lang="ru-RU" b="1" dirty="0" smtClean="0">
                <a:ea typeface="Times New Roman"/>
                <a:cs typeface="Times New Roman" pitchFamily="18" charset="0"/>
              </a:rPr>
              <a:t>.</a:t>
            </a:r>
            <a:endParaRPr lang="ru-RU" b="1" dirty="0">
              <a:ea typeface="Times New Roman"/>
              <a:cs typeface="Times New Roman" pitchFamily="18" charset="0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491447" y="44521"/>
            <a:ext cx="8229600" cy="1143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5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В чем непрочность и противоречивость ВВС?</a:t>
            </a:r>
            <a:b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</a:b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13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35091"/>
            <a:ext cx="8229600" cy="1143000"/>
          </a:xfrm>
          <a:solidFill>
            <a:schemeClr val="accent1"/>
          </a:solidFill>
          <a:ln>
            <a:solidFill>
              <a:schemeClr val="accent5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sz="4100" b="1" dirty="0" smtClean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ru-RU" sz="4100" b="1" dirty="0" smtClean="0">
                <a:solidFill>
                  <a:srgbClr val="000000"/>
                </a:solidFill>
                <a:latin typeface="Arial Black" pitchFamily="34" charset="0"/>
              </a:rPr>
            </a:br>
            <a:r>
              <a:rPr lang="ru-RU" sz="4100" b="1" dirty="0" smtClean="0">
                <a:solidFill>
                  <a:srgbClr val="000000"/>
                </a:solidFill>
                <a:latin typeface="Arial Black" pitchFamily="34" charset="0"/>
              </a:rPr>
              <a:t>Понятия</a:t>
            </a:r>
            <a:r>
              <a:rPr lang="ru-RU" sz="4100" b="1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ru-RU" sz="4100" b="1" dirty="0">
                <a:solidFill>
                  <a:srgbClr val="000000"/>
                </a:solidFill>
                <a:latin typeface="Arial Black" pitchFamily="34" charset="0"/>
              </a:rPr>
            </a:br>
            <a:endParaRPr lang="ru-RU" sz="41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712" y="1610026"/>
            <a:ext cx="8902095" cy="63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272" tIns="40636" rIns="81272" bIns="40636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/>
                <a:hlinkClick r:id="rId2" action="ppaction://hlinksldjump"/>
              </a:rPr>
              <a:t>Аннексия</a:t>
            </a:r>
            <a:r>
              <a:rPr lang="ru-RU" b="1" dirty="0">
                <a:solidFill>
                  <a:srgbClr val="000000"/>
                </a:solidFill>
                <a:effectLst/>
              </a:rPr>
              <a:t> </a:t>
            </a:r>
            <a:r>
              <a:rPr lang="ru-RU" b="1" dirty="0">
                <a:effectLst/>
              </a:rPr>
              <a:t>– захват, присоединение территории чужого государства вопреки воле его населения.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712" y="2567745"/>
            <a:ext cx="8761288" cy="63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272" tIns="40636" rIns="81272" bIns="40636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hlinkClick r:id="rId3" action="ppaction://hlinkpres?slideindex=12&amp;slidetitle=Брестский мир"/>
              </a:rPr>
              <a:t>Контрибуция</a:t>
            </a:r>
            <a:r>
              <a:rPr lang="ru-RU" b="1" dirty="0">
                <a:effectLst/>
                <a:hlinkClick r:id="rId3" action="ppaction://hlinkpres?slideindex=12&amp;slidetitle=Брестский мир"/>
              </a:rPr>
              <a:t> </a:t>
            </a:r>
            <a:r>
              <a:rPr lang="ru-RU" b="1" dirty="0">
                <a:effectLst/>
              </a:rPr>
              <a:t>– платежи, налагаемые на побежденное государство в  пользу государства-победителя.</a:t>
            </a:r>
            <a:endParaRPr lang="en-US" b="1" dirty="0">
              <a:effectLst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71291" y="3429000"/>
            <a:ext cx="8591709" cy="35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272" tIns="40636" rIns="81272" bIns="40636">
            <a:spAutoFit/>
          </a:bodyPr>
          <a:lstStyle/>
          <a:p>
            <a:r>
              <a:rPr lang="ru-RU" b="1">
                <a:solidFill>
                  <a:srgbClr val="000000"/>
                </a:solidFill>
                <a:effectLst/>
              </a:rPr>
              <a:t>Метрополия </a:t>
            </a:r>
            <a:r>
              <a:rPr lang="ru-RU" b="1">
                <a:effectLst/>
              </a:rPr>
              <a:t>– страна, владеющая колониями.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20952" y="4038600"/>
            <a:ext cx="8902095" cy="63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272" tIns="40636" rIns="81272" bIns="40636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err="1">
                <a:solidFill>
                  <a:srgbClr val="000000"/>
                </a:solidFill>
                <a:effectLst/>
                <a:hlinkClick r:id="rId4" action="ppaction://hlinkpres?slideindex=9&amp;slidetitle=Презентация PowerPoint"/>
              </a:rPr>
              <a:t>Компьенское</a:t>
            </a:r>
            <a:r>
              <a:rPr lang="ru-RU" b="1" dirty="0">
                <a:solidFill>
                  <a:srgbClr val="000000"/>
                </a:solidFill>
                <a:effectLst/>
                <a:hlinkClick r:id="rId4" action="ppaction://hlinkpres?slideindex=9&amp;slidetitle=Презентация PowerPoint"/>
              </a:rPr>
              <a:t> перемирие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pres?slideindex=9&amp;slidetitle=Презентация PowerPoint"/>
              </a:rPr>
              <a:t> </a:t>
            </a:r>
            <a:r>
              <a:rPr lang="ru-RU" b="1" dirty="0">
                <a:effectLst/>
              </a:rPr>
              <a:t>-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b="1" dirty="0">
                <a:effectLst/>
              </a:rPr>
              <a:t>соглашение об окончании боевых действий и признании поражения Германии в первой мировой войне.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0" y="5950857"/>
            <a:ext cx="8902095" cy="63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272" tIns="40636" rIns="81272" bIns="40636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  <a:effectLst/>
                <a:hlinkClick r:id="rId5" action="ppaction://hlinkpres?slideindex=13&amp;slidetitle=Версальский мирный договор"/>
              </a:rPr>
              <a:t>Репарации</a:t>
            </a:r>
            <a:r>
              <a:rPr lang="ru-RU" b="1" dirty="0">
                <a:effectLst/>
              </a:rPr>
              <a:t> – возмещение материального ущерба государством, совершившим нападение, государству, подвергшемуся нападению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5029200"/>
            <a:ext cx="9144000" cy="63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272" tIns="40636" rIns="81272" bIns="40636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  <a:effectLst/>
                <a:hlinkClick r:id="rId5" action="ppaction://hlinkpres?slideindex=13&amp;slidetitle=Версальский мирный договор"/>
              </a:rPr>
              <a:t>Версальский мирный договор 1919г.</a:t>
            </a:r>
            <a:r>
              <a:rPr lang="ru-RU" b="1" dirty="0">
                <a:effectLst/>
                <a:hlinkClick r:id="rId5" action="ppaction://hlinkpres?slideindex=13&amp;slidetitle=Версальский мирный договор"/>
              </a:rPr>
              <a:t> </a:t>
            </a:r>
            <a:r>
              <a:rPr lang="ru-RU" b="1" dirty="0">
                <a:effectLst/>
              </a:rPr>
              <a:t>– итоговый документ Парижской мирной конференции, завершивший первую мировую войну. </a:t>
            </a:r>
          </a:p>
        </p:txBody>
      </p:sp>
    </p:spTree>
    <p:extLst>
      <p:ext uri="{BB962C8B-B14F-4D97-AF65-F5344CB8AC3E}">
        <p14:creationId xmlns:p14="http://schemas.microsoft.com/office/powerpoint/2010/main" val="40395487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 autoUpdateAnimBg="0"/>
      <p:bldP spid="45061" grpId="0" autoUpdateAnimBg="0"/>
      <p:bldP spid="45063" grpId="0" autoUpdateAnimBg="0"/>
      <p:bldP spid="45065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52400" y="274320"/>
            <a:ext cx="8839200" cy="1143000"/>
          </a:xfrm>
          <a:solidFill>
            <a:schemeClr val="accent3">
              <a:lumMod val="8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Происхождение понятия Версальско-Вашингтонская система: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00372"/>
              </p:ext>
            </p:extLst>
          </p:nvPr>
        </p:nvGraphicFramePr>
        <p:xfrm>
          <a:off x="152400" y="1691640"/>
          <a:ext cx="8991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305800" cy="5847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 ноября 1918 г. –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Компьенский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мир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6200" y="1325880"/>
            <a:ext cx="2209800" cy="138499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006699"/>
                </a:solidFill>
              </a:rPr>
              <a:t>Окончание военных действий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3598546"/>
            <a:ext cx="4191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CC3300"/>
                </a:solidFill>
              </a:rPr>
              <a:t>Необходимость мирных договоров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5210176"/>
            <a:ext cx="91440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/>
              <a:t>Урегулирование отношений между победителями и </a:t>
            </a:r>
            <a:r>
              <a:rPr lang="ru-RU" sz="2800" b="1" dirty="0" smtClean="0"/>
              <a:t>побежденными   Вильгельм </a:t>
            </a:r>
            <a:r>
              <a:rPr lang="en-US" sz="2800" b="1" dirty="0" smtClean="0"/>
              <a:t>II</a:t>
            </a:r>
            <a:r>
              <a:rPr lang="ru-RU" sz="2800" b="1" dirty="0" smtClean="0"/>
              <a:t>Гогенцоллерн</a:t>
            </a:r>
            <a:endParaRPr lang="ru-RU" sz="2800" b="1" dirty="0"/>
          </a:p>
        </p:txBody>
      </p:sp>
      <p:sp>
        <p:nvSpPr>
          <p:cNvPr id="6152" name="Прямоугольник 1"/>
          <p:cNvSpPr>
            <a:spLocks noChangeArrowheads="1"/>
          </p:cNvSpPr>
          <p:nvPr/>
        </p:nvSpPr>
        <p:spPr bwMode="auto">
          <a:xfrm>
            <a:off x="2438400" y="1321398"/>
            <a:ext cx="32766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/>
              <a:t>между побежденной Германией, с одной </a:t>
            </a:r>
            <a:r>
              <a:rPr lang="ru-RU" b="1" dirty="0" smtClean="0"/>
              <a:t>стороны</a:t>
            </a:r>
            <a:endParaRPr lang="ru-RU" b="1" dirty="0"/>
          </a:p>
          <a:p>
            <a:pPr>
              <a:lnSpc>
                <a:spcPct val="90000"/>
              </a:lnSpc>
            </a:pPr>
            <a:r>
              <a:rPr lang="ru-RU" b="1" dirty="0"/>
              <a:t>и США, Великобританией, Францией и др.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524000" y="2849880"/>
            <a:ext cx="242888" cy="5353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0" name="Picture 2" descr="http://www.bankgorodov.ru/public/photos/famous/1312971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22124"/>
            <a:ext cx="3273425" cy="347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15000" y="4491098"/>
            <a:ext cx="3259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/>
              <a:t>Вильгельм </a:t>
            </a:r>
            <a:r>
              <a:rPr lang="en-US" b="1" dirty="0"/>
              <a:t>II</a:t>
            </a:r>
            <a:r>
              <a:rPr lang="ru-RU" b="1" dirty="0"/>
              <a:t>Гогенцоллерн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  <p:bldP spid="6148" grpId="0" animBg="1" autoUpdateAnimBg="0"/>
      <p:bldP spid="614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13" name="Group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87327"/>
              </p:ext>
            </p:extLst>
          </p:nvPr>
        </p:nvGraphicFramePr>
        <p:xfrm>
          <a:off x="228600" y="411481"/>
          <a:ext cx="8610600" cy="6046353"/>
        </p:xfrm>
        <a:graphic>
          <a:graphicData uri="http://schemas.openxmlformats.org/drawingml/2006/table">
            <a:tbl>
              <a:tblPr/>
              <a:tblGrid>
                <a:gridCol w="4305300"/>
                <a:gridCol w="4305300"/>
              </a:tblGrid>
              <a:tr h="1402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itchFamily="34" charset="0"/>
                          <a:cs typeface="Microsoft Sans Serif" pitchFamily="34" charset="0"/>
                        </a:rPr>
                        <a:t>Страна-победительница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itchFamily="34" charset="0"/>
                          <a:cs typeface="Microsoft Sans Serif" pitchFamily="34" charset="0"/>
                        </a:rPr>
                        <a:t>Страна, побежденная в Первой мировой войне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142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itchFamily="34" charset="0"/>
                          <a:cs typeface="Microsoft Sans Serif" pitchFamily="34" charset="0"/>
                        </a:rPr>
                        <a:t>Великобритания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itchFamily="34" charset="0"/>
                          <a:cs typeface="Microsoft Sans Serif" pitchFamily="34" charset="0"/>
                        </a:rPr>
                        <a:t>Германия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934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itchFamily="34" charset="0"/>
                          <a:cs typeface="Microsoft Sans Serif" pitchFamily="34" charset="0"/>
                        </a:rPr>
                        <a:t>США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itchFamily="34" charset="0"/>
                          <a:cs typeface="Microsoft Sans Serif" pitchFamily="34" charset="0"/>
                        </a:rPr>
                        <a:t>Австро-Венгрия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163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itchFamily="34" charset="0"/>
                          <a:cs typeface="Microsoft Sans Serif" pitchFamily="34" charset="0"/>
                        </a:rPr>
                        <a:t>Франция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itchFamily="34" charset="0"/>
                          <a:cs typeface="Microsoft Sans Serif" pitchFamily="34" charset="0"/>
                        </a:rPr>
                        <a:t>Болгария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402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itchFamily="34" charset="0"/>
                          <a:cs typeface="Microsoft Sans Serif" pitchFamily="34" charset="0"/>
                        </a:rPr>
                        <a:t>Италия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itchFamily="34" charset="0"/>
                          <a:cs typeface="Microsoft Sans Serif" pitchFamily="34" charset="0"/>
                        </a:rPr>
                        <a:t>Турция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1336357"/>
            <a:ext cx="95250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006699"/>
                </a:solidFill>
                <a:latin typeface="Times New Roman" charset="0"/>
              </a:rPr>
              <a:t>Парижская мирная </a:t>
            </a:r>
            <a:r>
              <a:rPr lang="ru-RU" sz="3200" b="1" dirty="0" smtClean="0">
                <a:solidFill>
                  <a:srgbClr val="006699"/>
                </a:solidFill>
                <a:latin typeface="Times New Roman" charset="0"/>
              </a:rPr>
              <a:t>конференция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Times New Roman" charset="0"/>
              </a:rPr>
              <a:t>18 </a:t>
            </a:r>
            <a:r>
              <a:rPr lang="ru-RU" sz="3600" b="1" dirty="0">
                <a:solidFill>
                  <a:srgbClr val="C00000"/>
                </a:solidFill>
                <a:latin typeface="Times New Roman" charset="0"/>
              </a:rPr>
              <a:t>января – 28 июня 1919 </a:t>
            </a:r>
            <a:r>
              <a:rPr lang="ru-RU" sz="3600" b="1" dirty="0" smtClean="0">
                <a:solidFill>
                  <a:srgbClr val="C00000"/>
                </a:solidFill>
                <a:latin typeface="Times New Roman" charset="0"/>
              </a:rPr>
              <a:t>года</a:t>
            </a:r>
            <a:endParaRPr lang="ru-RU" sz="3600" b="1" dirty="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928938" y="218694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4800" y="4160520"/>
            <a:ext cx="8534400" cy="1938992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6699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Вудро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Вильсон   -    Президент США Дэвид Ллойд Джордж- Премьер-министр Великобритании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Жорж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Клемансо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-Премьер-министр Франции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Витторио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Орландо- </a:t>
            </a:r>
            <a:r>
              <a:rPr lang="ru-RU" sz="2400" b="1" dirty="0" smtClean="0">
                <a:latin typeface="+mj-lt"/>
              </a:rPr>
              <a:t>Премьер-министр Италии </a:t>
            </a:r>
            <a:endParaRPr lang="ru-RU" sz="2400" b="1" dirty="0" smtClean="0">
              <a:solidFill>
                <a:srgbClr val="006699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5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Arial Black" pitchFamily="34" charset="0"/>
              </a:rPr>
              <a:t>Парижская мирная конференция</a:t>
            </a:r>
            <a:br>
              <a:rPr lang="ru-RU" sz="3200" b="1" dirty="0" smtClean="0">
                <a:solidFill>
                  <a:schemeClr val="tx1"/>
                </a:solidFill>
                <a:latin typeface="Arial Black" pitchFamily="34" charset="0"/>
              </a:rPr>
            </a:b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9201" y="3035284"/>
            <a:ext cx="6003567" cy="584775"/>
          </a:xfrm>
          <a:prstGeom prst="rect">
            <a:avLst/>
          </a:prstGeom>
          <a:ln>
            <a:solidFill>
              <a:schemeClr val="accent5">
                <a:lumMod val="1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Главные действующие лица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505201" y="3794760"/>
            <a:ext cx="198617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153400" cy="960120"/>
          </a:xfrm>
          <a:solidFill>
            <a:schemeClr val="accent1"/>
          </a:solidFill>
          <a:ln>
            <a:solidFill>
              <a:schemeClr val="accent5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/>
              <a:t>«Большая четверка».</a:t>
            </a:r>
          </a:p>
        </p:txBody>
      </p:sp>
      <p:pic>
        <p:nvPicPr>
          <p:cNvPr id="9219" name="Picture 3" descr="image0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325880"/>
            <a:ext cx="6248400" cy="5394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1147</Words>
  <Application>Microsoft Office PowerPoint</Application>
  <PresentationFormat>Экран (4:3)</PresentationFormat>
  <Paragraphs>179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Оформление по умолчанию</vt:lpstr>
      <vt:lpstr>Презентация PowerPoint</vt:lpstr>
      <vt:lpstr>Цели урока</vt:lpstr>
      <vt:lpstr>План:</vt:lpstr>
      <vt:lpstr>Презентация PowerPoint</vt:lpstr>
      <vt:lpstr>Происхождение понятия Версальско-Вашингтонская система:</vt:lpstr>
      <vt:lpstr>Презентация PowerPoint</vt:lpstr>
      <vt:lpstr>Презентация PowerPoint</vt:lpstr>
      <vt:lpstr>Парижская мирная конференция </vt:lpstr>
      <vt:lpstr>«Большая четверка».</vt:lpstr>
      <vt:lpstr>Основные вопросы конференции: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Подписание мирного договора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Договоры с союзниками Германии </vt:lpstr>
      <vt:lpstr>МАНДАТНАЯ  СИСТЕМА</vt:lpstr>
      <vt:lpstr>Противоречия Версальского мира</vt:lpstr>
      <vt:lpstr>Для поддержания сложившейся системы (по предложению Вильсона) была создана международная организация  ЛИГА НАЦИЙ.</vt:lpstr>
      <vt:lpstr>Презентация PowerPoint</vt:lpstr>
      <vt:lpstr>Лига Наций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Функции Лиги Наций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 чем непрочность и противоречивость ВВС? </vt:lpstr>
      <vt:lpstr>Презентация PowerPoint</vt:lpstr>
      <vt:lpstr> Понятия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Татьяна</dc:creator>
  <cp:lastModifiedBy>Татьяна</cp:lastModifiedBy>
  <cp:revision>48</cp:revision>
  <cp:lastPrinted>1601-01-01T00:00:00Z</cp:lastPrinted>
  <dcterms:created xsi:type="dcterms:W3CDTF">1601-01-01T00:00:00Z</dcterms:created>
  <dcterms:modified xsi:type="dcterms:W3CDTF">2016-11-09T11:00:35Z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