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86" r:id="rId2"/>
    <p:sldId id="287" r:id="rId3"/>
    <p:sldId id="288" r:id="rId4"/>
    <p:sldId id="293" r:id="rId5"/>
    <p:sldId id="292" r:id="rId6"/>
    <p:sldId id="291" r:id="rId7"/>
    <p:sldId id="294" r:id="rId8"/>
    <p:sldId id="285" r:id="rId9"/>
    <p:sldId id="295" r:id="rId10"/>
    <p:sldId id="297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ECED"/>
    <a:srgbClr val="FFE6D5"/>
    <a:srgbClr val="99FF99"/>
    <a:srgbClr val="CCCC00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47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FA33CA-056A-4E46-84F6-022782F3DA35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74334BB5-5050-44D0-8CAE-31816AD695EC}">
      <dgm:prSet phldrT="[Текст]"/>
      <dgm:spPr>
        <a:solidFill>
          <a:srgbClr val="00B05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1" dirty="0" smtClean="0">
              <a:solidFill>
                <a:schemeClr val="bg1"/>
              </a:solidFill>
              <a:latin typeface="Comic Sans MS" pitchFamily="66" charset="0"/>
            </a:rPr>
            <a:t>Естественная природа</a:t>
          </a:r>
          <a:endParaRPr lang="ru-RU" b="1" dirty="0">
            <a:solidFill>
              <a:schemeClr val="bg1"/>
            </a:solidFill>
            <a:latin typeface="Comic Sans MS" pitchFamily="66" charset="0"/>
          </a:endParaRPr>
        </a:p>
      </dgm:t>
    </dgm:pt>
    <dgm:pt modelId="{394E2000-6F11-49F4-B9CE-2C08142CF0E0}" type="parTrans" cxnId="{388F2A3F-8835-41E3-BD9D-48D290AD91AE}">
      <dgm:prSet/>
      <dgm:spPr/>
      <dgm:t>
        <a:bodyPr/>
        <a:lstStyle/>
        <a:p>
          <a:endParaRPr lang="ru-RU"/>
        </a:p>
      </dgm:t>
    </dgm:pt>
    <dgm:pt modelId="{D34E7C41-172C-4582-B271-8C5873065148}" type="sibTrans" cxnId="{388F2A3F-8835-41E3-BD9D-48D290AD91AE}">
      <dgm:prSet/>
      <dgm:spPr/>
      <dgm:t>
        <a:bodyPr/>
        <a:lstStyle/>
        <a:p>
          <a:endParaRPr lang="ru-RU"/>
        </a:p>
      </dgm:t>
    </dgm:pt>
    <dgm:pt modelId="{D6B8D2CD-465F-4611-B5D5-2ED2645D6C71}">
      <dgm:prSet phldrT="[Текст]" custT="1"/>
      <dgm:spPr>
        <a:solidFill>
          <a:srgbClr val="C00000">
            <a:alpha val="50000"/>
          </a:srgb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2800" dirty="0" err="1" smtClean="0">
              <a:solidFill>
                <a:schemeClr val="bg1"/>
              </a:solidFill>
              <a:latin typeface="Comic Sans MS" pitchFamily="66" charset="0"/>
            </a:rPr>
            <a:t>Техно</a:t>
          </a:r>
          <a:endParaRPr lang="ru-RU" sz="2800" dirty="0" smtClean="0">
            <a:solidFill>
              <a:schemeClr val="bg1"/>
            </a:solidFill>
            <a:latin typeface="Comic Sans MS" pitchFamily="66" charset="0"/>
          </a:endParaRPr>
        </a:p>
        <a:p>
          <a:r>
            <a:rPr lang="ru-RU" sz="2800" dirty="0" smtClean="0">
              <a:solidFill>
                <a:schemeClr val="bg1"/>
              </a:solidFill>
              <a:latin typeface="Comic Sans MS" pitchFamily="66" charset="0"/>
            </a:rPr>
            <a:t>сфера</a:t>
          </a:r>
          <a:endParaRPr lang="ru-RU" sz="2800" dirty="0">
            <a:solidFill>
              <a:schemeClr val="bg1"/>
            </a:solidFill>
            <a:latin typeface="Comic Sans MS" pitchFamily="66" charset="0"/>
          </a:endParaRPr>
        </a:p>
      </dgm:t>
    </dgm:pt>
    <dgm:pt modelId="{539901DE-5AE9-456C-B5FE-1DCCA4AD3148}" type="parTrans" cxnId="{D11F6466-F1F7-4E55-8361-6243899964C6}">
      <dgm:prSet/>
      <dgm:spPr/>
      <dgm:t>
        <a:bodyPr/>
        <a:lstStyle/>
        <a:p>
          <a:endParaRPr lang="ru-RU"/>
        </a:p>
      </dgm:t>
    </dgm:pt>
    <dgm:pt modelId="{938C5B88-9E2F-4497-AB9B-F8A11B2DBD84}" type="sibTrans" cxnId="{D11F6466-F1F7-4E55-8361-6243899964C6}">
      <dgm:prSet/>
      <dgm:spPr/>
      <dgm:t>
        <a:bodyPr/>
        <a:lstStyle/>
        <a:p>
          <a:endParaRPr lang="ru-RU"/>
        </a:p>
      </dgm:t>
    </dgm:pt>
    <dgm:pt modelId="{3D43823B-81DF-46C1-A70C-C37C253C52FA}">
      <dgm:prSet phldrT="[Текст]" custT="1"/>
      <dgm:spPr>
        <a:solidFill>
          <a:srgbClr val="FFC000">
            <a:alpha val="50000"/>
          </a:srgb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2800" b="1" dirty="0" smtClean="0">
              <a:solidFill>
                <a:srgbClr val="002060"/>
              </a:solidFill>
              <a:latin typeface="Comic Sans MS" pitchFamily="66" charset="0"/>
            </a:rPr>
            <a:t>Общество</a:t>
          </a:r>
          <a:endParaRPr lang="ru-RU" sz="2800" b="1" dirty="0">
            <a:solidFill>
              <a:srgbClr val="002060"/>
            </a:solidFill>
            <a:latin typeface="Comic Sans MS" pitchFamily="66" charset="0"/>
          </a:endParaRPr>
        </a:p>
      </dgm:t>
    </dgm:pt>
    <dgm:pt modelId="{EF2B4921-3121-4ED5-8336-BB7A66A12C75}" type="parTrans" cxnId="{98526343-11DA-41F5-A0AD-811D9522E841}">
      <dgm:prSet/>
      <dgm:spPr/>
      <dgm:t>
        <a:bodyPr/>
        <a:lstStyle/>
        <a:p>
          <a:endParaRPr lang="ru-RU"/>
        </a:p>
      </dgm:t>
    </dgm:pt>
    <dgm:pt modelId="{F3CE6FBF-5192-4A81-978B-358677C38160}" type="sibTrans" cxnId="{98526343-11DA-41F5-A0AD-811D9522E841}">
      <dgm:prSet/>
      <dgm:spPr/>
      <dgm:t>
        <a:bodyPr/>
        <a:lstStyle/>
        <a:p>
          <a:endParaRPr lang="ru-RU"/>
        </a:p>
      </dgm:t>
    </dgm:pt>
    <dgm:pt modelId="{775CC9EA-2CD2-4A09-9732-FF5CD0DB7DFD}" type="pres">
      <dgm:prSet presAssocID="{10FA33CA-056A-4E46-84F6-022782F3DA35}" presName="compositeShape" presStyleCnt="0">
        <dgm:presLayoutVars>
          <dgm:chMax val="7"/>
          <dgm:dir/>
          <dgm:resizeHandles val="exact"/>
        </dgm:presLayoutVars>
      </dgm:prSet>
      <dgm:spPr/>
    </dgm:pt>
    <dgm:pt modelId="{E5CF0D22-FB36-449B-A04F-0215C854A2E5}" type="pres">
      <dgm:prSet presAssocID="{74334BB5-5050-44D0-8CAE-31816AD695EC}" presName="circ1" presStyleLbl="vennNode1" presStyleIdx="0" presStyleCnt="3"/>
      <dgm:spPr/>
      <dgm:t>
        <a:bodyPr/>
        <a:lstStyle/>
        <a:p>
          <a:endParaRPr lang="ru-RU"/>
        </a:p>
      </dgm:t>
    </dgm:pt>
    <dgm:pt modelId="{4799C0E7-BE1E-4C2E-9457-38FBFBFB79D5}" type="pres">
      <dgm:prSet presAssocID="{74334BB5-5050-44D0-8CAE-31816AD695E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6F7157-558A-4143-B647-2396B739E5ED}" type="pres">
      <dgm:prSet presAssocID="{D6B8D2CD-465F-4611-B5D5-2ED2645D6C71}" presName="circ2" presStyleLbl="vennNode1" presStyleIdx="1" presStyleCnt="3"/>
      <dgm:spPr/>
      <dgm:t>
        <a:bodyPr/>
        <a:lstStyle/>
        <a:p>
          <a:endParaRPr lang="ru-RU"/>
        </a:p>
      </dgm:t>
    </dgm:pt>
    <dgm:pt modelId="{834ABA21-C1F1-488F-8172-75D9806C0CBD}" type="pres">
      <dgm:prSet presAssocID="{D6B8D2CD-465F-4611-B5D5-2ED2645D6C7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668120-EE71-4D42-A840-3B16EA5B3688}" type="pres">
      <dgm:prSet presAssocID="{3D43823B-81DF-46C1-A70C-C37C253C52FA}" presName="circ3" presStyleLbl="vennNode1" presStyleIdx="2" presStyleCnt="3" custScaleX="109313" custLinFactNeighborX="-2609" custLinFactNeighborY="490"/>
      <dgm:spPr/>
      <dgm:t>
        <a:bodyPr/>
        <a:lstStyle/>
        <a:p>
          <a:endParaRPr lang="ru-RU"/>
        </a:p>
      </dgm:t>
    </dgm:pt>
    <dgm:pt modelId="{46764B68-F7FB-4C9D-81FE-C497C69C7A71}" type="pres">
      <dgm:prSet presAssocID="{3D43823B-81DF-46C1-A70C-C37C253C52FA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CE7B290-11B7-4FAC-A0CA-F6B40E77C516}" type="presOf" srcId="{D6B8D2CD-465F-4611-B5D5-2ED2645D6C71}" destId="{834ABA21-C1F1-488F-8172-75D9806C0CBD}" srcOrd="1" destOrd="0" presId="urn:microsoft.com/office/officeart/2005/8/layout/venn1"/>
    <dgm:cxn modelId="{5D196F2B-46F3-45AA-B98B-E0381DF52B3B}" type="presOf" srcId="{74334BB5-5050-44D0-8CAE-31816AD695EC}" destId="{4799C0E7-BE1E-4C2E-9457-38FBFBFB79D5}" srcOrd="1" destOrd="0" presId="urn:microsoft.com/office/officeart/2005/8/layout/venn1"/>
    <dgm:cxn modelId="{D11F6466-F1F7-4E55-8361-6243899964C6}" srcId="{10FA33CA-056A-4E46-84F6-022782F3DA35}" destId="{D6B8D2CD-465F-4611-B5D5-2ED2645D6C71}" srcOrd="1" destOrd="0" parTransId="{539901DE-5AE9-456C-B5FE-1DCCA4AD3148}" sibTransId="{938C5B88-9E2F-4497-AB9B-F8A11B2DBD84}"/>
    <dgm:cxn modelId="{81B7F4BE-3EB9-40D4-BFA4-8FC679B1C98D}" type="presOf" srcId="{3D43823B-81DF-46C1-A70C-C37C253C52FA}" destId="{57668120-EE71-4D42-A840-3B16EA5B3688}" srcOrd="0" destOrd="0" presId="urn:microsoft.com/office/officeart/2005/8/layout/venn1"/>
    <dgm:cxn modelId="{4CDF0FD6-72A5-4E14-BC9D-46CB6EE3BB9A}" type="presOf" srcId="{D6B8D2CD-465F-4611-B5D5-2ED2645D6C71}" destId="{936F7157-558A-4143-B647-2396B739E5ED}" srcOrd="0" destOrd="0" presId="urn:microsoft.com/office/officeart/2005/8/layout/venn1"/>
    <dgm:cxn modelId="{9CF3F778-61E4-4BAF-8A39-6945BE0A4EFA}" type="presOf" srcId="{74334BB5-5050-44D0-8CAE-31816AD695EC}" destId="{E5CF0D22-FB36-449B-A04F-0215C854A2E5}" srcOrd="0" destOrd="0" presId="urn:microsoft.com/office/officeart/2005/8/layout/venn1"/>
    <dgm:cxn modelId="{822FC7E3-BBF0-446F-B21E-113AA522DF25}" type="presOf" srcId="{10FA33CA-056A-4E46-84F6-022782F3DA35}" destId="{775CC9EA-2CD2-4A09-9732-FF5CD0DB7DFD}" srcOrd="0" destOrd="0" presId="urn:microsoft.com/office/officeart/2005/8/layout/venn1"/>
    <dgm:cxn modelId="{98526343-11DA-41F5-A0AD-811D9522E841}" srcId="{10FA33CA-056A-4E46-84F6-022782F3DA35}" destId="{3D43823B-81DF-46C1-A70C-C37C253C52FA}" srcOrd="2" destOrd="0" parTransId="{EF2B4921-3121-4ED5-8336-BB7A66A12C75}" sibTransId="{F3CE6FBF-5192-4A81-978B-358677C38160}"/>
    <dgm:cxn modelId="{388F2A3F-8835-41E3-BD9D-48D290AD91AE}" srcId="{10FA33CA-056A-4E46-84F6-022782F3DA35}" destId="{74334BB5-5050-44D0-8CAE-31816AD695EC}" srcOrd="0" destOrd="0" parTransId="{394E2000-6F11-49F4-B9CE-2C08142CF0E0}" sibTransId="{D34E7C41-172C-4582-B271-8C5873065148}"/>
    <dgm:cxn modelId="{4054B1E5-80A6-4BFE-A6DB-00FEFB9CE84D}" type="presOf" srcId="{3D43823B-81DF-46C1-A70C-C37C253C52FA}" destId="{46764B68-F7FB-4C9D-81FE-C497C69C7A71}" srcOrd="1" destOrd="0" presId="urn:microsoft.com/office/officeart/2005/8/layout/venn1"/>
    <dgm:cxn modelId="{0AD8ECBA-988A-45CB-A170-AA3FA0A92DCC}" type="presParOf" srcId="{775CC9EA-2CD2-4A09-9732-FF5CD0DB7DFD}" destId="{E5CF0D22-FB36-449B-A04F-0215C854A2E5}" srcOrd="0" destOrd="0" presId="urn:microsoft.com/office/officeart/2005/8/layout/venn1"/>
    <dgm:cxn modelId="{F28701E7-43DA-42CD-87B8-7B62E4A996AB}" type="presParOf" srcId="{775CC9EA-2CD2-4A09-9732-FF5CD0DB7DFD}" destId="{4799C0E7-BE1E-4C2E-9457-38FBFBFB79D5}" srcOrd="1" destOrd="0" presId="urn:microsoft.com/office/officeart/2005/8/layout/venn1"/>
    <dgm:cxn modelId="{B2B05BF1-4416-4A06-95DF-B6DDFA3DAA13}" type="presParOf" srcId="{775CC9EA-2CD2-4A09-9732-FF5CD0DB7DFD}" destId="{936F7157-558A-4143-B647-2396B739E5ED}" srcOrd="2" destOrd="0" presId="urn:microsoft.com/office/officeart/2005/8/layout/venn1"/>
    <dgm:cxn modelId="{E3977F70-D05E-45C9-A9B5-59E452EEEE12}" type="presParOf" srcId="{775CC9EA-2CD2-4A09-9732-FF5CD0DB7DFD}" destId="{834ABA21-C1F1-488F-8172-75D9806C0CBD}" srcOrd="3" destOrd="0" presId="urn:microsoft.com/office/officeart/2005/8/layout/venn1"/>
    <dgm:cxn modelId="{3148ED8B-3C8E-44DE-B222-6D496BD842E2}" type="presParOf" srcId="{775CC9EA-2CD2-4A09-9732-FF5CD0DB7DFD}" destId="{57668120-EE71-4D42-A840-3B16EA5B3688}" srcOrd="4" destOrd="0" presId="urn:microsoft.com/office/officeart/2005/8/layout/venn1"/>
    <dgm:cxn modelId="{B8F9C9CF-84F1-4EBD-B2CF-BAFA2E13F04A}" type="presParOf" srcId="{775CC9EA-2CD2-4A09-9732-FF5CD0DB7DFD}" destId="{46764B68-F7FB-4C9D-81FE-C497C69C7A71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3D5F897-DFE5-4783-BEE7-9ED749D4EAD8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</dgm:spPr>
      <dgm:t>
        <a:bodyPr/>
        <a:lstStyle/>
        <a:p>
          <a:endParaRPr lang="ru-RU"/>
        </a:p>
      </dgm:t>
    </dgm:pt>
    <dgm:pt modelId="{4E897143-5F25-449D-B657-7437E1452E81}">
      <dgm:prSet phldrT="[Текст]" custT="1"/>
      <dgm:spPr>
        <a:solidFill>
          <a:schemeClr val="accent2">
            <a:lumMod val="75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1600" dirty="0" smtClean="0">
              <a:latin typeface="Comic Sans MS" pitchFamily="66" charset="0"/>
            </a:rPr>
            <a:t>Особенности глобальных проблем</a:t>
          </a:r>
          <a:endParaRPr lang="ru-RU" sz="1600" dirty="0">
            <a:latin typeface="Comic Sans MS" pitchFamily="66" charset="0"/>
          </a:endParaRPr>
        </a:p>
      </dgm:t>
    </dgm:pt>
    <dgm:pt modelId="{A03A4AF1-C3B7-4374-A2FB-598958C665EE}" type="parTrans" cxnId="{F0A6D15F-7AE7-435E-815E-270D4E92E83B}">
      <dgm:prSet/>
      <dgm:spPr/>
      <dgm:t>
        <a:bodyPr/>
        <a:lstStyle/>
        <a:p>
          <a:endParaRPr lang="ru-RU" sz="1600"/>
        </a:p>
      </dgm:t>
    </dgm:pt>
    <dgm:pt modelId="{85BECB1D-1674-465E-9244-7C1AEEF4FF09}" type="sibTrans" cxnId="{F0A6D15F-7AE7-435E-815E-270D4E92E83B}">
      <dgm:prSet/>
      <dgm:spPr/>
      <dgm:t>
        <a:bodyPr/>
        <a:lstStyle/>
        <a:p>
          <a:endParaRPr lang="ru-RU" sz="1600"/>
        </a:p>
      </dgm:t>
    </dgm:pt>
    <dgm:pt modelId="{C7FBD6F5-D91A-4B18-8476-7AFC6F370E64}" type="asst">
      <dgm:prSet phldrT="[Текст]" custT="1"/>
      <dgm:spPr>
        <a:solidFill>
          <a:srgbClr val="7030A0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1600" dirty="0" smtClean="0">
              <a:latin typeface="Comic Sans MS" pitchFamily="66" charset="0"/>
            </a:rPr>
            <a:t>Экологические</a:t>
          </a:r>
          <a:endParaRPr lang="ru-RU" sz="1600" dirty="0">
            <a:latin typeface="Comic Sans MS" pitchFamily="66" charset="0"/>
          </a:endParaRPr>
        </a:p>
      </dgm:t>
    </dgm:pt>
    <dgm:pt modelId="{9FBC26BB-D5EF-4B24-A1F1-A6EC20399B9E}" type="parTrans" cxnId="{BFF158D0-5FE0-4566-926F-B1A32E539EF0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ru-RU" sz="1600"/>
        </a:p>
      </dgm:t>
    </dgm:pt>
    <dgm:pt modelId="{574FADE6-4DE2-45EC-943B-E5C2B513B5C0}" type="sibTrans" cxnId="{BFF158D0-5FE0-4566-926F-B1A32E539EF0}">
      <dgm:prSet/>
      <dgm:spPr/>
      <dgm:t>
        <a:bodyPr/>
        <a:lstStyle/>
        <a:p>
          <a:endParaRPr lang="ru-RU" sz="1600"/>
        </a:p>
      </dgm:t>
    </dgm:pt>
    <dgm:pt modelId="{0208A6F9-1C91-4144-AF78-6785C1D04EA7}">
      <dgm:prSet phldrT="[Текст]" custT="1"/>
      <dgm:spPr>
        <a:solidFill>
          <a:srgbClr val="002060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1600" dirty="0" smtClean="0">
              <a:latin typeface="Comic Sans MS" pitchFamily="66" charset="0"/>
            </a:rPr>
            <a:t>Планетарный характер</a:t>
          </a:r>
          <a:endParaRPr lang="ru-RU" sz="1600" dirty="0">
            <a:latin typeface="Comic Sans MS" pitchFamily="66" charset="0"/>
          </a:endParaRPr>
        </a:p>
      </dgm:t>
    </dgm:pt>
    <dgm:pt modelId="{7873F4D8-115A-4D24-8D7D-41D3F5000FFE}" type="parTrans" cxnId="{B3AB085C-7F62-4C3C-9C0E-4A8B98414496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ru-RU" sz="1600"/>
        </a:p>
      </dgm:t>
    </dgm:pt>
    <dgm:pt modelId="{368D22EB-BBD4-4AB5-8702-4EEA63CE6821}" type="sibTrans" cxnId="{B3AB085C-7F62-4C3C-9C0E-4A8B98414496}">
      <dgm:prSet/>
      <dgm:spPr/>
      <dgm:t>
        <a:bodyPr/>
        <a:lstStyle/>
        <a:p>
          <a:endParaRPr lang="ru-RU" sz="1600"/>
        </a:p>
      </dgm:t>
    </dgm:pt>
    <dgm:pt modelId="{3688BD70-8520-4169-9034-8E95321E86F9}">
      <dgm:prSet phldrT="[Текст]" custT="1"/>
      <dgm:spPr>
        <a:solidFill>
          <a:schemeClr val="accent5">
            <a:lumMod val="5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1600" dirty="0" smtClean="0">
              <a:latin typeface="Comic Sans MS" pitchFamily="66" charset="0"/>
            </a:rPr>
            <a:t>Угрожает гибелью всему человечеству</a:t>
          </a:r>
          <a:endParaRPr lang="ru-RU" sz="1600" dirty="0">
            <a:latin typeface="Comic Sans MS" pitchFamily="66" charset="0"/>
          </a:endParaRPr>
        </a:p>
      </dgm:t>
    </dgm:pt>
    <dgm:pt modelId="{67740B31-BBB6-48A6-BD01-31BEC626D130}" type="parTrans" cxnId="{3A45D0E1-456E-4018-8CA2-D97A939187AD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ru-RU" sz="1600"/>
        </a:p>
      </dgm:t>
    </dgm:pt>
    <dgm:pt modelId="{D47697A3-128F-4497-9B81-3F1331E8ACE0}" type="sibTrans" cxnId="{3A45D0E1-456E-4018-8CA2-D97A939187AD}">
      <dgm:prSet/>
      <dgm:spPr/>
      <dgm:t>
        <a:bodyPr/>
        <a:lstStyle/>
        <a:p>
          <a:endParaRPr lang="ru-RU" sz="1600"/>
        </a:p>
      </dgm:t>
    </dgm:pt>
    <dgm:pt modelId="{506405AB-49E5-4E85-B61C-0756E4261CE8}">
      <dgm:prSet phldrT="[Текст]" custT="1"/>
      <dgm:spPr>
        <a:solidFill>
          <a:srgbClr val="00B050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1600" dirty="0" smtClean="0">
              <a:latin typeface="Comic Sans MS" pitchFamily="66" charset="0"/>
            </a:rPr>
            <a:t>Требует усилий всего человечества</a:t>
          </a:r>
          <a:endParaRPr lang="ru-RU" sz="1600" dirty="0">
            <a:latin typeface="Comic Sans MS" pitchFamily="66" charset="0"/>
          </a:endParaRPr>
        </a:p>
      </dgm:t>
    </dgm:pt>
    <dgm:pt modelId="{6F352A25-88CE-4C07-80C6-4B9E0E7E35C7}" type="parTrans" cxnId="{9CE31BB0-39C8-4895-B80F-092476D3FC5E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ru-RU" sz="1600"/>
        </a:p>
      </dgm:t>
    </dgm:pt>
    <dgm:pt modelId="{A98C6611-E26B-4CC5-B344-B0A925542178}" type="sibTrans" cxnId="{9CE31BB0-39C8-4895-B80F-092476D3FC5E}">
      <dgm:prSet/>
      <dgm:spPr/>
      <dgm:t>
        <a:bodyPr/>
        <a:lstStyle/>
        <a:p>
          <a:endParaRPr lang="ru-RU" sz="1600"/>
        </a:p>
      </dgm:t>
    </dgm:pt>
    <dgm:pt modelId="{78F94E8D-1FD1-4FC4-88A9-D7C385457D50}" type="pres">
      <dgm:prSet presAssocID="{03D5F897-DFE5-4783-BEE7-9ED749D4EAD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289A16F-43A5-466F-A2F9-896E94FFE1F8}" type="pres">
      <dgm:prSet presAssocID="{4E897143-5F25-449D-B657-7437E1452E81}" presName="hierRoot1" presStyleCnt="0">
        <dgm:presLayoutVars>
          <dgm:hierBranch val="init"/>
        </dgm:presLayoutVars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ru-RU"/>
        </a:p>
      </dgm:t>
    </dgm:pt>
    <dgm:pt modelId="{01B8AD81-D188-460C-BEEE-9CD1F318C575}" type="pres">
      <dgm:prSet presAssocID="{4E897143-5F25-449D-B657-7437E1452E81}" presName="rootComposite1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ru-RU"/>
        </a:p>
      </dgm:t>
    </dgm:pt>
    <dgm:pt modelId="{F3382F5E-7842-4829-A7D9-696697D91997}" type="pres">
      <dgm:prSet presAssocID="{4E897143-5F25-449D-B657-7437E1452E81}" presName="rootText1" presStyleLbl="node0" presStyleIdx="0" presStyleCnt="1" custScaleX="21383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5578936-47DA-497B-9436-81506AAA2A6F}" type="pres">
      <dgm:prSet presAssocID="{4E897143-5F25-449D-B657-7437E1452E81}" presName="rootConnector1" presStyleLbl="node1" presStyleIdx="0" presStyleCnt="0"/>
      <dgm:spPr/>
      <dgm:t>
        <a:bodyPr/>
        <a:lstStyle/>
        <a:p>
          <a:endParaRPr lang="ru-RU"/>
        </a:p>
      </dgm:t>
    </dgm:pt>
    <dgm:pt modelId="{A4849B71-3F99-4DBE-B46F-2A3E4AB5CBDF}" type="pres">
      <dgm:prSet presAssocID="{4E897143-5F25-449D-B657-7437E1452E81}" presName="hierChild2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ru-RU"/>
        </a:p>
      </dgm:t>
    </dgm:pt>
    <dgm:pt modelId="{DD69B4A8-5606-455D-8A16-685FF7E6ACDE}" type="pres">
      <dgm:prSet presAssocID="{7873F4D8-115A-4D24-8D7D-41D3F5000FFE}" presName="Name37" presStyleLbl="parChTrans1D2" presStyleIdx="0" presStyleCnt="4"/>
      <dgm:spPr/>
      <dgm:t>
        <a:bodyPr/>
        <a:lstStyle/>
        <a:p>
          <a:endParaRPr lang="ru-RU"/>
        </a:p>
      </dgm:t>
    </dgm:pt>
    <dgm:pt modelId="{EDABEFB2-58AC-47A3-83ED-247426CECE56}" type="pres">
      <dgm:prSet presAssocID="{0208A6F9-1C91-4144-AF78-6785C1D04EA7}" presName="hierRoot2" presStyleCnt="0">
        <dgm:presLayoutVars>
          <dgm:hierBranch val="init"/>
        </dgm:presLayoutVars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ru-RU"/>
        </a:p>
      </dgm:t>
    </dgm:pt>
    <dgm:pt modelId="{C199CDB4-3CD3-4373-989F-5AD1CB3566DE}" type="pres">
      <dgm:prSet presAssocID="{0208A6F9-1C91-4144-AF78-6785C1D04EA7}" presName="rootComposite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ru-RU"/>
        </a:p>
      </dgm:t>
    </dgm:pt>
    <dgm:pt modelId="{AEE60021-9B36-40BB-8DEB-7C61C99F392D}" type="pres">
      <dgm:prSet presAssocID="{0208A6F9-1C91-4144-AF78-6785C1D04EA7}" presName="rootText" presStyleLbl="node2" presStyleIdx="0" presStyleCnt="3" custScaleX="1410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1FC2196-AD9D-4783-8EFA-510C094633D9}" type="pres">
      <dgm:prSet presAssocID="{0208A6F9-1C91-4144-AF78-6785C1D04EA7}" presName="rootConnector" presStyleLbl="node2" presStyleIdx="0" presStyleCnt="3"/>
      <dgm:spPr/>
      <dgm:t>
        <a:bodyPr/>
        <a:lstStyle/>
        <a:p>
          <a:endParaRPr lang="ru-RU"/>
        </a:p>
      </dgm:t>
    </dgm:pt>
    <dgm:pt modelId="{B4BB959A-F627-44F0-BF6C-BAF2054CA96C}" type="pres">
      <dgm:prSet presAssocID="{0208A6F9-1C91-4144-AF78-6785C1D04EA7}" presName="hierChild4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ru-RU"/>
        </a:p>
      </dgm:t>
    </dgm:pt>
    <dgm:pt modelId="{07EF94E0-89F0-420B-857D-9870ECB6ABFE}" type="pres">
      <dgm:prSet presAssocID="{0208A6F9-1C91-4144-AF78-6785C1D04EA7}" presName="hierChild5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ru-RU"/>
        </a:p>
      </dgm:t>
    </dgm:pt>
    <dgm:pt modelId="{AA373BAF-7629-49FB-A4F5-33688646688A}" type="pres">
      <dgm:prSet presAssocID="{67740B31-BBB6-48A6-BD01-31BEC626D130}" presName="Name37" presStyleLbl="parChTrans1D2" presStyleIdx="1" presStyleCnt="4"/>
      <dgm:spPr/>
      <dgm:t>
        <a:bodyPr/>
        <a:lstStyle/>
        <a:p>
          <a:endParaRPr lang="ru-RU"/>
        </a:p>
      </dgm:t>
    </dgm:pt>
    <dgm:pt modelId="{76E286F3-231C-481E-9AB1-C08999632F66}" type="pres">
      <dgm:prSet presAssocID="{3688BD70-8520-4169-9034-8E95321E86F9}" presName="hierRoot2" presStyleCnt="0">
        <dgm:presLayoutVars>
          <dgm:hierBranch val="init"/>
        </dgm:presLayoutVars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ru-RU"/>
        </a:p>
      </dgm:t>
    </dgm:pt>
    <dgm:pt modelId="{17F2F1A8-6882-4869-9A2C-0B7A6BDA0303}" type="pres">
      <dgm:prSet presAssocID="{3688BD70-8520-4169-9034-8E95321E86F9}" presName="rootComposite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ru-RU"/>
        </a:p>
      </dgm:t>
    </dgm:pt>
    <dgm:pt modelId="{48499508-7541-4818-9C49-2BB00CE2F1DA}" type="pres">
      <dgm:prSet presAssocID="{3688BD70-8520-4169-9034-8E95321E86F9}" presName="rootText" presStyleLbl="node2" presStyleIdx="1" presStyleCnt="3" custScaleX="126181" custScaleY="2264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18C0EBB-FF3B-48BC-85A7-4CCC7894A2A5}" type="pres">
      <dgm:prSet presAssocID="{3688BD70-8520-4169-9034-8E95321E86F9}" presName="rootConnector" presStyleLbl="node2" presStyleIdx="1" presStyleCnt="3"/>
      <dgm:spPr/>
      <dgm:t>
        <a:bodyPr/>
        <a:lstStyle/>
        <a:p>
          <a:endParaRPr lang="ru-RU"/>
        </a:p>
      </dgm:t>
    </dgm:pt>
    <dgm:pt modelId="{04C0D7D6-5EE1-4BBD-BB1F-BC49C607583F}" type="pres">
      <dgm:prSet presAssocID="{3688BD70-8520-4169-9034-8E95321E86F9}" presName="hierChild4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ru-RU"/>
        </a:p>
      </dgm:t>
    </dgm:pt>
    <dgm:pt modelId="{E19F8BB0-0BB9-4127-8C65-DE2D2DD64A5B}" type="pres">
      <dgm:prSet presAssocID="{3688BD70-8520-4169-9034-8E95321E86F9}" presName="hierChild5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ru-RU"/>
        </a:p>
      </dgm:t>
    </dgm:pt>
    <dgm:pt modelId="{4D9B47F0-69E3-4357-9EA8-4199550C4A0D}" type="pres">
      <dgm:prSet presAssocID="{6F352A25-88CE-4C07-80C6-4B9E0E7E35C7}" presName="Name37" presStyleLbl="parChTrans1D2" presStyleIdx="2" presStyleCnt="4"/>
      <dgm:spPr/>
      <dgm:t>
        <a:bodyPr/>
        <a:lstStyle/>
        <a:p>
          <a:endParaRPr lang="ru-RU"/>
        </a:p>
      </dgm:t>
    </dgm:pt>
    <dgm:pt modelId="{4649A2F5-8E43-4B8F-98FB-AD0D89F3AE7D}" type="pres">
      <dgm:prSet presAssocID="{506405AB-49E5-4E85-B61C-0756E4261CE8}" presName="hierRoot2" presStyleCnt="0">
        <dgm:presLayoutVars>
          <dgm:hierBranch val="init"/>
        </dgm:presLayoutVars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ru-RU"/>
        </a:p>
      </dgm:t>
    </dgm:pt>
    <dgm:pt modelId="{9F1A0F2A-9507-4A09-9164-61A9D04A0599}" type="pres">
      <dgm:prSet presAssocID="{506405AB-49E5-4E85-B61C-0756E4261CE8}" presName="rootComposite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ru-RU"/>
        </a:p>
      </dgm:t>
    </dgm:pt>
    <dgm:pt modelId="{8C97440F-EE28-410D-A061-F8E78549E246}" type="pres">
      <dgm:prSet presAssocID="{506405AB-49E5-4E85-B61C-0756E4261CE8}" presName="rootText" presStyleLbl="node2" presStyleIdx="2" presStyleCnt="3" custScaleX="131237" custScaleY="2479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31382B1-D8AE-41B2-A594-A2C4A8606433}" type="pres">
      <dgm:prSet presAssocID="{506405AB-49E5-4E85-B61C-0756E4261CE8}" presName="rootConnector" presStyleLbl="node2" presStyleIdx="2" presStyleCnt="3"/>
      <dgm:spPr/>
      <dgm:t>
        <a:bodyPr/>
        <a:lstStyle/>
        <a:p>
          <a:endParaRPr lang="ru-RU"/>
        </a:p>
      </dgm:t>
    </dgm:pt>
    <dgm:pt modelId="{1F7BE935-D8F1-417C-BC47-4F4E0E61FBDC}" type="pres">
      <dgm:prSet presAssocID="{506405AB-49E5-4E85-B61C-0756E4261CE8}" presName="hierChild4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ru-RU"/>
        </a:p>
      </dgm:t>
    </dgm:pt>
    <dgm:pt modelId="{9B3F1307-F38C-49EF-9F57-69FAF5B1B348}" type="pres">
      <dgm:prSet presAssocID="{506405AB-49E5-4E85-B61C-0756E4261CE8}" presName="hierChild5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ru-RU"/>
        </a:p>
      </dgm:t>
    </dgm:pt>
    <dgm:pt modelId="{71AC1651-3342-46AE-93FA-4D40C0119CCD}" type="pres">
      <dgm:prSet presAssocID="{4E897143-5F25-449D-B657-7437E1452E81}" presName="hierChild3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ru-RU"/>
        </a:p>
      </dgm:t>
    </dgm:pt>
    <dgm:pt modelId="{0ED343F1-5F00-4B0C-BB64-8A84477C333D}" type="pres">
      <dgm:prSet presAssocID="{9FBC26BB-D5EF-4B24-A1F1-A6EC20399B9E}" presName="Name111" presStyleLbl="parChTrans1D2" presStyleIdx="3" presStyleCnt="4"/>
      <dgm:spPr/>
      <dgm:t>
        <a:bodyPr/>
        <a:lstStyle/>
        <a:p>
          <a:endParaRPr lang="ru-RU"/>
        </a:p>
      </dgm:t>
    </dgm:pt>
    <dgm:pt modelId="{F285DDEB-9851-4802-854E-F17F7A11749F}" type="pres">
      <dgm:prSet presAssocID="{C7FBD6F5-D91A-4B18-8476-7AFC6F370E64}" presName="hierRoot3" presStyleCnt="0">
        <dgm:presLayoutVars>
          <dgm:hierBranch val="init"/>
        </dgm:presLayoutVars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ru-RU"/>
        </a:p>
      </dgm:t>
    </dgm:pt>
    <dgm:pt modelId="{F564BD76-74FE-41CE-A815-EB739681DCD9}" type="pres">
      <dgm:prSet presAssocID="{C7FBD6F5-D91A-4B18-8476-7AFC6F370E64}" presName="rootComposite3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ru-RU"/>
        </a:p>
      </dgm:t>
    </dgm:pt>
    <dgm:pt modelId="{ABCD610F-6818-4244-9F96-ACCB042C8B88}" type="pres">
      <dgm:prSet presAssocID="{C7FBD6F5-D91A-4B18-8476-7AFC6F370E64}" presName="rootText3" presStyleLbl="asst1" presStyleIdx="0" presStyleCnt="1" custScaleX="16048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100D12C-3765-44C5-8794-C33EBAA922A3}" type="pres">
      <dgm:prSet presAssocID="{C7FBD6F5-D91A-4B18-8476-7AFC6F370E64}" presName="rootConnector3" presStyleLbl="asst1" presStyleIdx="0" presStyleCnt="1"/>
      <dgm:spPr/>
      <dgm:t>
        <a:bodyPr/>
        <a:lstStyle/>
        <a:p>
          <a:endParaRPr lang="ru-RU"/>
        </a:p>
      </dgm:t>
    </dgm:pt>
    <dgm:pt modelId="{24E56951-B002-48CC-88E0-1BBA0C766C0F}" type="pres">
      <dgm:prSet presAssocID="{C7FBD6F5-D91A-4B18-8476-7AFC6F370E64}" presName="hierChild6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ru-RU"/>
        </a:p>
      </dgm:t>
    </dgm:pt>
    <dgm:pt modelId="{E2D27753-EDA0-4DC6-86AA-D8191FE38B00}" type="pres">
      <dgm:prSet presAssocID="{C7FBD6F5-D91A-4B18-8476-7AFC6F370E64}" presName="hierChild7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ru-RU"/>
        </a:p>
      </dgm:t>
    </dgm:pt>
  </dgm:ptLst>
  <dgm:cxnLst>
    <dgm:cxn modelId="{D9525D70-E20D-4F93-8968-8698C42C6DAA}" type="presOf" srcId="{3688BD70-8520-4169-9034-8E95321E86F9}" destId="{418C0EBB-FF3B-48BC-85A7-4CCC7894A2A5}" srcOrd="1" destOrd="0" presId="urn:microsoft.com/office/officeart/2005/8/layout/orgChart1"/>
    <dgm:cxn modelId="{DC05F162-CBB0-45BB-A323-90827CD326C3}" type="presOf" srcId="{506405AB-49E5-4E85-B61C-0756E4261CE8}" destId="{8C97440F-EE28-410D-A061-F8E78549E246}" srcOrd="0" destOrd="0" presId="urn:microsoft.com/office/officeart/2005/8/layout/orgChart1"/>
    <dgm:cxn modelId="{031E436F-029D-44EE-8A8F-919A49A3CD2C}" type="presOf" srcId="{03D5F897-DFE5-4783-BEE7-9ED749D4EAD8}" destId="{78F94E8D-1FD1-4FC4-88A9-D7C385457D50}" srcOrd="0" destOrd="0" presId="urn:microsoft.com/office/officeart/2005/8/layout/orgChart1"/>
    <dgm:cxn modelId="{AB9504CB-21CB-4FB9-A09E-622FFB0FBE32}" type="presOf" srcId="{3688BD70-8520-4169-9034-8E95321E86F9}" destId="{48499508-7541-4818-9C49-2BB00CE2F1DA}" srcOrd="0" destOrd="0" presId="urn:microsoft.com/office/officeart/2005/8/layout/orgChart1"/>
    <dgm:cxn modelId="{5D94C321-3812-43F7-83AF-5463A4C71A05}" type="presOf" srcId="{6F352A25-88CE-4C07-80C6-4B9E0E7E35C7}" destId="{4D9B47F0-69E3-4357-9EA8-4199550C4A0D}" srcOrd="0" destOrd="0" presId="urn:microsoft.com/office/officeart/2005/8/layout/orgChart1"/>
    <dgm:cxn modelId="{6AE77F41-5BDE-48B5-AA30-46D610C506EB}" type="presOf" srcId="{67740B31-BBB6-48A6-BD01-31BEC626D130}" destId="{AA373BAF-7629-49FB-A4F5-33688646688A}" srcOrd="0" destOrd="0" presId="urn:microsoft.com/office/officeart/2005/8/layout/orgChart1"/>
    <dgm:cxn modelId="{BFF158D0-5FE0-4566-926F-B1A32E539EF0}" srcId="{4E897143-5F25-449D-B657-7437E1452E81}" destId="{C7FBD6F5-D91A-4B18-8476-7AFC6F370E64}" srcOrd="0" destOrd="0" parTransId="{9FBC26BB-D5EF-4B24-A1F1-A6EC20399B9E}" sibTransId="{574FADE6-4DE2-45EC-943B-E5C2B513B5C0}"/>
    <dgm:cxn modelId="{B7B49655-B539-4472-B994-98BB097A37A7}" type="presOf" srcId="{9FBC26BB-D5EF-4B24-A1F1-A6EC20399B9E}" destId="{0ED343F1-5F00-4B0C-BB64-8A84477C333D}" srcOrd="0" destOrd="0" presId="urn:microsoft.com/office/officeart/2005/8/layout/orgChart1"/>
    <dgm:cxn modelId="{DF49D14A-AD1A-4D13-8B2F-6B9FE5A0634C}" type="presOf" srcId="{C7FBD6F5-D91A-4B18-8476-7AFC6F370E64}" destId="{ABCD610F-6818-4244-9F96-ACCB042C8B88}" srcOrd="0" destOrd="0" presId="urn:microsoft.com/office/officeart/2005/8/layout/orgChart1"/>
    <dgm:cxn modelId="{7CB8107D-4010-468D-B117-6846873CB5C2}" type="presOf" srcId="{506405AB-49E5-4E85-B61C-0756E4261CE8}" destId="{931382B1-D8AE-41B2-A594-A2C4A8606433}" srcOrd="1" destOrd="0" presId="urn:microsoft.com/office/officeart/2005/8/layout/orgChart1"/>
    <dgm:cxn modelId="{26CC219B-0153-4672-BF53-A007FF88F9FF}" type="presOf" srcId="{C7FBD6F5-D91A-4B18-8476-7AFC6F370E64}" destId="{B100D12C-3765-44C5-8794-C33EBAA922A3}" srcOrd="1" destOrd="0" presId="urn:microsoft.com/office/officeart/2005/8/layout/orgChart1"/>
    <dgm:cxn modelId="{9CE31BB0-39C8-4895-B80F-092476D3FC5E}" srcId="{4E897143-5F25-449D-B657-7437E1452E81}" destId="{506405AB-49E5-4E85-B61C-0756E4261CE8}" srcOrd="3" destOrd="0" parTransId="{6F352A25-88CE-4C07-80C6-4B9E0E7E35C7}" sibTransId="{A98C6611-E26B-4CC5-B344-B0A925542178}"/>
    <dgm:cxn modelId="{76DC9735-C30F-4A92-9B6C-4D835DBA1DF4}" type="presOf" srcId="{0208A6F9-1C91-4144-AF78-6785C1D04EA7}" destId="{AEE60021-9B36-40BB-8DEB-7C61C99F392D}" srcOrd="0" destOrd="0" presId="urn:microsoft.com/office/officeart/2005/8/layout/orgChart1"/>
    <dgm:cxn modelId="{8C2B3865-0882-4D3F-8B1B-1E0C665427DC}" type="presOf" srcId="{4E897143-5F25-449D-B657-7437E1452E81}" destId="{F3382F5E-7842-4829-A7D9-696697D91997}" srcOrd="0" destOrd="0" presId="urn:microsoft.com/office/officeart/2005/8/layout/orgChart1"/>
    <dgm:cxn modelId="{F0A6D15F-7AE7-435E-815E-270D4E92E83B}" srcId="{03D5F897-DFE5-4783-BEE7-9ED749D4EAD8}" destId="{4E897143-5F25-449D-B657-7437E1452E81}" srcOrd="0" destOrd="0" parTransId="{A03A4AF1-C3B7-4374-A2FB-598958C665EE}" sibTransId="{85BECB1D-1674-465E-9244-7C1AEEF4FF09}"/>
    <dgm:cxn modelId="{0841DA35-9F95-455D-93D5-060C0D13C80F}" type="presOf" srcId="{0208A6F9-1C91-4144-AF78-6785C1D04EA7}" destId="{41FC2196-AD9D-4783-8EFA-510C094633D9}" srcOrd="1" destOrd="0" presId="urn:microsoft.com/office/officeart/2005/8/layout/orgChart1"/>
    <dgm:cxn modelId="{9A99608D-6EDA-4A58-8818-F8C826D650F1}" type="presOf" srcId="{7873F4D8-115A-4D24-8D7D-41D3F5000FFE}" destId="{DD69B4A8-5606-455D-8A16-685FF7E6ACDE}" srcOrd="0" destOrd="0" presId="urn:microsoft.com/office/officeart/2005/8/layout/orgChart1"/>
    <dgm:cxn modelId="{B3AB085C-7F62-4C3C-9C0E-4A8B98414496}" srcId="{4E897143-5F25-449D-B657-7437E1452E81}" destId="{0208A6F9-1C91-4144-AF78-6785C1D04EA7}" srcOrd="1" destOrd="0" parTransId="{7873F4D8-115A-4D24-8D7D-41D3F5000FFE}" sibTransId="{368D22EB-BBD4-4AB5-8702-4EEA63CE6821}"/>
    <dgm:cxn modelId="{978D202D-C7A1-44C1-AAA7-950575AA1503}" type="presOf" srcId="{4E897143-5F25-449D-B657-7437E1452E81}" destId="{E5578936-47DA-497B-9436-81506AAA2A6F}" srcOrd="1" destOrd="0" presId="urn:microsoft.com/office/officeart/2005/8/layout/orgChart1"/>
    <dgm:cxn modelId="{3A45D0E1-456E-4018-8CA2-D97A939187AD}" srcId="{4E897143-5F25-449D-B657-7437E1452E81}" destId="{3688BD70-8520-4169-9034-8E95321E86F9}" srcOrd="2" destOrd="0" parTransId="{67740B31-BBB6-48A6-BD01-31BEC626D130}" sibTransId="{D47697A3-128F-4497-9B81-3F1331E8ACE0}"/>
    <dgm:cxn modelId="{7E6572D6-F3F7-4CA9-97C3-22DFD22EA83F}" type="presParOf" srcId="{78F94E8D-1FD1-4FC4-88A9-D7C385457D50}" destId="{F289A16F-43A5-466F-A2F9-896E94FFE1F8}" srcOrd="0" destOrd="0" presId="urn:microsoft.com/office/officeart/2005/8/layout/orgChart1"/>
    <dgm:cxn modelId="{D8F01C76-00EB-4AA3-8021-8A0A16263E32}" type="presParOf" srcId="{F289A16F-43A5-466F-A2F9-896E94FFE1F8}" destId="{01B8AD81-D188-460C-BEEE-9CD1F318C575}" srcOrd="0" destOrd="0" presId="urn:microsoft.com/office/officeart/2005/8/layout/orgChart1"/>
    <dgm:cxn modelId="{2119ABE2-B35E-499F-9EEF-FC4DA5E0602D}" type="presParOf" srcId="{01B8AD81-D188-460C-BEEE-9CD1F318C575}" destId="{F3382F5E-7842-4829-A7D9-696697D91997}" srcOrd="0" destOrd="0" presId="urn:microsoft.com/office/officeart/2005/8/layout/orgChart1"/>
    <dgm:cxn modelId="{B0E16B9A-7CD6-445C-9B20-892A67F3BD59}" type="presParOf" srcId="{01B8AD81-D188-460C-BEEE-9CD1F318C575}" destId="{E5578936-47DA-497B-9436-81506AAA2A6F}" srcOrd="1" destOrd="0" presId="urn:microsoft.com/office/officeart/2005/8/layout/orgChart1"/>
    <dgm:cxn modelId="{8CEF8330-0573-49FC-A75A-CCFFAA249371}" type="presParOf" srcId="{F289A16F-43A5-466F-A2F9-896E94FFE1F8}" destId="{A4849B71-3F99-4DBE-B46F-2A3E4AB5CBDF}" srcOrd="1" destOrd="0" presId="urn:microsoft.com/office/officeart/2005/8/layout/orgChart1"/>
    <dgm:cxn modelId="{3CE71916-EB1E-457E-B010-755A714DC00E}" type="presParOf" srcId="{A4849B71-3F99-4DBE-B46F-2A3E4AB5CBDF}" destId="{DD69B4A8-5606-455D-8A16-685FF7E6ACDE}" srcOrd="0" destOrd="0" presId="urn:microsoft.com/office/officeart/2005/8/layout/orgChart1"/>
    <dgm:cxn modelId="{9746E3F4-43A4-4433-8C74-F78572E23479}" type="presParOf" srcId="{A4849B71-3F99-4DBE-B46F-2A3E4AB5CBDF}" destId="{EDABEFB2-58AC-47A3-83ED-247426CECE56}" srcOrd="1" destOrd="0" presId="urn:microsoft.com/office/officeart/2005/8/layout/orgChart1"/>
    <dgm:cxn modelId="{0E5ED0A6-873F-4405-9DEA-D42A2B1FEBF1}" type="presParOf" srcId="{EDABEFB2-58AC-47A3-83ED-247426CECE56}" destId="{C199CDB4-3CD3-4373-989F-5AD1CB3566DE}" srcOrd="0" destOrd="0" presId="urn:microsoft.com/office/officeart/2005/8/layout/orgChart1"/>
    <dgm:cxn modelId="{6B8D0771-FA69-4CBB-9E64-F7A78660AE47}" type="presParOf" srcId="{C199CDB4-3CD3-4373-989F-5AD1CB3566DE}" destId="{AEE60021-9B36-40BB-8DEB-7C61C99F392D}" srcOrd="0" destOrd="0" presId="urn:microsoft.com/office/officeart/2005/8/layout/orgChart1"/>
    <dgm:cxn modelId="{855A6FD9-541C-4A63-BC79-36B43C0851F4}" type="presParOf" srcId="{C199CDB4-3CD3-4373-989F-5AD1CB3566DE}" destId="{41FC2196-AD9D-4783-8EFA-510C094633D9}" srcOrd="1" destOrd="0" presId="urn:microsoft.com/office/officeart/2005/8/layout/orgChart1"/>
    <dgm:cxn modelId="{A1DE6D0A-1FDF-403C-B1E3-EC39C139EFAA}" type="presParOf" srcId="{EDABEFB2-58AC-47A3-83ED-247426CECE56}" destId="{B4BB959A-F627-44F0-BF6C-BAF2054CA96C}" srcOrd="1" destOrd="0" presId="urn:microsoft.com/office/officeart/2005/8/layout/orgChart1"/>
    <dgm:cxn modelId="{DB58E50D-56D6-4775-A6C1-1DD7CF30A36A}" type="presParOf" srcId="{EDABEFB2-58AC-47A3-83ED-247426CECE56}" destId="{07EF94E0-89F0-420B-857D-9870ECB6ABFE}" srcOrd="2" destOrd="0" presId="urn:microsoft.com/office/officeart/2005/8/layout/orgChart1"/>
    <dgm:cxn modelId="{B01994E1-2C84-4777-9005-314D2AB755AF}" type="presParOf" srcId="{A4849B71-3F99-4DBE-B46F-2A3E4AB5CBDF}" destId="{AA373BAF-7629-49FB-A4F5-33688646688A}" srcOrd="2" destOrd="0" presId="urn:microsoft.com/office/officeart/2005/8/layout/orgChart1"/>
    <dgm:cxn modelId="{401BBE38-B897-46A7-B384-9053D3611C44}" type="presParOf" srcId="{A4849B71-3F99-4DBE-B46F-2A3E4AB5CBDF}" destId="{76E286F3-231C-481E-9AB1-C08999632F66}" srcOrd="3" destOrd="0" presId="urn:microsoft.com/office/officeart/2005/8/layout/orgChart1"/>
    <dgm:cxn modelId="{21BB522B-F122-4D46-8109-57EAE516FC97}" type="presParOf" srcId="{76E286F3-231C-481E-9AB1-C08999632F66}" destId="{17F2F1A8-6882-4869-9A2C-0B7A6BDA0303}" srcOrd="0" destOrd="0" presId="urn:microsoft.com/office/officeart/2005/8/layout/orgChart1"/>
    <dgm:cxn modelId="{9E0CEAAC-629A-429B-8988-B69A882A830C}" type="presParOf" srcId="{17F2F1A8-6882-4869-9A2C-0B7A6BDA0303}" destId="{48499508-7541-4818-9C49-2BB00CE2F1DA}" srcOrd="0" destOrd="0" presId="urn:microsoft.com/office/officeart/2005/8/layout/orgChart1"/>
    <dgm:cxn modelId="{4EECD791-7229-4B8F-814B-83973639C40C}" type="presParOf" srcId="{17F2F1A8-6882-4869-9A2C-0B7A6BDA0303}" destId="{418C0EBB-FF3B-48BC-85A7-4CCC7894A2A5}" srcOrd="1" destOrd="0" presId="urn:microsoft.com/office/officeart/2005/8/layout/orgChart1"/>
    <dgm:cxn modelId="{0D4AAA85-65B5-47C3-B654-7565C6271A05}" type="presParOf" srcId="{76E286F3-231C-481E-9AB1-C08999632F66}" destId="{04C0D7D6-5EE1-4BBD-BB1F-BC49C607583F}" srcOrd="1" destOrd="0" presId="urn:microsoft.com/office/officeart/2005/8/layout/orgChart1"/>
    <dgm:cxn modelId="{F1E0315C-BC8C-4E2A-9F22-6CF82BFD937D}" type="presParOf" srcId="{76E286F3-231C-481E-9AB1-C08999632F66}" destId="{E19F8BB0-0BB9-4127-8C65-DE2D2DD64A5B}" srcOrd="2" destOrd="0" presId="urn:microsoft.com/office/officeart/2005/8/layout/orgChart1"/>
    <dgm:cxn modelId="{0D6CA8C2-BA6E-4665-83A7-65D8BE3F462A}" type="presParOf" srcId="{A4849B71-3F99-4DBE-B46F-2A3E4AB5CBDF}" destId="{4D9B47F0-69E3-4357-9EA8-4199550C4A0D}" srcOrd="4" destOrd="0" presId="urn:microsoft.com/office/officeart/2005/8/layout/orgChart1"/>
    <dgm:cxn modelId="{8AF468BC-F0DD-4A2E-B99B-D94E83F21463}" type="presParOf" srcId="{A4849B71-3F99-4DBE-B46F-2A3E4AB5CBDF}" destId="{4649A2F5-8E43-4B8F-98FB-AD0D89F3AE7D}" srcOrd="5" destOrd="0" presId="urn:microsoft.com/office/officeart/2005/8/layout/orgChart1"/>
    <dgm:cxn modelId="{49ACAD81-18C9-4699-816B-BC89473DC2F4}" type="presParOf" srcId="{4649A2F5-8E43-4B8F-98FB-AD0D89F3AE7D}" destId="{9F1A0F2A-9507-4A09-9164-61A9D04A0599}" srcOrd="0" destOrd="0" presId="urn:microsoft.com/office/officeart/2005/8/layout/orgChart1"/>
    <dgm:cxn modelId="{00E22D36-7666-448D-B519-AECDE6901B70}" type="presParOf" srcId="{9F1A0F2A-9507-4A09-9164-61A9D04A0599}" destId="{8C97440F-EE28-410D-A061-F8E78549E246}" srcOrd="0" destOrd="0" presId="urn:microsoft.com/office/officeart/2005/8/layout/orgChart1"/>
    <dgm:cxn modelId="{113E5581-3705-4220-8E99-0CA5001C51DD}" type="presParOf" srcId="{9F1A0F2A-9507-4A09-9164-61A9D04A0599}" destId="{931382B1-D8AE-41B2-A594-A2C4A8606433}" srcOrd="1" destOrd="0" presId="urn:microsoft.com/office/officeart/2005/8/layout/orgChart1"/>
    <dgm:cxn modelId="{AA87F8D9-6CB7-47E7-86F4-B87FAE53C2B7}" type="presParOf" srcId="{4649A2F5-8E43-4B8F-98FB-AD0D89F3AE7D}" destId="{1F7BE935-D8F1-417C-BC47-4F4E0E61FBDC}" srcOrd="1" destOrd="0" presId="urn:microsoft.com/office/officeart/2005/8/layout/orgChart1"/>
    <dgm:cxn modelId="{E4FA8E1B-8D82-4659-B435-4D366EA8E5BC}" type="presParOf" srcId="{4649A2F5-8E43-4B8F-98FB-AD0D89F3AE7D}" destId="{9B3F1307-F38C-49EF-9F57-69FAF5B1B348}" srcOrd="2" destOrd="0" presId="urn:microsoft.com/office/officeart/2005/8/layout/orgChart1"/>
    <dgm:cxn modelId="{A180E505-66A9-4142-80D3-5E02873E905D}" type="presParOf" srcId="{F289A16F-43A5-466F-A2F9-896E94FFE1F8}" destId="{71AC1651-3342-46AE-93FA-4D40C0119CCD}" srcOrd="2" destOrd="0" presId="urn:microsoft.com/office/officeart/2005/8/layout/orgChart1"/>
    <dgm:cxn modelId="{2A470857-8165-43DB-8EF5-C70BBE52F5E9}" type="presParOf" srcId="{71AC1651-3342-46AE-93FA-4D40C0119CCD}" destId="{0ED343F1-5F00-4B0C-BB64-8A84477C333D}" srcOrd="0" destOrd="0" presId="urn:microsoft.com/office/officeart/2005/8/layout/orgChart1"/>
    <dgm:cxn modelId="{19872579-701B-4CAB-8813-C0ADE0EC89CF}" type="presParOf" srcId="{71AC1651-3342-46AE-93FA-4D40C0119CCD}" destId="{F285DDEB-9851-4802-854E-F17F7A11749F}" srcOrd="1" destOrd="0" presId="urn:microsoft.com/office/officeart/2005/8/layout/orgChart1"/>
    <dgm:cxn modelId="{855BB604-1D10-4D92-B441-A0A59C5438D1}" type="presParOf" srcId="{F285DDEB-9851-4802-854E-F17F7A11749F}" destId="{F564BD76-74FE-41CE-A815-EB739681DCD9}" srcOrd="0" destOrd="0" presId="urn:microsoft.com/office/officeart/2005/8/layout/orgChart1"/>
    <dgm:cxn modelId="{2B257F30-9DBF-4C34-8B06-0247CB5FE742}" type="presParOf" srcId="{F564BD76-74FE-41CE-A815-EB739681DCD9}" destId="{ABCD610F-6818-4244-9F96-ACCB042C8B88}" srcOrd="0" destOrd="0" presId="urn:microsoft.com/office/officeart/2005/8/layout/orgChart1"/>
    <dgm:cxn modelId="{69C5277B-BB0F-44EC-8F8F-9E5FF3441C26}" type="presParOf" srcId="{F564BD76-74FE-41CE-A815-EB739681DCD9}" destId="{B100D12C-3765-44C5-8794-C33EBAA922A3}" srcOrd="1" destOrd="0" presId="urn:microsoft.com/office/officeart/2005/8/layout/orgChart1"/>
    <dgm:cxn modelId="{F70B3E4C-ED72-442D-8440-9DC255C174DB}" type="presParOf" srcId="{F285DDEB-9851-4802-854E-F17F7A11749F}" destId="{24E56951-B002-48CC-88E0-1BBA0C766C0F}" srcOrd="1" destOrd="0" presId="urn:microsoft.com/office/officeart/2005/8/layout/orgChart1"/>
    <dgm:cxn modelId="{030507F1-BB69-4CA6-A58D-84583CBA72A7}" type="presParOf" srcId="{F285DDEB-9851-4802-854E-F17F7A11749F}" destId="{E2D27753-EDA0-4DC6-86AA-D8191FE38B00}" srcOrd="2" destOrd="0" presId="urn:microsoft.com/office/officeart/2005/8/layout/orgChart1"/>
  </dgm:cxnLst>
  <dgm:bg>
    <a:solidFill>
      <a:schemeClr val="accent3">
        <a:lumMod val="60000"/>
        <a:lumOff val="4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CF0D22-FB36-449B-A04F-0215C854A2E5}">
      <dsp:nvSpPr>
        <dsp:cNvPr id="0" name=""/>
        <dsp:cNvSpPr/>
      </dsp:nvSpPr>
      <dsp:spPr>
        <a:xfrm>
          <a:off x="1004106" y="769292"/>
          <a:ext cx="2614073" cy="2614073"/>
        </a:xfrm>
        <a:prstGeom prst="ellipse">
          <a:avLst/>
        </a:prstGeom>
        <a:solidFill>
          <a:srgbClr val="00B050"/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chemeClr val="bg1"/>
              </a:solidFill>
              <a:latin typeface="Comic Sans MS" pitchFamily="66" charset="0"/>
            </a:rPr>
            <a:t>Естественная природа</a:t>
          </a:r>
          <a:endParaRPr lang="ru-RU" sz="2300" b="1" kern="1200" dirty="0">
            <a:solidFill>
              <a:schemeClr val="bg1"/>
            </a:solidFill>
            <a:latin typeface="Comic Sans MS" pitchFamily="66" charset="0"/>
          </a:endParaRPr>
        </a:p>
      </dsp:txBody>
      <dsp:txXfrm>
        <a:off x="1352650" y="1226755"/>
        <a:ext cx="1916987" cy="1176333"/>
      </dsp:txXfrm>
    </dsp:sp>
    <dsp:sp modelId="{936F7157-558A-4143-B647-2396B739E5ED}">
      <dsp:nvSpPr>
        <dsp:cNvPr id="0" name=""/>
        <dsp:cNvSpPr/>
      </dsp:nvSpPr>
      <dsp:spPr>
        <a:xfrm>
          <a:off x="1947351" y="2403088"/>
          <a:ext cx="2614073" cy="2614073"/>
        </a:xfrm>
        <a:prstGeom prst="ellipse">
          <a:avLst/>
        </a:prstGeom>
        <a:solidFill>
          <a:srgbClr val="C00000">
            <a:alpha val="50000"/>
          </a:srgbClr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err="1" smtClean="0">
              <a:solidFill>
                <a:schemeClr val="bg1"/>
              </a:solidFill>
              <a:latin typeface="Comic Sans MS" pitchFamily="66" charset="0"/>
            </a:rPr>
            <a:t>Техно</a:t>
          </a:r>
          <a:endParaRPr lang="ru-RU" sz="2800" kern="1200" dirty="0" smtClean="0">
            <a:solidFill>
              <a:schemeClr val="bg1"/>
            </a:solidFill>
            <a:latin typeface="Comic Sans MS" pitchFamily="66" charset="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bg1"/>
              </a:solidFill>
              <a:latin typeface="Comic Sans MS" pitchFamily="66" charset="0"/>
            </a:rPr>
            <a:t>сфера</a:t>
          </a:r>
          <a:endParaRPr lang="ru-RU" sz="2800" kern="1200" dirty="0">
            <a:solidFill>
              <a:schemeClr val="bg1"/>
            </a:solidFill>
            <a:latin typeface="Comic Sans MS" pitchFamily="66" charset="0"/>
          </a:endParaRPr>
        </a:p>
      </dsp:txBody>
      <dsp:txXfrm>
        <a:off x="2746822" y="3078390"/>
        <a:ext cx="1568444" cy="1437740"/>
      </dsp:txXfrm>
    </dsp:sp>
    <dsp:sp modelId="{57668120-EE71-4D42-A840-3B16EA5B3688}">
      <dsp:nvSpPr>
        <dsp:cNvPr id="0" name=""/>
        <dsp:cNvSpPr/>
      </dsp:nvSpPr>
      <dsp:spPr>
        <a:xfrm>
          <a:off x="-60862" y="2415897"/>
          <a:ext cx="2857522" cy="2614073"/>
        </a:xfrm>
        <a:prstGeom prst="ellipse">
          <a:avLst/>
        </a:prstGeom>
        <a:solidFill>
          <a:srgbClr val="FFC000">
            <a:alpha val="50000"/>
          </a:srgbClr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002060"/>
              </a:solidFill>
              <a:latin typeface="Comic Sans MS" pitchFamily="66" charset="0"/>
            </a:rPr>
            <a:t>Общество</a:t>
          </a:r>
          <a:endParaRPr lang="ru-RU" sz="2800" b="1" kern="1200" dirty="0">
            <a:solidFill>
              <a:srgbClr val="002060"/>
            </a:solidFill>
            <a:latin typeface="Comic Sans MS" pitchFamily="66" charset="0"/>
          </a:endParaRPr>
        </a:p>
      </dsp:txBody>
      <dsp:txXfrm>
        <a:off x="208221" y="3091199"/>
        <a:ext cx="1714513" cy="14377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D343F1-5F00-4B0C-BB64-8A84477C333D}">
      <dsp:nvSpPr>
        <dsp:cNvPr id="0" name=""/>
        <dsp:cNvSpPr/>
      </dsp:nvSpPr>
      <dsp:spPr>
        <a:xfrm>
          <a:off x="2245184" y="775715"/>
          <a:ext cx="112253" cy="491775"/>
        </a:xfrm>
        <a:custGeom>
          <a:avLst/>
          <a:gdLst/>
          <a:ahLst/>
          <a:cxnLst/>
          <a:rect l="0" t="0" r="0" b="0"/>
          <a:pathLst>
            <a:path>
              <a:moveTo>
                <a:pt x="112253" y="0"/>
              </a:moveTo>
              <a:lnTo>
                <a:pt x="112253" y="491775"/>
              </a:lnTo>
              <a:lnTo>
                <a:pt x="0" y="491775"/>
              </a:lnTo>
            </a:path>
          </a:pathLst>
        </a:custGeom>
        <a:noFill/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9B47F0-69E3-4357-9EA8-4199550C4A0D}">
      <dsp:nvSpPr>
        <dsp:cNvPr id="0" name=""/>
        <dsp:cNvSpPr/>
      </dsp:nvSpPr>
      <dsp:spPr>
        <a:xfrm>
          <a:off x="2357438" y="775715"/>
          <a:ext cx="1653055" cy="9835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71298"/>
              </a:lnTo>
              <a:lnTo>
                <a:pt x="1653055" y="871298"/>
              </a:lnTo>
              <a:lnTo>
                <a:pt x="1653055" y="983551"/>
              </a:lnTo>
            </a:path>
          </a:pathLst>
        </a:custGeom>
        <a:noFill/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373BAF-7629-49FB-A4F5-33688646688A}">
      <dsp:nvSpPr>
        <dsp:cNvPr id="0" name=""/>
        <dsp:cNvSpPr/>
      </dsp:nvSpPr>
      <dsp:spPr>
        <a:xfrm>
          <a:off x="2311718" y="775715"/>
          <a:ext cx="91440" cy="98355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871298"/>
              </a:lnTo>
              <a:lnTo>
                <a:pt x="98270" y="871298"/>
              </a:lnTo>
              <a:lnTo>
                <a:pt x="98270" y="983551"/>
              </a:lnTo>
            </a:path>
          </a:pathLst>
        </a:custGeom>
        <a:noFill/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69B4A8-5606-455D-8A16-685FF7E6ACDE}">
      <dsp:nvSpPr>
        <dsp:cNvPr id="0" name=""/>
        <dsp:cNvSpPr/>
      </dsp:nvSpPr>
      <dsp:spPr>
        <a:xfrm>
          <a:off x="756932" y="775715"/>
          <a:ext cx="1600505" cy="983551"/>
        </a:xfrm>
        <a:custGeom>
          <a:avLst/>
          <a:gdLst/>
          <a:ahLst/>
          <a:cxnLst/>
          <a:rect l="0" t="0" r="0" b="0"/>
          <a:pathLst>
            <a:path>
              <a:moveTo>
                <a:pt x="1600505" y="0"/>
              </a:moveTo>
              <a:lnTo>
                <a:pt x="1600505" y="871298"/>
              </a:lnTo>
              <a:lnTo>
                <a:pt x="0" y="871298"/>
              </a:lnTo>
              <a:lnTo>
                <a:pt x="0" y="983551"/>
              </a:lnTo>
            </a:path>
          </a:pathLst>
        </a:custGeom>
        <a:noFill/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382F5E-7842-4829-A7D9-696697D91997}">
      <dsp:nvSpPr>
        <dsp:cNvPr id="0" name=""/>
        <dsp:cNvSpPr/>
      </dsp:nvSpPr>
      <dsp:spPr>
        <a:xfrm>
          <a:off x="1214417" y="241176"/>
          <a:ext cx="2286040" cy="534538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omic Sans MS" pitchFamily="66" charset="0"/>
            </a:rPr>
            <a:t>Особенности глобальных проблем</a:t>
          </a:r>
          <a:endParaRPr lang="ru-RU" sz="1600" kern="1200" dirty="0">
            <a:latin typeface="Comic Sans MS" pitchFamily="66" charset="0"/>
          </a:endParaRPr>
        </a:p>
      </dsp:txBody>
      <dsp:txXfrm>
        <a:off x="1214417" y="241176"/>
        <a:ext cx="2286040" cy="534538"/>
      </dsp:txXfrm>
    </dsp:sp>
    <dsp:sp modelId="{AEE60021-9B36-40BB-8DEB-7C61C99F392D}">
      <dsp:nvSpPr>
        <dsp:cNvPr id="0" name=""/>
        <dsp:cNvSpPr/>
      </dsp:nvSpPr>
      <dsp:spPr>
        <a:xfrm>
          <a:off x="2869" y="1759266"/>
          <a:ext cx="1508126" cy="534538"/>
        </a:xfrm>
        <a:prstGeom prst="rect">
          <a:avLst/>
        </a:prstGeom>
        <a:solidFill>
          <a:srgbClr val="002060"/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omic Sans MS" pitchFamily="66" charset="0"/>
            </a:rPr>
            <a:t>Планетарный характер</a:t>
          </a:r>
          <a:endParaRPr lang="ru-RU" sz="1600" kern="1200" dirty="0">
            <a:latin typeface="Comic Sans MS" pitchFamily="66" charset="0"/>
          </a:endParaRPr>
        </a:p>
      </dsp:txBody>
      <dsp:txXfrm>
        <a:off x="2869" y="1759266"/>
        <a:ext cx="1508126" cy="534538"/>
      </dsp:txXfrm>
    </dsp:sp>
    <dsp:sp modelId="{48499508-7541-4818-9C49-2BB00CE2F1DA}">
      <dsp:nvSpPr>
        <dsp:cNvPr id="0" name=""/>
        <dsp:cNvSpPr/>
      </dsp:nvSpPr>
      <dsp:spPr>
        <a:xfrm>
          <a:off x="1735502" y="1759266"/>
          <a:ext cx="1348972" cy="1210281"/>
        </a:xfrm>
        <a:prstGeom prst="rect">
          <a:avLst/>
        </a:prstGeom>
        <a:solidFill>
          <a:schemeClr val="accent5">
            <a:lumMod val="50000"/>
          </a:schemeClr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omic Sans MS" pitchFamily="66" charset="0"/>
            </a:rPr>
            <a:t>Угрожает гибелью всему человечеству</a:t>
          </a:r>
          <a:endParaRPr lang="ru-RU" sz="1600" kern="1200" dirty="0">
            <a:latin typeface="Comic Sans MS" pitchFamily="66" charset="0"/>
          </a:endParaRPr>
        </a:p>
      </dsp:txBody>
      <dsp:txXfrm>
        <a:off x="1735502" y="1759266"/>
        <a:ext cx="1348972" cy="1210281"/>
      </dsp:txXfrm>
    </dsp:sp>
    <dsp:sp modelId="{8C97440F-EE28-410D-A061-F8E78549E246}">
      <dsp:nvSpPr>
        <dsp:cNvPr id="0" name=""/>
        <dsp:cNvSpPr/>
      </dsp:nvSpPr>
      <dsp:spPr>
        <a:xfrm>
          <a:off x="3308981" y="1759266"/>
          <a:ext cx="1403025" cy="1325383"/>
        </a:xfrm>
        <a:prstGeom prst="rect">
          <a:avLst/>
        </a:prstGeom>
        <a:solidFill>
          <a:srgbClr val="00B050"/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omic Sans MS" pitchFamily="66" charset="0"/>
            </a:rPr>
            <a:t>Требует усилий всего человечества</a:t>
          </a:r>
          <a:endParaRPr lang="ru-RU" sz="1600" kern="1200" dirty="0">
            <a:latin typeface="Comic Sans MS" pitchFamily="66" charset="0"/>
          </a:endParaRPr>
        </a:p>
      </dsp:txBody>
      <dsp:txXfrm>
        <a:off x="3308981" y="1759266"/>
        <a:ext cx="1403025" cy="1325383"/>
      </dsp:txXfrm>
    </dsp:sp>
    <dsp:sp modelId="{ABCD610F-6818-4244-9F96-ACCB042C8B88}">
      <dsp:nvSpPr>
        <dsp:cNvPr id="0" name=""/>
        <dsp:cNvSpPr/>
      </dsp:nvSpPr>
      <dsp:spPr>
        <a:xfrm>
          <a:off x="529529" y="1000221"/>
          <a:ext cx="1715655" cy="534538"/>
        </a:xfrm>
        <a:prstGeom prst="rect">
          <a:avLst/>
        </a:prstGeom>
        <a:solidFill>
          <a:srgbClr val="7030A0"/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omic Sans MS" pitchFamily="66" charset="0"/>
            </a:rPr>
            <a:t>Экологические</a:t>
          </a:r>
          <a:endParaRPr lang="ru-RU" sz="1600" kern="1200" dirty="0">
            <a:latin typeface="Comic Sans MS" pitchFamily="66" charset="0"/>
          </a:endParaRPr>
        </a:p>
      </dsp:txBody>
      <dsp:txXfrm>
        <a:off x="529529" y="1000221"/>
        <a:ext cx="1715655" cy="5345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8F3B77-6DF4-489A-B233-291358D61DB5}" type="datetimeFigureOut">
              <a:rPr lang="ru-RU" smtClean="0"/>
              <a:pPr/>
              <a:t>13.09.2019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7B9E38-0D8F-43A5-8489-A739D776E75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45C1B-604C-4D4C-A8F0-968E350702EF}" type="datetimeFigureOut">
              <a:rPr lang="ru-RU" smtClean="0"/>
              <a:pPr/>
              <a:t>13.09.2019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FCBAC-D2E2-4459-953F-4B25CE75862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45C1B-604C-4D4C-A8F0-968E350702EF}" type="datetimeFigureOut">
              <a:rPr lang="ru-RU" smtClean="0"/>
              <a:pPr/>
              <a:t>13.09.2019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FCBAC-D2E2-4459-953F-4B25CE75862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45C1B-604C-4D4C-A8F0-968E350702EF}" type="datetimeFigureOut">
              <a:rPr lang="ru-RU" smtClean="0"/>
              <a:pPr/>
              <a:t>13.09.2019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FCBAC-D2E2-4459-953F-4B25CE75862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45C1B-604C-4D4C-A8F0-968E350702EF}" type="datetimeFigureOut">
              <a:rPr lang="ru-RU" smtClean="0"/>
              <a:pPr/>
              <a:t>13.09.2019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FCBAC-D2E2-4459-953F-4B25CE75862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45C1B-604C-4D4C-A8F0-968E350702EF}" type="datetimeFigureOut">
              <a:rPr lang="ru-RU" smtClean="0"/>
              <a:pPr/>
              <a:t>13.09.2019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FCBAC-D2E2-4459-953F-4B25CE75862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45C1B-604C-4D4C-A8F0-968E350702EF}" type="datetimeFigureOut">
              <a:rPr lang="ru-RU" smtClean="0"/>
              <a:pPr/>
              <a:t>13.09.2019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FCBAC-D2E2-4459-953F-4B25CE75862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45C1B-604C-4D4C-A8F0-968E350702EF}" type="datetimeFigureOut">
              <a:rPr lang="ru-RU" smtClean="0"/>
              <a:pPr/>
              <a:t>13.09.2019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FCBAC-D2E2-4459-953F-4B25CE75862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45C1B-604C-4D4C-A8F0-968E350702EF}" type="datetimeFigureOut">
              <a:rPr lang="ru-RU" smtClean="0"/>
              <a:pPr/>
              <a:t>13.09.2019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FCBAC-D2E2-4459-953F-4B25CE75862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45C1B-604C-4D4C-A8F0-968E350702EF}" type="datetimeFigureOut">
              <a:rPr lang="ru-RU" smtClean="0"/>
              <a:pPr/>
              <a:t>13.09.2019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FCBAC-D2E2-4459-953F-4B25CE75862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45C1B-604C-4D4C-A8F0-968E350702EF}" type="datetimeFigureOut">
              <a:rPr lang="ru-RU" smtClean="0"/>
              <a:pPr/>
              <a:t>13.09.2019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FCBAC-D2E2-4459-953F-4B25CE75862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45C1B-604C-4D4C-A8F0-968E350702EF}" type="datetimeFigureOut">
              <a:rPr lang="ru-RU" smtClean="0"/>
              <a:pPr/>
              <a:t>13.09.2019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FCBAC-D2E2-4459-953F-4B25CE75862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chemeClr val="bg2">
                <a:tint val="80000"/>
                <a:satMod val="300000"/>
                <a:alpha val="78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45C1B-604C-4D4C-A8F0-968E350702EF}" type="datetimeFigureOut">
              <a:rPr lang="ru-RU" smtClean="0"/>
              <a:pPr/>
              <a:t>13.09.2019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FCBAC-D2E2-4459-953F-4B25CE75862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11" Type="http://schemas.openxmlformats.org/officeDocument/2006/relationships/image" Target="../media/image18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7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diagramData" Target="../diagrams/data2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11" Type="http://schemas.openxmlformats.org/officeDocument/2006/relationships/image" Target="../media/image27.png"/><Relationship Id="rId5" Type="http://schemas.openxmlformats.org/officeDocument/2006/relationships/diagramColors" Target="../diagrams/colors2.xml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142852"/>
            <a:ext cx="8229600" cy="868346"/>
          </a:xfr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/>
            <a:r>
              <a:rPr lang="ru-RU" sz="3200" b="1" i="1" dirty="0" smtClean="0">
                <a:latin typeface="Constantia" pitchFamily="18" charset="0"/>
              </a:rPr>
              <a:t>Тема: Человек, общество, природа.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58" y="1071546"/>
            <a:ext cx="8610600" cy="639763"/>
          </a:xfr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85000" lnSpcReduction="10000"/>
          </a:bodyPr>
          <a:lstStyle/>
          <a:p>
            <a:pPr marL="609600" indent="-609600"/>
            <a:r>
              <a:rPr lang="ru-RU" sz="2000" i="1" dirty="0" smtClean="0">
                <a:latin typeface="Constantia" pitchFamily="18" charset="0"/>
              </a:rPr>
              <a:t>Природа не может перечить человеку, если человек не перечит ее</a:t>
            </a:r>
          </a:p>
          <a:p>
            <a:pPr marL="609600" indent="-609600"/>
            <a:r>
              <a:rPr lang="ru-RU" sz="2000" i="1" dirty="0" smtClean="0">
                <a:latin typeface="Constantia" pitchFamily="18" charset="0"/>
              </a:rPr>
              <a:t>законам…                                                       писатель, педагог и философ </a:t>
            </a:r>
            <a:r>
              <a:rPr lang="ru-RU" sz="2000" dirty="0" smtClean="0">
                <a:latin typeface="Constantia" pitchFamily="18" charset="0"/>
              </a:rPr>
              <a:t> </a:t>
            </a:r>
            <a:r>
              <a:rPr lang="ru-RU" sz="2000" i="1" dirty="0" smtClean="0">
                <a:latin typeface="Constantia" pitchFamily="18" charset="0"/>
              </a:rPr>
              <a:t>А.И.Герцен.</a:t>
            </a:r>
            <a:endParaRPr lang="ru-RU" sz="2000" i="1" dirty="0" smtClean="0">
              <a:solidFill>
                <a:schemeClr val="accent2"/>
              </a:solidFill>
              <a:latin typeface="Constantia" pitchFamily="18" charset="0"/>
            </a:endParaRPr>
          </a:p>
        </p:txBody>
      </p:sp>
      <p:sp>
        <p:nvSpPr>
          <p:cNvPr id="2052" name="Содержимое 4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4225925"/>
          </a:xfrm>
        </p:spPr>
        <p:txBody>
          <a:bodyPr/>
          <a:lstStyle/>
          <a:p>
            <a:endParaRPr lang="ru-RU" dirty="0" smtClean="0"/>
          </a:p>
        </p:txBody>
      </p:sp>
      <p:sp>
        <p:nvSpPr>
          <p:cNvPr id="2053" name="Текст 5"/>
          <p:cNvSpPr>
            <a:spLocks noGrp="1"/>
          </p:cNvSpPr>
          <p:nvPr>
            <p:ph type="body" sz="quarter" idx="3"/>
          </p:nvPr>
        </p:nvSpPr>
        <p:spPr>
          <a:xfrm>
            <a:off x="4800600" y="2286000"/>
            <a:ext cx="4041775" cy="639763"/>
          </a:xfrm>
        </p:spPr>
        <p:txBody>
          <a:bodyPr/>
          <a:lstStyle/>
          <a:p>
            <a:endParaRPr lang="ru-RU" dirty="0" smtClean="0"/>
          </a:p>
        </p:txBody>
      </p:sp>
      <p:pic>
        <p:nvPicPr>
          <p:cNvPr id="9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2071678"/>
            <a:ext cx="6225981" cy="368680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" name="Picture 1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3249613"/>
            <a:ext cx="2074863" cy="360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ÐÐ°ÑÑÐ¸Ð½ÐºÐ¸ Ð¿Ð¾ Ð·Ð°Ð¿ÑÐ¾ÑÑ Ð´Ð¸ÐºÐ¸Ðµ Ð¶Ð¸Ð²Ð¾ÑÐ½ÑÐµ Ð¿Ð½Ð³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928670"/>
            <a:ext cx="4572032" cy="342902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Овал 11"/>
          <p:cNvSpPr/>
          <p:nvPr/>
        </p:nvSpPr>
        <p:spPr>
          <a:xfrm>
            <a:off x="214282" y="5072074"/>
            <a:ext cx="3581400" cy="1981200"/>
          </a:xfrm>
          <a:prstGeom prst="ellipse">
            <a:avLst/>
          </a:prstGeom>
          <a:blipFill rotWithShape="0">
            <a:blip r:embed="rId5" cstate="print"/>
            <a:stretch>
              <a:fillRect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Овал 7"/>
          <p:cNvSpPr/>
          <p:nvPr/>
        </p:nvSpPr>
        <p:spPr>
          <a:xfrm>
            <a:off x="6858000" y="1857364"/>
            <a:ext cx="1850182" cy="2181236"/>
          </a:xfrm>
          <a:prstGeom prst="ellipse">
            <a:avLst/>
          </a:prstGeom>
          <a:blipFill rotWithShape="0">
            <a:blip r:embed="rId6"/>
            <a:stretch>
              <a:fillRect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Полилиния 3"/>
          <p:cNvSpPr>
            <a:spLocks/>
          </p:cNvSpPr>
          <p:nvPr/>
        </p:nvSpPr>
        <p:spPr bwMode="auto">
          <a:xfrm>
            <a:off x="214282" y="2428868"/>
            <a:ext cx="1214446" cy="2286016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17" name="песок в верхней колбе часов"/>
          <p:cNvSpPr>
            <a:spLocks/>
          </p:cNvSpPr>
          <p:nvPr/>
        </p:nvSpPr>
        <p:spPr bwMode="auto">
          <a:xfrm>
            <a:off x="214282" y="2786058"/>
            <a:ext cx="1219188" cy="735015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18" name="песок в нижней колбе часов"/>
          <p:cNvSpPr>
            <a:spLocks/>
          </p:cNvSpPr>
          <p:nvPr/>
        </p:nvSpPr>
        <p:spPr bwMode="auto">
          <a:xfrm>
            <a:off x="214282" y="4143380"/>
            <a:ext cx="1214446" cy="571504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19" name="прямое горлышко"/>
          <p:cNvSpPr>
            <a:spLocks noChangeArrowheads="1"/>
          </p:cNvSpPr>
          <p:nvPr/>
        </p:nvSpPr>
        <p:spPr bwMode="auto">
          <a:xfrm flipH="1">
            <a:off x="785786" y="3357562"/>
            <a:ext cx="45719" cy="1214446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142844" y="2214554"/>
            <a:ext cx="1428728" cy="214314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олилиния 5"/>
          <p:cNvSpPr>
            <a:spLocks/>
          </p:cNvSpPr>
          <p:nvPr/>
        </p:nvSpPr>
        <p:spPr bwMode="auto">
          <a:xfrm>
            <a:off x="0" y="4714884"/>
            <a:ext cx="1571635" cy="214314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2" name="Надпись 26">
            <a:extLst>
              <a:ext uri="{FF2B5EF4-FFF2-40B4-BE49-F238E27FC236}">
                <a16:creationId xmlns:a16="http://schemas.microsoft.com/office/drawing/2014/main" id="{5990B326-03BB-47FD-87E6-38D225FF06F6}"/>
              </a:ext>
            </a:extLst>
          </p:cNvPr>
          <p:cNvSpPr txBox="1"/>
          <p:nvPr/>
        </p:nvSpPr>
        <p:spPr>
          <a:xfrm>
            <a:off x="1142976" y="1643050"/>
            <a:ext cx="1928794" cy="769441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 rtl="0"/>
            <a:r>
              <a:rPr lang="ru-RU" sz="2000" b="1" dirty="0" smtClean="0">
                <a:solidFill>
                  <a:schemeClr val="bg1"/>
                </a:solidFill>
                <a:latin typeface="Constantia" pitchFamily="18" charset="0"/>
                <a:cs typeface="Arial" panose="020B0604020202020204" pitchFamily="34" charset="0"/>
              </a:rPr>
              <a:t>СРОК: </a:t>
            </a:r>
            <a:r>
              <a:rPr lang="ru-RU" sz="2400" b="1" dirty="0" smtClean="0">
                <a:solidFill>
                  <a:schemeClr val="bg1"/>
                </a:solidFill>
                <a:latin typeface="Constantia" pitchFamily="18" charset="0"/>
                <a:cs typeface="Arial" panose="020B0604020202020204" pitchFamily="34" charset="0"/>
              </a:rPr>
              <a:t>Планете….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00034" y="6000768"/>
            <a:ext cx="2636838" cy="70561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b="1" dirty="0" smtClean="0">
                <a:latin typeface="Constantia" pitchFamily="18" charset="0"/>
                <a:cs typeface="Arial" panose="020B0604020202020204" pitchFamily="34" charset="0"/>
              </a:rPr>
              <a:t>ВРЕМЯ ИСТЕКЛО?</a:t>
            </a:r>
            <a:endParaRPr lang="ru-RU" b="1" dirty="0">
              <a:latin typeface="Constantia" pitchFamily="18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472" y="3143248"/>
            <a:ext cx="3548034" cy="2328398"/>
          </a:xfrm>
          <a:prstGeom prst="rect">
            <a:avLst/>
          </a:prstGeom>
          <a:noFill/>
        </p:spPr>
      </p:pic>
      <p:sp>
        <p:nvSpPr>
          <p:cNvPr id="24" name="Умножение 23"/>
          <p:cNvSpPr/>
          <p:nvPr/>
        </p:nvSpPr>
        <p:spPr>
          <a:xfrm>
            <a:off x="428596" y="3500438"/>
            <a:ext cx="3714776" cy="2271722"/>
          </a:xfrm>
          <a:prstGeom prst="mathMultiply">
            <a:avLst>
              <a:gd name="adj1" fmla="val 14005"/>
            </a:avLst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nimBg="1"/>
      <p:bldP spid="2051" grpId="0" build="p" animBg="1"/>
      <p:bldP spid="16" grpId="0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1" grpId="0" animBg="1"/>
      <p:bldP spid="22" grpId="0" animBg="1"/>
      <p:bldP spid="23" grpId="0" animBg="1"/>
      <p:bldP spid="23" grpId="1" animBg="1"/>
      <p:bldP spid="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58312" cy="1357322"/>
          </a:xfrm>
          <a:solidFill>
            <a:srgbClr val="C00000"/>
          </a:solidFill>
          <a:ln>
            <a:solidFill>
              <a:srgbClr val="FFFF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rgbClr val="FFFF00"/>
                </a:solidFill>
                <a:latin typeface="Constantia" pitchFamily="18" charset="0"/>
              </a:rPr>
              <a:t/>
            </a:r>
            <a:br>
              <a:rPr lang="ru-RU" sz="3600" b="1" i="1" dirty="0" smtClean="0">
                <a:solidFill>
                  <a:srgbClr val="FFFF00"/>
                </a:solidFill>
                <a:latin typeface="Constantia" pitchFamily="18" charset="0"/>
              </a:rPr>
            </a:br>
            <a:r>
              <a:rPr lang="ru-RU" sz="3600" b="1" i="1" dirty="0" smtClean="0">
                <a:solidFill>
                  <a:srgbClr val="FFFF00"/>
                </a:solidFill>
                <a:latin typeface="Constantia" pitchFamily="18" charset="0"/>
              </a:rPr>
              <a:t>Домашнее  задание §2  стр.13-18</a:t>
            </a:r>
            <a:r>
              <a:rPr lang="ru-RU" sz="2400" i="1" dirty="0" smtClean="0">
                <a:solidFill>
                  <a:srgbClr val="FFFF00"/>
                </a:solidFill>
                <a:latin typeface="Constantia" pitchFamily="18" charset="0"/>
              </a:rPr>
              <a:t>(читать) </a:t>
            </a:r>
            <a:br>
              <a:rPr lang="ru-RU" sz="2400" i="1" dirty="0" smtClean="0">
                <a:solidFill>
                  <a:srgbClr val="FFFF00"/>
                </a:solidFill>
                <a:latin typeface="Constantia" pitchFamily="18" charset="0"/>
              </a:rPr>
            </a:br>
            <a:r>
              <a:rPr lang="ru-RU" sz="2700" i="1" dirty="0" smtClean="0">
                <a:solidFill>
                  <a:srgbClr val="FFFF00"/>
                </a:solidFill>
                <a:latin typeface="Constantia" pitchFamily="18" charset="0"/>
              </a:rPr>
              <a:t>Письменное задание</a:t>
            </a:r>
            <a:r>
              <a:rPr lang="ru-RU" sz="2400" i="1" dirty="0" smtClean="0">
                <a:solidFill>
                  <a:srgbClr val="FFFF00"/>
                </a:solidFill>
                <a:latin typeface="Constantia" pitchFamily="18" charset="0"/>
              </a:rPr>
              <a:t>: №</a:t>
            </a:r>
            <a:r>
              <a:rPr lang="ru-RU" sz="3600" i="1" dirty="0" smtClean="0">
                <a:solidFill>
                  <a:srgbClr val="FFFF00"/>
                </a:solidFill>
                <a:latin typeface="Constantia" pitchFamily="18" charset="0"/>
              </a:rPr>
              <a:t> 1 </a:t>
            </a:r>
            <a:r>
              <a:rPr lang="ru-RU" sz="2400" i="1" dirty="0" smtClean="0">
                <a:solidFill>
                  <a:srgbClr val="FFFF00"/>
                </a:solidFill>
                <a:latin typeface="Constantia" pitchFamily="18" charset="0"/>
              </a:rPr>
              <a:t>«В классе и дома»</a:t>
            </a:r>
            <a:r>
              <a:rPr lang="ru-RU" sz="3200" b="1" dirty="0" smtClean="0">
                <a:solidFill>
                  <a:srgbClr val="FFFF00"/>
                </a:solidFill>
                <a:latin typeface="Constantia" pitchFamily="18" charset="0"/>
              </a:rPr>
              <a:t/>
            </a:r>
            <a:br>
              <a:rPr lang="ru-RU" sz="3200" b="1" dirty="0" smtClean="0">
                <a:solidFill>
                  <a:srgbClr val="FFFF00"/>
                </a:solidFill>
                <a:latin typeface="Constantia" pitchFamily="18" charset="0"/>
              </a:rPr>
            </a:br>
            <a:r>
              <a:rPr lang="ru-RU" sz="3200" b="1" dirty="0" smtClean="0">
                <a:solidFill>
                  <a:srgbClr val="FFFF00"/>
                </a:solidFill>
                <a:latin typeface="Constantia" pitchFamily="18" charset="0"/>
              </a:rPr>
              <a:t> </a:t>
            </a:r>
            <a:r>
              <a:rPr lang="ru-RU" sz="2700" dirty="0" smtClean="0">
                <a:solidFill>
                  <a:srgbClr val="FFFF00"/>
                </a:solidFill>
                <a:latin typeface="Constantia" pitchFamily="18" charset="0"/>
              </a:rPr>
              <a:t/>
            </a:r>
            <a:br>
              <a:rPr lang="ru-RU" sz="2700" dirty="0" smtClean="0">
                <a:solidFill>
                  <a:srgbClr val="FFFF00"/>
                </a:solidFill>
                <a:latin typeface="Constantia" pitchFamily="18" charset="0"/>
              </a:rPr>
            </a:br>
            <a:endParaRPr lang="ru-RU" sz="2700" dirty="0">
              <a:solidFill>
                <a:srgbClr val="FFFF00"/>
              </a:solidFill>
              <a:latin typeface="Constantia" pitchFamily="18" charset="0"/>
            </a:endParaRPr>
          </a:p>
        </p:txBody>
      </p:sp>
      <p:pic>
        <p:nvPicPr>
          <p:cNvPr id="11" name="Picture 6" descr="Улыбка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8104" y="1571612"/>
            <a:ext cx="9095896" cy="528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14282" y="1857364"/>
            <a:ext cx="67151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0" dirty="0" smtClean="0">
                <a:solidFill>
                  <a:srgbClr val="FF0000"/>
                </a:solidFill>
                <a:latin typeface="Segoe Print" pitchFamily="2" charset="0"/>
              </a:rPr>
              <a:t>Всех Вам  Благ</a:t>
            </a:r>
            <a:r>
              <a:rPr lang="en-US" sz="8000" dirty="0" smtClean="0">
                <a:solidFill>
                  <a:srgbClr val="FF0000"/>
                </a:solidFill>
                <a:latin typeface="Segoe Print" pitchFamily="2" charset="0"/>
              </a:rPr>
              <a:t>!!!</a:t>
            </a:r>
            <a:endParaRPr lang="ru-RU" sz="8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57200" y="1428736"/>
            <a:ext cx="8472518" cy="4714908"/>
          </a:xfrm>
          <a:solidFill>
            <a:srgbClr val="CCFF99"/>
          </a:solidFill>
        </p:spPr>
        <p:txBody>
          <a:bodyPr/>
          <a:lstStyle/>
          <a:p>
            <a:pPr eaLnBrk="1" hangingPunct="1">
              <a:buFontTx/>
              <a:buNone/>
            </a:pPr>
            <a:endParaRPr lang="ru-RU" sz="2800" b="1" dirty="0" smtClean="0">
              <a:solidFill>
                <a:schemeClr val="bg1"/>
              </a:solidFill>
            </a:endParaRP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082660"/>
          </a:xfrm>
          <a:solidFill>
            <a:srgbClr val="CCFF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marL="838200" indent="-838200" eaLnBrk="1" hangingPunct="1">
              <a:defRPr/>
            </a:pPr>
            <a:r>
              <a:rPr lang="ru-RU" sz="3200" b="1" i="1" dirty="0" smtClean="0">
                <a:solidFill>
                  <a:srgbClr val="C00000"/>
                </a:solidFill>
                <a:latin typeface="Constantia" pitchFamily="18" charset="0"/>
              </a:rPr>
              <a:t>1. Природа и её значение в жизни человека .</a:t>
            </a:r>
          </a:p>
        </p:txBody>
      </p:sp>
      <p:sp>
        <p:nvSpPr>
          <p:cNvPr id="3076" name="Текст 11"/>
          <p:cNvSpPr>
            <a:spLocks noGrp="1"/>
          </p:cNvSpPr>
          <p:nvPr>
            <p:ph type="body" idx="1"/>
          </p:nvPr>
        </p:nvSpPr>
        <p:spPr>
          <a:xfrm>
            <a:off x="1285852" y="2057400"/>
            <a:ext cx="6643734" cy="1219200"/>
          </a:xfrm>
          <a:solidFill>
            <a:srgbClr val="99FF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2500"/>
          </a:bodyPr>
          <a:lstStyle/>
          <a:p>
            <a:pPr algn="ctr" eaLnBrk="1" hangingPunct="1"/>
            <a:r>
              <a:rPr lang="ru-RU" sz="2000" dirty="0" smtClean="0"/>
              <a:t>Что такое природа</a:t>
            </a:r>
            <a:r>
              <a:rPr lang="en-US" sz="2000" dirty="0" smtClean="0"/>
              <a:t>?</a:t>
            </a:r>
          </a:p>
          <a:p>
            <a:pPr algn="ctr" eaLnBrk="1" hangingPunct="1"/>
            <a:r>
              <a:rPr lang="ru-RU" dirty="0" smtClean="0">
                <a:solidFill>
                  <a:srgbClr val="C00000"/>
                </a:solidFill>
                <a:latin typeface="Constantia" pitchFamily="18" charset="0"/>
              </a:rPr>
              <a:t>В каких 3-х  значениях учёные употребляют </a:t>
            </a:r>
          </a:p>
          <a:p>
            <a:pPr algn="ctr" eaLnBrk="1" hangingPunct="1"/>
            <a:r>
              <a:rPr lang="ru-RU" dirty="0" smtClean="0">
                <a:solidFill>
                  <a:srgbClr val="C00000"/>
                </a:solidFill>
                <a:latin typeface="Constantia" pitchFamily="18" charset="0"/>
              </a:rPr>
              <a:t>слово природа</a:t>
            </a:r>
            <a:r>
              <a:rPr lang="en-US" dirty="0" smtClean="0">
                <a:solidFill>
                  <a:srgbClr val="C00000"/>
                </a:solidFill>
                <a:latin typeface="Constantia" pitchFamily="18" charset="0"/>
              </a:rPr>
              <a:t>?</a:t>
            </a:r>
          </a:p>
          <a:p>
            <a:pPr algn="ctr"/>
            <a:endParaRPr lang="ru-RU" dirty="0" smtClean="0"/>
          </a:p>
        </p:txBody>
      </p:sp>
      <p:sp>
        <p:nvSpPr>
          <p:cNvPr id="3077" name="Текст 12"/>
          <p:cNvSpPr>
            <a:spLocks noGrp="1"/>
          </p:cNvSpPr>
          <p:nvPr>
            <p:ph type="body" sz="quarter" idx="3"/>
          </p:nvPr>
        </p:nvSpPr>
        <p:spPr>
          <a:xfrm>
            <a:off x="4953000" y="4143380"/>
            <a:ext cx="4041775" cy="230183"/>
          </a:xfrm>
        </p:spPr>
        <p:txBody>
          <a:bodyPr>
            <a:normAutofit fontScale="47500" lnSpcReduction="20000"/>
          </a:bodyPr>
          <a:lstStyle/>
          <a:p>
            <a:endParaRPr lang="ru-RU" dirty="0" smtClean="0"/>
          </a:p>
        </p:txBody>
      </p:sp>
      <p:sp>
        <p:nvSpPr>
          <p:cNvPr id="3078" name="Содержимое 13"/>
          <p:cNvSpPr>
            <a:spLocks noGrp="1"/>
          </p:cNvSpPr>
          <p:nvPr>
            <p:ph sz="quarter" idx="4"/>
          </p:nvPr>
        </p:nvSpPr>
        <p:spPr>
          <a:xfrm>
            <a:off x="4645025" y="3886200"/>
            <a:ext cx="4041775" cy="2239963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124200" y="1447800"/>
            <a:ext cx="3429000" cy="6096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3600" b="1" i="1" dirty="0">
                <a:latin typeface="Constantia" pitchFamily="18" charset="0"/>
              </a:rPr>
              <a:t>Природа</a:t>
            </a:r>
          </a:p>
        </p:txBody>
      </p:sp>
      <p:sp>
        <p:nvSpPr>
          <p:cNvPr id="3082" name="Rectangle 5"/>
          <p:cNvSpPr>
            <a:spLocks noChangeArrowheads="1"/>
          </p:cNvSpPr>
          <p:nvPr/>
        </p:nvSpPr>
        <p:spPr bwMode="auto">
          <a:xfrm>
            <a:off x="304800" y="3962400"/>
            <a:ext cx="2667000" cy="251460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/>
            <a:r>
              <a:rPr lang="en-US" sz="9600" dirty="0">
                <a:latin typeface="Constantia" pitchFamily="18" charset="0"/>
              </a:rPr>
              <a:t>?</a:t>
            </a:r>
            <a:endParaRPr lang="ru-RU" sz="9600" dirty="0">
              <a:latin typeface="Constantia" pitchFamily="18" charset="0"/>
            </a:endParaRPr>
          </a:p>
        </p:txBody>
      </p:sp>
      <p:sp>
        <p:nvSpPr>
          <p:cNvPr id="3083" name="Rectangle 6"/>
          <p:cNvSpPr>
            <a:spLocks noChangeArrowheads="1"/>
          </p:cNvSpPr>
          <p:nvPr/>
        </p:nvSpPr>
        <p:spPr bwMode="auto">
          <a:xfrm>
            <a:off x="3048000" y="3962400"/>
            <a:ext cx="2819400" cy="2514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/>
            <a:r>
              <a:rPr lang="en-US" sz="9600" b="1" dirty="0">
                <a:latin typeface="Constantia" pitchFamily="18" charset="0"/>
              </a:rPr>
              <a:t>?</a:t>
            </a:r>
            <a:r>
              <a:rPr lang="ru-RU" sz="9600" b="1" dirty="0">
                <a:latin typeface="Constantia" pitchFamily="18" charset="0"/>
              </a:rPr>
              <a:t> </a:t>
            </a:r>
          </a:p>
        </p:txBody>
      </p:sp>
      <p:sp>
        <p:nvSpPr>
          <p:cNvPr id="3079" name="AutoShape 7"/>
          <p:cNvSpPr>
            <a:spLocks noChangeArrowheads="1"/>
          </p:cNvSpPr>
          <p:nvPr/>
        </p:nvSpPr>
        <p:spPr bwMode="auto">
          <a:xfrm>
            <a:off x="1371600" y="2438400"/>
            <a:ext cx="838200" cy="1524000"/>
          </a:xfrm>
          <a:prstGeom prst="downArrow">
            <a:avLst>
              <a:gd name="adj1" fmla="val 50000"/>
              <a:gd name="adj2" fmla="val 58333"/>
            </a:avLst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080" name="AutoShape 8"/>
          <p:cNvSpPr>
            <a:spLocks noChangeArrowheads="1"/>
          </p:cNvSpPr>
          <p:nvPr/>
        </p:nvSpPr>
        <p:spPr bwMode="auto">
          <a:xfrm>
            <a:off x="4343400" y="2819400"/>
            <a:ext cx="685800" cy="1143000"/>
          </a:xfrm>
          <a:prstGeom prst="downArrow">
            <a:avLst>
              <a:gd name="adj1" fmla="val 50000"/>
              <a:gd name="adj2" fmla="val 76852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090" name="Rectangle 6"/>
          <p:cNvSpPr>
            <a:spLocks noChangeArrowheads="1"/>
          </p:cNvSpPr>
          <p:nvPr/>
        </p:nvSpPr>
        <p:spPr bwMode="auto">
          <a:xfrm>
            <a:off x="6019800" y="3962400"/>
            <a:ext cx="2819400" cy="25146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/>
            <a:r>
              <a:rPr lang="en-US" sz="9600" b="1" dirty="0">
                <a:latin typeface="Constantia" pitchFamily="18" charset="0"/>
              </a:rPr>
              <a:t>?</a:t>
            </a:r>
            <a:r>
              <a:rPr lang="ru-RU" sz="2400" dirty="0"/>
              <a:t> </a:t>
            </a:r>
          </a:p>
        </p:txBody>
      </p:sp>
      <p:sp>
        <p:nvSpPr>
          <p:cNvPr id="4" name="AutoShape 8"/>
          <p:cNvSpPr>
            <a:spLocks noChangeArrowheads="1"/>
          </p:cNvSpPr>
          <p:nvPr/>
        </p:nvSpPr>
        <p:spPr bwMode="auto">
          <a:xfrm>
            <a:off x="7239000" y="2514600"/>
            <a:ext cx="914400" cy="1371600"/>
          </a:xfrm>
          <a:prstGeom prst="downArrow">
            <a:avLst>
              <a:gd name="adj1" fmla="val 36111"/>
              <a:gd name="adj2" fmla="val 61111"/>
            </a:avLst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>
            <a:off x="6072198" y="4000504"/>
            <a:ext cx="2771820" cy="2428892"/>
          </a:xfrm>
          <a:prstGeom prst="wedgeRoundRectCallout">
            <a:avLst>
              <a:gd name="adj1" fmla="val -66048"/>
              <a:gd name="adj2" fmla="val -84835"/>
              <a:gd name="adj3" fmla="val 16667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onstantia" pitchFamily="18" charset="0"/>
              </a:rPr>
              <a:t>3) Как биосфера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onstantia" pitchFamily="18" charset="0"/>
              </a:rPr>
              <a:t>нашей планеты,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onstantia" pitchFamily="18" charset="0"/>
              </a:rPr>
              <a:t>т.е. земная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onstantia" pitchFamily="18" charset="0"/>
              </a:rPr>
              <a:t>оболочка,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onstantia" pitchFamily="18" charset="0"/>
              </a:rPr>
              <a:t>охваченная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onstantia" pitchFamily="18" charset="0"/>
              </a:rPr>
              <a:t>Жизнью.</a:t>
            </a:r>
            <a:endParaRPr lang="ru-RU" sz="20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18" name="Скругленная прямоугольная выноска 17"/>
          <p:cNvSpPr/>
          <p:nvPr/>
        </p:nvSpPr>
        <p:spPr>
          <a:xfrm>
            <a:off x="3071802" y="4000504"/>
            <a:ext cx="2786082" cy="2428892"/>
          </a:xfrm>
          <a:prstGeom prst="wedgeRoundRectCallout">
            <a:avLst>
              <a:gd name="adj1" fmla="val -2492"/>
              <a:gd name="adj2" fmla="val -89194"/>
              <a:gd name="adj3" fmla="val 16667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onstantia" pitchFamily="18" charset="0"/>
              </a:rPr>
              <a:t>2) Всё,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onstantia" pitchFamily="18" charset="0"/>
              </a:rPr>
              <a:t>что возникло и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onstantia" pitchFamily="18" charset="0"/>
              </a:rPr>
              <a:t>развивалось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onstantia" pitchFamily="18" charset="0"/>
              </a:rPr>
              <a:t>вне человеческой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onstantia" pitchFamily="18" charset="0"/>
              </a:rPr>
              <a:t>деятельности .</a:t>
            </a:r>
            <a:endParaRPr lang="ru-RU" sz="2000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19" name="Скругленная прямоугольная выноска 18"/>
          <p:cNvSpPr/>
          <p:nvPr/>
        </p:nvSpPr>
        <p:spPr>
          <a:xfrm>
            <a:off x="500034" y="3929066"/>
            <a:ext cx="2428892" cy="2500330"/>
          </a:xfrm>
          <a:prstGeom prst="wedgeRoundRectCallout">
            <a:avLst>
              <a:gd name="adj1" fmla="val 36191"/>
              <a:gd name="adj2" fmla="val -77869"/>
              <a:gd name="adj3" fmla="val 16667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onstantia" pitchFamily="18" charset="0"/>
              </a:rPr>
              <a:t>1) Как окружающий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onstantia" pitchFamily="18" charset="0"/>
              </a:rPr>
              <a:t>нас мир во всём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onstantia" pitchFamily="18" charset="0"/>
              </a:rPr>
              <a:t>бесконечном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onstantia" pitchFamily="18" charset="0"/>
              </a:rPr>
              <a:t>многообразии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onstantia" pitchFamily="18" charset="0"/>
              </a:rPr>
              <a:t>проявлений.</a:t>
            </a:r>
            <a:endParaRPr lang="ru-RU" sz="20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pic>
        <p:nvPicPr>
          <p:cNvPr id="4098" name="Picture 2" descr="ÐÐ°ÑÑÐ¸Ð½ÐºÐ¸ Ð¿Ð¾ Ð·Ð°Ð¿ÑÐ¾ÑÑ ÐºÐ¾ÑÐ¼Ð¾Ñ Ð¿Ð½Ð³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57364"/>
            <a:ext cx="3207424" cy="3081334"/>
          </a:xfrm>
          <a:prstGeom prst="rect">
            <a:avLst/>
          </a:prstGeom>
          <a:noFill/>
        </p:spPr>
      </p:pic>
      <p:pic>
        <p:nvPicPr>
          <p:cNvPr id="4100" name="Picture 4" descr="ÐÐ°ÑÑÐ¸Ð½ÐºÐ¸ Ð¿Ð¾ Ð·Ð°Ð¿ÑÐ¾ÑÑ Ð±Ð¸Ð¾ÑÑÐµÑÐ° Ð¿Ð½Ð³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2714620"/>
            <a:ext cx="2928958" cy="1719359"/>
          </a:xfrm>
          <a:prstGeom prst="rect">
            <a:avLst/>
          </a:prstGeom>
          <a:noFill/>
        </p:spPr>
      </p:pic>
      <p:pic>
        <p:nvPicPr>
          <p:cNvPr id="4102" name="Picture 6" descr="ÐÐ°ÑÑÐ¸Ð½ÐºÐ¸ Ð¿Ð¾ Ð·Ð°Ð¿ÑÐ¾ÑÑ Ð±Ð¸Ð¾ÑÑÐµÑÐ° Ð¿Ð½Ð³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1428736"/>
            <a:ext cx="3143272" cy="3143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build="p" animBg="1"/>
      <p:bldP spid="3" grpId="0" animBg="1"/>
      <p:bldP spid="3082" grpId="0" animBg="1"/>
      <p:bldP spid="3083" grpId="0" animBg="1"/>
      <p:bldP spid="3079" grpId="0" animBg="1"/>
      <p:bldP spid="3080" grpId="0" animBg="1"/>
      <p:bldP spid="3090" grpId="0" animBg="1"/>
      <p:bldP spid="4" grpId="0" animBg="1"/>
      <p:bldP spid="17" grpId="0" animBg="1"/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  <a:solidFill>
            <a:srgbClr val="CCFF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latin typeface="Constantia" pitchFamily="18" charset="0"/>
              </a:rPr>
              <a:t/>
            </a:r>
            <a:br>
              <a:rPr lang="ru-RU" sz="3200" b="1" i="1" dirty="0" smtClean="0">
                <a:solidFill>
                  <a:srgbClr val="C00000"/>
                </a:solidFill>
                <a:latin typeface="Constantia" pitchFamily="18" charset="0"/>
              </a:rPr>
            </a:br>
            <a:r>
              <a:rPr lang="ru-RU" sz="3200" b="1" i="1" dirty="0" smtClean="0">
                <a:latin typeface="Constantia" pitchFamily="18" charset="0"/>
              </a:rPr>
              <a:t>Роль природы в жизни людей.</a:t>
            </a:r>
            <a:br>
              <a:rPr lang="ru-RU" sz="3200" b="1" i="1" dirty="0" smtClean="0">
                <a:latin typeface="Constantia" pitchFamily="18" charset="0"/>
              </a:rPr>
            </a:br>
            <a:endParaRPr lang="ru-RU" sz="3200" b="1" i="1" dirty="0">
              <a:latin typeface="Constantia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285720" y="1214422"/>
            <a:ext cx="4040188" cy="960453"/>
          </a:xfrm>
          <a:solidFill>
            <a:srgbClr val="99FF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62500" lnSpcReduction="20000"/>
          </a:bodyPr>
          <a:lstStyle/>
          <a:p>
            <a:pPr algn="ctr"/>
            <a:r>
              <a:rPr lang="ru-RU" sz="2900" dirty="0" smtClean="0">
                <a:latin typeface="Constantia" pitchFamily="18" charset="0"/>
              </a:rPr>
              <a:t>О том как ощущают себя дети на дождливой Венере из рассказа Рея Бредбери прочтите на стр. 14</a:t>
            </a:r>
            <a:r>
              <a:rPr lang="ru-RU" sz="2000" dirty="0" smtClean="0">
                <a:latin typeface="Constantia" pitchFamily="18" charset="0"/>
              </a:rPr>
              <a:t>.</a:t>
            </a:r>
            <a:endParaRPr lang="ru-RU" sz="2000" dirty="0">
              <a:latin typeface="Constantia" pitchFamily="18" charset="0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4429124" y="1214422"/>
            <a:ext cx="4572032" cy="1000132"/>
          </a:xfr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77500" lnSpcReduction="20000"/>
          </a:bodyPr>
          <a:lstStyle/>
          <a:p>
            <a:pPr algn="ctr"/>
            <a:r>
              <a:rPr lang="ru-RU" sz="2000" dirty="0" smtClean="0">
                <a:latin typeface="Constantia" pitchFamily="18" charset="0"/>
              </a:rPr>
              <a:t>Кто, по вашему мнению, считал, как прописную истину, верной фразу № Б- европеец или человек из Восточной Азии? А как  и почему иначе думал второй?</a:t>
            </a:r>
            <a:endParaRPr lang="ru-RU" sz="2000" dirty="0">
              <a:latin typeface="Constantia" pitchFamily="18" charset="0"/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4"/>
          </p:nvPr>
        </p:nvSpPr>
        <p:spPr>
          <a:xfrm>
            <a:off x="4572001" y="2285992"/>
            <a:ext cx="4286280" cy="1714512"/>
          </a:xfr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ru-RU" sz="1800" b="1" dirty="0" smtClean="0">
                <a:latin typeface="Constantia" pitchFamily="18" charset="0"/>
              </a:rPr>
              <a:t>Согласно религиозным </a:t>
            </a:r>
          </a:p>
          <a:p>
            <a:r>
              <a:rPr lang="ru-RU" sz="1800" b="1" dirty="0" smtClean="0">
                <a:latin typeface="Constantia" pitchFamily="18" charset="0"/>
              </a:rPr>
              <a:t>воззрениям люди Востока </a:t>
            </a:r>
          </a:p>
          <a:p>
            <a:r>
              <a:rPr lang="ru-RU" sz="1800" b="1" dirty="0" smtClean="0">
                <a:latin typeface="Constantia" pitchFamily="18" charset="0"/>
              </a:rPr>
              <a:t> считали себя частью природы и</a:t>
            </a:r>
          </a:p>
          <a:p>
            <a:r>
              <a:rPr lang="ru-RU" sz="1800" b="1" dirty="0" smtClean="0">
                <a:latin typeface="Constantia" pitchFamily="18" charset="0"/>
              </a:rPr>
              <a:t> стремились жить с нею в гармонии.</a:t>
            </a:r>
            <a:endParaRPr lang="ru-RU" sz="1800" b="1" dirty="0">
              <a:latin typeface="Constantia" pitchFamily="18" charset="0"/>
            </a:endParaRPr>
          </a:p>
        </p:txBody>
      </p:sp>
      <p:pic>
        <p:nvPicPr>
          <p:cNvPr id="307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285992"/>
            <a:ext cx="2500330" cy="347265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Овал 8"/>
          <p:cNvSpPr/>
          <p:nvPr/>
        </p:nvSpPr>
        <p:spPr>
          <a:xfrm>
            <a:off x="2143108" y="2143116"/>
            <a:ext cx="2357454" cy="2357454"/>
          </a:xfrm>
          <a:prstGeom prst="ellipse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214282" y="4500570"/>
            <a:ext cx="5286412" cy="2357429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marL="812800" indent="-812800">
              <a:lnSpc>
                <a:spcPct val="90000"/>
              </a:lnSpc>
              <a:buNone/>
              <a:defRPr/>
            </a:pPr>
            <a:r>
              <a:rPr lang="ru-RU" sz="1800" b="1" i="1" dirty="0" smtClean="0">
                <a:solidFill>
                  <a:schemeClr val="bg1"/>
                </a:solidFill>
                <a:latin typeface="Constantia" pitchFamily="18" charset="0"/>
              </a:rPr>
              <a:t>Подумайте и продолжите фразы:</a:t>
            </a:r>
          </a:p>
          <a:p>
            <a:pPr marL="812800" indent="-812800">
              <a:lnSpc>
                <a:spcPct val="90000"/>
              </a:lnSpc>
              <a:buNone/>
              <a:defRPr/>
            </a:pPr>
            <a:r>
              <a:rPr lang="ru-RU" sz="2000" b="1" i="1" dirty="0" smtClean="0">
                <a:solidFill>
                  <a:srgbClr val="FFFF00"/>
                </a:solidFill>
                <a:latin typeface="Constantia" pitchFamily="18" charset="0"/>
              </a:rPr>
              <a:t>А) Природа - естественная среда…………..</a:t>
            </a:r>
          </a:p>
          <a:p>
            <a:pPr marL="812800" indent="-812800">
              <a:lnSpc>
                <a:spcPct val="90000"/>
              </a:lnSpc>
              <a:buNone/>
              <a:defRPr/>
            </a:pPr>
            <a:r>
              <a:rPr lang="ru-RU" sz="2000" b="1" i="1" dirty="0" smtClean="0">
                <a:solidFill>
                  <a:srgbClr val="FFFF00"/>
                </a:solidFill>
                <a:latin typeface="Constantia" pitchFamily="18" charset="0"/>
              </a:rPr>
              <a:t>Б) Природа – кладовая ………………</a:t>
            </a:r>
          </a:p>
          <a:p>
            <a:pPr marL="812800" indent="-812800">
              <a:lnSpc>
                <a:spcPct val="90000"/>
              </a:lnSpc>
              <a:buNone/>
              <a:defRPr/>
            </a:pPr>
            <a:r>
              <a:rPr lang="ru-RU" sz="2000" b="1" i="1" dirty="0" smtClean="0">
                <a:solidFill>
                  <a:srgbClr val="FFFF00"/>
                </a:solidFill>
                <a:latin typeface="Constantia" pitchFamily="18" charset="0"/>
              </a:rPr>
              <a:t>В) Природа – естественная основа …………..</a:t>
            </a:r>
          </a:p>
          <a:p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85918" y="5072074"/>
            <a:ext cx="2928958" cy="35719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FFFF00"/>
                </a:solidFill>
                <a:latin typeface="Constantia" pitchFamily="18" charset="0"/>
              </a:rPr>
              <a:t>обитания человека.</a:t>
            </a:r>
            <a:endParaRPr lang="ru-RU" sz="2000" b="1" i="1" dirty="0">
              <a:solidFill>
                <a:srgbClr val="FFFF00"/>
              </a:solidFill>
              <a:latin typeface="Constantia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071802" y="5429264"/>
            <a:ext cx="2286016" cy="35719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FFFF00"/>
                </a:solidFill>
                <a:latin typeface="Constantia" pitchFamily="18" charset="0"/>
              </a:rPr>
              <a:t>ресурсов(сырье).</a:t>
            </a:r>
            <a:endParaRPr lang="ru-RU" sz="2000" b="1" i="1" dirty="0">
              <a:solidFill>
                <a:srgbClr val="FFFF00"/>
              </a:solidFill>
              <a:latin typeface="Constantia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1472" y="6072206"/>
            <a:ext cx="4357718" cy="57150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Constantia" pitchFamily="18" charset="0"/>
              </a:rPr>
              <a:t>для жизнедеятельности  людей, общества</a:t>
            </a:r>
            <a:r>
              <a:rPr lang="ru-RU" sz="2000" dirty="0" smtClean="0">
                <a:solidFill>
                  <a:srgbClr val="FFFF00"/>
                </a:solidFill>
                <a:latin typeface="Constantia" pitchFamily="18" charset="0"/>
              </a:rPr>
              <a:t>.</a:t>
            </a:r>
            <a:endParaRPr lang="ru-RU" sz="2000" dirty="0">
              <a:solidFill>
                <a:srgbClr val="FFFF00"/>
              </a:solidFill>
              <a:latin typeface="Constantia" pitchFamily="18" charset="0"/>
            </a:endParaRPr>
          </a:p>
        </p:txBody>
      </p:sp>
      <p:pic>
        <p:nvPicPr>
          <p:cNvPr id="3076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714752"/>
            <a:ext cx="2857500" cy="2857500"/>
          </a:xfrm>
          <a:prstGeom prst="rect">
            <a:avLst/>
          </a:prstGeom>
          <a:noFill/>
        </p:spPr>
      </p:pic>
      <p:pic>
        <p:nvPicPr>
          <p:cNvPr id="3078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72330" y="3143248"/>
            <a:ext cx="2256157" cy="3500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build="p" animBg="1"/>
      <p:bldP spid="10" grpId="0" build="p" animBg="1"/>
      <p:bldP spid="11" grpId="0" build="p" animBg="1"/>
      <p:bldP spid="12" grpId="0" build="p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928694"/>
          </a:xfr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latin typeface="Constantia" pitchFamily="18" charset="0"/>
              </a:rPr>
              <a:t>О взаимосвязи всего сущего, о связи человека с природой…</a:t>
            </a:r>
            <a:endParaRPr lang="ru-RU" sz="3200" b="1" i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sz="quarter" idx="4"/>
          </p:nvPr>
        </p:nvGraphicFramePr>
        <p:xfrm>
          <a:off x="4643438" y="1071546"/>
          <a:ext cx="4500563" cy="5786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Овал 7"/>
          <p:cNvSpPr/>
          <p:nvPr/>
        </p:nvSpPr>
        <p:spPr>
          <a:xfrm>
            <a:off x="5643570" y="3786190"/>
            <a:ext cx="2286016" cy="642942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Человек</a:t>
            </a:r>
            <a:endParaRPr lang="ru-RU" sz="2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0034" y="1142984"/>
            <a:ext cx="4040188" cy="639762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>
                <a:latin typeface="Constantia" pitchFamily="18" charset="0"/>
              </a:rPr>
              <a:t>Типы  хозяйствования человека</a:t>
            </a:r>
            <a:endParaRPr lang="ru-RU" dirty="0">
              <a:latin typeface="Constantia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57158" y="1857364"/>
            <a:ext cx="3214710" cy="1214446"/>
          </a:xfrm>
          <a:prstGeom prst="roundRect">
            <a:avLst>
              <a:gd name="adj" fmla="val 38289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400" b="1" dirty="0" smtClean="0">
                <a:solidFill>
                  <a:schemeClr val="bg1"/>
                </a:solidFill>
                <a:latin typeface="Constantia" pitchFamily="18" charset="0"/>
              </a:rPr>
              <a:t>Охота, собирательство,</a:t>
            </a:r>
          </a:p>
          <a:p>
            <a:pPr lvl="0"/>
            <a:r>
              <a:rPr lang="ru-RU" sz="2400" b="1" dirty="0" smtClean="0">
                <a:solidFill>
                  <a:schemeClr val="bg1"/>
                </a:solidFill>
                <a:latin typeface="Constantia" pitchFamily="18" charset="0"/>
              </a:rPr>
              <a:t>рыбная ловля</a:t>
            </a:r>
            <a:endParaRPr lang="ru-RU" sz="2400" b="1" dirty="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13" name="Блок-схема: процесс 12"/>
          <p:cNvSpPr/>
          <p:nvPr/>
        </p:nvSpPr>
        <p:spPr>
          <a:xfrm>
            <a:off x="357158" y="3071810"/>
            <a:ext cx="3071834" cy="714380"/>
          </a:xfrm>
          <a:prstGeom prst="flowChartProcess">
            <a:avLst/>
          </a:prstGeom>
          <a:solidFill>
            <a:srgbClr val="E28E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 smtClean="0">
                <a:solidFill>
                  <a:schemeClr val="tx1"/>
                </a:solidFill>
                <a:latin typeface="Comic Sans MS" pitchFamily="66" charset="0"/>
              </a:rPr>
              <a:t>Присваивающее</a:t>
            </a:r>
            <a:endParaRPr lang="ru-RU" sz="24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000364" y="1571612"/>
            <a:ext cx="2428892" cy="2214578"/>
          </a:xfrm>
          <a:prstGeom prst="ellipse">
            <a:avLst/>
          </a:prstGeom>
          <a:blipFill rotWithShape="0">
            <a:blip r:embed="rId7"/>
            <a:stretch>
              <a:fillRect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" name="Группа 13"/>
          <p:cNvGrpSpPr/>
          <p:nvPr/>
        </p:nvGrpSpPr>
        <p:grpSpPr>
          <a:xfrm>
            <a:off x="1000100" y="3857628"/>
            <a:ext cx="3841438" cy="2428892"/>
            <a:chOff x="-214427" y="-156714"/>
            <a:chExt cx="3841438" cy="1081325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5" name="Прямоугольник с двумя скругленными соседними углами 14"/>
            <p:cNvSpPr/>
            <p:nvPr/>
          </p:nvSpPr>
          <p:spPr>
            <a:xfrm>
              <a:off x="-214427" y="-156714"/>
              <a:ext cx="3720173" cy="922307"/>
            </a:xfrm>
            <a:prstGeom prst="round2SameRect">
              <a:avLst>
                <a:gd name="adj1" fmla="val 23204"/>
                <a:gd name="adj2" fmla="val 16227"/>
              </a:avLst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r"/>
              <a:r>
                <a:rPr lang="ru-RU" sz="2400" b="1" dirty="0" smtClean="0">
                  <a:latin typeface="Constantia" pitchFamily="18" charset="0"/>
                </a:rPr>
                <a:t>Выращивание,</a:t>
              </a:r>
            </a:p>
            <a:p>
              <a:pPr algn="r"/>
              <a:r>
                <a:rPr lang="ru-RU" sz="2400" b="1" dirty="0">
                  <a:latin typeface="Constantia" pitchFamily="18" charset="0"/>
                </a:rPr>
                <a:t> </a:t>
              </a:r>
              <a:r>
                <a:rPr lang="ru-RU" sz="2400" b="1" dirty="0" smtClean="0">
                  <a:latin typeface="Constantia" pitchFamily="18" charset="0"/>
                </a:rPr>
                <a:t>      воспроизводство и создание принципиально нового</a:t>
              </a:r>
              <a:endParaRPr lang="ru-RU" sz="2400" b="1" dirty="0">
                <a:latin typeface="Constantia" pitchFamily="18" charset="0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378688" y="23915"/>
              <a:ext cx="3248323" cy="9006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76200" rIns="25400" bIns="25400" numCol="1" spcCol="1270" anchor="t" anchorCtr="0">
              <a:noAutofit/>
            </a:bodyPr>
            <a:lstStyle/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2000" kern="1200" dirty="0">
                <a:latin typeface="Comic Sans MS" pitchFamily="66" charset="0"/>
              </a:endParaRPr>
            </a:p>
          </p:txBody>
        </p:sp>
      </p:grpSp>
      <p:grpSp>
        <p:nvGrpSpPr>
          <p:cNvPr id="9" name="Группа 16"/>
          <p:cNvGrpSpPr/>
          <p:nvPr/>
        </p:nvGrpSpPr>
        <p:grpSpPr>
          <a:xfrm>
            <a:off x="642910" y="5857892"/>
            <a:ext cx="4023792" cy="1000108"/>
            <a:chOff x="1143012" y="1071572"/>
            <a:chExt cx="4023792" cy="129990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9" name="Прямоугольник 18"/>
            <p:cNvSpPr/>
            <p:nvPr/>
          </p:nvSpPr>
          <p:spPr>
            <a:xfrm>
              <a:off x="1143012" y="1071572"/>
              <a:ext cx="2883965" cy="129990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0" rIns="20320" bIns="0" numCol="1" spcCol="1270" anchor="ctr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600" b="1" kern="1200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1357326" y="1164424"/>
              <a:ext cx="3809478" cy="928522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ru-RU" sz="2800" b="1" dirty="0" smtClean="0">
                  <a:solidFill>
                    <a:schemeClr val="tx1"/>
                  </a:solidFill>
                  <a:latin typeface="Comic Sans MS" pitchFamily="66" charset="0"/>
                </a:rPr>
                <a:t>     Производящее</a:t>
              </a:r>
              <a:endParaRPr lang="ru-RU" sz="2800" b="1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</p:grpSp>
      <p:sp>
        <p:nvSpPr>
          <p:cNvPr id="22" name="Овал 21"/>
          <p:cNvSpPr/>
          <p:nvPr/>
        </p:nvSpPr>
        <p:spPr>
          <a:xfrm>
            <a:off x="0" y="3929066"/>
            <a:ext cx="2000232" cy="2643206"/>
          </a:xfrm>
          <a:prstGeom prst="ellipse">
            <a:avLst/>
          </a:prstGeom>
          <a:blipFill rotWithShape="0">
            <a:blip r:embed="rId8"/>
            <a:stretch>
              <a:fillRect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Скругленный прямоугольник 19"/>
          <p:cNvSpPr/>
          <p:nvPr/>
        </p:nvSpPr>
        <p:spPr>
          <a:xfrm>
            <a:off x="2571736" y="1142984"/>
            <a:ext cx="6357982" cy="521497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Constantia" pitchFamily="18" charset="0"/>
              </a:rPr>
              <a:t>Активно используется людьми: </a:t>
            </a:r>
            <a:br>
              <a:rPr lang="ru-RU" b="1" dirty="0" smtClean="0">
                <a:latin typeface="Constantia" pitchFamily="18" charset="0"/>
              </a:rPr>
            </a:br>
            <a:r>
              <a:rPr lang="ru-RU" b="1" dirty="0" smtClean="0">
                <a:latin typeface="Constantia" pitchFamily="18" charset="0"/>
              </a:rPr>
              <a:t>       реки, лес, полезные ископаемые и т.д.</a:t>
            </a:r>
          </a:p>
          <a:p>
            <a:pPr algn="ctr"/>
            <a:endParaRPr lang="ru-RU" b="1" dirty="0" smtClean="0">
              <a:latin typeface="Constantia" pitchFamily="18" charset="0"/>
            </a:endParaRPr>
          </a:p>
          <a:p>
            <a:pPr algn="ctr"/>
            <a:endParaRPr lang="ru-RU" b="1" dirty="0" smtClean="0">
              <a:latin typeface="Constantia" pitchFamily="18" charset="0"/>
            </a:endParaRPr>
          </a:p>
          <a:p>
            <a:pPr algn="ctr"/>
            <a:endParaRPr lang="ru-RU" b="1" dirty="0" smtClean="0">
              <a:latin typeface="Constantia" pitchFamily="18" charset="0"/>
            </a:endParaRPr>
          </a:p>
          <a:p>
            <a:pPr algn="ctr"/>
            <a:endParaRPr lang="ru-RU" b="1" dirty="0" smtClean="0">
              <a:latin typeface="Constantia" pitchFamily="18" charset="0"/>
            </a:endParaRPr>
          </a:p>
          <a:p>
            <a:pPr algn="ctr"/>
            <a:endParaRPr lang="ru-RU" b="1" dirty="0" smtClean="0">
              <a:latin typeface="Constantia" pitchFamily="18" charset="0"/>
            </a:endParaRPr>
          </a:p>
          <a:p>
            <a:pPr algn="ctr"/>
            <a:endParaRPr lang="ru-RU" b="1" dirty="0" smtClean="0">
              <a:latin typeface="Constantia" pitchFamily="18" charset="0"/>
            </a:endParaRPr>
          </a:p>
          <a:p>
            <a:pPr algn="ctr"/>
            <a:endParaRPr lang="ru-RU" b="1" dirty="0" smtClean="0">
              <a:latin typeface="Constantia" pitchFamily="18" charset="0"/>
            </a:endParaRPr>
          </a:p>
          <a:p>
            <a:pPr algn="ctr"/>
            <a:endParaRPr lang="ru-RU" b="1" dirty="0" smtClean="0">
              <a:latin typeface="Constantia" pitchFamily="18" charset="0"/>
            </a:endParaRPr>
          </a:p>
          <a:p>
            <a:pPr algn="ctr"/>
            <a:endParaRPr lang="ru-RU" b="1" dirty="0" smtClean="0">
              <a:latin typeface="Constantia" pitchFamily="18" charset="0"/>
            </a:endParaRPr>
          </a:p>
          <a:p>
            <a:pPr algn="ctr"/>
            <a:endParaRPr lang="ru-RU" b="1" dirty="0" smtClean="0">
              <a:latin typeface="Constantia" pitchFamily="18" charset="0"/>
            </a:endParaRPr>
          </a:p>
          <a:p>
            <a:pPr algn="ctr"/>
            <a:endParaRPr lang="ru-RU" b="1" dirty="0" smtClean="0">
              <a:latin typeface="Constantia" pitchFamily="18" charset="0"/>
            </a:endParaRPr>
          </a:p>
          <a:p>
            <a:pPr algn="ctr"/>
            <a:endParaRPr lang="ru-RU" b="1" dirty="0" smtClean="0">
              <a:latin typeface="Constantia" pitchFamily="18" charset="0"/>
            </a:endParaRPr>
          </a:p>
          <a:p>
            <a:pPr algn="ctr"/>
            <a:endParaRPr lang="ru-RU" b="1" dirty="0" smtClean="0">
              <a:latin typeface="Constantia" pitchFamily="18" charset="0"/>
            </a:endParaRPr>
          </a:p>
          <a:p>
            <a:pPr algn="ctr"/>
            <a:endParaRPr lang="ru-RU" b="1" dirty="0" smtClean="0">
              <a:latin typeface="Constantia" pitchFamily="18" charset="0"/>
            </a:endParaRPr>
          </a:p>
          <a:p>
            <a:pPr algn="ctr"/>
            <a:endParaRPr lang="ru-RU" b="1" dirty="0" smtClean="0">
              <a:latin typeface="Constantia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928926" y="1928802"/>
            <a:ext cx="1857388" cy="1928826"/>
          </a:xfrm>
          <a:prstGeom prst="roundRect">
            <a:avLst>
              <a:gd name="adj" fmla="val 22645"/>
            </a:avLst>
          </a:prstGeom>
          <a:blipFill rotWithShape="0">
            <a:blip r:embed="rId9"/>
            <a:stretch>
              <a:fillRect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Скругленный прямоугольник 22"/>
          <p:cNvSpPr/>
          <p:nvPr/>
        </p:nvSpPr>
        <p:spPr>
          <a:xfrm>
            <a:off x="4857752" y="2000240"/>
            <a:ext cx="2000264" cy="1857388"/>
          </a:xfrm>
          <a:prstGeom prst="roundRect">
            <a:avLst>
              <a:gd name="adj" fmla="val 19092"/>
            </a:avLst>
          </a:prstGeom>
          <a:blipFill rotWithShape="0">
            <a:blip r:embed="rId10"/>
            <a:stretch>
              <a:fillRect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Скругленный прямоугольник 23"/>
          <p:cNvSpPr/>
          <p:nvPr/>
        </p:nvSpPr>
        <p:spPr>
          <a:xfrm>
            <a:off x="6929454" y="2000240"/>
            <a:ext cx="1928826" cy="1857388"/>
          </a:xfrm>
          <a:prstGeom prst="roundRect">
            <a:avLst>
              <a:gd name="adj" fmla="val 15611"/>
            </a:avLst>
          </a:prstGeom>
          <a:blipFill rotWithShape="0">
            <a:blip r:embed="rId11"/>
            <a:stretch>
              <a:fillRect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Скругленный прямоугольник 24"/>
          <p:cNvSpPr/>
          <p:nvPr/>
        </p:nvSpPr>
        <p:spPr>
          <a:xfrm>
            <a:off x="3000365" y="3929067"/>
            <a:ext cx="1643074" cy="1643074"/>
          </a:xfrm>
          <a:prstGeom prst="roundRect">
            <a:avLst>
              <a:gd name="adj" fmla="val 17715"/>
            </a:avLst>
          </a:prstGeom>
          <a:blipFill rotWithShape="0">
            <a:blip r:embed="rId12"/>
            <a:stretch>
              <a:fillRect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Скругленный прямоугольник 25"/>
          <p:cNvSpPr/>
          <p:nvPr/>
        </p:nvSpPr>
        <p:spPr>
          <a:xfrm>
            <a:off x="4786314" y="4000504"/>
            <a:ext cx="1785950" cy="1571636"/>
          </a:xfrm>
          <a:prstGeom prst="roundRect">
            <a:avLst>
              <a:gd name="adj" fmla="val 18767"/>
            </a:avLst>
          </a:prstGeom>
          <a:blipFill rotWithShape="0">
            <a:blip r:embed="rId13" cstate="print"/>
            <a:stretch>
              <a:fillRect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Овал 26"/>
          <p:cNvSpPr/>
          <p:nvPr/>
        </p:nvSpPr>
        <p:spPr>
          <a:xfrm>
            <a:off x="3000364" y="2000240"/>
            <a:ext cx="5786478" cy="3643338"/>
          </a:xfrm>
          <a:prstGeom prst="ellipse">
            <a:avLst/>
          </a:prstGeom>
          <a:blipFill rotWithShape="0">
            <a:blip r:embed="rId14"/>
            <a:stretch>
              <a:fillRect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928926" y="2000240"/>
            <a:ext cx="5857916" cy="4429156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r>
              <a:rPr lang="ru-RU" sz="2000" b="1" i="1" dirty="0" smtClean="0">
                <a:latin typeface="Constantia" pitchFamily="18" charset="0"/>
              </a:rPr>
              <a:t>Именно в рамках производящего хозяйства человечество прогрессировало за счет природы и утратило часть ее.</a:t>
            </a:r>
          </a:p>
          <a:p>
            <a:r>
              <a:rPr lang="ru-RU" sz="2000" b="1" i="1" dirty="0" smtClean="0">
                <a:latin typeface="Constantia" pitchFamily="18" charset="0"/>
              </a:rPr>
              <a:t>Каждый по отдельности человек это частица </a:t>
            </a:r>
            <a:r>
              <a:rPr lang="ru-RU" sz="2000" b="1" i="1" dirty="0" smtClean="0">
                <a:solidFill>
                  <a:srgbClr val="C00000"/>
                </a:solidFill>
                <a:latin typeface="Constantia" pitchFamily="18" charset="0"/>
              </a:rPr>
              <a:t>7 млрд. населения </a:t>
            </a:r>
            <a:r>
              <a:rPr lang="ru-RU" sz="2000" b="1" i="1" dirty="0" smtClean="0">
                <a:latin typeface="Constantia" pitchFamily="18" charset="0"/>
              </a:rPr>
              <a:t>планеты. </a:t>
            </a:r>
          </a:p>
          <a:p>
            <a:r>
              <a:rPr lang="ru-RU" sz="2000" b="1" i="1" dirty="0" smtClean="0">
                <a:latin typeface="Constantia" pitchFamily="18" charset="0"/>
              </a:rPr>
              <a:t>А значит каждый может либо продолжить губительный процесс ухудшения </a:t>
            </a:r>
            <a:r>
              <a:rPr lang="ru-RU" sz="2000" b="1" i="1" dirty="0" smtClean="0">
                <a:solidFill>
                  <a:srgbClr val="C00000"/>
                </a:solidFill>
                <a:latin typeface="Constantia" pitchFamily="18" charset="0"/>
              </a:rPr>
              <a:t>экологии</a:t>
            </a:r>
            <a:r>
              <a:rPr lang="ru-RU" sz="2000" b="1" i="1" dirty="0" smtClean="0">
                <a:latin typeface="Constantia" pitchFamily="18" charset="0"/>
              </a:rPr>
              <a:t> , </a:t>
            </a:r>
          </a:p>
          <a:p>
            <a:r>
              <a:rPr lang="ru-RU" sz="2000" b="1" i="1" dirty="0" smtClean="0">
                <a:latin typeface="Constantia" pitchFamily="18" charset="0"/>
              </a:rPr>
              <a:t>либо начать меняться в лучшую сторону сберегая ее.</a:t>
            </a:r>
            <a:endParaRPr lang="ru-RU" sz="2000" b="1" i="1" dirty="0">
              <a:latin typeface="Constantia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500430" y="5786454"/>
            <a:ext cx="4572032" cy="914400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Constantia" pitchFamily="18" charset="0"/>
              </a:rPr>
              <a:t> Но природа еще и источник </a:t>
            </a:r>
            <a:br>
              <a:rPr lang="ru-RU" b="1" dirty="0" smtClean="0">
                <a:latin typeface="Constantia" pitchFamily="18" charset="0"/>
              </a:rPr>
            </a:br>
            <a:r>
              <a:rPr lang="ru-RU" b="1" dirty="0" smtClean="0">
                <a:latin typeface="Constantia" pitchFamily="18" charset="0"/>
              </a:rPr>
              <a:t>     светлых чувств и вдохновения.</a:t>
            </a:r>
            <a:endParaRPr lang="ru-RU" dirty="0"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8" grpId="0" animBg="1"/>
      <p:bldP spid="3" grpId="0" build="p" animBg="1"/>
      <p:bldP spid="12" grpId="0" animBg="1"/>
      <p:bldP spid="13" grpId="0" animBg="1"/>
      <p:bldP spid="20" grpId="0" animBg="1"/>
      <p:bldP spid="4" grpId="0" build="p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229600" cy="939784"/>
          </a:xfr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r>
              <a:rPr lang="ru-RU" sz="3600" b="1" i="1" dirty="0" smtClean="0">
                <a:latin typeface="Constantia" pitchFamily="18" charset="0"/>
              </a:rPr>
              <a:t>Начало века российский  ученый …</a:t>
            </a:r>
            <a:endParaRPr lang="ru-RU" sz="3600" b="1" i="1" dirty="0">
              <a:latin typeface="Constantia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14422"/>
            <a:ext cx="4040188" cy="714381"/>
          </a:xfrm>
          <a:solidFill>
            <a:schemeClr val="accent4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Comic Sans MS" pitchFamily="66" charset="0"/>
              </a:rPr>
              <a:t>Владимир Иванович Вернадский</a:t>
            </a:r>
            <a:endParaRPr lang="ru-RU" sz="20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3438" y="1214422"/>
            <a:ext cx="4041775" cy="782638"/>
          </a:xfr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85000" lnSpcReduction="10000"/>
          </a:bodyPr>
          <a:lstStyle/>
          <a:p>
            <a:pPr algn="ctr"/>
            <a:r>
              <a:rPr lang="ru-RU" dirty="0" smtClean="0">
                <a:latin typeface="Constantia" pitchFamily="18" charset="0"/>
              </a:rPr>
              <a:t>Человек в ходе деятельности  использует ресурсы</a:t>
            </a:r>
            <a:endParaRPr lang="ru-RU" dirty="0">
              <a:latin typeface="Constantia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000241"/>
            <a:ext cx="4041775" cy="1571635"/>
          </a:xfrm>
        </p:spPr>
        <p:txBody>
          <a:bodyPr>
            <a:normAutofit fontScale="92500"/>
          </a:bodyPr>
          <a:lstStyle/>
          <a:p>
            <a:r>
              <a:rPr lang="ru-RU" sz="1800" b="1" dirty="0" smtClean="0">
                <a:latin typeface="Constantia" pitchFamily="18" charset="0"/>
              </a:rPr>
              <a:t>Ресурс-всё</a:t>
            </a:r>
            <a:r>
              <a:rPr lang="ru-RU" sz="1800" b="1" dirty="0">
                <a:latin typeface="Constantia" pitchFamily="18" charset="0"/>
              </a:rPr>
              <a:t>, </a:t>
            </a:r>
            <a:r>
              <a:rPr lang="ru-RU" sz="1800" b="1" dirty="0" smtClean="0">
                <a:latin typeface="Constantia" pitchFamily="18" charset="0"/>
              </a:rPr>
              <a:t>что </a:t>
            </a:r>
            <a:r>
              <a:rPr lang="ru-RU" sz="1800" b="1" dirty="0">
                <a:latin typeface="Constantia" pitchFamily="18" charset="0"/>
              </a:rPr>
              <a:t>используется при целевой деятельности </a:t>
            </a:r>
            <a:r>
              <a:rPr lang="ru-RU" sz="1800" b="1" dirty="0" smtClean="0">
                <a:latin typeface="Constantia" pitchFamily="18" charset="0"/>
              </a:rPr>
              <a:t> людей;</a:t>
            </a:r>
          </a:p>
          <a:p>
            <a:r>
              <a:rPr lang="ru-RU" sz="1800" b="1" dirty="0" smtClean="0">
                <a:latin typeface="Constantia" pitchFamily="18" charset="0"/>
              </a:rPr>
              <a:t>  </a:t>
            </a:r>
            <a:r>
              <a:rPr lang="ru-RU" sz="1800" b="1" dirty="0">
                <a:latin typeface="Constantia" pitchFamily="18" charset="0"/>
              </a:rPr>
              <a:t>сама </a:t>
            </a:r>
            <a:r>
              <a:rPr lang="ru-RU" sz="1800" b="1" dirty="0" smtClean="0">
                <a:latin typeface="Constantia" pitchFamily="18" charset="0"/>
              </a:rPr>
              <a:t>деятельность,</a:t>
            </a:r>
          </a:p>
          <a:p>
            <a:r>
              <a:rPr lang="ru-RU" sz="1800" b="1" dirty="0" smtClean="0">
                <a:latin typeface="Constantia" pitchFamily="18" charset="0"/>
              </a:rPr>
              <a:t>а также   продукция, созданная людьми.</a:t>
            </a:r>
            <a:endParaRPr lang="ru-RU" sz="1800" b="1" dirty="0">
              <a:latin typeface="Constantia" pitchFamily="18" charset="0"/>
            </a:endParaRPr>
          </a:p>
        </p:txBody>
      </p:sp>
      <p:pic>
        <p:nvPicPr>
          <p:cNvPr id="409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928803"/>
            <a:ext cx="3794059" cy="335758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714612" y="4714884"/>
            <a:ext cx="1404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 1863-1945</a:t>
            </a:r>
            <a:endParaRPr lang="ru-RU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42844" y="5143512"/>
            <a:ext cx="4354544" cy="1714488"/>
          </a:xfrm>
          <a:solidFill>
            <a:schemeClr val="bg2">
              <a:lumMod val="5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ru-RU" sz="1800" b="1" dirty="0" smtClean="0">
                <a:latin typeface="Constantia" pitchFamily="18" charset="0"/>
              </a:rPr>
              <a:t>Выдвинул теорию о мощном воздействии человека на биосферу</a:t>
            </a:r>
            <a:r>
              <a:rPr lang="ru-RU" sz="1800" b="1" dirty="0" smtClean="0">
                <a:solidFill>
                  <a:schemeClr val="bg1"/>
                </a:solidFill>
                <a:latin typeface="Constantia" pitchFamily="18" charset="0"/>
              </a:rPr>
              <a:t>(живая оболочка Земли</a:t>
            </a:r>
            <a:r>
              <a:rPr lang="ru-RU" sz="1800" b="1" dirty="0" smtClean="0">
                <a:latin typeface="Constantia" pitchFamily="18" charset="0"/>
              </a:rPr>
              <a:t>) </a:t>
            </a:r>
          </a:p>
          <a:p>
            <a:r>
              <a:rPr lang="ru-RU" sz="1800" b="1" dirty="0" smtClean="0">
                <a:latin typeface="Constantia" pitchFamily="18" charset="0"/>
              </a:rPr>
              <a:t>из-за чего искажаются ее свойства, ее природный состав </a:t>
            </a:r>
          </a:p>
          <a:p>
            <a:r>
              <a:rPr lang="ru-RU" sz="1800" b="1" dirty="0" smtClean="0">
                <a:latin typeface="Constantia" pitchFamily="18" charset="0"/>
              </a:rPr>
              <a:t>и возникает </a:t>
            </a:r>
            <a:r>
              <a:rPr lang="ru-RU" sz="1800" b="1" u="sng" dirty="0" smtClean="0">
                <a:latin typeface="Constantia" pitchFamily="18" charset="0"/>
              </a:rPr>
              <a:t>ноосфера</a:t>
            </a:r>
            <a:r>
              <a:rPr lang="ru-RU" sz="1800" b="1" dirty="0" smtClean="0">
                <a:latin typeface="Constantia" pitchFamily="18" charset="0"/>
              </a:rPr>
              <a:t>.</a:t>
            </a:r>
            <a:endParaRPr lang="ru-RU" sz="1800" b="1" dirty="0">
              <a:latin typeface="Constantia" pitchFamily="18" charset="0"/>
            </a:endParaRPr>
          </a:p>
        </p:txBody>
      </p:sp>
      <p:sp>
        <p:nvSpPr>
          <p:cNvPr id="9" name="Выноска со стрелкой вниз 8"/>
          <p:cNvSpPr/>
          <p:nvPr/>
        </p:nvSpPr>
        <p:spPr>
          <a:xfrm>
            <a:off x="4714876" y="4714884"/>
            <a:ext cx="2286016" cy="857256"/>
          </a:xfrm>
          <a:prstGeom prst="downArrowCallout">
            <a:avLst>
              <a:gd name="adj1" fmla="val 25000"/>
              <a:gd name="adj2" fmla="val 81470"/>
              <a:gd name="adj3" fmla="val 25000"/>
              <a:gd name="adj4" fmla="val 64977"/>
            </a:avLst>
          </a:prstGeom>
          <a:solidFill>
            <a:srgbClr val="76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latin typeface="Comic Sans MS" pitchFamily="66" charset="0"/>
              </a:rPr>
              <a:t>Исчерпаемые</a:t>
            </a:r>
            <a:r>
              <a:rPr lang="ru-RU" dirty="0" smtClean="0">
                <a:latin typeface="Comic Sans MS" pitchFamily="66" charset="0"/>
              </a:rPr>
              <a:t>: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0" name="Блок-схема: сохраненные данные 9"/>
          <p:cNvSpPr/>
          <p:nvPr/>
        </p:nvSpPr>
        <p:spPr>
          <a:xfrm>
            <a:off x="4500562" y="3500438"/>
            <a:ext cx="2000264" cy="612648"/>
          </a:xfrm>
          <a:prstGeom prst="flowChartOnlineStorag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omic Sans MS" pitchFamily="66" charset="0"/>
              </a:rPr>
              <a:t>Виды ресурсов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4500562" y="4214818"/>
            <a:ext cx="714380" cy="571504"/>
          </a:xfrm>
          <a:prstGeom prst="downArrow">
            <a:avLst>
              <a:gd name="adj1" fmla="val 29133"/>
              <a:gd name="adj2" fmla="val 52220"/>
            </a:avLst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6215074" y="3429000"/>
            <a:ext cx="571504" cy="698946"/>
          </a:xfrm>
          <a:prstGeom prst="rightArrow">
            <a:avLst>
              <a:gd name="adj1" fmla="val 34608"/>
              <a:gd name="adj2" fmla="val 50000"/>
            </a:avLst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Выноска со стрелкой вниз 12"/>
          <p:cNvSpPr/>
          <p:nvPr/>
        </p:nvSpPr>
        <p:spPr>
          <a:xfrm>
            <a:off x="6929454" y="3500438"/>
            <a:ext cx="2071702" cy="857256"/>
          </a:xfrm>
          <a:prstGeom prst="downArrowCallout">
            <a:avLst>
              <a:gd name="adj1" fmla="val 25000"/>
              <a:gd name="adj2" fmla="val 81470"/>
              <a:gd name="adj3" fmla="val 25000"/>
              <a:gd name="adj4" fmla="val 64977"/>
            </a:avLst>
          </a:prstGeom>
          <a:solidFill>
            <a:srgbClr val="AC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C000"/>
                </a:solidFill>
                <a:latin typeface="Comic Sans MS" pitchFamily="66" charset="0"/>
              </a:rPr>
              <a:t>Неисчерпаемые:</a:t>
            </a:r>
            <a:endParaRPr lang="ru-RU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16" name="Волна 15"/>
          <p:cNvSpPr/>
          <p:nvPr/>
        </p:nvSpPr>
        <p:spPr>
          <a:xfrm>
            <a:off x="4286248" y="5429264"/>
            <a:ext cx="2714644" cy="1285884"/>
          </a:xfrm>
          <a:prstGeom prst="wave">
            <a:avLst>
              <a:gd name="adj1" fmla="val 12500"/>
              <a:gd name="adj2" fmla="val -1291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Comic Sans MS" pitchFamily="66" charset="0"/>
              </a:rPr>
              <a:t>Уголь, руда, нефть, газ, растения , животные и т.п.</a:t>
            </a:r>
            <a:endParaRPr lang="ru-RU" sz="1600" dirty="0">
              <a:latin typeface="Comic Sans MS" pitchFamily="66" charset="0"/>
            </a:endParaRPr>
          </a:p>
        </p:txBody>
      </p:sp>
      <p:sp>
        <p:nvSpPr>
          <p:cNvPr id="17" name="Двойная волна 16"/>
          <p:cNvSpPr/>
          <p:nvPr/>
        </p:nvSpPr>
        <p:spPr>
          <a:xfrm>
            <a:off x="7072330" y="4429132"/>
            <a:ext cx="1928826" cy="2057408"/>
          </a:xfrm>
          <a:prstGeom prst="doubleWav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C000"/>
                </a:solidFill>
                <a:latin typeface="Comic Sans MS" pitchFamily="66" charset="0"/>
              </a:rPr>
              <a:t>Вода, воздух, энергия ветра, Солнца, приливов и отливов моря</a:t>
            </a:r>
          </a:p>
          <a:p>
            <a:pPr algn="ctr"/>
            <a:r>
              <a:rPr lang="ru-RU" dirty="0" smtClean="0">
                <a:solidFill>
                  <a:srgbClr val="FFC000"/>
                </a:solidFill>
                <a:latin typeface="Comic Sans MS" pitchFamily="66" charset="0"/>
              </a:rPr>
              <a:t>и т.п.</a:t>
            </a:r>
            <a:endParaRPr lang="ru-RU" dirty="0">
              <a:solidFill>
                <a:srgbClr val="FFC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5" grpId="0" build="p" animBg="1"/>
      <p:bldP spid="6" grpId="0" build="p"/>
      <p:bldP spid="8" grpId="0"/>
      <p:bldP spid="4" grpId="0" build="p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42852"/>
            <a:ext cx="8229600" cy="1082660"/>
          </a:xfr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Constantia" pitchFamily="18" charset="0"/>
              </a:rPr>
              <a:t>Как и предупреждал В.И.Вернадский…</a:t>
            </a:r>
            <a:endParaRPr lang="ru-RU" sz="3600" b="1" dirty="0">
              <a:latin typeface="Constantia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60"/>
            <a:ext cx="4040188" cy="889015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47500" lnSpcReduction="20000"/>
          </a:bodyPr>
          <a:lstStyle/>
          <a:p>
            <a:endParaRPr lang="ru-RU" b="0" dirty="0" smtClean="0">
              <a:latin typeface="Comic Sans MS" pitchFamily="66" charset="0"/>
            </a:endParaRPr>
          </a:p>
          <a:p>
            <a:pPr algn="ctr"/>
            <a:r>
              <a:rPr lang="ru-RU" sz="3300" dirty="0" smtClean="0">
                <a:latin typeface="Constantia" pitchFamily="18" charset="0"/>
              </a:rPr>
              <a:t>Загрязнение биосферы  стало глобальной экологической проблемой</a:t>
            </a:r>
          </a:p>
          <a:p>
            <a:endParaRPr lang="ru-RU" dirty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sz="half" idx="2"/>
          </p:nvPr>
        </p:nvGraphicFramePr>
        <p:xfrm>
          <a:off x="0" y="2174875"/>
          <a:ext cx="4714876" cy="33258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86314" y="2071678"/>
            <a:ext cx="4000528" cy="4572032"/>
          </a:xfr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bliqueTopLeft"/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endParaRPr lang="ru-RU" dirty="0"/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3"/>
          </p:nvPr>
        </p:nvSpPr>
        <p:spPr>
          <a:xfrm>
            <a:off x="214282" y="5786454"/>
            <a:ext cx="4041775" cy="639762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B0F0"/>
                </a:solidFill>
                <a:latin typeface="Constantia" pitchFamily="18" charset="0"/>
              </a:rPr>
              <a:t> К примеру атмосфера</a:t>
            </a:r>
            <a:endParaRPr lang="ru-RU" dirty="0">
              <a:solidFill>
                <a:srgbClr val="00B0F0"/>
              </a:solidFill>
              <a:latin typeface="Constantia" pitchFamily="18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 rot="18740521">
            <a:off x="3562363" y="5039978"/>
            <a:ext cx="1307273" cy="923613"/>
          </a:xfrm>
          <a:prstGeom prst="rightArrow">
            <a:avLst>
              <a:gd name="adj1" fmla="val 38036"/>
              <a:gd name="adj2" fmla="val 33556"/>
            </a:avLst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Выноска-облако 9"/>
          <p:cNvSpPr/>
          <p:nvPr/>
        </p:nvSpPr>
        <p:spPr>
          <a:xfrm>
            <a:off x="4000496" y="1285860"/>
            <a:ext cx="5143504" cy="755524"/>
          </a:xfrm>
          <a:prstGeom prst="cloudCallout">
            <a:avLst>
              <a:gd name="adj1" fmla="val -5998"/>
              <a:gd name="adj2" fmla="val 66185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Comic Sans MS" pitchFamily="66" charset="0"/>
              </a:rPr>
              <a:t>Выбросы загрязняющих веществ</a:t>
            </a:r>
            <a:endParaRPr lang="ru-RU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1030" name="Picture 6" descr="ÐÐ°ÑÑÐ¸Ð½ÐºÐ¸ Ð¿Ð¾ Ð·Ð°Ð¿ÑÐ¾ÑÑ Ð²ÑÐ»ÐºÐ°Ð½Ñ Ð¿Ð½Ð³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86182" y="2000240"/>
            <a:ext cx="1928826" cy="1961595"/>
          </a:xfrm>
          <a:prstGeom prst="rect">
            <a:avLst/>
          </a:prstGeom>
          <a:noFill/>
        </p:spPr>
      </p:pic>
      <p:pic>
        <p:nvPicPr>
          <p:cNvPr id="1034" name="Picture 10" descr="ÐÐ°ÑÑÐ¸Ð½ÐºÐ¸ Ð¿Ð¾ Ð·Ð°Ð¿ÑÐ¾ÑÑ Ð»ÐµÑÐ½ÑÐµ Ð¿Ð¾Ð¶Ð°ÑÑ Ð¿Ð½Ð³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72396" y="2000240"/>
            <a:ext cx="1430220" cy="1615307"/>
          </a:xfrm>
          <a:prstGeom prst="rect">
            <a:avLst/>
          </a:prstGeom>
          <a:noFill/>
        </p:spPr>
      </p:pic>
      <p:sp>
        <p:nvSpPr>
          <p:cNvPr id="16" name="Волна 15"/>
          <p:cNvSpPr/>
          <p:nvPr/>
        </p:nvSpPr>
        <p:spPr>
          <a:xfrm>
            <a:off x="5572132" y="2071678"/>
            <a:ext cx="1928826" cy="771524"/>
          </a:xfrm>
          <a:prstGeom prst="wave">
            <a:avLst/>
          </a:prstGeom>
          <a:solidFill>
            <a:srgbClr val="AC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Comic Sans MS" pitchFamily="66" charset="0"/>
              </a:rPr>
              <a:t>Естественные источники</a:t>
            </a:r>
            <a:endParaRPr lang="ru-RU" sz="1600" dirty="0">
              <a:latin typeface="Comic Sans MS" pitchFamily="66" charset="0"/>
            </a:endParaRPr>
          </a:p>
        </p:txBody>
      </p:sp>
      <p:sp>
        <p:nvSpPr>
          <p:cNvPr id="1036" name="AutoShape 12" descr="ÐÐ°ÑÑÐ¸Ð½ÐºÐ¸ Ð¿Ð¾ Ð·Ð°Ð¿ÑÐ¾ÑÑ ÑÐ¸Ð»ÑÑÑ Ð½ÑÑ-Ð¹Ð¾ÑÐºÐ° Ð¿Ð½Ð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8" name="AutoShape 14" descr="ÐÐ°ÑÑÐ¸Ð½ÐºÐ¸ Ð¿Ð¾ Ð·Ð°Ð¿ÑÐ¾ÑÑ ÑÐ¸Ð»ÑÑÑ Ð½ÑÑ-Ð¹Ð¾ÑÐºÐ° Ð¿Ð½Ð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0" name="AutoShape 16" descr="ÐÐ°ÑÑÐ¸Ð½ÐºÐ¸ Ð¿Ð¾ Ð·Ð°Ð¿ÑÐ¾ÑÑ ÑÐ¸Ð»ÑÑÑ Ð½ÑÑ-Ð¹Ð¾ÑÐºÐ° Ð¿Ð½Ð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6" name="Picture 2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249778">
            <a:off x="5051157" y="2563066"/>
            <a:ext cx="2651500" cy="1575149"/>
          </a:xfrm>
          <a:prstGeom prst="rect">
            <a:avLst/>
          </a:prstGeom>
          <a:noFill/>
        </p:spPr>
      </p:pic>
      <p:pic>
        <p:nvPicPr>
          <p:cNvPr id="1048" name="Picture 2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358082" y="3786190"/>
            <a:ext cx="1928826" cy="1285884"/>
          </a:xfrm>
          <a:prstGeom prst="rect">
            <a:avLst/>
          </a:prstGeom>
          <a:noFill/>
        </p:spPr>
      </p:pic>
      <p:pic>
        <p:nvPicPr>
          <p:cNvPr id="1050" name="Picture 2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572396" y="4857760"/>
            <a:ext cx="1214446" cy="753969"/>
          </a:xfrm>
          <a:prstGeom prst="rect">
            <a:avLst/>
          </a:prstGeom>
          <a:noFill/>
        </p:spPr>
      </p:pic>
      <p:sp>
        <p:nvSpPr>
          <p:cNvPr id="26" name="Волна 25"/>
          <p:cNvSpPr/>
          <p:nvPr/>
        </p:nvSpPr>
        <p:spPr>
          <a:xfrm>
            <a:off x="4714876" y="3786190"/>
            <a:ext cx="2643206" cy="914400"/>
          </a:xfrm>
          <a:prstGeom prst="wav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Comic Sans MS" pitchFamily="66" charset="0"/>
              </a:rPr>
              <a:t>Ареальные, стационарные и подвижные источники</a:t>
            </a:r>
            <a:endParaRPr lang="ru-RU" sz="1400" dirty="0">
              <a:latin typeface="Comic Sans MS" pitchFamily="66" charset="0"/>
            </a:endParaRPr>
          </a:p>
        </p:txBody>
      </p:sp>
      <p:pic>
        <p:nvPicPr>
          <p:cNvPr id="1042" name="Picture 1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590112" y="4357694"/>
            <a:ext cx="3249786" cy="144510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52" name="Picture 2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000628" y="5072074"/>
            <a:ext cx="2143140" cy="652053"/>
          </a:xfrm>
          <a:prstGeom prst="rect">
            <a:avLst/>
          </a:prstGeom>
          <a:noFill/>
        </p:spPr>
      </p:pic>
      <p:pic>
        <p:nvPicPr>
          <p:cNvPr id="1044" name="Picture 20" descr="ÐÐ°ÑÑÐ¸Ð½ÐºÐ¸ Ð¿Ð¾ Ð·Ð°Ð¿ÑÐ¾ÑÑ ÑÑÐ°Ð½ÑÐ¿Ð¾ÑÑ Ð² Ð´Ð²Ð¸Ð¶ÐµÐ½Ð¸Ð¸ Ð¿Ð½Ð³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929058" y="5357826"/>
            <a:ext cx="4714907" cy="1500174"/>
          </a:xfrm>
          <a:prstGeom prst="rect">
            <a:avLst/>
          </a:prstGeom>
          <a:noFill/>
        </p:spPr>
      </p:pic>
      <p:sp>
        <p:nvSpPr>
          <p:cNvPr id="23" name="Скругленная прямоугольная выноска 22"/>
          <p:cNvSpPr/>
          <p:nvPr/>
        </p:nvSpPr>
        <p:spPr>
          <a:xfrm>
            <a:off x="2143108" y="1357298"/>
            <a:ext cx="6858048" cy="4214842"/>
          </a:xfrm>
          <a:prstGeom prst="wedgeRoundRectCallout">
            <a:avLst>
              <a:gd name="adj1" fmla="val -44315"/>
              <a:gd name="adj2" fmla="val 62620"/>
              <a:gd name="adj3" fmla="val 16667"/>
            </a:avLst>
          </a:prstGeom>
          <a:solidFill>
            <a:srgbClr val="99FF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onstantia" pitchFamily="18" charset="0"/>
              </a:rPr>
              <a:t>А легкие планеты леса?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onstantia" pitchFamily="18" charset="0"/>
              </a:rPr>
              <a:t>Человечество за время существования( особенно европейцы с </a:t>
            </a:r>
            <a:r>
              <a:rPr lang="en-US" sz="2000" b="1" dirty="0" smtClean="0">
                <a:solidFill>
                  <a:schemeClr val="tx1"/>
                </a:solidFill>
                <a:latin typeface="Constantia" pitchFamily="18" charset="0"/>
              </a:rPr>
              <a:t>XVI</a:t>
            </a:r>
            <a:r>
              <a:rPr lang="ru-RU" sz="2000" b="1" dirty="0" smtClean="0">
                <a:solidFill>
                  <a:schemeClr val="tx1"/>
                </a:solidFill>
                <a:latin typeface="Constantia" pitchFamily="18" charset="0"/>
              </a:rPr>
              <a:t> века</a:t>
            </a:r>
            <a:r>
              <a:rPr lang="en-US" sz="2000" b="1" dirty="0" smtClean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Constantia" pitchFamily="18" charset="0"/>
              </a:rPr>
              <a:t> до </a:t>
            </a:r>
            <a:r>
              <a:rPr lang="en-US" sz="2000" b="1" dirty="0" smtClean="0">
                <a:solidFill>
                  <a:schemeClr val="tx1"/>
                </a:solidFill>
                <a:latin typeface="Constantia" pitchFamily="18" charset="0"/>
              </a:rPr>
              <a:t>XIX</a:t>
            </a:r>
            <a:r>
              <a:rPr lang="ru-RU" sz="2000" b="1" dirty="0" smtClean="0">
                <a:solidFill>
                  <a:schemeClr val="tx1"/>
                </a:solidFill>
                <a:latin typeface="Constantia" pitchFamily="18" charset="0"/>
              </a:rPr>
              <a:t>) сумели вырубить 50% лесных массивов  Земли… и лишь теперь наверстывая, высадили 7 % лесов.</a:t>
            </a:r>
          </a:p>
          <a:p>
            <a:pPr algn="ctr"/>
            <a:endParaRPr lang="ru-RU" sz="2000" b="1" dirty="0" smtClean="0">
              <a:solidFill>
                <a:schemeClr val="tx1"/>
              </a:solidFill>
              <a:latin typeface="Constantia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Constantia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Constantia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Constantia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Constantia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Constantia" pitchFamily="18" charset="0"/>
            </a:endParaRPr>
          </a:p>
          <a:p>
            <a:pPr algn="ctr"/>
            <a:endParaRPr lang="ru-RU" sz="20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pic>
        <p:nvPicPr>
          <p:cNvPr id="1032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105040" y="285727"/>
            <a:ext cx="1875844" cy="1643075"/>
          </a:xfrm>
          <a:prstGeom prst="rect">
            <a:avLst/>
          </a:prstGeom>
          <a:noFill/>
        </p:spPr>
      </p:pic>
      <p:sp>
        <p:nvSpPr>
          <p:cNvPr id="24" name="Овал 23"/>
          <p:cNvSpPr/>
          <p:nvPr/>
        </p:nvSpPr>
        <p:spPr>
          <a:xfrm>
            <a:off x="2357422" y="3143248"/>
            <a:ext cx="3929058" cy="1928826"/>
          </a:xfrm>
          <a:prstGeom prst="ellipse">
            <a:avLst/>
          </a:prstGeom>
          <a:blipFill rotWithShape="0">
            <a:blip r:embed="rId16"/>
            <a:stretch>
              <a:fillRect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5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5572100" y="2857496"/>
            <a:ext cx="3571900" cy="263059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5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Graphic spid="7" grpId="0">
        <p:bldAsOne/>
      </p:bldGraphic>
      <p:bldP spid="8" grpId="0" build="p" animBg="1"/>
      <p:bldP spid="9" grpId="0" animBg="1"/>
      <p:bldP spid="10" grpId="0" animBg="1"/>
      <p:bldP spid="16" grpId="0" animBg="1"/>
      <p:bldP spid="26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4"/>
          <p:cNvSpPr>
            <a:spLocks noChangeArrowheads="1"/>
          </p:cNvSpPr>
          <p:nvPr/>
        </p:nvSpPr>
        <p:spPr bwMode="auto">
          <a:xfrm>
            <a:off x="214282" y="457200"/>
            <a:ext cx="6491318" cy="19389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ru-RU" sz="2400" b="1" dirty="0">
                <a:latin typeface="Constantia" pitchFamily="18" charset="0"/>
              </a:rPr>
              <a:t>В.И. Вернадский считал, что придет  то время, когда дальнейшее развитие планеты будет направляться разумом. Биосфера постепенно будет превращаться в </a:t>
            </a:r>
            <a:r>
              <a:rPr lang="ru-RU" sz="2400" b="1" dirty="0" smtClean="0">
                <a:latin typeface="Constantia" pitchFamily="18" charset="0"/>
              </a:rPr>
              <a:t>сферу гуманного </a:t>
            </a:r>
            <a:r>
              <a:rPr lang="ru-RU" sz="2400" b="1" dirty="0">
                <a:latin typeface="Constantia" pitchFamily="18" charset="0"/>
              </a:rPr>
              <a:t>разума.</a:t>
            </a:r>
          </a:p>
        </p:txBody>
      </p:sp>
      <p:sp>
        <p:nvSpPr>
          <p:cNvPr id="9221" name="Text Box 16"/>
          <p:cNvSpPr txBox="1">
            <a:spLocks noChangeArrowheads="1"/>
          </p:cNvSpPr>
          <p:nvPr/>
        </p:nvSpPr>
        <p:spPr bwMode="auto">
          <a:xfrm>
            <a:off x="2590800" y="5287962"/>
            <a:ext cx="6553200" cy="1570038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u="sng" dirty="0">
                <a:solidFill>
                  <a:srgbClr val="C00000"/>
                </a:solidFill>
                <a:latin typeface="Constantia" pitchFamily="18" charset="0"/>
              </a:rPr>
              <a:t>Ноосфера</a:t>
            </a:r>
            <a:r>
              <a:rPr lang="ru-RU" sz="2400" b="1" dirty="0">
                <a:latin typeface="Constantia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Constantia" pitchFamily="18" charset="0"/>
              </a:rPr>
              <a:t>(в переводе с лат.- разум) – область планеты, охваченная активностью человека, его разумной </a:t>
            </a:r>
            <a:r>
              <a:rPr lang="ru-RU" sz="2400" b="1" dirty="0" smtClean="0">
                <a:solidFill>
                  <a:srgbClr val="002060"/>
                </a:solidFill>
                <a:latin typeface="Constantia" pitchFamily="18" charset="0"/>
              </a:rPr>
              <a:t>деятельностью.</a:t>
            </a:r>
            <a:endParaRPr lang="ru-RU" sz="2400" b="1" dirty="0">
              <a:solidFill>
                <a:srgbClr val="002060"/>
              </a:solidFill>
              <a:latin typeface="Constantia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2819400"/>
            <a:ext cx="2362200" cy="3200400"/>
          </a:xfrm>
          <a:prstGeom prst="roundRect">
            <a:avLst>
              <a:gd name="adj" fmla="val 28452"/>
            </a:avLst>
          </a:prstGeom>
          <a:blipFill rotWithShape="0">
            <a:blip r:embed="rId2"/>
            <a:stretch>
              <a:fillRect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8914" name="Picture 2" descr="ÐÐ°ÑÑÐ¸Ð½ÐºÐ¸ Ð¿Ð¾ Ð·Ð°Ð¿ÑÐ¾ÑÑ Ð±ÑÐµÐ´Ð±ÐµÑÐ¸ Ð¿Ð½Ð³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60" y="2571744"/>
            <a:ext cx="6572296" cy="2643186"/>
          </a:xfrm>
          <a:prstGeom prst="rect">
            <a:avLst/>
          </a:prstGeom>
          <a:noFill/>
        </p:spPr>
      </p:pic>
      <p:sp>
        <p:nvSpPr>
          <p:cNvPr id="7" name="Скругленный прямоугольник 6"/>
          <p:cNvSpPr/>
          <p:nvPr/>
        </p:nvSpPr>
        <p:spPr>
          <a:xfrm>
            <a:off x="6477000" y="228600"/>
            <a:ext cx="2667000" cy="3057524"/>
          </a:xfrm>
          <a:prstGeom prst="roundRect">
            <a:avLst>
              <a:gd name="adj" fmla="val 31667"/>
            </a:avLst>
          </a:prstGeom>
          <a:blipFill rotWithShape="0">
            <a:blip r:embed="rId4"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Прямоугольник 8"/>
          <p:cNvSpPr/>
          <p:nvPr/>
        </p:nvSpPr>
        <p:spPr>
          <a:xfrm>
            <a:off x="2714612" y="4214818"/>
            <a:ext cx="2000264" cy="85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onstantia" pitchFamily="18" charset="0"/>
              </a:rPr>
              <a:t>Иначе будет как предсказывал</a:t>
            </a:r>
            <a:endParaRPr lang="ru-RU" sz="20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500826" y="4071942"/>
            <a:ext cx="2500330" cy="1071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onstantia" pitchFamily="18" charset="0"/>
              </a:rPr>
              <a:t>Бредбери в рассказе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onstantia" pitchFamily="18" charset="0"/>
              </a:rPr>
              <a:t>«И грянул гром».</a:t>
            </a:r>
            <a:r>
              <a:rPr lang="ru-RU" dirty="0" smtClean="0"/>
              <a:t>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nimBg="1"/>
      <p:bldP spid="9221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ru-RU" sz="3600" b="1" i="1" dirty="0" smtClean="0">
                <a:latin typeface="Constantia" pitchFamily="18" charset="0"/>
              </a:rPr>
              <a:t>Человек – венец природы?</a:t>
            </a:r>
            <a:endParaRPr lang="ru-RU" sz="3600" b="1" i="1" dirty="0">
              <a:latin typeface="Constantia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14282" y="1643050"/>
            <a:ext cx="4114800" cy="4857783"/>
          </a:xfr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357686" y="1285860"/>
            <a:ext cx="4572032" cy="714379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latin typeface="Constantia" pitchFamily="18" charset="0"/>
              </a:rPr>
              <a:t>Прочтите самостоятельно текст на стр. 16-18 и заполните таблицу.</a:t>
            </a:r>
            <a:endParaRPr lang="ru-RU" sz="2000" dirty="0">
              <a:latin typeface="Constantia" pitchFamily="18" charset="0"/>
            </a:endParaRPr>
          </a:p>
        </p:txBody>
      </p:sp>
      <p:graphicFrame>
        <p:nvGraphicFramePr>
          <p:cNvPr id="12" name="Содержимое 11"/>
          <p:cNvGraphicFramePr>
            <a:graphicFrameLocks noGrp="1"/>
          </p:cNvGraphicFramePr>
          <p:nvPr>
            <p:ph sz="quarter" idx="4"/>
          </p:nvPr>
        </p:nvGraphicFramePr>
        <p:xfrm>
          <a:off x="4500559" y="2143116"/>
          <a:ext cx="4429160" cy="43577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31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3616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Constantia" pitchFamily="18" charset="0"/>
                        </a:rPr>
                        <a:t> 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onstantia" pitchFamily="18" charset="0"/>
                        </a:rPr>
                        <a:t>Существуют 2 точки зрения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onstantia" pitchFamily="18" charset="0"/>
                        </a:rPr>
                        <a:t>на место человека в природе: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800" dirty="0">
                        <a:solidFill>
                          <a:schemeClr val="tx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23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onstantia" pitchFamily="18" charset="0"/>
                          <a:cs typeface="Arial" pitchFamily="34" charset="0"/>
                        </a:rPr>
                        <a:t>Человек – «венец природы»</a:t>
                      </a:r>
                      <a:endParaRPr kumimoji="0" lang="en-US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Constantia" pitchFamily="18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Constantia" pitchFamily="18" charset="0"/>
                          <a:cs typeface="Arial" pitchFamily="34" charset="0"/>
                        </a:rPr>
                        <a:t>Человек  - лишь звено в цепи развития</a:t>
                      </a:r>
                      <a:endParaRPr kumimoji="0" lang="en-US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Constantia" pitchFamily="18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06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Аргументы «за»: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1)…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2)…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3)…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Аргументы «за»: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1)…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2)…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3)…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4)…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1143">
                <a:tc gridSpan="2">
                  <a:txBody>
                    <a:bodyPr/>
                    <a:lstStyle/>
                    <a:p>
                      <a:r>
                        <a:rPr lang="ru-RU" dirty="0" smtClean="0"/>
                        <a:t>   </a:t>
                      </a:r>
                      <a:r>
                        <a:rPr lang="ru-RU" sz="2000" b="1" dirty="0" smtClean="0">
                          <a:latin typeface="Constantia" pitchFamily="18" charset="0"/>
                        </a:rPr>
                        <a:t>Вывод</a:t>
                      </a:r>
                      <a:endParaRPr lang="ru-RU" sz="2000" b="1" dirty="0">
                        <a:latin typeface="Constant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000" b="1" dirty="0">
                        <a:latin typeface="Constanti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14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3116"/>
            <a:ext cx="2928176" cy="3000396"/>
          </a:xfrm>
          <a:prstGeom prst="rect">
            <a:avLst/>
          </a:prstGeom>
          <a:noFill/>
        </p:spPr>
      </p:pic>
      <p:pic>
        <p:nvPicPr>
          <p:cNvPr id="614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2428868"/>
            <a:ext cx="2643206" cy="2643206"/>
          </a:xfrm>
          <a:prstGeom prst="rect">
            <a:avLst/>
          </a:prstGeom>
          <a:noFill/>
        </p:spPr>
      </p:pic>
      <p:sp>
        <p:nvSpPr>
          <p:cNvPr id="6150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2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1142984"/>
            <a:ext cx="2214578" cy="1460237"/>
          </a:xfrm>
          <a:prstGeom prst="rect">
            <a:avLst/>
          </a:prstGeom>
          <a:noFill/>
        </p:spPr>
      </p:pic>
      <p:sp>
        <p:nvSpPr>
          <p:cNvPr id="11" name="Двойная волна 10"/>
          <p:cNvSpPr/>
          <p:nvPr/>
        </p:nvSpPr>
        <p:spPr>
          <a:xfrm>
            <a:off x="571472" y="4786322"/>
            <a:ext cx="3414730" cy="914400"/>
          </a:xfrm>
          <a:prstGeom prst="doubleWave">
            <a:avLst>
              <a:gd name="adj1" fmla="val 125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Constantia" pitchFamily="18" charset="0"/>
              </a:rPr>
              <a:t>Кто из них  царь природы?</a:t>
            </a:r>
            <a:endParaRPr lang="ru-RU" b="1" dirty="0">
              <a:latin typeface="Constantia" pitchFamily="18" charset="0"/>
            </a:endParaRPr>
          </a:p>
        </p:txBody>
      </p:sp>
      <p:sp>
        <p:nvSpPr>
          <p:cNvPr id="14" name="Выноска-облако 13"/>
          <p:cNvSpPr/>
          <p:nvPr/>
        </p:nvSpPr>
        <p:spPr>
          <a:xfrm>
            <a:off x="642910" y="5357826"/>
            <a:ext cx="3500462" cy="1184152"/>
          </a:xfrm>
          <a:prstGeom prst="cloudCallout">
            <a:avLst>
              <a:gd name="adj1" fmla="val 23525"/>
              <a:gd name="adj2" fmla="val -116222"/>
            </a:avLst>
          </a:prstGeom>
          <a:solidFill>
            <a:srgbClr val="C7ECED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onstantia" pitchFamily="18" charset="0"/>
              </a:rPr>
              <a:t>Ну и какой вывод, кто царь?</a:t>
            </a:r>
            <a:endParaRPr lang="ru-RU" sz="20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4429124" y="3857628"/>
            <a:ext cx="4429156" cy="2643206"/>
          </a:xfrm>
          <a:prstGeom prst="wedgeRectCallout">
            <a:avLst>
              <a:gd name="adj1" fmla="val -95861"/>
              <a:gd name="adj2" fmla="val 27561"/>
            </a:avLst>
          </a:prstGeom>
          <a:solidFill>
            <a:srgbClr val="FFE6D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ru-RU" b="1" dirty="0" smtClean="0">
                <a:solidFill>
                  <a:schemeClr val="tx1"/>
                </a:solidFill>
                <a:latin typeface="Constantia" pitchFamily="18" charset="0"/>
              </a:rPr>
              <a:t>Человек – часть природы, он тесным образом    связан с природой.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ru-RU" b="1" dirty="0" smtClean="0">
                <a:solidFill>
                  <a:schemeClr val="tx1"/>
                </a:solidFill>
                <a:latin typeface="Constantia" pitchFamily="18" charset="0"/>
              </a:rPr>
              <a:t>2. Природа имеет всеобъемлющее значение для жизни человека и человечества в целом.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ru-RU" b="1" dirty="0" smtClean="0">
                <a:solidFill>
                  <a:schemeClr val="tx1"/>
                </a:solidFill>
                <a:latin typeface="Constantia" pitchFamily="18" charset="0"/>
              </a:rPr>
              <a:t>3. Бережное отношение к природе – первейшая обязанность человека, его моральный долг.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 animBg="1"/>
      <p:bldP spid="5" grpId="0" build="p"/>
      <p:bldP spid="11" grpId="0" animBg="1"/>
      <p:bldP spid="14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  <a:solidFill>
            <a:schemeClr val="bg2">
              <a:lumMod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r>
              <a:rPr lang="ru-RU" sz="2800" b="1" i="1" dirty="0" smtClean="0">
                <a:latin typeface="Constantia" pitchFamily="18" charset="0"/>
              </a:rPr>
              <a:t/>
            </a:r>
            <a:br>
              <a:rPr lang="ru-RU" sz="2800" b="1" i="1" dirty="0" smtClean="0">
                <a:latin typeface="Constantia" pitchFamily="18" charset="0"/>
              </a:rPr>
            </a:br>
            <a:r>
              <a:rPr lang="ru-RU" sz="2800" b="1" i="1" dirty="0" smtClean="0">
                <a:latin typeface="Constantia" pitchFamily="18" charset="0"/>
              </a:rPr>
              <a:t>Соотнеси понятие и определение:</a:t>
            </a:r>
            <a:br>
              <a:rPr lang="ru-RU" sz="2800" b="1" i="1" dirty="0" smtClean="0">
                <a:latin typeface="Constantia" pitchFamily="18" charset="0"/>
              </a:rPr>
            </a:br>
            <a:endParaRPr lang="ru-RU" sz="2800" i="1" dirty="0">
              <a:latin typeface="Constantia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5286412"/>
          </a:xfr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70000" lnSpcReduction="20000"/>
          </a:bodyPr>
          <a:lstStyle/>
          <a:p>
            <a:pPr marL="609600" indent="-609600">
              <a:lnSpc>
                <a:spcPct val="90000"/>
              </a:lnSpc>
              <a:buNone/>
            </a:pPr>
            <a:r>
              <a:rPr lang="ru-RU" b="1" i="1" dirty="0" smtClean="0">
                <a:latin typeface="Constantia" pitchFamily="18" charset="0"/>
              </a:rPr>
              <a:t>1. Ноосфера                  </a:t>
            </a:r>
            <a:r>
              <a:rPr lang="ru-RU" b="1" dirty="0" smtClean="0">
                <a:latin typeface="Constantia" pitchFamily="18" charset="0"/>
              </a:rPr>
              <a:t>а) естественная среда обитания       </a:t>
            </a:r>
          </a:p>
          <a:p>
            <a:pPr marL="609600" indent="-609600">
              <a:lnSpc>
                <a:spcPct val="90000"/>
              </a:lnSpc>
              <a:buNone/>
            </a:pPr>
            <a:r>
              <a:rPr lang="ru-RU" b="1" dirty="0" smtClean="0">
                <a:latin typeface="Constantia" pitchFamily="18" charset="0"/>
              </a:rPr>
              <a:t>                                         человека, основа жизнедеятельности </a:t>
            </a:r>
          </a:p>
          <a:p>
            <a:pPr marL="609600" indent="-609600">
              <a:lnSpc>
                <a:spcPct val="90000"/>
              </a:lnSpc>
              <a:buNone/>
            </a:pPr>
            <a:r>
              <a:rPr lang="ru-RU" b="1" dirty="0" smtClean="0">
                <a:latin typeface="Constantia" pitchFamily="18" charset="0"/>
              </a:rPr>
              <a:t>                                         человеческого общества.</a:t>
            </a:r>
          </a:p>
          <a:p>
            <a:pPr marL="609600" indent="-609600">
              <a:lnSpc>
                <a:spcPct val="90000"/>
              </a:lnSpc>
              <a:buNone/>
            </a:pPr>
            <a:endParaRPr lang="ru-RU" b="1" dirty="0" smtClean="0">
              <a:latin typeface="Constantia" pitchFamily="18" charset="0"/>
            </a:endParaRPr>
          </a:p>
          <a:p>
            <a:pPr marL="609600" indent="-609600">
              <a:lnSpc>
                <a:spcPct val="90000"/>
              </a:lnSpc>
              <a:buNone/>
            </a:pPr>
            <a:r>
              <a:rPr lang="ru-RU" b="1" i="1" dirty="0" smtClean="0">
                <a:latin typeface="Constantia" pitchFamily="18" charset="0"/>
              </a:rPr>
              <a:t>2. Природа                   </a:t>
            </a:r>
            <a:r>
              <a:rPr lang="ru-RU" b="1" dirty="0" smtClean="0">
                <a:latin typeface="Constantia" pitchFamily="18" charset="0"/>
              </a:rPr>
              <a:t>б) область распространения жизни </a:t>
            </a:r>
          </a:p>
          <a:p>
            <a:pPr marL="609600" indent="-609600">
              <a:lnSpc>
                <a:spcPct val="90000"/>
              </a:lnSpc>
              <a:buNone/>
            </a:pPr>
            <a:r>
              <a:rPr lang="ru-RU" b="1" dirty="0" smtClean="0">
                <a:latin typeface="Constantia" pitchFamily="18" charset="0"/>
              </a:rPr>
              <a:t>                                          на земле.</a:t>
            </a:r>
          </a:p>
          <a:p>
            <a:pPr marL="609600" indent="-609600">
              <a:lnSpc>
                <a:spcPct val="90000"/>
              </a:lnSpc>
              <a:buNone/>
            </a:pPr>
            <a:endParaRPr lang="ru-RU" b="1" dirty="0" smtClean="0">
              <a:latin typeface="Constantia" pitchFamily="18" charset="0"/>
            </a:endParaRPr>
          </a:p>
          <a:p>
            <a:pPr marL="609600" indent="-609600">
              <a:lnSpc>
                <a:spcPct val="90000"/>
              </a:lnSpc>
              <a:buNone/>
            </a:pPr>
            <a:r>
              <a:rPr lang="ru-RU" b="1" i="1" dirty="0" smtClean="0">
                <a:latin typeface="Constantia" pitchFamily="18" charset="0"/>
              </a:rPr>
              <a:t>3. Экология                  </a:t>
            </a:r>
            <a:r>
              <a:rPr lang="ru-RU" b="1" dirty="0" smtClean="0">
                <a:latin typeface="Constantia" pitchFamily="18" charset="0"/>
              </a:rPr>
              <a:t>в) («мыслящая оболочка») – высшая </a:t>
            </a:r>
          </a:p>
          <a:p>
            <a:pPr marL="609600" indent="-609600">
              <a:lnSpc>
                <a:spcPct val="90000"/>
              </a:lnSpc>
              <a:buNone/>
            </a:pPr>
            <a:r>
              <a:rPr lang="ru-RU" b="1" dirty="0" smtClean="0">
                <a:latin typeface="Constantia" pitchFamily="18" charset="0"/>
              </a:rPr>
              <a:t>                                         стадия развития биосферы, когда                    </a:t>
            </a:r>
          </a:p>
          <a:p>
            <a:pPr marL="609600" indent="-609600">
              <a:lnSpc>
                <a:spcPct val="90000"/>
              </a:lnSpc>
              <a:buNone/>
            </a:pPr>
            <a:r>
              <a:rPr lang="ru-RU" b="1" dirty="0" smtClean="0">
                <a:latin typeface="Constantia" pitchFamily="18" charset="0"/>
              </a:rPr>
              <a:t>                                         разумная человеческая </a:t>
            </a:r>
          </a:p>
          <a:p>
            <a:pPr marL="609600" indent="-609600">
              <a:lnSpc>
                <a:spcPct val="90000"/>
              </a:lnSpc>
              <a:buNone/>
            </a:pPr>
            <a:r>
              <a:rPr lang="ru-RU" b="1" dirty="0" smtClean="0">
                <a:latin typeface="Constantia" pitchFamily="18" charset="0"/>
              </a:rPr>
              <a:t>                                         деятельность становится      </a:t>
            </a:r>
          </a:p>
          <a:p>
            <a:pPr marL="609600" indent="-609600">
              <a:lnSpc>
                <a:spcPct val="90000"/>
              </a:lnSpc>
              <a:buNone/>
            </a:pPr>
            <a:r>
              <a:rPr lang="ru-RU" b="1" dirty="0" smtClean="0">
                <a:latin typeface="Constantia" pitchFamily="18" charset="0"/>
              </a:rPr>
              <a:t>                                         определяющим фактором развития.</a:t>
            </a:r>
          </a:p>
          <a:p>
            <a:pPr marL="609600" indent="-609600">
              <a:lnSpc>
                <a:spcPct val="90000"/>
              </a:lnSpc>
              <a:buNone/>
            </a:pPr>
            <a:endParaRPr lang="ru-RU" b="1" dirty="0" smtClean="0">
              <a:latin typeface="Constantia" pitchFamily="18" charset="0"/>
            </a:endParaRPr>
          </a:p>
          <a:p>
            <a:pPr marL="609600" indent="-609600">
              <a:lnSpc>
                <a:spcPct val="90000"/>
              </a:lnSpc>
              <a:buNone/>
            </a:pPr>
            <a:r>
              <a:rPr lang="ru-RU" b="1" i="1" dirty="0" smtClean="0">
                <a:latin typeface="Constantia" pitchFamily="18" charset="0"/>
              </a:rPr>
              <a:t>4. Биосфера                 </a:t>
            </a:r>
            <a:r>
              <a:rPr lang="ru-RU" b="1" dirty="0" smtClean="0">
                <a:latin typeface="Constantia" pitchFamily="18" charset="0"/>
              </a:rPr>
              <a:t>г) наука, изучающая отношения </a:t>
            </a:r>
          </a:p>
          <a:p>
            <a:pPr marL="609600" indent="-609600">
              <a:lnSpc>
                <a:spcPct val="90000"/>
              </a:lnSpc>
              <a:buNone/>
            </a:pPr>
            <a:r>
              <a:rPr lang="ru-RU" b="1" dirty="0" smtClean="0">
                <a:latin typeface="Constantia" pitchFamily="18" charset="0"/>
              </a:rPr>
              <a:t>                                         человеческого общества с </a:t>
            </a:r>
          </a:p>
          <a:p>
            <a:pPr marL="609600" indent="-609600">
              <a:lnSpc>
                <a:spcPct val="90000"/>
              </a:lnSpc>
              <a:buNone/>
            </a:pPr>
            <a:r>
              <a:rPr lang="ru-RU" b="1" dirty="0" smtClean="0">
                <a:latin typeface="Constantia" pitchFamily="18" charset="0"/>
              </a:rPr>
              <a:t>                                         окружающей географической,  </a:t>
            </a:r>
          </a:p>
          <a:p>
            <a:pPr marL="609600" indent="-609600">
              <a:lnSpc>
                <a:spcPct val="90000"/>
              </a:lnSpc>
              <a:buNone/>
            </a:pPr>
            <a:r>
              <a:rPr lang="ru-RU" b="1" dirty="0" smtClean="0">
                <a:latin typeface="Constantia" pitchFamily="18" charset="0"/>
              </a:rPr>
              <a:t>                                         социальной и культурной средой.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1072</TotalTime>
  <Words>729</Words>
  <Application>Microsoft Office PowerPoint</Application>
  <PresentationFormat>Экран (4:3)</PresentationFormat>
  <Paragraphs>156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Calibri</vt:lpstr>
      <vt:lpstr>Century Gothic</vt:lpstr>
      <vt:lpstr>Comic Sans MS</vt:lpstr>
      <vt:lpstr>Constantia</vt:lpstr>
      <vt:lpstr>Segoe Print</vt:lpstr>
      <vt:lpstr>Тема Office</vt:lpstr>
      <vt:lpstr>Тема: Человек, общество, природа.</vt:lpstr>
      <vt:lpstr>1. Природа и её значение в жизни человека .</vt:lpstr>
      <vt:lpstr> Роль природы в жизни людей. </vt:lpstr>
      <vt:lpstr>О взаимосвязи всего сущего, о связи человека с природой…</vt:lpstr>
      <vt:lpstr>Начало века российский  ученый …</vt:lpstr>
      <vt:lpstr>Как и предупреждал В.И.Вернадский…</vt:lpstr>
      <vt:lpstr>Презентация PowerPoint</vt:lpstr>
      <vt:lpstr>Человек – венец природы?</vt:lpstr>
      <vt:lpstr> Соотнеси понятие и определение: </vt:lpstr>
      <vt:lpstr> Домашнее  задание §2  стр.13-18(читать)  Письменное задание: № 1 «В классе и дома»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PC</dc:creator>
  <cp:lastModifiedBy>Пользователь Windows</cp:lastModifiedBy>
  <cp:revision>112</cp:revision>
  <dcterms:created xsi:type="dcterms:W3CDTF">2018-04-08T03:47:54Z</dcterms:created>
  <dcterms:modified xsi:type="dcterms:W3CDTF">2019-09-13T20:27:49Z</dcterms:modified>
</cp:coreProperties>
</file>