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00"/>
    <a:srgbClr val="66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37E-C30E-4FE0-9302-6BED44B427B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11B9-AD54-40C2-AA61-48BDFBF678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11B9-AD54-40C2-AA61-48BDFBF6784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8847-64E5-4740-8CD8-06888D4FBC8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6ED2-0669-44FD-BBB9-FAE752D758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1714488"/>
            <a:ext cx="54292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Технические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открытия      и </a:t>
            </a:r>
            <a:r>
              <a:rPr lang="ru-RU" sz="54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выход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Мировому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океану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9" name="Рисунок 6" descr="38-santamariana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26899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0" name="Picture 6" descr="1"/>
          <p:cNvPicPr>
            <a:picLocks noChangeAspect="1" noChangeArrowheads="1"/>
          </p:cNvPicPr>
          <p:nvPr/>
        </p:nvPicPr>
        <p:blipFill>
          <a:blip r:embed="rId3">
            <a:lum bright="12000" contrast="36000"/>
          </a:blip>
          <a:srcRect/>
          <a:stretch>
            <a:fillRect/>
          </a:stretch>
        </p:blipFill>
        <p:spPr bwMode="auto">
          <a:xfrm>
            <a:off x="357158" y="2786058"/>
            <a:ext cx="2786082" cy="164609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1643081" cy="165918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Содержимое 7" descr="tur_1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143145" cy="161042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178" y="4497176"/>
            <a:ext cx="2253748" cy="236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214942" y="5929330"/>
            <a:ext cx="3929058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класс</a:t>
            </a:r>
            <a:endParaRPr lang="ru-RU" sz="36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143404" cy="28400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Работа с текстом учебника (стр.16-18).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Самостоятельно составить таблицу.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4" descr="HWScan0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486"/>
            <a:ext cx="4289482" cy="64342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786322"/>
            <a:ext cx="4043362" cy="137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Открытие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Атлантического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океана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1" name="Слайд" r:id="rId3" imgW="2176441" imgH="1632171" progId="PowerPoint.Slide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28926" y="5214950"/>
            <a:ext cx="3357586" cy="107157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Мыс  Доброй Надежды</a:t>
            </a:r>
            <a:endParaRPr lang="ru-RU" sz="2800" dirty="0"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286248" y="4714884"/>
            <a:ext cx="642942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Слайд" r:id="rId3" imgW="3195882" imgH="2395867" progId="PowerPoint.Slide.8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Задание на дом:</a:t>
            </a:r>
            <a:endParaRPr lang="ru-RU" sz="4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§ 1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Ответить на вопросы на стр.18.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Выполнить задания на стр.    18-19.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Работа с документом на стр.19.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СЕГОДНЯ НА УРОКЕ: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вспомнил …</a:t>
            </a:r>
          </a:p>
          <a:p>
            <a:r>
              <a:rPr lang="ru-RU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узнал …</a:t>
            </a:r>
          </a:p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запомнил …</a:t>
            </a:r>
          </a:p>
          <a:p>
            <a:r>
              <a:rPr lang="ru-RU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научился …</a:t>
            </a:r>
          </a:p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могу показать на карте …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uzschkol2.ucoz.ru/Dnevnik/logoti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526790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357694"/>
            <a:ext cx="7779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 работу </a:t>
            </a:r>
            <a:r>
              <a:rPr lang="ru-RU" sz="5400" b="1" cap="none" spc="0" dirty="0" smtClean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 уроке !</a:t>
            </a:r>
            <a:endParaRPr lang="ru-RU" sz="5400" b="1" cap="none" spc="0" dirty="0">
              <a:ln w="11430"/>
              <a:solidFill>
                <a:srgbClr val="99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</a:t>
            </a:r>
            <a:endParaRPr lang="ru-RU" sz="48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Новые изобретения и усовершенствования.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Причины дальних плаваний.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Географические открытия.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15423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Работа с учебником.</a:t>
            </a:r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Прочитать п.1-3 на стр.9-14.</a:t>
            </a:r>
            <a:br>
              <a:rPr lang="ru-RU" sz="3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Заполнить таблицу.</a:t>
            </a:r>
            <a:endParaRPr lang="ru-RU" sz="36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428869"/>
          <a:ext cx="8429684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5000660"/>
              </a:tblGrid>
              <a:tr h="82868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Bookman Old Style" pitchFamily="18" charset="0"/>
                        </a:rPr>
                        <a:t>ТЕХНИЧЕСКИЕ ИЗОБРЕТЕНИЯ</a:t>
                      </a:r>
                      <a:endParaRPr lang="ru-RU" sz="2400" b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Bookman Old Style" pitchFamily="18" charset="0"/>
                        </a:rPr>
                        <a:t>ИХ ЗНАЧЕНИЕ</a:t>
                      </a:r>
                      <a:endParaRPr lang="ru-RU" sz="2400" b="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6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исунок3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428596" y="785794"/>
            <a:ext cx="3279775" cy="4968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5720" y="5786454"/>
            <a:ext cx="355097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Нижнебойное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колесо.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Гравюра 15 века.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2" name="Picture 4" descr="2"/>
          <p:cNvPicPr>
            <a:picLocks noChangeAspect="1" noChangeArrowheads="1"/>
          </p:cNvPicPr>
          <p:nvPr/>
        </p:nvPicPr>
        <p:blipFill>
          <a:blip r:embed="rId3">
            <a:lum bright="18000" contrast="66000"/>
          </a:blip>
          <a:srcRect/>
          <a:stretch>
            <a:fillRect/>
          </a:stretch>
        </p:blipFill>
        <p:spPr bwMode="auto">
          <a:xfrm>
            <a:off x="5000628" y="785794"/>
            <a:ext cx="3335337" cy="4657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929190" y="5500702"/>
            <a:ext cx="355097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Кузница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водяным двигателем.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Гравюра 16 в.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025873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5826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000240"/>
            <a:ext cx="253200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6">
            <a:lum bright="6000" contrast="12000"/>
          </a:blip>
          <a:srcRect/>
          <a:stretch>
            <a:fillRect/>
          </a:stretch>
        </p:blipFill>
        <p:spPr bwMode="auto">
          <a:xfrm>
            <a:off x="3041837" y="2000240"/>
            <a:ext cx="2673171" cy="3571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43240" y="5715016"/>
            <a:ext cx="251703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типографии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И.Гутенберга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43702" y="5429264"/>
            <a:ext cx="199445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Иоганну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Гутенбергу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6" name="Picture 4" descr="Рисунок4"/>
          <p:cNvPicPr>
            <a:picLocks noChangeAspect="1" noChangeArrowheads="1"/>
          </p:cNvPicPr>
          <p:nvPr/>
        </p:nvPicPr>
        <p:blipFill>
          <a:blip r:embed="rId7">
            <a:lum bright="-30000" contrast="54000"/>
          </a:blip>
          <a:srcRect/>
          <a:stretch>
            <a:fillRect/>
          </a:stretch>
        </p:blipFill>
        <p:spPr bwMode="auto">
          <a:xfrm>
            <a:off x="2428860" y="0"/>
            <a:ext cx="4248150" cy="185695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553226" y="285728"/>
            <a:ext cx="259077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Изготовление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набор шрифта.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/>
          <a:stretch>
            <a:fillRect/>
          </a:stretch>
        </p:blipFill>
        <p:spPr bwMode="auto">
          <a:xfrm>
            <a:off x="4429124" y="285728"/>
            <a:ext cx="4329105" cy="25577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214942" y="2857496"/>
            <a:ext cx="337624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Французские пушки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Гравюра к.15 века.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929066"/>
            <a:ext cx="2571768" cy="26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2245744" cy="312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2500306"/>
            <a:ext cx="31432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МУШКЕТЫ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0"/>
            <a:ext cx="400052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ОГНЕСТРЕЛЬНОЕ ОРУЖИЕ</a:t>
            </a:r>
            <a:endParaRPr lang="ru-RU" sz="32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071942"/>
            <a:ext cx="2100008" cy="222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929322" y="6215082"/>
            <a:ext cx="257176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Пистолет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737015" cy="292895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214686"/>
            <a:ext cx="292895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Каравелла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9" descr="каравеллы 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3964809" cy="2643206"/>
          </a:xfrm>
        </p:spPr>
      </p:pic>
      <p:pic>
        <p:nvPicPr>
          <p:cNvPr id="7" name="Содержимое 7" descr="tur_1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14290"/>
            <a:ext cx="3327106" cy="2500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357562"/>
            <a:ext cx="2571768" cy="25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572132" y="2714620"/>
            <a:ext cx="321471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компас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6143644"/>
            <a:ext cx="321471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астролябия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229600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чём значение новых изобретений и технических усовершенствований?</a:t>
            </a: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Рисунок1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214282" y="214290"/>
            <a:ext cx="5738853" cy="3571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65913" y="2857496"/>
            <a:ext cx="307808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Карта  обитаемого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мира.15 век.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Причины </a:t>
            </a:r>
            <a:b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дальних плаваний.</a:t>
            </a: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Рост городов и развитие международной торговли;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Поиск золота, необходимого для изготовления денег;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Возможность европейских государств финансировать далёкие путешествия;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Стремление найти лучшее место для жизни.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Поиск новых путей на Восток.</a:t>
            </a:r>
          </a:p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5929322" y="357166"/>
            <a:ext cx="3000396" cy="642942"/>
          </a:xfrm>
          <a:prstGeom prst="hexagon">
            <a:avLst/>
          </a:prstGeom>
          <a:solidFill>
            <a:srgbClr val="99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Стр.14-15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198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Microsoft PowerPoint</vt:lpstr>
      <vt:lpstr>Слайд 1</vt:lpstr>
      <vt:lpstr>план</vt:lpstr>
      <vt:lpstr>Работа с учебником. Прочитать п.1-3 на стр.9-14. Заполнить таблицу.</vt:lpstr>
      <vt:lpstr>Слайд 4</vt:lpstr>
      <vt:lpstr>Слайд 5</vt:lpstr>
      <vt:lpstr>Слайд 6</vt:lpstr>
      <vt:lpstr>Слайд 7</vt:lpstr>
      <vt:lpstr>В чём значение новых изобретений и технических усовершенствований?</vt:lpstr>
      <vt:lpstr>Причины  дальних плаваний.</vt:lpstr>
      <vt:lpstr>Слайд 10</vt:lpstr>
      <vt:lpstr>Слайд 11</vt:lpstr>
      <vt:lpstr>Слайд 12</vt:lpstr>
      <vt:lpstr>Задание на дом:</vt:lpstr>
      <vt:lpstr>СЕГОДНЯ НА УРОКЕ: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2016-02-14T17:38:59Z</dcterms:created>
  <dcterms:modified xsi:type="dcterms:W3CDTF">2016-02-14T19:31:41Z</dcterms:modified>
</cp:coreProperties>
</file>