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34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9" r:id="rId3"/>
    <p:sldId id="260" r:id="rId4"/>
    <p:sldId id="263" r:id="rId5"/>
    <p:sldId id="262" r:id="rId6"/>
    <p:sldId id="264" r:id="rId7"/>
    <p:sldId id="266" r:id="rId8"/>
    <p:sldId id="265" r:id="rId9"/>
    <p:sldId id="261" r:id="rId10"/>
    <p:sldId id="270" r:id="rId11"/>
    <p:sldId id="268" r:id="rId12"/>
    <p:sldId id="271" r:id="rId13"/>
    <p:sldId id="273" r:id="rId14"/>
    <p:sldId id="274" r:id="rId15"/>
    <p:sldId id="267" r:id="rId16"/>
    <p:sldId id="272" r:id="rId17"/>
    <p:sldId id="277" r:id="rId18"/>
    <p:sldId id="275" r:id="rId19"/>
    <p:sldId id="269" r:id="rId20"/>
    <p:sldId id="276" r:id="rId21"/>
    <p:sldId id="278" r:id="rId22"/>
    <p:sldId id="279" r:id="rId23"/>
    <p:sldId id="280" r:id="rId24"/>
    <p:sldId id="283" r:id="rId25"/>
    <p:sldId id="284" r:id="rId26"/>
    <p:sldId id="285" r:id="rId27"/>
    <p:sldId id="286" r:id="rId28"/>
    <p:sldId id="287" r:id="rId29"/>
    <p:sldId id="288" r:id="rId3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FF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676" autoAdjust="0"/>
  </p:normalViewPr>
  <p:slideViewPr>
    <p:cSldViewPr showGuides="1">
      <p:cViewPr>
        <p:scale>
          <a:sx n="106" d="100"/>
          <a:sy n="106" d="100"/>
        </p:scale>
        <p:origin x="-768" y="-168"/>
      </p:cViewPr>
      <p:guideLst>
        <p:guide orient="horz" pos="75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6D9D-4721-4878-8261-1C1678F9EAC1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185E9-E8FA-48A7-83C6-23E8E2D2D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922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185E9-E8FA-48A7-83C6-23E8E2D2DB1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47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185E9-E8FA-48A7-83C6-23E8E2D2DB1E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4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69451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5850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49201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95169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50933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05468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53953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53001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20169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23016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0509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8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1.wdp"/><Relationship Id="rId7" Type="http://schemas.openxmlformats.org/officeDocument/2006/relationships/image" Target="../media/image3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0.gif"/><Relationship Id="rId10" Type="http://schemas.microsoft.com/office/2007/relationships/hdphoto" Target="../media/hdphoto6.wdp"/><Relationship Id="rId4" Type="http://schemas.openxmlformats.org/officeDocument/2006/relationships/image" Target="../media/image2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microsoft.com/office/2007/relationships/hdphoto" Target="../media/hdphoto1.wdp"/><Relationship Id="rId7" Type="http://schemas.openxmlformats.org/officeDocument/2006/relationships/image" Target="../media/image4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10" Type="http://schemas.openxmlformats.org/officeDocument/2006/relationships/image" Target="../media/image2.png"/><Relationship Id="rId4" Type="http://schemas.openxmlformats.org/officeDocument/2006/relationships/image" Target="../media/image37.jpg"/><Relationship Id="rId9" Type="http://schemas.openxmlformats.org/officeDocument/2006/relationships/image" Target="../media/image42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microsoft.com/office/2007/relationships/hdphoto" Target="../media/hdphoto7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8.wdp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7.png"/><Relationship Id="rId4" Type="http://schemas.openxmlformats.org/officeDocument/2006/relationships/image" Target="../media/image2.png"/><Relationship Id="rId9" Type="http://schemas.microsoft.com/office/2007/relationships/hdphoto" Target="../media/hdphoto9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10.jpe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7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10.jpe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22.png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3923910" y="1276735"/>
            <a:ext cx="5112528" cy="2383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600" b="1" dirty="0">
              <a:solidFill>
                <a:srgbClr val="00153E"/>
              </a:solidFill>
              <a:latin typeface="Arial" pitchFamily="34" charset="0"/>
              <a:ea typeface="Roboto Slab" pitchFamily="2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35596" y="339502"/>
            <a:ext cx="7272808" cy="115212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Юридическая ответственность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906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982667" y="350094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Принципы юридической ответственности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 rot="5400000">
            <a:off x="1540845" y="707721"/>
            <a:ext cx="306034" cy="648072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 rot="5400000">
            <a:off x="4403703" y="707721"/>
            <a:ext cx="306034" cy="648072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 rot="5400000">
            <a:off x="7277849" y="707721"/>
            <a:ext cx="306034" cy="648072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60248" y="1382454"/>
            <a:ext cx="2871592" cy="120032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Законности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ответст-венность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наступает за деяние, прямо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запре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-щённое законом.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1840" y="1382454"/>
            <a:ext cx="2880320" cy="120032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Виновности деяния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наказание наступает лишь за виновные деяния.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2160" y="1382454"/>
            <a:ext cx="2880320" cy="120032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Справедливости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наказание назначается с учётом общественной опасности деяния.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9798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225965" y="153196"/>
            <a:ext cx="1386904" cy="1677766"/>
            <a:chOff x="834852" y="461936"/>
            <a:chExt cx="1728192" cy="2160240"/>
          </a:xfrm>
        </p:grpSpPr>
        <p:sp>
          <p:nvSpPr>
            <p:cNvPr id="6" name="Овал 5"/>
            <p:cNvSpPr/>
            <p:nvPr/>
          </p:nvSpPr>
          <p:spPr>
            <a:xfrm>
              <a:off x="834852" y="461936"/>
              <a:ext cx="1728192" cy="2160240"/>
            </a:xfrm>
            <a:prstGeom prst="ellipse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872" y="699542"/>
              <a:ext cx="1368152" cy="1723872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2107201" y="12948"/>
            <a:ext cx="4584144" cy="5143500"/>
            <a:chOff x="2107201" y="12948"/>
            <a:chExt cx="4584144" cy="514350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7201" y="12948"/>
              <a:ext cx="4584144" cy="51435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203848" y="1131590"/>
              <a:ext cx="3096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DS Greece" pitchFamily="66" charset="-52"/>
                </a:rPr>
                <a:t>За кражу кисти </a:t>
              </a:r>
            </a:p>
            <a:p>
              <a:r>
                <a:rPr lang="ru-RU" sz="2400" b="1" dirty="0" smtClean="0">
                  <a:latin typeface="DS Greece" pitchFamily="66" charset="-52"/>
                </a:rPr>
                <a:t>винограда – </a:t>
              </a:r>
              <a:r>
                <a:rPr lang="ru-RU" sz="2400" b="1" dirty="0" smtClean="0">
                  <a:solidFill>
                    <a:srgbClr val="FF0000"/>
                  </a:solidFill>
                  <a:latin typeface="DS Greece" pitchFamily="66" charset="-52"/>
                </a:rPr>
                <a:t>смерть</a:t>
              </a:r>
              <a:r>
                <a:rPr lang="ru-RU" sz="2400" b="1" dirty="0" smtClean="0">
                  <a:latin typeface="DS Greece" pitchFamily="66" charset="-52"/>
                </a:rPr>
                <a:t>.</a:t>
              </a:r>
              <a:endParaRPr lang="ru-RU" sz="2400" b="1" dirty="0">
                <a:latin typeface="DS Greece" pitchFamily="66" charset="-52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834147" y="2211710"/>
            <a:ext cx="3168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DS Greece" pitchFamily="66" charset="-52"/>
              </a:rPr>
              <a:t>Драконовы 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DS Greece" pitchFamily="66" charset="-52"/>
              </a:rPr>
              <a:t>законы написаны 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DS Greece" pitchFamily="66" charset="-52"/>
              </a:rPr>
              <a:t>не чернилами, 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DS Greece" pitchFamily="66" charset="-52"/>
              </a:rPr>
              <a:t>а кровью.</a:t>
            </a:r>
            <a:endParaRPr lang="ru-RU" sz="2800" b="1" dirty="0">
              <a:solidFill>
                <a:srgbClr val="0000CC"/>
              </a:solidFill>
              <a:latin typeface="DS Greece" pitchFamily="66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325351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" t="4934" b="6816"/>
          <a:stretch/>
        </p:blipFill>
        <p:spPr>
          <a:xfrm>
            <a:off x="-29666" y="0"/>
            <a:ext cx="4415566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3968" y="4011910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За правонарушение ответственность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несёт тот, кто его совершил.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 rot="1453671">
            <a:off x="3218918" y="623203"/>
            <a:ext cx="5220419" cy="3030381"/>
          </a:xfrm>
          <a:prstGeom prst="cloudCallout">
            <a:avLst>
              <a:gd name="adj1" fmla="val -60328"/>
              <a:gd name="adj2" fmla="val 477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617" y="679095"/>
            <a:ext cx="2774607" cy="239294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774285"/>
            <a:ext cx="1512689" cy="159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440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" t="4934" b="6816"/>
          <a:stretch/>
        </p:blipFill>
        <p:spPr>
          <a:xfrm>
            <a:off x="-29666" y="0"/>
            <a:ext cx="4415566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3968" y="4011910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За правонарушение ответственность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несёт тот, кто его совершил.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 rot="1453671">
            <a:off x="3218918" y="623203"/>
            <a:ext cx="5220419" cy="3030381"/>
          </a:xfrm>
          <a:prstGeom prst="cloudCallout">
            <a:avLst>
              <a:gd name="adj1" fmla="val -60328"/>
              <a:gd name="adj2" fmla="val 477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987574"/>
            <a:ext cx="2592288" cy="10693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01239" y="551772"/>
            <a:ext cx="1182720" cy="21271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987574"/>
            <a:ext cx="1203227" cy="15438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01" r="33519"/>
          <a:stretch/>
        </p:blipFill>
        <p:spPr>
          <a:xfrm>
            <a:off x="6372200" y="1275606"/>
            <a:ext cx="803171" cy="2315867"/>
          </a:xfrm>
          <a:prstGeom prst="rect">
            <a:avLst/>
          </a:prstGeom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4120505" y="987574"/>
            <a:ext cx="2088232" cy="934795"/>
          </a:xfrm>
          <a:prstGeom prst="wedgeRoundRectCallout">
            <a:avLst>
              <a:gd name="adj1" fmla="val 66287"/>
              <a:gd name="adj2" fmla="val 23780"/>
              <a:gd name="adj3" fmla="val 1666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 уклоняетесь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от воспитания своих детей!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443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6914E-6 L 0.17118 0.11574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9" y="577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69136E-6 L 0.24913 0.11604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5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982667" y="350094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Принципы юридической ответственности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 rot="5400000">
            <a:off x="1540845" y="707721"/>
            <a:ext cx="306034" cy="648072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 rot="5400000">
            <a:off x="4403703" y="707721"/>
            <a:ext cx="306034" cy="648072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 rot="5400000">
            <a:off x="7277849" y="707721"/>
            <a:ext cx="306034" cy="648072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60248" y="1382454"/>
            <a:ext cx="2871592" cy="120032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Законности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ответст-венность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наступает за деяние, прямо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запре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-щённое законом.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1840" y="1382454"/>
            <a:ext cx="2880320" cy="120032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Виновности деяния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наказание наступает лишь за виновные деяния.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2160" y="1382454"/>
            <a:ext cx="2880320" cy="120032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Справедливости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наказание назначается с учётом общественной опасности деяния.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247" y="3287470"/>
            <a:ext cx="1905747" cy="132343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За правонарушение должен отвечать тот, кто его совершил.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2946" y="3276778"/>
            <a:ext cx="2016223" cy="132343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За одно и то же правонарушение ответственность должна наступать один раз.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4048" y="3276779"/>
            <a:ext cx="1882058" cy="132343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Закон, ужесточающий наказание, не должен иметь обратной силы.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47842" y="3287470"/>
            <a:ext cx="1644638" cy="132343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Уголовные наказания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не должны применяться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к проступкам.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 стрелкой 8"/>
          <p:cNvCxnSpPr>
            <a:stCxn id="14" idx="2"/>
            <a:endCxn id="7" idx="0"/>
          </p:cNvCxnSpPr>
          <p:nvPr/>
        </p:nvCxnSpPr>
        <p:spPr>
          <a:xfrm flipH="1">
            <a:off x="1213121" y="2582783"/>
            <a:ext cx="6239199" cy="7046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4" idx="2"/>
            <a:endCxn id="15" idx="0"/>
          </p:cNvCxnSpPr>
          <p:nvPr/>
        </p:nvCxnSpPr>
        <p:spPr>
          <a:xfrm flipH="1">
            <a:off x="3581058" y="2582783"/>
            <a:ext cx="3871262" cy="69399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4" idx="2"/>
            <a:endCxn id="16" idx="0"/>
          </p:cNvCxnSpPr>
          <p:nvPr/>
        </p:nvCxnSpPr>
        <p:spPr>
          <a:xfrm flipH="1">
            <a:off x="5945077" y="2582783"/>
            <a:ext cx="1507243" cy="69399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4" idx="2"/>
            <a:endCxn id="17" idx="0"/>
          </p:cNvCxnSpPr>
          <p:nvPr/>
        </p:nvCxnSpPr>
        <p:spPr>
          <a:xfrm>
            <a:off x="7452320" y="2582783"/>
            <a:ext cx="617841" cy="7046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0991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982667" y="350094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Принципы юридической ответственности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 rot="5400000">
            <a:off x="1540845" y="707721"/>
            <a:ext cx="306034" cy="648072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с вырезом 6"/>
          <p:cNvSpPr/>
          <p:nvPr/>
        </p:nvSpPr>
        <p:spPr>
          <a:xfrm rot="5400000">
            <a:off x="7293129" y="2562295"/>
            <a:ext cx="306034" cy="648072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с вырезом 7"/>
          <p:cNvSpPr/>
          <p:nvPr/>
        </p:nvSpPr>
        <p:spPr>
          <a:xfrm rot="5400000">
            <a:off x="4418983" y="2562295"/>
            <a:ext cx="306034" cy="648072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 rot="5400000">
            <a:off x="1540845" y="2579843"/>
            <a:ext cx="306034" cy="648072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 rot="5400000">
            <a:off x="4403703" y="707721"/>
            <a:ext cx="306034" cy="648072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 rot="5400000">
            <a:off x="7277849" y="707721"/>
            <a:ext cx="306034" cy="648072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60248" y="1382454"/>
            <a:ext cx="2871592" cy="120032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Законности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ответст-венность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наступает за деяние, прямо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запре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-щённое законом.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1840" y="1382454"/>
            <a:ext cx="2880320" cy="120032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Виновности деяния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наказание наступает лишь за виновные деяния.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2160" y="1382454"/>
            <a:ext cx="2880320" cy="120032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Справедливости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наказание назначается с учётом общественной опасности деяния.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884" y="3182654"/>
            <a:ext cx="2875956" cy="147732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Индивидуализации ответственности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наказание назначается с учётом личности правонарушителя.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4969" y="3182654"/>
            <a:ext cx="2880320" cy="147732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9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Неотвратимости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ни одно правонарушение не должно остаться нераскрытым.</a:t>
            </a:r>
          </a:p>
          <a:p>
            <a:pPr algn="ctr"/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2160" y="3182654"/>
            <a:ext cx="2880320" cy="147732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Гуманности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наказание не должно унижать достоинство или причинять лишние физические страдания.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727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6"/>
          <a:stretch/>
        </p:blipFill>
        <p:spPr>
          <a:xfrm>
            <a:off x="5556794" y="2571750"/>
            <a:ext cx="3589651" cy="25717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917" y="2571748"/>
            <a:ext cx="2496877" cy="25717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4"/>
          <a:stretch/>
        </p:blipFill>
        <p:spPr>
          <a:xfrm>
            <a:off x="-26691" y="-1"/>
            <a:ext cx="3086607" cy="25717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r="-298"/>
          <a:stretch/>
        </p:blipFill>
        <p:spPr>
          <a:xfrm>
            <a:off x="-26690" y="2571748"/>
            <a:ext cx="3086606" cy="25717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917" y="0"/>
            <a:ext cx="2496877" cy="25717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794" y="0"/>
            <a:ext cx="3587205" cy="25717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8009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982667" y="350094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Принципы юридической ответственности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 rot="5400000">
            <a:off x="1540845" y="707721"/>
            <a:ext cx="306034" cy="648072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с вырезом 6"/>
          <p:cNvSpPr/>
          <p:nvPr/>
        </p:nvSpPr>
        <p:spPr>
          <a:xfrm rot="5400000">
            <a:off x="7293129" y="2562295"/>
            <a:ext cx="306034" cy="648072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 rot="5400000">
            <a:off x="4403703" y="707721"/>
            <a:ext cx="306034" cy="648072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 rot="5400000">
            <a:off x="7277849" y="707721"/>
            <a:ext cx="306034" cy="648072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60248" y="1382454"/>
            <a:ext cx="2871592" cy="120032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Законности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ответст-венность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наступает за деяние, прямо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запре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-щённое законом.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1840" y="1382454"/>
            <a:ext cx="2880320" cy="120032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Виновности деяния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наказание наступает лишь за виновные деяния.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2160" y="1382454"/>
            <a:ext cx="2880320" cy="120032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Справедливости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наказание назначается с учётом общественной опасности деяния.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2160" y="3182654"/>
            <a:ext cx="2880320" cy="147732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Гуманности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наказание не должно унижать достоинство или причинять лишние физические страдания.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0248" y="3182654"/>
            <a:ext cx="4887816" cy="58477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Смертная казнь не может назначаться беременным женщинам и несовершеннолетним.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0248" y="4075207"/>
            <a:ext cx="4887816" cy="58477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Срок лишения свободы несовершеннолетних за преступления не должен превышать 10 лет.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Прямая со стрелкой 19"/>
          <p:cNvCxnSpPr>
            <a:stCxn id="17" idx="1"/>
            <a:endCxn id="18" idx="3"/>
          </p:cNvCxnSpPr>
          <p:nvPr/>
        </p:nvCxnSpPr>
        <p:spPr>
          <a:xfrm flipH="1" flipV="1">
            <a:off x="5148064" y="3475042"/>
            <a:ext cx="864096" cy="4462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7" idx="1"/>
            <a:endCxn id="19" idx="3"/>
          </p:cNvCxnSpPr>
          <p:nvPr/>
        </p:nvCxnSpPr>
        <p:spPr>
          <a:xfrm flipH="1">
            <a:off x="5148064" y="3921318"/>
            <a:ext cx="864096" cy="44627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2474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982667" y="350094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Принципы юридической ответственности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 rot="5400000">
            <a:off x="1540845" y="707721"/>
            <a:ext cx="306034" cy="648072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с вырезом 6"/>
          <p:cNvSpPr/>
          <p:nvPr/>
        </p:nvSpPr>
        <p:spPr>
          <a:xfrm rot="5400000">
            <a:off x="7293129" y="2562295"/>
            <a:ext cx="306034" cy="648072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с вырезом 7"/>
          <p:cNvSpPr/>
          <p:nvPr/>
        </p:nvSpPr>
        <p:spPr>
          <a:xfrm rot="5400000">
            <a:off x="4418983" y="2562295"/>
            <a:ext cx="306034" cy="648072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 rot="5400000">
            <a:off x="1540845" y="2579843"/>
            <a:ext cx="306034" cy="648072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 rot="5400000">
            <a:off x="4403703" y="707721"/>
            <a:ext cx="306034" cy="648072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 rot="5400000">
            <a:off x="7277849" y="707721"/>
            <a:ext cx="306034" cy="648072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60248" y="1382454"/>
            <a:ext cx="2871592" cy="120032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Законности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ответст-венность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наступает за деяние, прямо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запре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-щённое законом.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1840" y="1382454"/>
            <a:ext cx="2880320" cy="120032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Виновности деяния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наказание наступает лишь за виновные деяния.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2160" y="1382454"/>
            <a:ext cx="2880320" cy="120032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Справедливости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наказание назначается с учётом общественной опасности деяния.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884" y="3182654"/>
            <a:ext cx="2875956" cy="147732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Индивидуализации ответственности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наказание назначается с учётом личности правонарушителя.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4969" y="3182654"/>
            <a:ext cx="2880320" cy="147732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9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Неотвратимости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ни одно правонарушение не должно остаться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нераскрытым.</a:t>
            </a:r>
          </a:p>
          <a:p>
            <a:pPr algn="ctr"/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2160" y="3182654"/>
            <a:ext cx="2880320" cy="147732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Гуманности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наказание не должно унижать достоинство или причинять лишние физические страдания.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0388" y="1382453"/>
            <a:ext cx="2871592" cy="12003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Законности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noFill/>
                <a:latin typeface="Arial" pitchFamily="34" charset="0"/>
                <a:cs typeface="Arial" pitchFamily="34" charset="0"/>
              </a:rPr>
              <a:t>– </a:t>
            </a:r>
            <a:r>
              <a:rPr lang="ru-RU" dirty="0" err="1" smtClean="0">
                <a:noFill/>
                <a:latin typeface="Arial" pitchFamily="34" charset="0"/>
                <a:cs typeface="Arial" pitchFamily="34" charset="0"/>
              </a:rPr>
              <a:t>ответст-венность</a:t>
            </a:r>
            <a:r>
              <a:rPr lang="ru-RU" dirty="0" smtClean="0">
                <a:noFill/>
                <a:latin typeface="Arial" pitchFamily="34" charset="0"/>
                <a:cs typeface="Arial" pitchFamily="34" charset="0"/>
              </a:rPr>
              <a:t> наступает за деяние, прямо </a:t>
            </a:r>
            <a:r>
              <a:rPr lang="ru-RU" dirty="0" err="1" smtClean="0">
                <a:noFill/>
                <a:latin typeface="Arial" pitchFamily="34" charset="0"/>
                <a:cs typeface="Arial" pitchFamily="34" charset="0"/>
              </a:rPr>
              <a:t>запре</a:t>
            </a:r>
            <a:r>
              <a:rPr lang="ru-RU" dirty="0" smtClean="0">
                <a:noFill/>
                <a:latin typeface="Arial" pitchFamily="34" charset="0"/>
                <a:cs typeface="Arial" pitchFamily="34" charset="0"/>
              </a:rPr>
              <a:t>-щённое законом.</a:t>
            </a:r>
            <a:endParaRPr lang="ru-RU" b="1" dirty="0">
              <a:noFill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1840" y="1382453"/>
            <a:ext cx="2880320" cy="12003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Виновности деяния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noFill/>
                <a:latin typeface="Arial" pitchFamily="34" charset="0"/>
                <a:cs typeface="Arial" pitchFamily="34" charset="0"/>
              </a:rPr>
              <a:t>– наказание наступает лишь за виновные деяния.</a:t>
            </a:r>
            <a:endParaRPr lang="ru-RU" b="1" dirty="0">
              <a:noFill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2160" y="1382452"/>
            <a:ext cx="2880320" cy="12003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Справедливости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noFill/>
                <a:latin typeface="Arial" pitchFamily="34" charset="0"/>
                <a:cs typeface="Arial" pitchFamily="34" charset="0"/>
              </a:rPr>
              <a:t>– наказание назначается с учётом общественной опасности деяния.</a:t>
            </a:r>
            <a:endParaRPr lang="ru-RU" b="1" dirty="0">
              <a:noFill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8066" y="3182654"/>
            <a:ext cx="2875956" cy="14773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Индивидуализации ответственности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noFill/>
                <a:latin typeface="Arial" pitchFamily="34" charset="0"/>
                <a:cs typeface="Arial" pitchFamily="34" charset="0"/>
              </a:rPr>
              <a:t>– наказание назначается с учётом личности правонарушителя.</a:t>
            </a:r>
            <a:endParaRPr lang="ru-RU" b="1" dirty="0">
              <a:noFill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24969" y="3182654"/>
            <a:ext cx="2880320" cy="14773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9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Неотвратимости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noFill/>
                <a:latin typeface="Arial" pitchFamily="34" charset="0"/>
                <a:cs typeface="Arial" pitchFamily="34" charset="0"/>
              </a:rPr>
              <a:t>– ни одно правонарушение не должно остаться нераскрытым.</a:t>
            </a:r>
          </a:p>
          <a:p>
            <a:pPr algn="ctr"/>
            <a:endParaRPr lang="ru-RU" sz="900" b="1" dirty="0">
              <a:noFill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12160" y="3182654"/>
            <a:ext cx="2880320" cy="14773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Гуманности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noFill/>
                <a:latin typeface="Arial" pitchFamily="34" charset="0"/>
                <a:cs typeface="Arial" pitchFamily="34" charset="0"/>
              </a:rPr>
              <a:t>– наказание не должно унижать достоинство или причинять лишние физические страдания.</a:t>
            </a:r>
            <a:endParaRPr lang="ru-RU" b="1" dirty="0">
              <a:noFill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312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982667" y="350094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Виды юридической ответственности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62587" y="987574"/>
            <a:ext cx="8640960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51520" y="987574"/>
            <a:ext cx="0" cy="359278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51520" y="4580354"/>
            <a:ext cx="8640960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892480" y="987574"/>
            <a:ext cx="0" cy="359278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131840" y="987574"/>
            <a:ext cx="0" cy="359278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012160" y="987574"/>
            <a:ext cx="0" cy="359278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51520" y="1707654"/>
            <a:ext cx="8640960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51520" y="2427734"/>
            <a:ext cx="8640960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1520" y="3147814"/>
            <a:ext cx="8640960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51520" y="3867894"/>
            <a:ext cx="8640960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62587" y="1059582"/>
            <a:ext cx="286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Причинение ущерба предприятию, учреждению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31840" y="1059582"/>
            <a:ext cx="286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Материальная ответственность</a:t>
            </a:r>
            <a:endParaRPr lang="ru-RU" sz="1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12160" y="1182692"/>
            <a:ext cx="2869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Штраф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2587" y="1770951"/>
            <a:ext cx="286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Нарушение трудовой или служебной дисциплины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2587" y="2491576"/>
            <a:ext cx="286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Нарушение условий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догово-ра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имущественный вред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2587" y="3211111"/>
            <a:ext cx="286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Административные проступки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7224" y="4033396"/>
            <a:ext cx="2869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Преступления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48440" y="1770951"/>
            <a:ext cx="286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Дисциплинарная ответственность</a:t>
            </a:r>
            <a:endParaRPr lang="ru-RU" sz="1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48440" y="2491576"/>
            <a:ext cx="286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Гражданско-правовая ответственность</a:t>
            </a:r>
            <a:endParaRPr lang="ru-RU" sz="1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48440" y="3211111"/>
            <a:ext cx="286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Административная ответственность</a:t>
            </a:r>
            <a:endParaRPr lang="ru-RU" sz="1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48440" y="3910285"/>
            <a:ext cx="286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Уголовная ответственность</a:t>
            </a:r>
            <a:endParaRPr lang="ru-RU" sz="1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12160" y="1770951"/>
            <a:ext cx="286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Предупреждение, выговор, увольнение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23227" y="2491575"/>
            <a:ext cx="286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Возмещение вреда,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штраф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12160" y="3211111"/>
            <a:ext cx="286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Предупреждение, штраф, конфискация имущества…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12160" y="3910284"/>
            <a:ext cx="286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Лишение свободы, исправительные работы…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0682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038" y="1059582"/>
            <a:ext cx="2669969" cy="3805702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51520" y="411510"/>
            <a:ext cx="864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Segoe Print" pitchFamily="2" charset="0"/>
              </a:rPr>
              <a:t>Бери, что хочешь, – сказал Бог, </a:t>
            </a:r>
            <a:r>
              <a:rPr lang="ru-RU" sz="2200" b="1" dirty="0">
                <a:latin typeface="Segoe Print" pitchFamily="2" charset="0"/>
              </a:rPr>
              <a:t>– </a:t>
            </a:r>
            <a:r>
              <a:rPr lang="ru-RU" sz="2200" b="1" dirty="0" smtClean="0">
                <a:latin typeface="Segoe Print" pitchFamily="2" charset="0"/>
              </a:rPr>
              <a:t>но плати за это.</a:t>
            </a:r>
            <a:endParaRPr lang="ru-RU" sz="2200" b="1" dirty="0">
              <a:latin typeface="Segoe Print" pitchFamily="2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87288" y="1651018"/>
            <a:ext cx="1656184" cy="1008112"/>
            <a:chOff x="587288" y="1489530"/>
            <a:chExt cx="1656184" cy="100811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87288" y="1489530"/>
              <a:ext cx="1656184" cy="1008112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1304" y="1670421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ru-RU" dirty="0" smtClean="0">
                  <a:latin typeface="a_AlternaSw" pitchFamily="34" charset="-52"/>
                </a:rPr>
                <a:t>СВОБОДА ВЫБОРА</a:t>
              </a:r>
              <a:endParaRPr lang="ru-RU" dirty="0">
                <a:latin typeface="a_AlternaSw" pitchFamily="34" charset="-52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283968" y="1336607"/>
            <a:ext cx="1656184" cy="1008112"/>
            <a:chOff x="4283968" y="1204311"/>
            <a:chExt cx="1656184" cy="100811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283968" y="1204311"/>
              <a:ext cx="1656184" cy="1008112"/>
            </a:xfrm>
            <a:prstGeom prst="rect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27984" y="1375600"/>
              <a:ext cx="1368152" cy="6527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ru-RU" dirty="0" smtClean="0">
                  <a:latin typeface="a_AlternaSw" pitchFamily="34" charset="-52"/>
                </a:rPr>
                <a:t>ОТВЕТСТ-</a:t>
              </a:r>
            </a:p>
            <a:p>
              <a:pPr algn="ctr"/>
              <a:r>
                <a:rPr lang="ru-RU" dirty="0" smtClean="0">
                  <a:latin typeface="a_AlternaSw" pitchFamily="34" charset="-52"/>
                </a:rPr>
                <a:t>ВЕННОСТЬ</a:t>
              </a:r>
              <a:endParaRPr lang="ru-RU" dirty="0">
                <a:latin typeface="a_AlternaSw" pitchFamily="34" charset="-52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39148" y="3058532"/>
            <a:ext cx="175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Arial" pitchFamily="34" charset="0"/>
                <a:cs typeface="Arial" pitchFamily="34" charset="0"/>
              </a:rPr>
              <a:t>Чем больше </a:t>
            </a:r>
          </a:p>
          <a:p>
            <a:pPr algn="r"/>
            <a:r>
              <a:rPr lang="ru-RU" sz="2000" dirty="0" smtClean="0">
                <a:latin typeface="Arial" pitchFamily="34" charset="0"/>
                <a:cs typeface="Arial" pitchFamily="34" charset="0"/>
              </a:rPr>
              <a:t>свободы,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7870" y="3058873"/>
            <a:ext cx="2208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ем больше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ответственности.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1770" y="1742183"/>
            <a:ext cx="2164686" cy="67710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_AlternaSw" pitchFamily="34" charset="-52"/>
                <a:cs typeface="Arial" pitchFamily="34" charset="0"/>
              </a:rPr>
              <a:t>МОРАЛЬНАЯ</a:t>
            </a:r>
            <a:endParaRPr lang="ru-RU" dirty="0" smtClean="0">
              <a:latin typeface="a_AlternaSw" pitchFamily="34" charset="-52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(перед совестью)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1770" y="3089650"/>
            <a:ext cx="2164686" cy="67710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_AlternaSw" pitchFamily="34" charset="-52"/>
                <a:cs typeface="Arial" pitchFamily="34" charset="0"/>
              </a:rPr>
              <a:t>ЮРИДИЧЕСКАЯ</a:t>
            </a:r>
            <a:endParaRPr lang="ru-RU" dirty="0" smtClean="0">
              <a:latin typeface="a_AlternaSw" pitchFamily="34" charset="-52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(перед законом)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 стрелкой 17"/>
          <p:cNvCxnSpPr>
            <a:endCxn id="13" idx="1"/>
          </p:cNvCxnSpPr>
          <p:nvPr/>
        </p:nvCxnSpPr>
        <p:spPr>
          <a:xfrm>
            <a:off x="5940152" y="1840663"/>
            <a:ext cx="571618" cy="24007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9" idx="3"/>
            <a:endCxn id="14" idx="1"/>
          </p:cNvCxnSpPr>
          <p:nvPr/>
        </p:nvCxnSpPr>
        <p:spPr>
          <a:xfrm>
            <a:off x="5940152" y="1840663"/>
            <a:ext cx="571618" cy="158754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789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build="p"/>
      <p:bldP spid="12" grpId="0" build="p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51520" y="35009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Обстоятельства, освобождающие от ответственности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 rot="5400000">
            <a:off x="1050034" y="710778"/>
            <a:ext cx="306034" cy="648072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с вырезом 6"/>
          <p:cNvSpPr/>
          <p:nvPr/>
        </p:nvSpPr>
        <p:spPr>
          <a:xfrm rot="5400000">
            <a:off x="3385930" y="707721"/>
            <a:ext cx="306034" cy="648072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с вырезом 7"/>
          <p:cNvSpPr/>
          <p:nvPr/>
        </p:nvSpPr>
        <p:spPr>
          <a:xfrm rot="5400000">
            <a:off x="6759243" y="707721"/>
            <a:ext cx="306034" cy="648072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60248" y="1382454"/>
            <a:ext cx="1885606" cy="120032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Признание  человека невменяемым.</a:t>
            </a:r>
          </a:p>
          <a:p>
            <a:pPr algn="ctr"/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5854" y="1382454"/>
            <a:ext cx="2786186" cy="120032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Физическое или психическое насилие, выполнение законного приказа.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40" y="1382454"/>
            <a:ext cx="3960440" cy="120032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Состояние необходимой обороны, крайней необходимости, задержание преступника.</a:t>
            </a:r>
          </a:p>
          <a:p>
            <a:pPr algn="ctr"/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3" y="2745241"/>
            <a:ext cx="1971703" cy="2070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301" y="2582783"/>
            <a:ext cx="2795461" cy="209659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16" y="2695494"/>
            <a:ext cx="3517016" cy="24684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932040" y="2931790"/>
            <a:ext cx="3960440" cy="175432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Необходимая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оборона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 причинение вреда лицу, посягающему на жизнь, здоровье, имущество обороняющегося или других лиц, на интересы общества или государства.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9000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19753E-6 L -0.15399 0.07408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370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3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51" b="8734"/>
          <a:stretch/>
        </p:blipFill>
        <p:spPr>
          <a:xfrm>
            <a:off x="0" y="0"/>
            <a:ext cx="9146445" cy="514350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Скругленная прямоугольная выноска 6"/>
          <p:cNvSpPr/>
          <p:nvPr/>
        </p:nvSpPr>
        <p:spPr>
          <a:xfrm>
            <a:off x="2514881" y="1347614"/>
            <a:ext cx="4176464" cy="1296144"/>
          </a:xfrm>
          <a:prstGeom prst="wedgeRoundRectCallout">
            <a:avLst>
              <a:gd name="adj1" fmla="val -67534"/>
              <a:gd name="adj2" fmla="val 3214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aurus" pitchFamily="2" charset="0"/>
              </a:rPr>
              <a:t>Обвиняемый не виновен, </a:t>
            </a:r>
          </a:p>
          <a:p>
            <a:pPr algn="ctr"/>
            <a:r>
              <a:rPr lang="ru-RU" sz="2200" dirty="0" smtClean="0">
                <a:latin typeface="Taurus" pitchFamily="2" charset="0"/>
              </a:rPr>
              <a:t>пока не доказано обратное.</a:t>
            </a:r>
            <a:endParaRPr lang="ru-RU" sz="2200" dirty="0">
              <a:latin typeface="Tauru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2667" y="350094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Презумпция невиновности</a:t>
            </a:r>
            <a:endParaRPr lang="ru-RU" sz="2400" b="1" dirty="0">
              <a:effectLst>
                <a:glow rad="1270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4691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982667" y="350094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/>
                <a:latin typeface="Arial" pitchFamily="34" charset="0"/>
                <a:cs typeface="Arial" pitchFamily="34" charset="0"/>
              </a:rPr>
              <a:t>Презумпция невиновности</a:t>
            </a:r>
            <a:endParaRPr lang="ru-RU" sz="24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1131590"/>
            <a:ext cx="2664296" cy="3600400"/>
          </a:xfrm>
          <a:prstGeom prst="roundRect">
            <a:avLst>
              <a:gd name="adj" fmla="val 11479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324" y="2283718"/>
            <a:ext cx="2669500" cy="2308324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 smtClean="0">
                <a:effectLst/>
                <a:latin typeface="Arial" pitchFamily="34" charset="0"/>
                <a:cs typeface="Arial" pitchFamily="34" charset="0"/>
              </a:rPr>
              <a:t>Обвиняемый считается невиновным, пока его виновность не будет доказана в </a:t>
            </a:r>
            <a:r>
              <a:rPr lang="ru-RU" sz="1700" dirty="0" err="1" smtClean="0">
                <a:effectLst/>
                <a:latin typeface="Arial" pitchFamily="34" charset="0"/>
                <a:cs typeface="Arial" pitchFamily="34" charset="0"/>
              </a:rPr>
              <a:t>предусмот-ренном</a:t>
            </a:r>
            <a:r>
              <a:rPr lang="ru-RU" sz="1700" dirty="0" smtClean="0">
                <a:effectLst/>
                <a:latin typeface="Arial" pitchFamily="34" charset="0"/>
                <a:cs typeface="Arial" pitchFamily="34" charset="0"/>
              </a:rPr>
              <a:t> законом </a:t>
            </a:r>
            <a:r>
              <a:rPr lang="ru-RU" sz="1700" dirty="0" err="1" smtClean="0">
                <a:effectLst/>
                <a:latin typeface="Arial" pitchFamily="34" charset="0"/>
                <a:cs typeface="Arial" pitchFamily="34" charset="0"/>
              </a:rPr>
              <a:t>поряд-ке</a:t>
            </a:r>
            <a:r>
              <a:rPr lang="ru-RU" sz="1700" dirty="0" smtClean="0">
                <a:effectLst/>
                <a:latin typeface="Arial" pitchFamily="34" charset="0"/>
                <a:cs typeface="Arial" pitchFamily="34" charset="0"/>
              </a:rPr>
              <a:t> и установлена </a:t>
            </a:r>
            <a:r>
              <a:rPr lang="ru-RU" sz="1700" dirty="0" err="1" smtClean="0">
                <a:effectLst/>
                <a:latin typeface="Arial" pitchFamily="34" charset="0"/>
                <a:cs typeface="Arial" pitchFamily="34" charset="0"/>
              </a:rPr>
              <a:t>приго</a:t>
            </a:r>
            <a:r>
              <a:rPr lang="ru-RU" sz="1700" dirty="0" smtClean="0">
                <a:effectLst/>
                <a:latin typeface="Arial" pitchFamily="34" charset="0"/>
                <a:cs typeface="Arial" pitchFamily="34" charset="0"/>
              </a:rPr>
              <a:t>-вором суда.</a:t>
            </a:r>
          </a:p>
          <a:p>
            <a:pPr algn="r"/>
            <a:endParaRPr lang="ru-RU" sz="800" dirty="0" smtClean="0">
              <a:effectLst/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700" dirty="0" smtClean="0">
                <a:effectLst/>
                <a:latin typeface="Arial" pitchFamily="34" charset="0"/>
                <a:cs typeface="Arial" pitchFamily="34" charset="0"/>
              </a:rPr>
              <a:t>Статья 49</a:t>
            </a:r>
            <a:endParaRPr lang="ru-RU" sz="17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1131590"/>
            <a:ext cx="50405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Бремя доказательства виновности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обвиняемого лежит  на стороне обвинения.</a:t>
            </a:r>
          </a:p>
          <a:p>
            <a:endParaRPr lang="ru-RU" sz="9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Алиби обвиняемого должно приниматься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судом, пока обвинение его не опровергнет.</a:t>
            </a:r>
          </a:p>
          <a:p>
            <a:endParaRPr lang="ru-RU" sz="9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Признание подсудимого в совершении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преступления не считается достаточным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доказательством его виновности.</a:t>
            </a:r>
          </a:p>
          <a:p>
            <a:endParaRPr lang="ru-RU" sz="9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Обвинительный приговор должен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базироваться на доказанных фактах.</a:t>
            </a:r>
          </a:p>
          <a:p>
            <a:endParaRPr lang="ru-RU" sz="9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Неустранимые сомнения толкуются в пользу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обвиняемого.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58685"/>
            <a:ext cx="738822" cy="8090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34357" y="1224608"/>
            <a:ext cx="183425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latin typeface="Zapf Chancery" pitchFamily="33" charset="0"/>
                <a:cs typeface="Arial" pitchFamily="34" charset="0"/>
              </a:rPr>
              <a:t>Конституция Российской Федерации</a:t>
            </a:r>
            <a:endParaRPr lang="ru-RU" sz="1700" b="1" dirty="0">
              <a:latin typeface="Zapf Chancery" pitchFamily="33" charset="0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3" t="25191" r="20679" b="25009"/>
          <a:stretch/>
        </p:blipFill>
        <p:spPr>
          <a:xfrm>
            <a:off x="3347866" y="1001187"/>
            <a:ext cx="521305" cy="4468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3" t="25191" r="20679" b="25009"/>
          <a:stretch/>
        </p:blipFill>
        <p:spPr>
          <a:xfrm>
            <a:off x="3347866" y="1654929"/>
            <a:ext cx="521305" cy="4468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3" t="25191" r="20679" b="25009"/>
          <a:stretch/>
        </p:blipFill>
        <p:spPr>
          <a:xfrm>
            <a:off x="3347865" y="2348329"/>
            <a:ext cx="521305" cy="44684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3" t="25191" r="20679" b="25009"/>
          <a:stretch/>
        </p:blipFill>
        <p:spPr>
          <a:xfrm>
            <a:off x="3347866" y="3291830"/>
            <a:ext cx="521305" cy="44684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3" t="25191" r="20679" b="25009"/>
          <a:stretch/>
        </p:blipFill>
        <p:spPr>
          <a:xfrm>
            <a:off x="3347864" y="4011910"/>
            <a:ext cx="521305" cy="446842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323528" y="1131590"/>
            <a:ext cx="2664296" cy="3600400"/>
          </a:xfrm>
          <a:prstGeom prst="roundRect">
            <a:avLst>
              <a:gd name="adj" fmla="val 11081"/>
            </a:avLst>
          </a:prstGeom>
          <a:solidFill>
            <a:schemeClr val="bg1">
              <a:lumMod val="85000"/>
              <a:alpha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90578"/>
            <a:ext cx="2448272" cy="1491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Скругленная прямоугольная выноска 18"/>
          <p:cNvSpPr/>
          <p:nvPr/>
        </p:nvSpPr>
        <p:spPr>
          <a:xfrm>
            <a:off x="318324" y="1096896"/>
            <a:ext cx="2664296" cy="1846659"/>
          </a:xfrm>
          <a:prstGeom prst="wedgeRoundRectCallout">
            <a:avLst>
              <a:gd name="adj1" fmla="val 11419"/>
              <a:gd name="adj2" fmla="val 7747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_DomInoRevObl" pitchFamily="66" charset="-52"/>
              </a:rPr>
              <a:t>Если мы не верим на слово обвиняемому, что он не совершал преступления, логично было бы не доверять его признанию в совершении преступления.</a:t>
            </a:r>
            <a:endParaRPr lang="ru-RU" dirty="0">
              <a:latin typeface="a_DomInoRevObl" pitchFamily="66" charset="-52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336731" y="2711698"/>
            <a:ext cx="2669500" cy="2020292"/>
            <a:chOff x="336731" y="2711698"/>
            <a:chExt cx="2669500" cy="2020292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9" t="2534" r="3380" b="5245"/>
            <a:stretch/>
          </p:blipFill>
          <p:spPr>
            <a:xfrm>
              <a:off x="336731" y="2711698"/>
              <a:ext cx="2669500" cy="2020292"/>
            </a:xfrm>
            <a:prstGeom prst="round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 rot="20880000">
              <a:off x="424923" y="3338152"/>
              <a:ext cx="442682" cy="647358"/>
            </a:xfrm>
            <a:custGeom>
              <a:avLst/>
              <a:gdLst>
                <a:gd name="connsiteX0" fmla="*/ 0 w 482943"/>
                <a:gd name="connsiteY0" fmla="*/ 0 h 606773"/>
                <a:gd name="connsiteX1" fmla="*/ 482943 w 482943"/>
                <a:gd name="connsiteY1" fmla="*/ 0 h 606773"/>
                <a:gd name="connsiteX2" fmla="*/ 482943 w 482943"/>
                <a:gd name="connsiteY2" fmla="*/ 606773 h 606773"/>
                <a:gd name="connsiteX3" fmla="*/ 0 w 482943"/>
                <a:gd name="connsiteY3" fmla="*/ 606773 h 606773"/>
                <a:gd name="connsiteX4" fmla="*/ 0 w 482943"/>
                <a:gd name="connsiteY4" fmla="*/ 0 h 606773"/>
                <a:gd name="connsiteX0" fmla="*/ 0 w 482943"/>
                <a:gd name="connsiteY0" fmla="*/ 0 h 606773"/>
                <a:gd name="connsiteX1" fmla="*/ 482943 w 482943"/>
                <a:gd name="connsiteY1" fmla="*/ 0 h 606773"/>
                <a:gd name="connsiteX2" fmla="*/ 457093 w 482943"/>
                <a:gd name="connsiteY2" fmla="*/ 601278 h 606773"/>
                <a:gd name="connsiteX3" fmla="*/ 0 w 482943"/>
                <a:gd name="connsiteY3" fmla="*/ 606773 h 606773"/>
                <a:gd name="connsiteX4" fmla="*/ 0 w 482943"/>
                <a:gd name="connsiteY4" fmla="*/ 0 h 606773"/>
                <a:gd name="connsiteX0" fmla="*/ 0 w 482943"/>
                <a:gd name="connsiteY0" fmla="*/ 0 h 649557"/>
                <a:gd name="connsiteX1" fmla="*/ 482943 w 482943"/>
                <a:gd name="connsiteY1" fmla="*/ 0 h 649557"/>
                <a:gd name="connsiteX2" fmla="*/ 457093 w 482943"/>
                <a:gd name="connsiteY2" fmla="*/ 601278 h 649557"/>
                <a:gd name="connsiteX3" fmla="*/ 23329 w 482943"/>
                <a:gd name="connsiteY3" fmla="*/ 649557 h 649557"/>
                <a:gd name="connsiteX4" fmla="*/ 0 w 482943"/>
                <a:gd name="connsiteY4" fmla="*/ 0 h 649557"/>
                <a:gd name="connsiteX0" fmla="*/ 0 w 471504"/>
                <a:gd name="connsiteY0" fmla="*/ 0 h 652528"/>
                <a:gd name="connsiteX1" fmla="*/ 471504 w 471504"/>
                <a:gd name="connsiteY1" fmla="*/ 2971 h 652528"/>
                <a:gd name="connsiteX2" fmla="*/ 445654 w 471504"/>
                <a:gd name="connsiteY2" fmla="*/ 604249 h 652528"/>
                <a:gd name="connsiteX3" fmla="*/ 11890 w 471504"/>
                <a:gd name="connsiteY3" fmla="*/ 652528 h 652528"/>
                <a:gd name="connsiteX4" fmla="*/ 0 w 471504"/>
                <a:gd name="connsiteY4" fmla="*/ 0 h 652528"/>
                <a:gd name="connsiteX0" fmla="*/ 0 w 454895"/>
                <a:gd name="connsiteY0" fmla="*/ 0 h 652528"/>
                <a:gd name="connsiteX1" fmla="*/ 454895 w 454895"/>
                <a:gd name="connsiteY1" fmla="*/ 4844 h 652528"/>
                <a:gd name="connsiteX2" fmla="*/ 445654 w 454895"/>
                <a:gd name="connsiteY2" fmla="*/ 604249 h 652528"/>
                <a:gd name="connsiteX3" fmla="*/ 11890 w 454895"/>
                <a:gd name="connsiteY3" fmla="*/ 652528 h 652528"/>
                <a:gd name="connsiteX4" fmla="*/ 0 w 454895"/>
                <a:gd name="connsiteY4" fmla="*/ 0 h 652528"/>
                <a:gd name="connsiteX0" fmla="*/ 0 w 454895"/>
                <a:gd name="connsiteY0" fmla="*/ 0 h 652528"/>
                <a:gd name="connsiteX1" fmla="*/ 454895 w 454895"/>
                <a:gd name="connsiteY1" fmla="*/ 4844 h 652528"/>
                <a:gd name="connsiteX2" fmla="*/ 443781 w 454895"/>
                <a:gd name="connsiteY2" fmla="*/ 587639 h 652528"/>
                <a:gd name="connsiteX3" fmla="*/ 11890 w 454895"/>
                <a:gd name="connsiteY3" fmla="*/ 652528 h 652528"/>
                <a:gd name="connsiteX4" fmla="*/ 0 w 454895"/>
                <a:gd name="connsiteY4" fmla="*/ 0 h 652528"/>
                <a:gd name="connsiteX0" fmla="*/ 0 w 460390"/>
                <a:gd name="connsiteY0" fmla="*/ 0 h 652528"/>
                <a:gd name="connsiteX1" fmla="*/ 454895 w 460390"/>
                <a:gd name="connsiteY1" fmla="*/ 4844 h 652528"/>
                <a:gd name="connsiteX2" fmla="*/ 460390 w 460390"/>
                <a:gd name="connsiteY2" fmla="*/ 585766 h 652528"/>
                <a:gd name="connsiteX3" fmla="*/ 11890 w 460390"/>
                <a:gd name="connsiteY3" fmla="*/ 652528 h 652528"/>
                <a:gd name="connsiteX4" fmla="*/ 0 w 460390"/>
                <a:gd name="connsiteY4" fmla="*/ 0 h 652528"/>
                <a:gd name="connsiteX0" fmla="*/ 0 w 460390"/>
                <a:gd name="connsiteY0" fmla="*/ 0 h 640315"/>
                <a:gd name="connsiteX1" fmla="*/ 454895 w 460390"/>
                <a:gd name="connsiteY1" fmla="*/ 4844 h 640315"/>
                <a:gd name="connsiteX2" fmla="*/ 460390 w 460390"/>
                <a:gd name="connsiteY2" fmla="*/ 585766 h 640315"/>
                <a:gd name="connsiteX3" fmla="*/ 30697 w 460390"/>
                <a:gd name="connsiteY3" fmla="*/ 640315 h 640315"/>
                <a:gd name="connsiteX4" fmla="*/ 0 w 460390"/>
                <a:gd name="connsiteY4" fmla="*/ 0 h 640315"/>
                <a:gd name="connsiteX0" fmla="*/ 0 w 442682"/>
                <a:gd name="connsiteY0" fmla="*/ 0 h 647358"/>
                <a:gd name="connsiteX1" fmla="*/ 437187 w 442682"/>
                <a:gd name="connsiteY1" fmla="*/ 11887 h 647358"/>
                <a:gd name="connsiteX2" fmla="*/ 442682 w 442682"/>
                <a:gd name="connsiteY2" fmla="*/ 592809 h 647358"/>
                <a:gd name="connsiteX3" fmla="*/ 12989 w 442682"/>
                <a:gd name="connsiteY3" fmla="*/ 647358 h 647358"/>
                <a:gd name="connsiteX4" fmla="*/ 0 w 442682"/>
                <a:gd name="connsiteY4" fmla="*/ 0 h 647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682" h="647358">
                  <a:moveTo>
                    <a:pt x="0" y="0"/>
                  </a:moveTo>
                  <a:lnTo>
                    <a:pt x="437187" y="11887"/>
                  </a:lnTo>
                  <a:cubicBezTo>
                    <a:pt x="439019" y="205528"/>
                    <a:pt x="440850" y="399168"/>
                    <a:pt x="442682" y="592809"/>
                  </a:cubicBezTo>
                  <a:lnTo>
                    <a:pt x="12989" y="6473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" dirty="0" smtClean="0">
                  <a:solidFill>
                    <a:schemeClr val="tx1"/>
                  </a:solidFill>
                  <a:latin typeface="Arial Narrow" pitchFamily="34" charset="0"/>
                </a:rPr>
                <a:t>Постановление о проведении обыска</a:t>
              </a:r>
            </a:p>
            <a:p>
              <a:pPr algn="ctr"/>
              <a:endParaRPr lang="ru-RU" sz="300" dirty="0">
                <a:solidFill>
                  <a:schemeClr val="tx1"/>
                </a:solidFill>
                <a:latin typeface="Arial Narrow" pitchFamily="34" charset="0"/>
              </a:endParaRPr>
            </a:p>
            <a:p>
              <a:pPr algn="ctr"/>
              <a:r>
                <a:rPr lang="ru-RU" sz="300" dirty="0" smtClean="0">
                  <a:solidFill>
                    <a:schemeClr val="tx1"/>
                  </a:solidFill>
                  <a:latin typeface="Arial Narrow" pitchFamily="34" charset="0"/>
                </a:rPr>
                <a:t>_______________________________________________________________________________________________</a:t>
              </a:r>
              <a:endParaRPr lang="ru-RU" sz="3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sp>
        <p:nvSpPr>
          <p:cNvPr id="25" name="Скругленная прямоугольная выноска 24"/>
          <p:cNvSpPr/>
          <p:nvPr/>
        </p:nvSpPr>
        <p:spPr>
          <a:xfrm rot="21262356">
            <a:off x="323529" y="1377655"/>
            <a:ext cx="2664296" cy="1686357"/>
          </a:xfrm>
          <a:custGeom>
            <a:avLst/>
            <a:gdLst>
              <a:gd name="connsiteX0" fmla="*/ 0 w 2664296"/>
              <a:gd name="connsiteY0" fmla="*/ 188114 h 1128660"/>
              <a:gd name="connsiteX1" fmla="*/ 188114 w 2664296"/>
              <a:gd name="connsiteY1" fmla="*/ 0 h 1128660"/>
              <a:gd name="connsiteX2" fmla="*/ 1554173 w 2664296"/>
              <a:gd name="connsiteY2" fmla="*/ 0 h 1128660"/>
              <a:gd name="connsiteX3" fmla="*/ 1554173 w 2664296"/>
              <a:gd name="connsiteY3" fmla="*/ 0 h 1128660"/>
              <a:gd name="connsiteX4" fmla="*/ 2220247 w 2664296"/>
              <a:gd name="connsiteY4" fmla="*/ 0 h 1128660"/>
              <a:gd name="connsiteX5" fmla="*/ 2476182 w 2664296"/>
              <a:gd name="connsiteY5" fmla="*/ 0 h 1128660"/>
              <a:gd name="connsiteX6" fmla="*/ 2664296 w 2664296"/>
              <a:gd name="connsiteY6" fmla="*/ 188114 h 1128660"/>
              <a:gd name="connsiteX7" fmla="*/ 2664296 w 2664296"/>
              <a:gd name="connsiteY7" fmla="*/ 658385 h 1128660"/>
              <a:gd name="connsiteX8" fmla="*/ 2664296 w 2664296"/>
              <a:gd name="connsiteY8" fmla="*/ 658385 h 1128660"/>
              <a:gd name="connsiteX9" fmla="*/ 2664296 w 2664296"/>
              <a:gd name="connsiteY9" fmla="*/ 940550 h 1128660"/>
              <a:gd name="connsiteX10" fmla="*/ 2664296 w 2664296"/>
              <a:gd name="connsiteY10" fmla="*/ 940546 h 1128660"/>
              <a:gd name="connsiteX11" fmla="*/ 2476182 w 2664296"/>
              <a:gd name="connsiteY11" fmla="*/ 1128660 h 1128660"/>
              <a:gd name="connsiteX12" fmla="*/ 2220247 w 2664296"/>
              <a:gd name="connsiteY12" fmla="*/ 1128660 h 1128660"/>
              <a:gd name="connsiteX13" fmla="*/ 1826881 w 2664296"/>
              <a:gd name="connsiteY13" fmla="*/ 1848282 h 1128660"/>
              <a:gd name="connsiteX14" fmla="*/ 1554173 w 2664296"/>
              <a:gd name="connsiteY14" fmla="*/ 1128660 h 1128660"/>
              <a:gd name="connsiteX15" fmla="*/ 188114 w 2664296"/>
              <a:gd name="connsiteY15" fmla="*/ 1128660 h 1128660"/>
              <a:gd name="connsiteX16" fmla="*/ 0 w 2664296"/>
              <a:gd name="connsiteY16" fmla="*/ 940546 h 1128660"/>
              <a:gd name="connsiteX17" fmla="*/ 0 w 2664296"/>
              <a:gd name="connsiteY17" fmla="*/ 940550 h 1128660"/>
              <a:gd name="connsiteX18" fmla="*/ 0 w 2664296"/>
              <a:gd name="connsiteY18" fmla="*/ 658385 h 1128660"/>
              <a:gd name="connsiteX19" fmla="*/ 0 w 2664296"/>
              <a:gd name="connsiteY19" fmla="*/ 658385 h 1128660"/>
              <a:gd name="connsiteX20" fmla="*/ 0 w 2664296"/>
              <a:gd name="connsiteY20" fmla="*/ 188114 h 1128660"/>
              <a:gd name="connsiteX0" fmla="*/ 0 w 2664296"/>
              <a:gd name="connsiteY0" fmla="*/ 188114 h 1848282"/>
              <a:gd name="connsiteX1" fmla="*/ 188114 w 2664296"/>
              <a:gd name="connsiteY1" fmla="*/ 0 h 1848282"/>
              <a:gd name="connsiteX2" fmla="*/ 1554173 w 2664296"/>
              <a:gd name="connsiteY2" fmla="*/ 0 h 1848282"/>
              <a:gd name="connsiteX3" fmla="*/ 1554173 w 2664296"/>
              <a:gd name="connsiteY3" fmla="*/ 0 h 1848282"/>
              <a:gd name="connsiteX4" fmla="*/ 2220247 w 2664296"/>
              <a:gd name="connsiteY4" fmla="*/ 0 h 1848282"/>
              <a:gd name="connsiteX5" fmla="*/ 2476182 w 2664296"/>
              <a:gd name="connsiteY5" fmla="*/ 0 h 1848282"/>
              <a:gd name="connsiteX6" fmla="*/ 2664296 w 2664296"/>
              <a:gd name="connsiteY6" fmla="*/ 188114 h 1848282"/>
              <a:gd name="connsiteX7" fmla="*/ 2664296 w 2664296"/>
              <a:gd name="connsiteY7" fmla="*/ 658385 h 1848282"/>
              <a:gd name="connsiteX8" fmla="*/ 2664296 w 2664296"/>
              <a:gd name="connsiteY8" fmla="*/ 658385 h 1848282"/>
              <a:gd name="connsiteX9" fmla="*/ 2664296 w 2664296"/>
              <a:gd name="connsiteY9" fmla="*/ 940550 h 1848282"/>
              <a:gd name="connsiteX10" fmla="*/ 2664296 w 2664296"/>
              <a:gd name="connsiteY10" fmla="*/ 940546 h 1848282"/>
              <a:gd name="connsiteX11" fmla="*/ 2476182 w 2664296"/>
              <a:gd name="connsiteY11" fmla="*/ 1128660 h 1848282"/>
              <a:gd name="connsiteX12" fmla="*/ 1763047 w 2664296"/>
              <a:gd name="connsiteY12" fmla="*/ 1128660 h 1848282"/>
              <a:gd name="connsiteX13" fmla="*/ 1826881 w 2664296"/>
              <a:gd name="connsiteY13" fmla="*/ 1848282 h 1848282"/>
              <a:gd name="connsiteX14" fmla="*/ 1554173 w 2664296"/>
              <a:gd name="connsiteY14" fmla="*/ 1128660 h 1848282"/>
              <a:gd name="connsiteX15" fmla="*/ 188114 w 2664296"/>
              <a:gd name="connsiteY15" fmla="*/ 1128660 h 1848282"/>
              <a:gd name="connsiteX16" fmla="*/ 0 w 2664296"/>
              <a:gd name="connsiteY16" fmla="*/ 940546 h 1848282"/>
              <a:gd name="connsiteX17" fmla="*/ 0 w 2664296"/>
              <a:gd name="connsiteY17" fmla="*/ 940550 h 1848282"/>
              <a:gd name="connsiteX18" fmla="*/ 0 w 2664296"/>
              <a:gd name="connsiteY18" fmla="*/ 658385 h 1848282"/>
              <a:gd name="connsiteX19" fmla="*/ 0 w 2664296"/>
              <a:gd name="connsiteY19" fmla="*/ 658385 h 1848282"/>
              <a:gd name="connsiteX20" fmla="*/ 0 w 2664296"/>
              <a:gd name="connsiteY20" fmla="*/ 188114 h 1848282"/>
              <a:gd name="connsiteX0" fmla="*/ 0 w 2664296"/>
              <a:gd name="connsiteY0" fmla="*/ 188114 h 2057832"/>
              <a:gd name="connsiteX1" fmla="*/ 188114 w 2664296"/>
              <a:gd name="connsiteY1" fmla="*/ 0 h 2057832"/>
              <a:gd name="connsiteX2" fmla="*/ 1554173 w 2664296"/>
              <a:gd name="connsiteY2" fmla="*/ 0 h 2057832"/>
              <a:gd name="connsiteX3" fmla="*/ 1554173 w 2664296"/>
              <a:gd name="connsiteY3" fmla="*/ 0 h 2057832"/>
              <a:gd name="connsiteX4" fmla="*/ 2220247 w 2664296"/>
              <a:gd name="connsiteY4" fmla="*/ 0 h 2057832"/>
              <a:gd name="connsiteX5" fmla="*/ 2476182 w 2664296"/>
              <a:gd name="connsiteY5" fmla="*/ 0 h 2057832"/>
              <a:gd name="connsiteX6" fmla="*/ 2664296 w 2664296"/>
              <a:gd name="connsiteY6" fmla="*/ 188114 h 2057832"/>
              <a:gd name="connsiteX7" fmla="*/ 2664296 w 2664296"/>
              <a:gd name="connsiteY7" fmla="*/ 658385 h 2057832"/>
              <a:gd name="connsiteX8" fmla="*/ 2664296 w 2664296"/>
              <a:gd name="connsiteY8" fmla="*/ 658385 h 2057832"/>
              <a:gd name="connsiteX9" fmla="*/ 2664296 w 2664296"/>
              <a:gd name="connsiteY9" fmla="*/ 940550 h 2057832"/>
              <a:gd name="connsiteX10" fmla="*/ 2664296 w 2664296"/>
              <a:gd name="connsiteY10" fmla="*/ 940546 h 2057832"/>
              <a:gd name="connsiteX11" fmla="*/ 2476182 w 2664296"/>
              <a:gd name="connsiteY11" fmla="*/ 1128660 h 2057832"/>
              <a:gd name="connsiteX12" fmla="*/ 1763047 w 2664296"/>
              <a:gd name="connsiteY12" fmla="*/ 1128660 h 2057832"/>
              <a:gd name="connsiteX13" fmla="*/ 1922131 w 2664296"/>
              <a:gd name="connsiteY13" fmla="*/ 2057832 h 2057832"/>
              <a:gd name="connsiteX14" fmla="*/ 1554173 w 2664296"/>
              <a:gd name="connsiteY14" fmla="*/ 1128660 h 2057832"/>
              <a:gd name="connsiteX15" fmla="*/ 188114 w 2664296"/>
              <a:gd name="connsiteY15" fmla="*/ 1128660 h 2057832"/>
              <a:gd name="connsiteX16" fmla="*/ 0 w 2664296"/>
              <a:gd name="connsiteY16" fmla="*/ 940546 h 2057832"/>
              <a:gd name="connsiteX17" fmla="*/ 0 w 2664296"/>
              <a:gd name="connsiteY17" fmla="*/ 940550 h 2057832"/>
              <a:gd name="connsiteX18" fmla="*/ 0 w 2664296"/>
              <a:gd name="connsiteY18" fmla="*/ 658385 h 2057832"/>
              <a:gd name="connsiteX19" fmla="*/ 0 w 2664296"/>
              <a:gd name="connsiteY19" fmla="*/ 658385 h 2057832"/>
              <a:gd name="connsiteX20" fmla="*/ 0 w 2664296"/>
              <a:gd name="connsiteY20" fmla="*/ 188114 h 2057832"/>
              <a:gd name="connsiteX0" fmla="*/ 0 w 2664296"/>
              <a:gd name="connsiteY0" fmla="*/ 188114 h 1686357"/>
              <a:gd name="connsiteX1" fmla="*/ 188114 w 2664296"/>
              <a:gd name="connsiteY1" fmla="*/ 0 h 1686357"/>
              <a:gd name="connsiteX2" fmla="*/ 1554173 w 2664296"/>
              <a:gd name="connsiteY2" fmla="*/ 0 h 1686357"/>
              <a:gd name="connsiteX3" fmla="*/ 1554173 w 2664296"/>
              <a:gd name="connsiteY3" fmla="*/ 0 h 1686357"/>
              <a:gd name="connsiteX4" fmla="*/ 2220247 w 2664296"/>
              <a:gd name="connsiteY4" fmla="*/ 0 h 1686357"/>
              <a:gd name="connsiteX5" fmla="*/ 2476182 w 2664296"/>
              <a:gd name="connsiteY5" fmla="*/ 0 h 1686357"/>
              <a:gd name="connsiteX6" fmla="*/ 2664296 w 2664296"/>
              <a:gd name="connsiteY6" fmla="*/ 188114 h 1686357"/>
              <a:gd name="connsiteX7" fmla="*/ 2664296 w 2664296"/>
              <a:gd name="connsiteY7" fmla="*/ 658385 h 1686357"/>
              <a:gd name="connsiteX8" fmla="*/ 2664296 w 2664296"/>
              <a:gd name="connsiteY8" fmla="*/ 658385 h 1686357"/>
              <a:gd name="connsiteX9" fmla="*/ 2664296 w 2664296"/>
              <a:gd name="connsiteY9" fmla="*/ 940550 h 1686357"/>
              <a:gd name="connsiteX10" fmla="*/ 2664296 w 2664296"/>
              <a:gd name="connsiteY10" fmla="*/ 940546 h 1686357"/>
              <a:gd name="connsiteX11" fmla="*/ 2476182 w 2664296"/>
              <a:gd name="connsiteY11" fmla="*/ 1128660 h 1686357"/>
              <a:gd name="connsiteX12" fmla="*/ 1763047 w 2664296"/>
              <a:gd name="connsiteY12" fmla="*/ 1128660 h 1686357"/>
              <a:gd name="connsiteX13" fmla="*/ 1845931 w 2664296"/>
              <a:gd name="connsiteY13" fmla="*/ 1686357 h 1686357"/>
              <a:gd name="connsiteX14" fmla="*/ 1554173 w 2664296"/>
              <a:gd name="connsiteY14" fmla="*/ 1128660 h 1686357"/>
              <a:gd name="connsiteX15" fmla="*/ 188114 w 2664296"/>
              <a:gd name="connsiteY15" fmla="*/ 1128660 h 1686357"/>
              <a:gd name="connsiteX16" fmla="*/ 0 w 2664296"/>
              <a:gd name="connsiteY16" fmla="*/ 940546 h 1686357"/>
              <a:gd name="connsiteX17" fmla="*/ 0 w 2664296"/>
              <a:gd name="connsiteY17" fmla="*/ 940550 h 1686357"/>
              <a:gd name="connsiteX18" fmla="*/ 0 w 2664296"/>
              <a:gd name="connsiteY18" fmla="*/ 658385 h 1686357"/>
              <a:gd name="connsiteX19" fmla="*/ 0 w 2664296"/>
              <a:gd name="connsiteY19" fmla="*/ 658385 h 1686357"/>
              <a:gd name="connsiteX20" fmla="*/ 0 w 2664296"/>
              <a:gd name="connsiteY20" fmla="*/ 188114 h 1686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64296" h="1686357">
                <a:moveTo>
                  <a:pt x="0" y="188114"/>
                </a:moveTo>
                <a:cubicBezTo>
                  <a:pt x="0" y="84222"/>
                  <a:pt x="84222" y="0"/>
                  <a:pt x="188114" y="0"/>
                </a:cubicBezTo>
                <a:lnTo>
                  <a:pt x="1554173" y="0"/>
                </a:lnTo>
                <a:lnTo>
                  <a:pt x="1554173" y="0"/>
                </a:lnTo>
                <a:lnTo>
                  <a:pt x="2220247" y="0"/>
                </a:lnTo>
                <a:lnTo>
                  <a:pt x="2476182" y="0"/>
                </a:lnTo>
                <a:cubicBezTo>
                  <a:pt x="2580074" y="0"/>
                  <a:pt x="2664296" y="84222"/>
                  <a:pt x="2664296" y="188114"/>
                </a:cubicBezTo>
                <a:lnTo>
                  <a:pt x="2664296" y="658385"/>
                </a:lnTo>
                <a:lnTo>
                  <a:pt x="2664296" y="658385"/>
                </a:lnTo>
                <a:lnTo>
                  <a:pt x="2664296" y="940550"/>
                </a:lnTo>
                <a:lnTo>
                  <a:pt x="2664296" y="940546"/>
                </a:lnTo>
                <a:cubicBezTo>
                  <a:pt x="2664296" y="1044438"/>
                  <a:pt x="2580074" y="1128660"/>
                  <a:pt x="2476182" y="1128660"/>
                </a:cubicBezTo>
                <a:lnTo>
                  <a:pt x="1763047" y="1128660"/>
                </a:lnTo>
                <a:lnTo>
                  <a:pt x="1845931" y="1686357"/>
                </a:lnTo>
                <a:lnTo>
                  <a:pt x="1554173" y="1128660"/>
                </a:lnTo>
                <a:lnTo>
                  <a:pt x="188114" y="1128660"/>
                </a:lnTo>
                <a:cubicBezTo>
                  <a:pt x="84222" y="1128660"/>
                  <a:pt x="0" y="1044438"/>
                  <a:pt x="0" y="940546"/>
                </a:cubicBezTo>
                <a:lnTo>
                  <a:pt x="0" y="940550"/>
                </a:lnTo>
                <a:lnTo>
                  <a:pt x="0" y="658385"/>
                </a:lnTo>
                <a:lnTo>
                  <a:pt x="0" y="658385"/>
                </a:lnTo>
                <a:lnTo>
                  <a:pt x="0" y="188114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dirty="0" smtClean="0">
              <a:latin typeface="a_DomInoRevObl" pitchFamily="66" charset="-52"/>
            </a:endParaRPr>
          </a:p>
          <a:p>
            <a:pPr algn="ctr"/>
            <a:r>
              <a:rPr lang="ru-RU" dirty="0" smtClean="0">
                <a:latin typeface="a_DomInoRevObl" pitchFamily="66" charset="-52"/>
              </a:rPr>
              <a:t>При обыске должны присутствовать понятые.</a:t>
            </a:r>
            <a:endParaRPr lang="ru-RU" dirty="0">
              <a:latin typeface="a_DomInoRevObl" pitchFamily="66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740902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25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75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75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2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uiExpand="1" build="p"/>
      <p:bldP spid="11" grpId="0"/>
      <p:bldP spid="18" grpId="0" animBg="1"/>
      <p:bldP spid="18" grpId="1" animBg="1"/>
      <p:bldP spid="19" grpId="0" uiExpand="1" build="p" animBg="1"/>
      <p:bldP spid="19" grpId="1" build="allAtOnce" animBg="1"/>
      <p:bldP spid="25" grpId="0" uiExpand="1" build="p" animBg="1"/>
      <p:bldP spid="25" grpId="1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139702"/>
            <a:ext cx="4073242" cy="2551136"/>
          </a:xfrm>
          <a:prstGeom prst="rect">
            <a:avLst/>
          </a:prstGeom>
          <a:effectLst>
            <a:glow rad="101600">
              <a:schemeClr val="bg1">
                <a:lumMod val="95000"/>
              </a:schemeClr>
            </a:glow>
            <a:softEdge rad="63500"/>
          </a:effectLst>
        </p:spPr>
      </p:pic>
      <p:grpSp>
        <p:nvGrpSpPr>
          <p:cNvPr id="8" name="Группа 7"/>
          <p:cNvGrpSpPr/>
          <p:nvPr/>
        </p:nvGrpSpPr>
        <p:grpSpPr>
          <a:xfrm>
            <a:off x="4381491" y="699542"/>
            <a:ext cx="3163476" cy="2376264"/>
            <a:chOff x="4381491" y="699542"/>
            <a:chExt cx="3163476" cy="2376264"/>
          </a:xfrm>
        </p:grpSpPr>
        <p:sp>
          <p:nvSpPr>
            <p:cNvPr id="6" name="Овальная выноска 5"/>
            <p:cNvSpPr/>
            <p:nvPr/>
          </p:nvSpPr>
          <p:spPr>
            <a:xfrm>
              <a:off x="4381491" y="699542"/>
              <a:ext cx="3163476" cy="2376264"/>
            </a:xfrm>
            <a:prstGeom prst="wedgeEllipseCallout">
              <a:avLst>
                <a:gd name="adj1" fmla="val -57701"/>
                <a:gd name="adj2" fmla="val 29083"/>
              </a:avLst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04" r="18374"/>
            <a:stretch/>
          </p:blipFill>
          <p:spPr>
            <a:xfrm>
              <a:off x="4381491" y="719794"/>
              <a:ext cx="3163476" cy="2335759"/>
            </a:xfrm>
            <a:prstGeom prst="ellipse">
              <a:avLst/>
            </a:prstGeom>
            <a:effectLst>
              <a:softEdge rad="63500"/>
            </a:effec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4381491" y="699541"/>
            <a:ext cx="3163476" cy="2376264"/>
            <a:chOff x="4381491" y="699541"/>
            <a:chExt cx="3163476" cy="2376264"/>
          </a:xfrm>
        </p:grpSpPr>
        <p:sp>
          <p:nvSpPr>
            <p:cNvPr id="10" name="Овальная выноска 9"/>
            <p:cNvSpPr/>
            <p:nvPr/>
          </p:nvSpPr>
          <p:spPr>
            <a:xfrm>
              <a:off x="4381491" y="699541"/>
              <a:ext cx="3163476" cy="2376264"/>
            </a:xfrm>
            <a:prstGeom prst="wedgeEllipseCallout">
              <a:avLst>
                <a:gd name="adj1" fmla="val -57701"/>
                <a:gd name="adj2" fmla="val 29083"/>
              </a:avLst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544" y="915566"/>
              <a:ext cx="2602760" cy="1803011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2656" y="1635646"/>
              <a:ext cx="1212321" cy="7384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96267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20897"/>
            <a:ext cx="2191516" cy="2587757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467544" y="663538"/>
            <a:ext cx="2097625" cy="900100"/>
            <a:chOff x="587288" y="1489530"/>
            <a:chExt cx="1656184" cy="1255843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87288" y="1489530"/>
              <a:ext cx="1656184" cy="1255843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</a:gradFill>
            <a:ln w="12700"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7933" y="1666562"/>
              <a:ext cx="1455314" cy="90177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a_AlternaSw" pitchFamily="34" charset="-52"/>
                </a:rPr>
                <a:t>ЮРИДИЧЕСКАЯ ОТВЕТСТВЕННОСТЬ</a:t>
              </a:r>
              <a:endParaRPr lang="ru-RU" dirty="0">
                <a:latin typeface="a_AlternaSw" pitchFamily="34" charset="-52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711243" y="709702"/>
            <a:ext cx="410445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Цели юридической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ответственности.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Принципы юридической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ответственности.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Виды юридической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ответственности.</a:t>
            </a: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Освобождение от юридической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ответственности.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Презумпция невиновности.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2320" y="615964"/>
            <a:ext cx="1224136" cy="3817834"/>
          </a:xfrm>
          <a:prstGeom prst="rect">
            <a:avLst/>
          </a:prstGeom>
          <a:noFill/>
          <a:effectLst/>
        </p:spPr>
        <p:txBody>
          <a:bodyPr wrap="square" rtlCol="0">
            <a:prstTxWarp prst="textPlain">
              <a:avLst>
                <a:gd name="adj" fmla="val 4586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0" b="1" dirty="0" smtClean="0">
                <a:ln w="11430">
                  <a:solidFill>
                    <a:srgbClr val="0066FF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Type-SemiBold" pitchFamily="2" charset="0"/>
              </a:rPr>
              <a:t>?</a:t>
            </a:r>
            <a:endParaRPr lang="ru-RU" sz="25000" b="1" dirty="0">
              <a:ln w="11430">
                <a:solidFill>
                  <a:srgbClr val="0066FF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ushType-SemiBold" pitchFamily="2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3" t="25191" r="20679" b="25009"/>
          <a:stretch/>
        </p:blipFill>
        <p:spPr>
          <a:xfrm>
            <a:off x="3189938" y="615964"/>
            <a:ext cx="521305" cy="4468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3" t="25191" r="20679" b="25009"/>
          <a:stretch/>
        </p:blipFill>
        <p:spPr>
          <a:xfrm>
            <a:off x="3189938" y="1408161"/>
            <a:ext cx="521305" cy="44684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3" t="25191" r="20679" b="25009"/>
          <a:stretch/>
        </p:blipFill>
        <p:spPr>
          <a:xfrm>
            <a:off x="3189938" y="2211710"/>
            <a:ext cx="521305" cy="44684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3" t="25191" r="20679" b="25009"/>
          <a:stretch/>
        </p:blipFill>
        <p:spPr>
          <a:xfrm>
            <a:off x="3189937" y="3053671"/>
            <a:ext cx="521305" cy="4468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3" t="25191" r="20679" b="25009"/>
          <a:stretch/>
        </p:blipFill>
        <p:spPr>
          <a:xfrm>
            <a:off x="3189938" y="3867894"/>
            <a:ext cx="521305" cy="4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7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095836" y="1423366"/>
            <a:ext cx="2934326" cy="215649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030162" y="1423366"/>
            <a:ext cx="2862318" cy="215649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423366"/>
            <a:ext cx="2844316" cy="215649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982667" y="350094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Цели юридической ответственности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56" b="90889" l="3041" r="9645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203" b="6355"/>
          <a:stretch/>
        </p:blipFill>
        <p:spPr>
          <a:xfrm>
            <a:off x="6150037" y="1563639"/>
            <a:ext cx="2598427" cy="18784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2" b="11507"/>
          <a:stretch/>
        </p:blipFill>
        <p:spPr>
          <a:xfrm>
            <a:off x="3048687" y="1635646"/>
            <a:ext cx="2003732" cy="17991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71100"/>
            <a:ext cx="2468943" cy="17281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Группа 15"/>
          <p:cNvGrpSpPr/>
          <p:nvPr/>
        </p:nvGrpSpPr>
        <p:grpSpPr>
          <a:xfrm rot="253743">
            <a:off x="4268431" y="1474806"/>
            <a:ext cx="1448848" cy="1456236"/>
            <a:chOff x="4275813" y="1203082"/>
            <a:chExt cx="1448848" cy="1456236"/>
          </a:xfrm>
        </p:grpSpPr>
        <p:sp>
          <p:nvSpPr>
            <p:cNvPr id="15" name="Выноска-облако 14"/>
            <p:cNvSpPr/>
            <p:nvPr/>
          </p:nvSpPr>
          <p:spPr>
            <a:xfrm rot="391191">
              <a:off x="4275813" y="1203082"/>
              <a:ext cx="1448848" cy="1456236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-232179 w 1152128"/>
                <a:gd name="connsiteY0" fmla="*/ 673278 h 1497237"/>
                <a:gd name="connsiteX1" fmla="*/ -264183 w 1152128"/>
                <a:gd name="connsiteY1" fmla="*/ 705282 h 1497237"/>
                <a:gd name="connsiteX2" fmla="*/ -296187 w 1152128"/>
                <a:gd name="connsiteY2" fmla="*/ 673278 h 1497237"/>
                <a:gd name="connsiteX3" fmla="*/ -264183 w 1152128"/>
                <a:gd name="connsiteY3" fmla="*/ 641274 h 1497237"/>
                <a:gd name="connsiteX4" fmla="*/ -232179 w 1152128"/>
                <a:gd name="connsiteY4" fmla="*/ 673278 h 1497237"/>
                <a:gd name="connsiteX0" fmla="*/ -132910 w 1152128"/>
                <a:gd name="connsiteY0" fmla="*/ 679309 h 1497237"/>
                <a:gd name="connsiteX1" fmla="*/ -196917 w 1152128"/>
                <a:gd name="connsiteY1" fmla="*/ 743316 h 1497237"/>
                <a:gd name="connsiteX2" fmla="*/ -260924 w 1152128"/>
                <a:gd name="connsiteY2" fmla="*/ 679309 h 1497237"/>
                <a:gd name="connsiteX3" fmla="*/ -196917 w 1152128"/>
                <a:gd name="connsiteY3" fmla="*/ 615302 h 1497237"/>
                <a:gd name="connsiteX4" fmla="*/ -132910 w 1152128"/>
                <a:gd name="connsiteY4" fmla="*/ 679309 h 1497237"/>
                <a:gd name="connsiteX0" fmla="*/ 30111 w 1152128"/>
                <a:gd name="connsiteY0" fmla="*/ 691057 h 1497237"/>
                <a:gd name="connsiteX1" fmla="*/ -65900 w 1152128"/>
                <a:gd name="connsiteY1" fmla="*/ 787068 h 1497237"/>
                <a:gd name="connsiteX2" fmla="*/ -161911 w 1152128"/>
                <a:gd name="connsiteY2" fmla="*/ 691057 h 1497237"/>
                <a:gd name="connsiteX3" fmla="*/ -65900 w 1152128"/>
                <a:gd name="connsiteY3" fmla="*/ 595046 h 1497237"/>
                <a:gd name="connsiteX4" fmla="*/ 30111 w 1152128"/>
                <a:gd name="connsiteY4" fmla="*/ 691057 h 1497237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15006 w 54326"/>
                <a:gd name="connsiteY0" fmla="*/ 14229 h 43219"/>
                <a:gd name="connsiteX1" fmla="*/ 16729 w 54326"/>
                <a:gd name="connsiteY1" fmla="*/ 6766 h 43219"/>
                <a:gd name="connsiteX2" fmla="*/ 25111 w 54326"/>
                <a:gd name="connsiteY2" fmla="*/ 5061 h 43219"/>
                <a:gd name="connsiteX3" fmla="*/ 33562 w 54326"/>
                <a:gd name="connsiteY3" fmla="*/ 3291 h 43219"/>
                <a:gd name="connsiteX4" fmla="*/ 36855 w 54326"/>
                <a:gd name="connsiteY4" fmla="*/ 59 h 43219"/>
                <a:gd name="connsiteX5" fmla="*/ 40939 w 54326"/>
                <a:gd name="connsiteY5" fmla="*/ 2340 h 43219"/>
                <a:gd name="connsiteX6" fmla="*/ 46569 w 54326"/>
                <a:gd name="connsiteY6" fmla="*/ 549 h 43219"/>
                <a:gd name="connsiteX7" fmla="*/ 49424 w 54326"/>
                <a:gd name="connsiteY7" fmla="*/ 5435 h 43219"/>
                <a:gd name="connsiteX8" fmla="*/ 53088 w 54326"/>
                <a:gd name="connsiteY8" fmla="*/ 10177 h 43219"/>
                <a:gd name="connsiteX9" fmla="*/ 52924 w 54326"/>
                <a:gd name="connsiteY9" fmla="*/ 15319 h 43219"/>
                <a:gd name="connsiteX10" fmla="*/ 54122 w 54326"/>
                <a:gd name="connsiteY10" fmla="*/ 23181 h 43219"/>
                <a:gd name="connsiteX11" fmla="*/ 48510 w 54326"/>
                <a:gd name="connsiteY11" fmla="*/ 30063 h 43219"/>
                <a:gd name="connsiteX12" fmla="*/ 46501 w 54326"/>
                <a:gd name="connsiteY12" fmla="*/ 35960 h 43219"/>
                <a:gd name="connsiteX13" fmla="*/ 39661 w 54326"/>
                <a:gd name="connsiteY13" fmla="*/ 36674 h 43219"/>
                <a:gd name="connsiteX14" fmla="*/ 34773 w 54326"/>
                <a:gd name="connsiteY14" fmla="*/ 42965 h 43219"/>
                <a:gd name="connsiteX15" fmla="*/ 27586 w 54326"/>
                <a:gd name="connsiteY15" fmla="*/ 39125 h 43219"/>
                <a:gd name="connsiteX16" fmla="*/ 16910 w 54326"/>
                <a:gd name="connsiteY16" fmla="*/ 35331 h 43219"/>
                <a:gd name="connsiteX17" fmla="*/ 12216 w 54326"/>
                <a:gd name="connsiteY17" fmla="*/ 31109 h 43219"/>
                <a:gd name="connsiteX18" fmla="*/ 13219 w 54326"/>
                <a:gd name="connsiteY18" fmla="*/ 25410 h 43219"/>
                <a:gd name="connsiteX19" fmla="*/ 11101 w 54326"/>
                <a:gd name="connsiteY19" fmla="*/ 19563 h 43219"/>
                <a:gd name="connsiteX20" fmla="*/ 14969 w 54326"/>
                <a:gd name="connsiteY20" fmla="*/ 14366 h 43219"/>
                <a:gd name="connsiteX21" fmla="*/ 15006 w 54326"/>
                <a:gd name="connsiteY21" fmla="*/ 14229 h 43219"/>
                <a:gd name="connsiteX0" fmla="*/ 64008 w 1448848"/>
                <a:gd name="connsiteY0" fmla="*/ 668391 h 1497895"/>
                <a:gd name="connsiteX1" fmla="*/ 32004 w 1448848"/>
                <a:gd name="connsiteY1" fmla="*/ 700395 h 1497895"/>
                <a:gd name="connsiteX2" fmla="*/ 0 w 1448848"/>
                <a:gd name="connsiteY2" fmla="*/ 668391 h 1497895"/>
                <a:gd name="connsiteX3" fmla="*/ 32004 w 1448848"/>
                <a:gd name="connsiteY3" fmla="*/ 636387 h 1497895"/>
                <a:gd name="connsiteX4" fmla="*/ 64008 w 1448848"/>
                <a:gd name="connsiteY4" fmla="*/ 668391 h 1497895"/>
                <a:gd name="connsiteX0" fmla="*/ 163277 w 1448848"/>
                <a:gd name="connsiteY0" fmla="*/ 674422 h 1497895"/>
                <a:gd name="connsiteX1" fmla="*/ 99270 w 1448848"/>
                <a:gd name="connsiteY1" fmla="*/ 738429 h 1497895"/>
                <a:gd name="connsiteX2" fmla="*/ 35263 w 1448848"/>
                <a:gd name="connsiteY2" fmla="*/ 674422 h 1497895"/>
                <a:gd name="connsiteX3" fmla="*/ 99270 w 1448848"/>
                <a:gd name="connsiteY3" fmla="*/ 610415 h 1497895"/>
                <a:gd name="connsiteX4" fmla="*/ 163277 w 1448848"/>
                <a:gd name="connsiteY4" fmla="*/ 674422 h 1497895"/>
                <a:gd name="connsiteX0" fmla="*/ 326298 w 1448848"/>
                <a:gd name="connsiteY0" fmla="*/ 686170 h 1497895"/>
                <a:gd name="connsiteX1" fmla="*/ 230287 w 1448848"/>
                <a:gd name="connsiteY1" fmla="*/ 782181 h 1497895"/>
                <a:gd name="connsiteX2" fmla="*/ 134276 w 1448848"/>
                <a:gd name="connsiteY2" fmla="*/ 686170 h 1497895"/>
                <a:gd name="connsiteX3" fmla="*/ 230287 w 1448848"/>
                <a:gd name="connsiteY3" fmla="*/ 590159 h 1497895"/>
                <a:gd name="connsiteX4" fmla="*/ 326298 w 1448848"/>
                <a:gd name="connsiteY4" fmla="*/ 686170 h 1497895"/>
                <a:gd name="connsiteX0" fmla="*/ 15799 w 54326"/>
                <a:gd name="connsiteY0" fmla="*/ 26036 h 43219"/>
                <a:gd name="connsiteX1" fmla="*/ 13266 w 54326"/>
                <a:gd name="connsiteY1" fmla="*/ 25239 h 43219"/>
                <a:gd name="connsiteX2" fmla="*/ 18034 w 54326"/>
                <a:gd name="connsiteY2" fmla="*/ 34758 h 43219"/>
                <a:gd name="connsiteX3" fmla="*/ 16926 w 54326"/>
                <a:gd name="connsiteY3" fmla="*/ 35139 h 43219"/>
                <a:gd name="connsiteX4" fmla="*/ 27584 w 54326"/>
                <a:gd name="connsiteY4" fmla="*/ 38949 h 43219"/>
                <a:gd name="connsiteX5" fmla="*/ 26916 w 54326"/>
                <a:gd name="connsiteY5" fmla="*/ 37209 h 43219"/>
                <a:gd name="connsiteX6" fmla="*/ 39933 w 54326"/>
                <a:gd name="connsiteY6" fmla="*/ 34610 h 43219"/>
                <a:gd name="connsiteX7" fmla="*/ 39666 w 54326"/>
                <a:gd name="connsiteY7" fmla="*/ 36519 h 43219"/>
                <a:gd name="connsiteX8" fmla="*/ 48202 w 54326"/>
                <a:gd name="connsiteY8" fmla="*/ 26111 h 43219"/>
                <a:gd name="connsiteX9" fmla="*/ 48486 w 54326"/>
                <a:gd name="connsiteY9" fmla="*/ 29949 h 43219"/>
                <a:gd name="connsiteX10" fmla="*/ 52904 w 54326"/>
                <a:gd name="connsiteY10" fmla="*/ 15213 h 43219"/>
                <a:gd name="connsiteX11" fmla="*/ 51456 w 54326"/>
                <a:gd name="connsiteY11" fmla="*/ 17889 h 43219"/>
                <a:gd name="connsiteX12" fmla="*/ 49430 w 54326"/>
                <a:gd name="connsiteY12" fmla="*/ 5285 h 43219"/>
                <a:gd name="connsiteX13" fmla="*/ 49506 w 54326"/>
                <a:gd name="connsiteY13" fmla="*/ 6549 h 43219"/>
                <a:gd name="connsiteX14" fmla="*/ 40184 w 54326"/>
                <a:gd name="connsiteY14" fmla="*/ 3811 h 43219"/>
                <a:gd name="connsiteX15" fmla="*/ 40926 w 54326"/>
                <a:gd name="connsiteY15" fmla="*/ 2199 h 43219"/>
                <a:gd name="connsiteX16" fmla="*/ 33247 w 54326"/>
                <a:gd name="connsiteY16" fmla="*/ 4579 h 43219"/>
                <a:gd name="connsiteX17" fmla="*/ 33606 w 54326"/>
                <a:gd name="connsiteY17" fmla="*/ 3189 h 43219"/>
                <a:gd name="connsiteX18" fmla="*/ 25106 w 54326"/>
                <a:gd name="connsiteY18" fmla="*/ 5051 h 43219"/>
                <a:gd name="connsiteX19" fmla="*/ 26406 w 54326"/>
                <a:gd name="connsiteY19" fmla="*/ 6399 h 43219"/>
                <a:gd name="connsiteX20" fmla="*/ 15233 w 54326"/>
                <a:gd name="connsiteY20" fmla="*/ 15648 h 43219"/>
                <a:gd name="connsiteX21" fmla="*/ 15006 w 54326"/>
                <a:gd name="connsiteY21" fmla="*/ 14229 h 43219"/>
                <a:gd name="connsiteX0" fmla="*/ 15006 w 54326"/>
                <a:gd name="connsiteY0" fmla="*/ 14229 h 43219"/>
                <a:gd name="connsiteX1" fmla="*/ 16729 w 54326"/>
                <a:gd name="connsiteY1" fmla="*/ 6766 h 43219"/>
                <a:gd name="connsiteX2" fmla="*/ 25111 w 54326"/>
                <a:gd name="connsiteY2" fmla="*/ 5061 h 43219"/>
                <a:gd name="connsiteX3" fmla="*/ 33562 w 54326"/>
                <a:gd name="connsiteY3" fmla="*/ 3291 h 43219"/>
                <a:gd name="connsiteX4" fmla="*/ 36855 w 54326"/>
                <a:gd name="connsiteY4" fmla="*/ 59 h 43219"/>
                <a:gd name="connsiteX5" fmla="*/ 40939 w 54326"/>
                <a:gd name="connsiteY5" fmla="*/ 2340 h 43219"/>
                <a:gd name="connsiteX6" fmla="*/ 46569 w 54326"/>
                <a:gd name="connsiteY6" fmla="*/ 549 h 43219"/>
                <a:gd name="connsiteX7" fmla="*/ 49424 w 54326"/>
                <a:gd name="connsiteY7" fmla="*/ 5435 h 43219"/>
                <a:gd name="connsiteX8" fmla="*/ 53088 w 54326"/>
                <a:gd name="connsiteY8" fmla="*/ 10177 h 43219"/>
                <a:gd name="connsiteX9" fmla="*/ 52924 w 54326"/>
                <a:gd name="connsiteY9" fmla="*/ 15319 h 43219"/>
                <a:gd name="connsiteX10" fmla="*/ 54122 w 54326"/>
                <a:gd name="connsiteY10" fmla="*/ 23181 h 43219"/>
                <a:gd name="connsiteX11" fmla="*/ 48510 w 54326"/>
                <a:gd name="connsiteY11" fmla="*/ 30063 h 43219"/>
                <a:gd name="connsiteX12" fmla="*/ 46501 w 54326"/>
                <a:gd name="connsiteY12" fmla="*/ 35960 h 43219"/>
                <a:gd name="connsiteX13" fmla="*/ 39661 w 54326"/>
                <a:gd name="connsiteY13" fmla="*/ 36674 h 43219"/>
                <a:gd name="connsiteX14" fmla="*/ 34773 w 54326"/>
                <a:gd name="connsiteY14" fmla="*/ 42965 h 43219"/>
                <a:gd name="connsiteX15" fmla="*/ 27586 w 54326"/>
                <a:gd name="connsiteY15" fmla="*/ 39125 h 43219"/>
                <a:gd name="connsiteX16" fmla="*/ 16910 w 54326"/>
                <a:gd name="connsiteY16" fmla="*/ 35331 h 43219"/>
                <a:gd name="connsiteX17" fmla="*/ 12216 w 54326"/>
                <a:gd name="connsiteY17" fmla="*/ 31109 h 43219"/>
                <a:gd name="connsiteX18" fmla="*/ 13219 w 54326"/>
                <a:gd name="connsiteY18" fmla="*/ 25410 h 43219"/>
                <a:gd name="connsiteX19" fmla="*/ 11101 w 54326"/>
                <a:gd name="connsiteY19" fmla="*/ 19563 h 43219"/>
                <a:gd name="connsiteX20" fmla="*/ 14969 w 54326"/>
                <a:gd name="connsiteY20" fmla="*/ 14366 h 43219"/>
                <a:gd name="connsiteX21" fmla="*/ 15006 w 54326"/>
                <a:gd name="connsiteY21" fmla="*/ 14229 h 43219"/>
                <a:gd name="connsiteX0" fmla="*/ 64008 w 1448848"/>
                <a:gd name="connsiteY0" fmla="*/ 668391 h 1497895"/>
                <a:gd name="connsiteX1" fmla="*/ 32004 w 1448848"/>
                <a:gd name="connsiteY1" fmla="*/ 700395 h 1497895"/>
                <a:gd name="connsiteX2" fmla="*/ 0 w 1448848"/>
                <a:gd name="connsiteY2" fmla="*/ 668391 h 1497895"/>
                <a:gd name="connsiteX3" fmla="*/ 32004 w 1448848"/>
                <a:gd name="connsiteY3" fmla="*/ 636387 h 1497895"/>
                <a:gd name="connsiteX4" fmla="*/ 64008 w 1448848"/>
                <a:gd name="connsiteY4" fmla="*/ 668391 h 1497895"/>
                <a:gd name="connsiteX0" fmla="*/ 163277 w 1448848"/>
                <a:gd name="connsiteY0" fmla="*/ 674422 h 1497895"/>
                <a:gd name="connsiteX1" fmla="*/ 99270 w 1448848"/>
                <a:gd name="connsiteY1" fmla="*/ 738429 h 1497895"/>
                <a:gd name="connsiteX2" fmla="*/ 35263 w 1448848"/>
                <a:gd name="connsiteY2" fmla="*/ 674422 h 1497895"/>
                <a:gd name="connsiteX3" fmla="*/ 99270 w 1448848"/>
                <a:gd name="connsiteY3" fmla="*/ 610415 h 1497895"/>
                <a:gd name="connsiteX4" fmla="*/ 163277 w 1448848"/>
                <a:gd name="connsiteY4" fmla="*/ 674422 h 1497895"/>
                <a:gd name="connsiteX0" fmla="*/ 326298 w 1448848"/>
                <a:gd name="connsiteY0" fmla="*/ 686170 h 1497895"/>
                <a:gd name="connsiteX1" fmla="*/ 230287 w 1448848"/>
                <a:gd name="connsiteY1" fmla="*/ 782181 h 1497895"/>
                <a:gd name="connsiteX2" fmla="*/ 134276 w 1448848"/>
                <a:gd name="connsiteY2" fmla="*/ 686170 h 1497895"/>
                <a:gd name="connsiteX3" fmla="*/ 230287 w 1448848"/>
                <a:gd name="connsiteY3" fmla="*/ 590159 h 1497895"/>
                <a:gd name="connsiteX4" fmla="*/ 326298 w 1448848"/>
                <a:gd name="connsiteY4" fmla="*/ 686170 h 1497895"/>
                <a:gd name="connsiteX0" fmla="*/ 15799 w 54326"/>
                <a:gd name="connsiteY0" fmla="*/ 26036 h 43219"/>
                <a:gd name="connsiteX1" fmla="*/ 13266 w 54326"/>
                <a:gd name="connsiteY1" fmla="*/ 25239 h 43219"/>
                <a:gd name="connsiteX2" fmla="*/ 18034 w 54326"/>
                <a:gd name="connsiteY2" fmla="*/ 34758 h 43219"/>
                <a:gd name="connsiteX3" fmla="*/ 16926 w 54326"/>
                <a:gd name="connsiteY3" fmla="*/ 35139 h 43219"/>
                <a:gd name="connsiteX4" fmla="*/ 27584 w 54326"/>
                <a:gd name="connsiteY4" fmla="*/ 38949 h 43219"/>
                <a:gd name="connsiteX5" fmla="*/ 26916 w 54326"/>
                <a:gd name="connsiteY5" fmla="*/ 37209 h 43219"/>
                <a:gd name="connsiteX6" fmla="*/ 39933 w 54326"/>
                <a:gd name="connsiteY6" fmla="*/ 34610 h 43219"/>
                <a:gd name="connsiteX7" fmla="*/ 39666 w 54326"/>
                <a:gd name="connsiteY7" fmla="*/ 36519 h 43219"/>
                <a:gd name="connsiteX8" fmla="*/ 48202 w 54326"/>
                <a:gd name="connsiteY8" fmla="*/ 26111 h 43219"/>
                <a:gd name="connsiteX9" fmla="*/ 48486 w 54326"/>
                <a:gd name="connsiteY9" fmla="*/ 29949 h 43219"/>
                <a:gd name="connsiteX10" fmla="*/ 52904 w 54326"/>
                <a:gd name="connsiteY10" fmla="*/ 15213 h 43219"/>
                <a:gd name="connsiteX11" fmla="*/ 51456 w 54326"/>
                <a:gd name="connsiteY11" fmla="*/ 17889 h 43219"/>
                <a:gd name="connsiteX12" fmla="*/ 49430 w 54326"/>
                <a:gd name="connsiteY12" fmla="*/ 5285 h 43219"/>
                <a:gd name="connsiteX13" fmla="*/ 49506 w 54326"/>
                <a:gd name="connsiteY13" fmla="*/ 6549 h 43219"/>
                <a:gd name="connsiteX14" fmla="*/ 39195 w 54326"/>
                <a:gd name="connsiteY14" fmla="*/ 6348 h 43219"/>
                <a:gd name="connsiteX15" fmla="*/ 40926 w 54326"/>
                <a:gd name="connsiteY15" fmla="*/ 2199 h 43219"/>
                <a:gd name="connsiteX16" fmla="*/ 33247 w 54326"/>
                <a:gd name="connsiteY16" fmla="*/ 4579 h 43219"/>
                <a:gd name="connsiteX17" fmla="*/ 33606 w 54326"/>
                <a:gd name="connsiteY17" fmla="*/ 3189 h 43219"/>
                <a:gd name="connsiteX18" fmla="*/ 25106 w 54326"/>
                <a:gd name="connsiteY18" fmla="*/ 5051 h 43219"/>
                <a:gd name="connsiteX19" fmla="*/ 26406 w 54326"/>
                <a:gd name="connsiteY19" fmla="*/ 6399 h 43219"/>
                <a:gd name="connsiteX20" fmla="*/ 15233 w 54326"/>
                <a:gd name="connsiteY20" fmla="*/ 15648 h 43219"/>
                <a:gd name="connsiteX21" fmla="*/ 15006 w 54326"/>
                <a:gd name="connsiteY21" fmla="*/ 14229 h 43219"/>
                <a:gd name="connsiteX0" fmla="*/ 15006 w 54326"/>
                <a:gd name="connsiteY0" fmla="*/ 14229 h 43219"/>
                <a:gd name="connsiteX1" fmla="*/ 16729 w 54326"/>
                <a:gd name="connsiteY1" fmla="*/ 6766 h 43219"/>
                <a:gd name="connsiteX2" fmla="*/ 25111 w 54326"/>
                <a:gd name="connsiteY2" fmla="*/ 5061 h 43219"/>
                <a:gd name="connsiteX3" fmla="*/ 33562 w 54326"/>
                <a:gd name="connsiteY3" fmla="*/ 3291 h 43219"/>
                <a:gd name="connsiteX4" fmla="*/ 36855 w 54326"/>
                <a:gd name="connsiteY4" fmla="*/ 59 h 43219"/>
                <a:gd name="connsiteX5" fmla="*/ 40939 w 54326"/>
                <a:gd name="connsiteY5" fmla="*/ 2340 h 43219"/>
                <a:gd name="connsiteX6" fmla="*/ 46569 w 54326"/>
                <a:gd name="connsiteY6" fmla="*/ 549 h 43219"/>
                <a:gd name="connsiteX7" fmla="*/ 49424 w 54326"/>
                <a:gd name="connsiteY7" fmla="*/ 5435 h 43219"/>
                <a:gd name="connsiteX8" fmla="*/ 53088 w 54326"/>
                <a:gd name="connsiteY8" fmla="*/ 10177 h 43219"/>
                <a:gd name="connsiteX9" fmla="*/ 52924 w 54326"/>
                <a:gd name="connsiteY9" fmla="*/ 15319 h 43219"/>
                <a:gd name="connsiteX10" fmla="*/ 54122 w 54326"/>
                <a:gd name="connsiteY10" fmla="*/ 23181 h 43219"/>
                <a:gd name="connsiteX11" fmla="*/ 48510 w 54326"/>
                <a:gd name="connsiteY11" fmla="*/ 30063 h 43219"/>
                <a:gd name="connsiteX12" fmla="*/ 46501 w 54326"/>
                <a:gd name="connsiteY12" fmla="*/ 35960 h 43219"/>
                <a:gd name="connsiteX13" fmla="*/ 39661 w 54326"/>
                <a:gd name="connsiteY13" fmla="*/ 36674 h 43219"/>
                <a:gd name="connsiteX14" fmla="*/ 34773 w 54326"/>
                <a:gd name="connsiteY14" fmla="*/ 42965 h 43219"/>
                <a:gd name="connsiteX15" fmla="*/ 27586 w 54326"/>
                <a:gd name="connsiteY15" fmla="*/ 39125 h 43219"/>
                <a:gd name="connsiteX16" fmla="*/ 16910 w 54326"/>
                <a:gd name="connsiteY16" fmla="*/ 35331 h 43219"/>
                <a:gd name="connsiteX17" fmla="*/ 12216 w 54326"/>
                <a:gd name="connsiteY17" fmla="*/ 31109 h 43219"/>
                <a:gd name="connsiteX18" fmla="*/ 13219 w 54326"/>
                <a:gd name="connsiteY18" fmla="*/ 25410 h 43219"/>
                <a:gd name="connsiteX19" fmla="*/ 11101 w 54326"/>
                <a:gd name="connsiteY19" fmla="*/ 19563 h 43219"/>
                <a:gd name="connsiteX20" fmla="*/ 14969 w 54326"/>
                <a:gd name="connsiteY20" fmla="*/ 14366 h 43219"/>
                <a:gd name="connsiteX21" fmla="*/ 15006 w 54326"/>
                <a:gd name="connsiteY21" fmla="*/ 14229 h 43219"/>
                <a:gd name="connsiteX0" fmla="*/ 64008 w 1448848"/>
                <a:gd name="connsiteY0" fmla="*/ 668391 h 1497895"/>
                <a:gd name="connsiteX1" fmla="*/ 32004 w 1448848"/>
                <a:gd name="connsiteY1" fmla="*/ 700395 h 1497895"/>
                <a:gd name="connsiteX2" fmla="*/ 0 w 1448848"/>
                <a:gd name="connsiteY2" fmla="*/ 668391 h 1497895"/>
                <a:gd name="connsiteX3" fmla="*/ 32004 w 1448848"/>
                <a:gd name="connsiteY3" fmla="*/ 636387 h 1497895"/>
                <a:gd name="connsiteX4" fmla="*/ 64008 w 1448848"/>
                <a:gd name="connsiteY4" fmla="*/ 668391 h 1497895"/>
                <a:gd name="connsiteX0" fmla="*/ 163277 w 1448848"/>
                <a:gd name="connsiteY0" fmla="*/ 674422 h 1497895"/>
                <a:gd name="connsiteX1" fmla="*/ 99270 w 1448848"/>
                <a:gd name="connsiteY1" fmla="*/ 738429 h 1497895"/>
                <a:gd name="connsiteX2" fmla="*/ 35263 w 1448848"/>
                <a:gd name="connsiteY2" fmla="*/ 674422 h 1497895"/>
                <a:gd name="connsiteX3" fmla="*/ 99270 w 1448848"/>
                <a:gd name="connsiteY3" fmla="*/ 610415 h 1497895"/>
                <a:gd name="connsiteX4" fmla="*/ 163277 w 1448848"/>
                <a:gd name="connsiteY4" fmla="*/ 674422 h 1497895"/>
                <a:gd name="connsiteX0" fmla="*/ 326298 w 1448848"/>
                <a:gd name="connsiteY0" fmla="*/ 686170 h 1497895"/>
                <a:gd name="connsiteX1" fmla="*/ 230287 w 1448848"/>
                <a:gd name="connsiteY1" fmla="*/ 782181 h 1497895"/>
                <a:gd name="connsiteX2" fmla="*/ 134276 w 1448848"/>
                <a:gd name="connsiteY2" fmla="*/ 686170 h 1497895"/>
                <a:gd name="connsiteX3" fmla="*/ 230287 w 1448848"/>
                <a:gd name="connsiteY3" fmla="*/ 590159 h 1497895"/>
                <a:gd name="connsiteX4" fmla="*/ 326298 w 1448848"/>
                <a:gd name="connsiteY4" fmla="*/ 686170 h 1497895"/>
                <a:gd name="connsiteX0" fmla="*/ 15799 w 54326"/>
                <a:gd name="connsiteY0" fmla="*/ 26036 h 43219"/>
                <a:gd name="connsiteX1" fmla="*/ 13266 w 54326"/>
                <a:gd name="connsiteY1" fmla="*/ 25239 h 43219"/>
                <a:gd name="connsiteX2" fmla="*/ 18034 w 54326"/>
                <a:gd name="connsiteY2" fmla="*/ 34758 h 43219"/>
                <a:gd name="connsiteX3" fmla="*/ 16926 w 54326"/>
                <a:gd name="connsiteY3" fmla="*/ 35139 h 43219"/>
                <a:gd name="connsiteX4" fmla="*/ 27584 w 54326"/>
                <a:gd name="connsiteY4" fmla="*/ 38949 h 43219"/>
                <a:gd name="connsiteX5" fmla="*/ 26916 w 54326"/>
                <a:gd name="connsiteY5" fmla="*/ 37209 h 43219"/>
                <a:gd name="connsiteX6" fmla="*/ 39933 w 54326"/>
                <a:gd name="connsiteY6" fmla="*/ 34610 h 43219"/>
                <a:gd name="connsiteX7" fmla="*/ 39666 w 54326"/>
                <a:gd name="connsiteY7" fmla="*/ 36519 h 43219"/>
                <a:gd name="connsiteX8" fmla="*/ 48202 w 54326"/>
                <a:gd name="connsiteY8" fmla="*/ 26111 h 43219"/>
                <a:gd name="connsiteX9" fmla="*/ 48486 w 54326"/>
                <a:gd name="connsiteY9" fmla="*/ 29949 h 43219"/>
                <a:gd name="connsiteX10" fmla="*/ 52904 w 54326"/>
                <a:gd name="connsiteY10" fmla="*/ 15213 h 43219"/>
                <a:gd name="connsiteX11" fmla="*/ 51456 w 54326"/>
                <a:gd name="connsiteY11" fmla="*/ 17889 h 43219"/>
                <a:gd name="connsiteX12" fmla="*/ 49430 w 54326"/>
                <a:gd name="connsiteY12" fmla="*/ 5285 h 43219"/>
                <a:gd name="connsiteX13" fmla="*/ 49506 w 54326"/>
                <a:gd name="connsiteY13" fmla="*/ 6549 h 43219"/>
                <a:gd name="connsiteX14" fmla="*/ 39195 w 54326"/>
                <a:gd name="connsiteY14" fmla="*/ 6348 h 43219"/>
                <a:gd name="connsiteX15" fmla="*/ 40596 w 54326"/>
                <a:gd name="connsiteY15" fmla="*/ 6004 h 43219"/>
                <a:gd name="connsiteX16" fmla="*/ 33247 w 54326"/>
                <a:gd name="connsiteY16" fmla="*/ 4579 h 43219"/>
                <a:gd name="connsiteX17" fmla="*/ 33606 w 54326"/>
                <a:gd name="connsiteY17" fmla="*/ 3189 h 43219"/>
                <a:gd name="connsiteX18" fmla="*/ 25106 w 54326"/>
                <a:gd name="connsiteY18" fmla="*/ 5051 h 43219"/>
                <a:gd name="connsiteX19" fmla="*/ 26406 w 54326"/>
                <a:gd name="connsiteY19" fmla="*/ 6399 h 43219"/>
                <a:gd name="connsiteX20" fmla="*/ 15233 w 54326"/>
                <a:gd name="connsiteY20" fmla="*/ 15648 h 43219"/>
                <a:gd name="connsiteX21" fmla="*/ 15006 w 54326"/>
                <a:gd name="connsiteY21" fmla="*/ 14229 h 43219"/>
                <a:gd name="connsiteX0" fmla="*/ 15006 w 54326"/>
                <a:gd name="connsiteY0" fmla="*/ 14253 h 43243"/>
                <a:gd name="connsiteX1" fmla="*/ 16729 w 54326"/>
                <a:gd name="connsiteY1" fmla="*/ 6790 h 43243"/>
                <a:gd name="connsiteX2" fmla="*/ 25111 w 54326"/>
                <a:gd name="connsiteY2" fmla="*/ 5085 h 43243"/>
                <a:gd name="connsiteX3" fmla="*/ 33562 w 54326"/>
                <a:gd name="connsiteY3" fmla="*/ 3315 h 43243"/>
                <a:gd name="connsiteX4" fmla="*/ 36855 w 54326"/>
                <a:gd name="connsiteY4" fmla="*/ 83 h 43243"/>
                <a:gd name="connsiteX5" fmla="*/ 39950 w 54326"/>
                <a:gd name="connsiteY5" fmla="*/ 6423 h 43243"/>
                <a:gd name="connsiteX6" fmla="*/ 46569 w 54326"/>
                <a:gd name="connsiteY6" fmla="*/ 573 h 43243"/>
                <a:gd name="connsiteX7" fmla="*/ 49424 w 54326"/>
                <a:gd name="connsiteY7" fmla="*/ 5459 h 43243"/>
                <a:gd name="connsiteX8" fmla="*/ 53088 w 54326"/>
                <a:gd name="connsiteY8" fmla="*/ 10201 h 43243"/>
                <a:gd name="connsiteX9" fmla="*/ 52924 w 54326"/>
                <a:gd name="connsiteY9" fmla="*/ 15343 h 43243"/>
                <a:gd name="connsiteX10" fmla="*/ 54122 w 54326"/>
                <a:gd name="connsiteY10" fmla="*/ 23205 h 43243"/>
                <a:gd name="connsiteX11" fmla="*/ 48510 w 54326"/>
                <a:gd name="connsiteY11" fmla="*/ 30087 h 43243"/>
                <a:gd name="connsiteX12" fmla="*/ 46501 w 54326"/>
                <a:gd name="connsiteY12" fmla="*/ 35984 h 43243"/>
                <a:gd name="connsiteX13" fmla="*/ 39661 w 54326"/>
                <a:gd name="connsiteY13" fmla="*/ 36698 h 43243"/>
                <a:gd name="connsiteX14" fmla="*/ 34773 w 54326"/>
                <a:gd name="connsiteY14" fmla="*/ 42989 h 43243"/>
                <a:gd name="connsiteX15" fmla="*/ 27586 w 54326"/>
                <a:gd name="connsiteY15" fmla="*/ 39149 h 43243"/>
                <a:gd name="connsiteX16" fmla="*/ 16910 w 54326"/>
                <a:gd name="connsiteY16" fmla="*/ 35355 h 43243"/>
                <a:gd name="connsiteX17" fmla="*/ 12216 w 54326"/>
                <a:gd name="connsiteY17" fmla="*/ 31133 h 43243"/>
                <a:gd name="connsiteX18" fmla="*/ 13219 w 54326"/>
                <a:gd name="connsiteY18" fmla="*/ 25434 h 43243"/>
                <a:gd name="connsiteX19" fmla="*/ 11101 w 54326"/>
                <a:gd name="connsiteY19" fmla="*/ 19587 h 43243"/>
                <a:gd name="connsiteX20" fmla="*/ 14969 w 54326"/>
                <a:gd name="connsiteY20" fmla="*/ 14390 h 43243"/>
                <a:gd name="connsiteX21" fmla="*/ 15006 w 54326"/>
                <a:gd name="connsiteY21" fmla="*/ 14253 h 43243"/>
                <a:gd name="connsiteX0" fmla="*/ 64008 w 1448848"/>
                <a:gd name="connsiteY0" fmla="*/ 669223 h 1498727"/>
                <a:gd name="connsiteX1" fmla="*/ 32004 w 1448848"/>
                <a:gd name="connsiteY1" fmla="*/ 701227 h 1498727"/>
                <a:gd name="connsiteX2" fmla="*/ 0 w 1448848"/>
                <a:gd name="connsiteY2" fmla="*/ 669223 h 1498727"/>
                <a:gd name="connsiteX3" fmla="*/ 32004 w 1448848"/>
                <a:gd name="connsiteY3" fmla="*/ 637219 h 1498727"/>
                <a:gd name="connsiteX4" fmla="*/ 64008 w 1448848"/>
                <a:gd name="connsiteY4" fmla="*/ 669223 h 1498727"/>
                <a:gd name="connsiteX0" fmla="*/ 163277 w 1448848"/>
                <a:gd name="connsiteY0" fmla="*/ 675254 h 1498727"/>
                <a:gd name="connsiteX1" fmla="*/ 99270 w 1448848"/>
                <a:gd name="connsiteY1" fmla="*/ 739261 h 1498727"/>
                <a:gd name="connsiteX2" fmla="*/ 35263 w 1448848"/>
                <a:gd name="connsiteY2" fmla="*/ 675254 h 1498727"/>
                <a:gd name="connsiteX3" fmla="*/ 99270 w 1448848"/>
                <a:gd name="connsiteY3" fmla="*/ 611247 h 1498727"/>
                <a:gd name="connsiteX4" fmla="*/ 163277 w 1448848"/>
                <a:gd name="connsiteY4" fmla="*/ 675254 h 1498727"/>
                <a:gd name="connsiteX0" fmla="*/ 326298 w 1448848"/>
                <a:gd name="connsiteY0" fmla="*/ 687002 h 1498727"/>
                <a:gd name="connsiteX1" fmla="*/ 230287 w 1448848"/>
                <a:gd name="connsiteY1" fmla="*/ 783013 h 1498727"/>
                <a:gd name="connsiteX2" fmla="*/ 134276 w 1448848"/>
                <a:gd name="connsiteY2" fmla="*/ 687002 h 1498727"/>
                <a:gd name="connsiteX3" fmla="*/ 230287 w 1448848"/>
                <a:gd name="connsiteY3" fmla="*/ 590991 h 1498727"/>
                <a:gd name="connsiteX4" fmla="*/ 326298 w 1448848"/>
                <a:gd name="connsiteY4" fmla="*/ 687002 h 1498727"/>
                <a:gd name="connsiteX0" fmla="*/ 15799 w 54326"/>
                <a:gd name="connsiteY0" fmla="*/ 26060 h 43243"/>
                <a:gd name="connsiteX1" fmla="*/ 13266 w 54326"/>
                <a:gd name="connsiteY1" fmla="*/ 25263 h 43243"/>
                <a:gd name="connsiteX2" fmla="*/ 18034 w 54326"/>
                <a:gd name="connsiteY2" fmla="*/ 34782 h 43243"/>
                <a:gd name="connsiteX3" fmla="*/ 16926 w 54326"/>
                <a:gd name="connsiteY3" fmla="*/ 35163 h 43243"/>
                <a:gd name="connsiteX4" fmla="*/ 27584 w 54326"/>
                <a:gd name="connsiteY4" fmla="*/ 38973 h 43243"/>
                <a:gd name="connsiteX5" fmla="*/ 26916 w 54326"/>
                <a:gd name="connsiteY5" fmla="*/ 37233 h 43243"/>
                <a:gd name="connsiteX6" fmla="*/ 39933 w 54326"/>
                <a:gd name="connsiteY6" fmla="*/ 34634 h 43243"/>
                <a:gd name="connsiteX7" fmla="*/ 39666 w 54326"/>
                <a:gd name="connsiteY7" fmla="*/ 36543 h 43243"/>
                <a:gd name="connsiteX8" fmla="*/ 48202 w 54326"/>
                <a:gd name="connsiteY8" fmla="*/ 26135 h 43243"/>
                <a:gd name="connsiteX9" fmla="*/ 48486 w 54326"/>
                <a:gd name="connsiteY9" fmla="*/ 29973 h 43243"/>
                <a:gd name="connsiteX10" fmla="*/ 52904 w 54326"/>
                <a:gd name="connsiteY10" fmla="*/ 15237 h 43243"/>
                <a:gd name="connsiteX11" fmla="*/ 51456 w 54326"/>
                <a:gd name="connsiteY11" fmla="*/ 17913 h 43243"/>
                <a:gd name="connsiteX12" fmla="*/ 49430 w 54326"/>
                <a:gd name="connsiteY12" fmla="*/ 5309 h 43243"/>
                <a:gd name="connsiteX13" fmla="*/ 49506 w 54326"/>
                <a:gd name="connsiteY13" fmla="*/ 6573 h 43243"/>
                <a:gd name="connsiteX14" fmla="*/ 39195 w 54326"/>
                <a:gd name="connsiteY14" fmla="*/ 6372 h 43243"/>
                <a:gd name="connsiteX15" fmla="*/ 40596 w 54326"/>
                <a:gd name="connsiteY15" fmla="*/ 6028 h 43243"/>
                <a:gd name="connsiteX16" fmla="*/ 33247 w 54326"/>
                <a:gd name="connsiteY16" fmla="*/ 4603 h 43243"/>
                <a:gd name="connsiteX17" fmla="*/ 33606 w 54326"/>
                <a:gd name="connsiteY17" fmla="*/ 3213 h 43243"/>
                <a:gd name="connsiteX18" fmla="*/ 25106 w 54326"/>
                <a:gd name="connsiteY18" fmla="*/ 5075 h 43243"/>
                <a:gd name="connsiteX19" fmla="*/ 26406 w 54326"/>
                <a:gd name="connsiteY19" fmla="*/ 6423 h 43243"/>
                <a:gd name="connsiteX20" fmla="*/ 15233 w 54326"/>
                <a:gd name="connsiteY20" fmla="*/ 15672 h 43243"/>
                <a:gd name="connsiteX21" fmla="*/ 15006 w 54326"/>
                <a:gd name="connsiteY21" fmla="*/ 14253 h 43243"/>
                <a:gd name="connsiteX0" fmla="*/ 15006 w 54326"/>
                <a:gd name="connsiteY0" fmla="*/ 14253 h 43243"/>
                <a:gd name="connsiteX1" fmla="*/ 16729 w 54326"/>
                <a:gd name="connsiteY1" fmla="*/ 6790 h 43243"/>
                <a:gd name="connsiteX2" fmla="*/ 25111 w 54326"/>
                <a:gd name="connsiteY2" fmla="*/ 5085 h 43243"/>
                <a:gd name="connsiteX3" fmla="*/ 33562 w 54326"/>
                <a:gd name="connsiteY3" fmla="*/ 3315 h 43243"/>
                <a:gd name="connsiteX4" fmla="*/ 36855 w 54326"/>
                <a:gd name="connsiteY4" fmla="*/ 83 h 43243"/>
                <a:gd name="connsiteX5" fmla="*/ 39950 w 54326"/>
                <a:gd name="connsiteY5" fmla="*/ 6423 h 43243"/>
                <a:gd name="connsiteX6" fmla="*/ 45910 w 54326"/>
                <a:gd name="connsiteY6" fmla="*/ 3110 h 43243"/>
                <a:gd name="connsiteX7" fmla="*/ 49424 w 54326"/>
                <a:gd name="connsiteY7" fmla="*/ 5459 h 43243"/>
                <a:gd name="connsiteX8" fmla="*/ 53088 w 54326"/>
                <a:gd name="connsiteY8" fmla="*/ 10201 h 43243"/>
                <a:gd name="connsiteX9" fmla="*/ 52924 w 54326"/>
                <a:gd name="connsiteY9" fmla="*/ 15343 h 43243"/>
                <a:gd name="connsiteX10" fmla="*/ 54122 w 54326"/>
                <a:gd name="connsiteY10" fmla="*/ 23205 h 43243"/>
                <a:gd name="connsiteX11" fmla="*/ 48510 w 54326"/>
                <a:gd name="connsiteY11" fmla="*/ 30087 h 43243"/>
                <a:gd name="connsiteX12" fmla="*/ 46501 w 54326"/>
                <a:gd name="connsiteY12" fmla="*/ 35984 h 43243"/>
                <a:gd name="connsiteX13" fmla="*/ 39661 w 54326"/>
                <a:gd name="connsiteY13" fmla="*/ 36698 h 43243"/>
                <a:gd name="connsiteX14" fmla="*/ 34773 w 54326"/>
                <a:gd name="connsiteY14" fmla="*/ 42989 h 43243"/>
                <a:gd name="connsiteX15" fmla="*/ 27586 w 54326"/>
                <a:gd name="connsiteY15" fmla="*/ 39149 h 43243"/>
                <a:gd name="connsiteX16" fmla="*/ 16910 w 54326"/>
                <a:gd name="connsiteY16" fmla="*/ 35355 h 43243"/>
                <a:gd name="connsiteX17" fmla="*/ 12216 w 54326"/>
                <a:gd name="connsiteY17" fmla="*/ 31133 h 43243"/>
                <a:gd name="connsiteX18" fmla="*/ 13219 w 54326"/>
                <a:gd name="connsiteY18" fmla="*/ 25434 h 43243"/>
                <a:gd name="connsiteX19" fmla="*/ 11101 w 54326"/>
                <a:gd name="connsiteY19" fmla="*/ 19587 h 43243"/>
                <a:gd name="connsiteX20" fmla="*/ 14969 w 54326"/>
                <a:gd name="connsiteY20" fmla="*/ 14390 h 43243"/>
                <a:gd name="connsiteX21" fmla="*/ 15006 w 54326"/>
                <a:gd name="connsiteY21" fmla="*/ 14253 h 43243"/>
                <a:gd name="connsiteX0" fmla="*/ 64008 w 1448848"/>
                <a:gd name="connsiteY0" fmla="*/ 669223 h 1498727"/>
                <a:gd name="connsiteX1" fmla="*/ 32004 w 1448848"/>
                <a:gd name="connsiteY1" fmla="*/ 701227 h 1498727"/>
                <a:gd name="connsiteX2" fmla="*/ 0 w 1448848"/>
                <a:gd name="connsiteY2" fmla="*/ 669223 h 1498727"/>
                <a:gd name="connsiteX3" fmla="*/ 32004 w 1448848"/>
                <a:gd name="connsiteY3" fmla="*/ 637219 h 1498727"/>
                <a:gd name="connsiteX4" fmla="*/ 64008 w 1448848"/>
                <a:gd name="connsiteY4" fmla="*/ 669223 h 1498727"/>
                <a:gd name="connsiteX0" fmla="*/ 163277 w 1448848"/>
                <a:gd name="connsiteY0" fmla="*/ 675254 h 1498727"/>
                <a:gd name="connsiteX1" fmla="*/ 99270 w 1448848"/>
                <a:gd name="connsiteY1" fmla="*/ 739261 h 1498727"/>
                <a:gd name="connsiteX2" fmla="*/ 35263 w 1448848"/>
                <a:gd name="connsiteY2" fmla="*/ 675254 h 1498727"/>
                <a:gd name="connsiteX3" fmla="*/ 99270 w 1448848"/>
                <a:gd name="connsiteY3" fmla="*/ 611247 h 1498727"/>
                <a:gd name="connsiteX4" fmla="*/ 163277 w 1448848"/>
                <a:gd name="connsiteY4" fmla="*/ 675254 h 1498727"/>
                <a:gd name="connsiteX0" fmla="*/ 326298 w 1448848"/>
                <a:gd name="connsiteY0" fmla="*/ 687002 h 1498727"/>
                <a:gd name="connsiteX1" fmla="*/ 230287 w 1448848"/>
                <a:gd name="connsiteY1" fmla="*/ 783013 h 1498727"/>
                <a:gd name="connsiteX2" fmla="*/ 134276 w 1448848"/>
                <a:gd name="connsiteY2" fmla="*/ 687002 h 1498727"/>
                <a:gd name="connsiteX3" fmla="*/ 230287 w 1448848"/>
                <a:gd name="connsiteY3" fmla="*/ 590991 h 1498727"/>
                <a:gd name="connsiteX4" fmla="*/ 326298 w 1448848"/>
                <a:gd name="connsiteY4" fmla="*/ 687002 h 1498727"/>
                <a:gd name="connsiteX0" fmla="*/ 15799 w 54326"/>
                <a:gd name="connsiteY0" fmla="*/ 26060 h 43243"/>
                <a:gd name="connsiteX1" fmla="*/ 13266 w 54326"/>
                <a:gd name="connsiteY1" fmla="*/ 25263 h 43243"/>
                <a:gd name="connsiteX2" fmla="*/ 18034 w 54326"/>
                <a:gd name="connsiteY2" fmla="*/ 34782 h 43243"/>
                <a:gd name="connsiteX3" fmla="*/ 16926 w 54326"/>
                <a:gd name="connsiteY3" fmla="*/ 35163 h 43243"/>
                <a:gd name="connsiteX4" fmla="*/ 27584 w 54326"/>
                <a:gd name="connsiteY4" fmla="*/ 38973 h 43243"/>
                <a:gd name="connsiteX5" fmla="*/ 26916 w 54326"/>
                <a:gd name="connsiteY5" fmla="*/ 37233 h 43243"/>
                <a:gd name="connsiteX6" fmla="*/ 39933 w 54326"/>
                <a:gd name="connsiteY6" fmla="*/ 34634 h 43243"/>
                <a:gd name="connsiteX7" fmla="*/ 39666 w 54326"/>
                <a:gd name="connsiteY7" fmla="*/ 36543 h 43243"/>
                <a:gd name="connsiteX8" fmla="*/ 48202 w 54326"/>
                <a:gd name="connsiteY8" fmla="*/ 26135 h 43243"/>
                <a:gd name="connsiteX9" fmla="*/ 48486 w 54326"/>
                <a:gd name="connsiteY9" fmla="*/ 29973 h 43243"/>
                <a:gd name="connsiteX10" fmla="*/ 52904 w 54326"/>
                <a:gd name="connsiteY10" fmla="*/ 15237 h 43243"/>
                <a:gd name="connsiteX11" fmla="*/ 51456 w 54326"/>
                <a:gd name="connsiteY11" fmla="*/ 17913 h 43243"/>
                <a:gd name="connsiteX12" fmla="*/ 49430 w 54326"/>
                <a:gd name="connsiteY12" fmla="*/ 5309 h 43243"/>
                <a:gd name="connsiteX13" fmla="*/ 49506 w 54326"/>
                <a:gd name="connsiteY13" fmla="*/ 6573 h 43243"/>
                <a:gd name="connsiteX14" fmla="*/ 39195 w 54326"/>
                <a:gd name="connsiteY14" fmla="*/ 6372 h 43243"/>
                <a:gd name="connsiteX15" fmla="*/ 40596 w 54326"/>
                <a:gd name="connsiteY15" fmla="*/ 6028 h 43243"/>
                <a:gd name="connsiteX16" fmla="*/ 33247 w 54326"/>
                <a:gd name="connsiteY16" fmla="*/ 4603 h 43243"/>
                <a:gd name="connsiteX17" fmla="*/ 33606 w 54326"/>
                <a:gd name="connsiteY17" fmla="*/ 3213 h 43243"/>
                <a:gd name="connsiteX18" fmla="*/ 25106 w 54326"/>
                <a:gd name="connsiteY18" fmla="*/ 5075 h 43243"/>
                <a:gd name="connsiteX19" fmla="*/ 26406 w 54326"/>
                <a:gd name="connsiteY19" fmla="*/ 6423 h 43243"/>
                <a:gd name="connsiteX20" fmla="*/ 15233 w 54326"/>
                <a:gd name="connsiteY20" fmla="*/ 15672 h 43243"/>
                <a:gd name="connsiteX21" fmla="*/ 15006 w 54326"/>
                <a:gd name="connsiteY21" fmla="*/ 14253 h 43243"/>
                <a:gd name="connsiteX0" fmla="*/ 15006 w 54326"/>
                <a:gd name="connsiteY0" fmla="*/ 13027 h 42017"/>
                <a:gd name="connsiteX1" fmla="*/ 16729 w 54326"/>
                <a:gd name="connsiteY1" fmla="*/ 5564 h 42017"/>
                <a:gd name="connsiteX2" fmla="*/ 25111 w 54326"/>
                <a:gd name="connsiteY2" fmla="*/ 3859 h 42017"/>
                <a:gd name="connsiteX3" fmla="*/ 33562 w 54326"/>
                <a:gd name="connsiteY3" fmla="*/ 2089 h 42017"/>
                <a:gd name="connsiteX4" fmla="*/ 38503 w 54326"/>
                <a:gd name="connsiteY4" fmla="*/ 1901 h 42017"/>
                <a:gd name="connsiteX5" fmla="*/ 39950 w 54326"/>
                <a:gd name="connsiteY5" fmla="*/ 5197 h 42017"/>
                <a:gd name="connsiteX6" fmla="*/ 45910 w 54326"/>
                <a:gd name="connsiteY6" fmla="*/ 1884 h 42017"/>
                <a:gd name="connsiteX7" fmla="*/ 49424 w 54326"/>
                <a:gd name="connsiteY7" fmla="*/ 4233 h 42017"/>
                <a:gd name="connsiteX8" fmla="*/ 53088 w 54326"/>
                <a:gd name="connsiteY8" fmla="*/ 8975 h 42017"/>
                <a:gd name="connsiteX9" fmla="*/ 52924 w 54326"/>
                <a:gd name="connsiteY9" fmla="*/ 14117 h 42017"/>
                <a:gd name="connsiteX10" fmla="*/ 54122 w 54326"/>
                <a:gd name="connsiteY10" fmla="*/ 21979 h 42017"/>
                <a:gd name="connsiteX11" fmla="*/ 48510 w 54326"/>
                <a:gd name="connsiteY11" fmla="*/ 28861 h 42017"/>
                <a:gd name="connsiteX12" fmla="*/ 46501 w 54326"/>
                <a:gd name="connsiteY12" fmla="*/ 34758 h 42017"/>
                <a:gd name="connsiteX13" fmla="*/ 39661 w 54326"/>
                <a:gd name="connsiteY13" fmla="*/ 35472 h 42017"/>
                <a:gd name="connsiteX14" fmla="*/ 34773 w 54326"/>
                <a:gd name="connsiteY14" fmla="*/ 41763 h 42017"/>
                <a:gd name="connsiteX15" fmla="*/ 27586 w 54326"/>
                <a:gd name="connsiteY15" fmla="*/ 37923 h 42017"/>
                <a:gd name="connsiteX16" fmla="*/ 16910 w 54326"/>
                <a:gd name="connsiteY16" fmla="*/ 34129 h 42017"/>
                <a:gd name="connsiteX17" fmla="*/ 12216 w 54326"/>
                <a:gd name="connsiteY17" fmla="*/ 29907 h 42017"/>
                <a:gd name="connsiteX18" fmla="*/ 13219 w 54326"/>
                <a:gd name="connsiteY18" fmla="*/ 24208 h 42017"/>
                <a:gd name="connsiteX19" fmla="*/ 11101 w 54326"/>
                <a:gd name="connsiteY19" fmla="*/ 18361 h 42017"/>
                <a:gd name="connsiteX20" fmla="*/ 14969 w 54326"/>
                <a:gd name="connsiteY20" fmla="*/ 13164 h 42017"/>
                <a:gd name="connsiteX21" fmla="*/ 15006 w 54326"/>
                <a:gd name="connsiteY21" fmla="*/ 13027 h 42017"/>
                <a:gd name="connsiteX0" fmla="*/ 64008 w 1448848"/>
                <a:gd name="connsiteY0" fmla="*/ 626732 h 1456236"/>
                <a:gd name="connsiteX1" fmla="*/ 32004 w 1448848"/>
                <a:gd name="connsiteY1" fmla="*/ 658736 h 1456236"/>
                <a:gd name="connsiteX2" fmla="*/ 0 w 1448848"/>
                <a:gd name="connsiteY2" fmla="*/ 626732 h 1456236"/>
                <a:gd name="connsiteX3" fmla="*/ 32004 w 1448848"/>
                <a:gd name="connsiteY3" fmla="*/ 594728 h 1456236"/>
                <a:gd name="connsiteX4" fmla="*/ 64008 w 1448848"/>
                <a:gd name="connsiteY4" fmla="*/ 626732 h 1456236"/>
                <a:gd name="connsiteX0" fmla="*/ 163277 w 1448848"/>
                <a:gd name="connsiteY0" fmla="*/ 632763 h 1456236"/>
                <a:gd name="connsiteX1" fmla="*/ 99270 w 1448848"/>
                <a:gd name="connsiteY1" fmla="*/ 696770 h 1456236"/>
                <a:gd name="connsiteX2" fmla="*/ 35263 w 1448848"/>
                <a:gd name="connsiteY2" fmla="*/ 632763 h 1456236"/>
                <a:gd name="connsiteX3" fmla="*/ 99270 w 1448848"/>
                <a:gd name="connsiteY3" fmla="*/ 568756 h 1456236"/>
                <a:gd name="connsiteX4" fmla="*/ 163277 w 1448848"/>
                <a:gd name="connsiteY4" fmla="*/ 632763 h 1456236"/>
                <a:gd name="connsiteX0" fmla="*/ 326298 w 1448848"/>
                <a:gd name="connsiteY0" fmla="*/ 644511 h 1456236"/>
                <a:gd name="connsiteX1" fmla="*/ 230287 w 1448848"/>
                <a:gd name="connsiteY1" fmla="*/ 740522 h 1456236"/>
                <a:gd name="connsiteX2" fmla="*/ 134276 w 1448848"/>
                <a:gd name="connsiteY2" fmla="*/ 644511 h 1456236"/>
                <a:gd name="connsiteX3" fmla="*/ 230287 w 1448848"/>
                <a:gd name="connsiteY3" fmla="*/ 548500 h 1456236"/>
                <a:gd name="connsiteX4" fmla="*/ 326298 w 1448848"/>
                <a:gd name="connsiteY4" fmla="*/ 644511 h 1456236"/>
                <a:gd name="connsiteX0" fmla="*/ 15799 w 54326"/>
                <a:gd name="connsiteY0" fmla="*/ 24834 h 42017"/>
                <a:gd name="connsiteX1" fmla="*/ 13266 w 54326"/>
                <a:gd name="connsiteY1" fmla="*/ 24037 h 42017"/>
                <a:gd name="connsiteX2" fmla="*/ 18034 w 54326"/>
                <a:gd name="connsiteY2" fmla="*/ 33556 h 42017"/>
                <a:gd name="connsiteX3" fmla="*/ 16926 w 54326"/>
                <a:gd name="connsiteY3" fmla="*/ 33937 h 42017"/>
                <a:gd name="connsiteX4" fmla="*/ 27584 w 54326"/>
                <a:gd name="connsiteY4" fmla="*/ 37747 h 42017"/>
                <a:gd name="connsiteX5" fmla="*/ 26916 w 54326"/>
                <a:gd name="connsiteY5" fmla="*/ 36007 h 42017"/>
                <a:gd name="connsiteX6" fmla="*/ 39933 w 54326"/>
                <a:gd name="connsiteY6" fmla="*/ 33408 h 42017"/>
                <a:gd name="connsiteX7" fmla="*/ 39666 w 54326"/>
                <a:gd name="connsiteY7" fmla="*/ 35317 h 42017"/>
                <a:gd name="connsiteX8" fmla="*/ 48202 w 54326"/>
                <a:gd name="connsiteY8" fmla="*/ 24909 h 42017"/>
                <a:gd name="connsiteX9" fmla="*/ 48486 w 54326"/>
                <a:gd name="connsiteY9" fmla="*/ 28747 h 42017"/>
                <a:gd name="connsiteX10" fmla="*/ 52904 w 54326"/>
                <a:gd name="connsiteY10" fmla="*/ 14011 h 42017"/>
                <a:gd name="connsiteX11" fmla="*/ 51456 w 54326"/>
                <a:gd name="connsiteY11" fmla="*/ 16687 h 42017"/>
                <a:gd name="connsiteX12" fmla="*/ 49430 w 54326"/>
                <a:gd name="connsiteY12" fmla="*/ 4083 h 42017"/>
                <a:gd name="connsiteX13" fmla="*/ 49506 w 54326"/>
                <a:gd name="connsiteY13" fmla="*/ 5347 h 42017"/>
                <a:gd name="connsiteX14" fmla="*/ 39195 w 54326"/>
                <a:gd name="connsiteY14" fmla="*/ 5146 h 42017"/>
                <a:gd name="connsiteX15" fmla="*/ 40596 w 54326"/>
                <a:gd name="connsiteY15" fmla="*/ 4802 h 42017"/>
                <a:gd name="connsiteX16" fmla="*/ 33247 w 54326"/>
                <a:gd name="connsiteY16" fmla="*/ 3377 h 42017"/>
                <a:gd name="connsiteX17" fmla="*/ 33606 w 54326"/>
                <a:gd name="connsiteY17" fmla="*/ 1987 h 42017"/>
                <a:gd name="connsiteX18" fmla="*/ 25106 w 54326"/>
                <a:gd name="connsiteY18" fmla="*/ 3849 h 42017"/>
                <a:gd name="connsiteX19" fmla="*/ 26406 w 54326"/>
                <a:gd name="connsiteY19" fmla="*/ 5197 h 42017"/>
                <a:gd name="connsiteX20" fmla="*/ 15233 w 54326"/>
                <a:gd name="connsiteY20" fmla="*/ 14446 h 42017"/>
                <a:gd name="connsiteX21" fmla="*/ 15006 w 54326"/>
                <a:gd name="connsiteY21" fmla="*/ 13027 h 42017"/>
                <a:gd name="connsiteX0" fmla="*/ 15006 w 54326"/>
                <a:gd name="connsiteY0" fmla="*/ 13027 h 42017"/>
                <a:gd name="connsiteX1" fmla="*/ 16729 w 54326"/>
                <a:gd name="connsiteY1" fmla="*/ 5564 h 42017"/>
                <a:gd name="connsiteX2" fmla="*/ 25111 w 54326"/>
                <a:gd name="connsiteY2" fmla="*/ 3859 h 42017"/>
                <a:gd name="connsiteX3" fmla="*/ 33562 w 54326"/>
                <a:gd name="connsiteY3" fmla="*/ 2089 h 42017"/>
                <a:gd name="connsiteX4" fmla="*/ 38503 w 54326"/>
                <a:gd name="connsiteY4" fmla="*/ 1901 h 42017"/>
                <a:gd name="connsiteX5" fmla="*/ 39950 w 54326"/>
                <a:gd name="connsiteY5" fmla="*/ 5197 h 42017"/>
                <a:gd name="connsiteX6" fmla="*/ 45910 w 54326"/>
                <a:gd name="connsiteY6" fmla="*/ 1884 h 42017"/>
                <a:gd name="connsiteX7" fmla="*/ 49424 w 54326"/>
                <a:gd name="connsiteY7" fmla="*/ 4233 h 42017"/>
                <a:gd name="connsiteX8" fmla="*/ 53088 w 54326"/>
                <a:gd name="connsiteY8" fmla="*/ 8975 h 42017"/>
                <a:gd name="connsiteX9" fmla="*/ 52924 w 54326"/>
                <a:gd name="connsiteY9" fmla="*/ 14117 h 42017"/>
                <a:gd name="connsiteX10" fmla="*/ 54122 w 54326"/>
                <a:gd name="connsiteY10" fmla="*/ 21979 h 42017"/>
                <a:gd name="connsiteX11" fmla="*/ 48510 w 54326"/>
                <a:gd name="connsiteY11" fmla="*/ 28861 h 42017"/>
                <a:gd name="connsiteX12" fmla="*/ 46501 w 54326"/>
                <a:gd name="connsiteY12" fmla="*/ 34758 h 42017"/>
                <a:gd name="connsiteX13" fmla="*/ 39661 w 54326"/>
                <a:gd name="connsiteY13" fmla="*/ 35472 h 42017"/>
                <a:gd name="connsiteX14" fmla="*/ 34773 w 54326"/>
                <a:gd name="connsiteY14" fmla="*/ 41763 h 42017"/>
                <a:gd name="connsiteX15" fmla="*/ 27586 w 54326"/>
                <a:gd name="connsiteY15" fmla="*/ 37923 h 42017"/>
                <a:gd name="connsiteX16" fmla="*/ 16910 w 54326"/>
                <a:gd name="connsiteY16" fmla="*/ 34129 h 42017"/>
                <a:gd name="connsiteX17" fmla="*/ 12216 w 54326"/>
                <a:gd name="connsiteY17" fmla="*/ 29907 h 42017"/>
                <a:gd name="connsiteX18" fmla="*/ 13219 w 54326"/>
                <a:gd name="connsiteY18" fmla="*/ 24208 h 42017"/>
                <a:gd name="connsiteX19" fmla="*/ 11101 w 54326"/>
                <a:gd name="connsiteY19" fmla="*/ 18361 h 42017"/>
                <a:gd name="connsiteX20" fmla="*/ 14969 w 54326"/>
                <a:gd name="connsiteY20" fmla="*/ 13164 h 42017"/>
                <a:gd name="connsiteX21" fmla="*/ 15006 w 54326"/>
                <a:gd name="connsiteY21" fmla="*/ 13027 h 42017"/>
                <a:gd name="connsiteX0" fmla="*/ 64008 w 1448848"/>
                <a:gd name="connsiteY0" fmla="*/ 626732 h 1456236"/>
                <a:gd name="connsiteX1" fmla="*/ 32004 w 1448848"/>
                <a:gd name="connsiteY1" fmla="*/ 658736 h 1456236"/>
                <a:gd name="connsiteX2" fmla="*/ 0 w 1448848"/>
                <a:gd name="connsiteY2" fmla="*/ 626732 h 1456236"/>
                <a:gd name="connsiteX3" fmla="*/ 32004 w 1448848"/>
                <a:gd name="connsiteY3" fmla="*/ 594728 h 1456236"/>
                <a:gd name="connsiteX4" fmla="*/ 64008 w 1448848"/>
                <a:gd name="connsiteY4" fmla="*/ 626732 h 1456236"/>
                <a:gd name="connsiteX0" fmla="*/ 163277 w 1448848"/>
                <a:gd name="connsiteY0" fmla="*/ 632763 h 1456236"/>
                <a:gd name="connsiteX1" fmla="*/ 99270 w 1448848"/>
                <a:gd name="connsiteY1" fmla="*/ 696770 h 1456236"/>
                <a:gd name="connsiteX2" fmla="*/ 35263 w 1448848"/>
                <a:gd name="connsiteY2" fmla="*/ 632763 h 1456236"/>
                <a:gd name="connsiteX3" fmla="*/ 99270 w 1448848"/>
                <a:gd name="connsiteY3" fmla="*/ 568756 h 1456236"/>
                <a:gd name="connsiteX4" fmla="*/ 163277 w 1448848"/>
                <a:gd name="connsiteY4" fmla="*/ 632763 h 1456236"/>
                <a:gd name="connsiteX0" fmla="*/ 326298 w 1448848"/>
                <a:gd name="connsiteY0" fmla="*/ 644511 h 1456236"/>
                <a:gd name="connsiteX1" fmla="*/ 230287 w 1448848"/>
                <a:gd name="connsiteY1" fmla="*/ 740522 h 1456236"/>
                <a:gd name="connsiteX2" fmla="*/ 134276 w 1448848"/>
                <a:gd name="connsiteY2" fmla="*/ 644511 h 1456236"/>
                <a:gd name="connsiteX3" fmla="*/ 230287 w 1448848"/>
                <a:gd name="connsiteY3" fmla="*/ 548500 h 1456236"/>
                <a:gd name="connsiteX4" fmla="*/ 326298 w 1448848"/>
                <a:gd name="connsiteY4" fmla="*/ 644511 h 1456236"/>
                <a:gd name="connsiteX0" fmla="*/ 15799 w 54326"/>
                <a:gd name="connsiteY0" fmla="*/ 24834 h 42017"/>
                <a:gd name="connsiteX1" fmla="*/ 13266 w 54326"/>
                <a:gd name="connsiteY1" fmla="*/ 24037 h 42017"/>
                <a:gd name="connsiteX2" fmla="*/ 18034 w 54326"/>
                <a:gd name="connsiteY2" fmla="*/ 33556 h 42017"/>
                <a:gd name="connsiteX3" fmla="*/ 16926 w 54326"/>
                <a:gd name="connsiteY3" fmla="*/ 33937 h 42017"/>
                <a:gd name="connsiteX4" fmla="*/ 27584 w 54326"/>
                <a:gd name="connsiteY4" fmla="*/ 37747 h 42017"/>
                <a:gd name="connsiteX5" fmla="*/ 26916 w 54326"/>
                <a:gd name="connsiteY5" fmla="*/ 36007 h 42017"/>
                <a:gd name="connsiteX6" fmla="*/ 39933 w 54326"/>
                <a:gd name="connsiteY6" fmla="*/ 33408 h 42017"/>
                <a:gd name="connsiteX7" fmla="*/ 39666 w 54326"/>
                <a:gd name="connsiteY7" fmla="*/ 35317 h 42017"/>
                <a:gd name="connsiteX8" fmla="*/ 48202 w 54326"/>
                <a:gd name="connsiteY8" fmla="*/ 24909 h 42017"/>
                <a:gd name="connsiteX9" fmla="*/ 48486 w 54326"/>
                <a:gd name="connsiteY9" fmla="*/ 28747 h 42017"/>
                <a:gd name="connsiteX10" fmla="*/ 52904 w 54326"/>
                <a:gd name="connsiteY10" fmla="*/ 14011 h 42017"/>
                <a:gd name="connsiteX11" fmla="*/ 51456 w 54326"/>
                <a:gd name="connsiteY11" fmla="*/ 16687 h 42017"/>
                <a:gd name="connsiteX12" fmla="*/ 49430 w 54326"/>
                <a:gd name="connsiteY12" fmla="*/ 4083 h 42017"/>
                <a:gd name="connsiteX13" fmla="*/ 47858 w 54326"/>
                <a:gd name="connsiteY13" fmla="*/ 8391 h 42017"/>
                <a:gd name="connsiteX14" fmla="*/ 39195 w 54326"/>
                <a:gd name="connsiteY14" fmla="*/ 5146 h 42017"/>
                <a:gd name="connsiteX15" fmla="*/ 40596 w 54326"/>
                <a:gd name="connsiteY15" fmla="*/ 4802 h 42017"/>
                <a:gd name="connsiteX16" fmla="*/ 33247 w 54326"/>
                <a:gd name="connsiteY16" fmla="*/ 3377 h 42017"/>
                <a:gd name="connsiteX17" fmla="*/ 33606 w 54326"/>
                <a:gd name="connsiteY17" fmla="*/ 1987 h 42017"/>
                <a:gd name="connsiteX18" fmla="*/ 25106 w 54326"/>
                <a:gd name="connsiteY18" fmla="*/ 3849 h 42017"/>
                <a:gd name="connsiteX19" fmla="*/ 26406 w 54326"/>
                <a:gd name="connsiteY19" fmla="*/ 5197 h 42017"/>
                <a:gd name="connsiteX20" fmla="*/ 15233 w 54326"/>
                <a:gd name="connsiteY20" fmla="*/ 14446 h 42017"/>
                <a:gd name="connsiteX21" fmla="*/ 15006 w 54326"/>
                <a:gd name="connsiteY21" fmla="*/ 13027 h 42017"/>
                <a:gd name="connsiteX0" fmla="*/ 15006 w 54326"/>
                <a:gd name="connsiteY0" fmla="*/ 13027 h 42017"/>
                <a:gd name="connsiteX1" fmla="*/ 16729 w 54326"/>
                <a:gd name="connsiteY1" fmla="*/ 5564 h 42017"/>
                <a:gd name="connsiteX2" fmla="*/ 25111 w 54326"/>
                <a:gd name="connsiteY2" fmla="*/ 3859 h 42017"/>
                <a:gd name="connsiteX3" fmla="*/ 33562 w 54326"/>
                <a:gd name="connsiteY3" fmla="*/ 2089 h 42017"/>
                <a:gd name="connsiteX4" fmla="*/ 38503 w 54326"/>
                <a:gd name="connsiteY4" fmla="*/ 1901 h 42017"/>
                <a:gd name="connsiteX5" fmla="*/ 39950 w 54326"/>
                <a:gd name="connsiteY5" fmla="*/ 5197 h 42017"/>
                <a:gd name="connsiteX6" fmla="*/ 45910 w 54326"/>
                <a:gd name="connsiteY6" fmla="*/ 1884 h 42017"/>
                <a:gd name="connsiteX7" fmla="*/ 49424 w 54326"/>
                <a:gd name="connsiteY7" fmla="*/ 4233 h 42017"/>
                <a:gd name="connsiteX8" fmla="*/ 53088 w 54326"/>
                <a:gd name="connsiteY8" fmla="*/ 8975 h 42017"/>
                <a:gd name="connsiteX9" fmla="*/ 52924 w 54326"/>
                <a:gd name="connsiteY9" fmla="*/ 14117 h 42017"/>
                <a:gd name="connsiteX10" fmla="*/ 54122 w 54326"/>
                <a:gd name="connsiteY10" fmla="*/ 21979 h 42017"/>
                <a:gd name="connsiteX11" fmla="*/ 48510 w 54326"/>
                <a:gd name="connsiteY11" fmla="*/ 28861 h 42017"/>
                <a:gd name="connsiteX12" fmla="*/ 46501 w 54326"/>
                <a:gd name="connsiteY12" fmla="*/ 34758 h 42017"/>
                <a:gd name="connsiteX13" fmla="*/ 39661 w 54326"/>
                <a:gd name="connsiteY13" fmla="*/ 35472 h 42017"/>
                <a:gd name="connsiteX14" fmla="*/ 34773 w 54326"/>
                <a:gd name="connsiteY14" fmla="*/ 41763 h 42017"/>
                <a:gd name="connsiteX15" fmla="*/ 27586 w 54326"/>
                <a:gd name="connsiteY15" fmla="*/ 37923 h 42017"/>
                <a:gd name="connsiteX16" fmla="*/ 16910 w 54326"/>
                <a:gd name="connsiteY16" fmla="*/ 34129 h 42017"/>
                <a:gd name="connsiteX17" fmla="*/ 12216 w 54326"/>
                <a:gd name="connsiteY17" fmla="*/ 29907 h 42017"/>
                <a:gd name="connsiteX18" fmla="*/ 13219 w 54326"/>
                <a:gd name="connsiteY18" fmla="*/ 24208 h 42017"/>
                <a:gd name="connsiteX19" fmla="*/ 11101 w 54326"/>
                <a:gd name="connsiteY19" fmla="*/ 18361 h 42017"/>
                <a:gd name="connsiteX20" fmla="*/ 14969 w 54326"/>
                <a:gd name="connsiteY20" fmla="*/ 13164 h 42017"/>
                <a:gd name="connsiteX21" fmla="*/ 15006 w 54326"/>
                <a:gd name="connsiteY21" fmla="*/ 13027 h 42017"/>
                <a:gd name="connsiteX0" fmla="*/ 64008 w 1448848"/>
                <a:gd name="connsiteY0" fmla="*/ 626732 h 1456236"/>
                <a:gd name="connsiteX1" fmla="*/ 32004 w 1448848"/>
                <a:gd name="connsiteY1" fmla="*/ 658736 h 1456236"/>
                <a:gd name="connsiteX2" fmla="*/ 0 w 1448848"/>
                <a:gd name="connsiteY2" fmla="*/ 626732 h 1456236"/>
                <a:gd name="connsiteX3" fmla="*/ 32004 w 1448848"/>
                <a:gd name="connsiteY3" fmla="*/ 594728 h 1456236"/>
                <a:gd name="connsiteX4" fmla="*/ 64008 w 1448848"/>
                <a:gd name="connsiteY4" fmla="*/ 626732 h 1456236"/>
                <a:gd name="connsiteX0" fmla="*/ 163277 w 1448848"/>
                <a:gd name="connsiteY0" fmla="*/ 632763 h 1456236"/>
                <a:gd name="connsiteX1" fmla="*/ 99270 w 1448848"/>
                <a:gd name="connsiteY1" fmla="*/ 696770 h 1456236"/>
                <a:gd name="connsiteX2" fmla="*/ 35263 w 1448848"/>
                <a:gd name="connsiteY2" fmla="*/ 632763 h 1456236"/>
                <a:gd name="connsiteX3" fmla="*/ 99270 w 1448848"/>
                <a:gd name="connsiteY3" fmla="*/ 568756 h 1456236"/>
                <a:gd name="connsiteX4" fmla="*/ 163277 w 1448848"/>
                <a:gd name="connsiteY4" fmla="*/ 632763 h 1456236"/>
                <a:gd name="connsiteX0" fmla="*/ 326298 w 1448848"/>
                <a:gd name="connsiteY0" fmla="*/ 644511 h 1456236"/>
                <a:gd name="connsiteX1" fmla="*/ 230287 w 1448848"/>
                <a:gd name="connsiteY1" fmla="*/ 740522 h 1456236"/>
                <a:gd name="connsiteX2" fmla="*/ 134276 w 1448848"/>
                <a:gd name="connsiteY2" fmla="*/ 644511 h 1456236"/>
                <a:gd name="connsiteX3" fmla="*/ 230287 w 1448848"/>
                <a:gd name="connsiteY3" fmla="*/ 548500 h 1456236"/>
                <a:gd name="connsiteX4" fmla="*/ 326298 w 1448848"/>
                <a:gd name="connsiteY4" fmla="*/ 644511 h 1456236"/>
                <a:gd name="connsiteX0" fmla="*/ 15799 w 54326"/>
                <a:gd name="connsiteY0" fmla="*/ 24834 h 42017"/>
                <a:gd name="connsiteX1" fmla="*/ 13266 w 54326"/>
                <a:gd name="connsiteY1" fmla="*/ 24037 h 42017"/>
                <a:gd name="connsiteX2" fmla="*/ 18034 w 54326"/>
                <a:gd name="connsiteY2" fmla="*/ 33556 h 42017"/>
                <a:gd name="connsiteX3" fmla="*/ 16926 w 54326"/>
                <a:gd name="connsiteY3" fmla="*/ 33937 h 42017"/>
                <a:gd name="connsiteX4" fmla="*/ 27584 w 54326"/>
                <a:gd name="connsiteY4" fmla="*/ 37747 h 42017"/>
                <a:gd name="connsiteX5" fmla="*/ 26916 w 54326"/>
                <a:gd name="connsiteY5" fmla="*/ 36007 h 42017"/>
                <a:gd name="connsiteX6" fmla="*/ 39933 w 54326"/>
                <a:gd name="connsiteY6" fmla="*/ 33408 h 42017"/>
                <a:gd name="connsiteX7" fmla="*/ 39666 w 54326"/>
                <a:gd name="connsiteY7" fmla="*/ 35317 h 42017"/>
                <a:gd name="connsiteX8" fmla="*/ 48202 w 54326"/>
                <a:gd name="connsiteY8" fmla="*/ 24909 h 42017"/>
                <a:gd name="connsiteX9" fmla="*/ 48486 w 54326"/>
                <a:gd name="connsiteY9" fmla="*/ 28747 h 42017"/>
                <a:gd name="connsiteX10" fmla="*/ 52904 w 54326"/>
                <a:gd name="connsiteY10" fmla="*/ 14011 h 42017"/>
                <a:gd name="connsiteX11" fmla="*/ 51456 w 54326"/>
                <a:gd name="connsiteY11" fmla="*/ 16687 h 42017"/>
                <a:gd name="connsiteX12" fmla="*/ 48441 w 54326"/>
                <a:gd name="connsiteY12" fmla="*/ 7635 h 42017"/>
                <a:gd name="connsiteX13" fmla="*/ 47858 w 54326"/>
                <a:gd name="connsiteY13" fmla="*/ 8391 h 42017"/>
                <a:gd name="connsiteX14" fmla="*/ 39195 w 54326"/>
                <a:gd name="connsiteY14" fmla="*/ 5146 h 42017"/>
                <a:gd name="connsiteX15" fmla="*/ 40596 w 54326"/>
                <a:gd name="connsiteY15" fmla="*/ 4802 h 42017"/>
                <a:gd name="connsiteX16" fmla="*/ 33247 w 54326"/>
                <a:gd name="connsiteY16" fmla="*/ 3377 h 42017"/>
                <a:gd name="connsiteX17" fmla="*/ 33606 w 54326"/>
                <a:gd name="connsiteY17" fmla="*/ 1987 h 42017"/>
                <a:gd name="connsiteX18" fmla="*/ 25106 w 54326"/>
                <a:gd name="connsiteY18" fmla="*/ 3849 h 42017"/>
                <a:gd name="connsiteX19" fmla="*/ 26406 w 54326"/>
                <a:gd name="connsiteY19" fmla="*/ 5197 h 42017"/>
                <a:gd name="connsiteX20" fmla="*/ 15233 w 54326"/>
                <a:gd name="connsiteY20" fmla="*/ 14446 h 42017"/>
                <a:gd name="connsiteX21" fmla="*/ 15006 w 54326"/>
                <a:gd name="connsiteY21" fmla="*/ 13027 h 42017"/>
                <a:gd name="connsiteX0" fmla="*/ 15006 w 54326"/>
                <a:gd name="connsiteY0" fmla="*/ 13027 h 42017"/>
                <a:gd name="connsiteX1" fmla="*/ 16729 w 54326"/>
                <a:gd name="connsiteY1" fmla="*/ 5564 h 42017"/>
                <a:gd name="connsiteX2" fmla="*/ 25111 w 54326"/>
                <a:gd name="connsiteY2" fmla="*/ 3859 h 42017"/>
                <a:gd name="connsiteX3" fmla="*/ 33562 w 54326"/>
                <a:gd name="connsiteY3" fmla="*/ 2089 h 42017"/>
                <a:gd name="connsiteX4" fmla="*/ 38503 w 54326"/>
                <a:gd name="connsiteY4" fmla="*/ 1901 h 42017"/>
                <a:gd name="connsiteX5" fmla="*/ 39950 w 54326"/>
                <a:gd name="connsiteY5" fmla="*/ 5197 h 42017"/>
                <a:gd name="connsiteX6" fmla="*/ 45910 w 54326"/>
                <a:gd name="connsiteY6" fmla="*/ 1884 h 42017"/>
                <a:gd name="connsiteX7" fmla="*/ 48765 w 54326"/>
                <a:gd name="connsiteY7" fmla="*/ 7785 h 42017"/>
                <a:gd name="connsiteX8" fmla="*/ 53088 w 54326"/>
                <a:gd name="connsiteY8" fmla="*/ 8975 h 42017"/>
                <a:gd name="connsiteX9" fmla="*/ 52924 w 54326"/>
                <a:gd name="connsiteY9" fmla="*/ 14117 h 42017"/>
                <a:gd name="connsiteX10" fmla="*/ 54122 w 54326"/>
                <a:gd name="connsiteY10" fmla="*/ 21979 h 42017"/>
                <a:gd name="connsiteX11" fmla="*/ 48510 w 54326"/>
                <a:gd name="connsiteY11" fmla="*/ 28861 h 42017"/>
                <a:gd name="connsiteX12" fmla="*/ 46501 w 54326"/>
                <a:gd name="connsiteY12" fmla="*/ 34758 h 42017"/>
                <a:gd name="connsiteX13" fmla="*/ 39661 w 54326"/>
                <a:gd name="connsiteY13" fmla="*/ 35472 h 42017"/>
                <a:gd name="connsiteX14" fmla="*/ 34773 w 54326"/>
                <a:gd name="connsiteY14" fmla="*/ 41763 h 42017"/>
                <a:gd name="connsiteX15" fmla="*/ 27586 w 54326"/>
                <a:gd name="connsiteY15" fmla="*/ 37923 h 42017"/>
                <a:gd name="connsiteX16" fmla="*/ 16910 w 54326"/>
                <a:gd name="connsiteY16" fmla="*/ 34129 h 42017"/>
                <a:gd name="connsiteX17" fmla="*/ 12216 w 54326"/>
                <a:gd name="connsiteY17" fmla="*/ 29907 h 42017"/>
                <a:gd name="connsiteX18" fmla="*/ 13219 w 54326"/>
                <a:gd name="connsiteY18" fmla="*/ 24208 h 42017"/>
                <a:gd name="connsiteX19" fmla="*/ 11101 w 54326"/>
                <a:gd name="connsiteY19" fmla="*/ 18361 h 42017"/>
                <a:gd name="connsiteX20" fmla="*/ 14969 w 54326"/>
                <a:gd name="connsiteY20" fmla="*/ 13164 h 42017"/>
                <a:gd name="connsiteX21" fmla="*/ 15006 w 54326"/>
                <a:gd name="connsiteY21" fmla="*/ 13027 h 42017"/>
                <a:gd name="connsiteX0" fmla="*/ 64008 w 1448848"/>
                <a:gd name="connsiteY0" fmla="*/ 626732 h 1456236"/>
                <a:gd name="connsiteX1" fmla="*/ 32004 w 1448848"/>
                <a:gd name="connsiteY1" fmla="*/ 658736 h 1456236"/>
                <a:gd name="connsiteX2" fmla="*/ 0 w 1448848"/>
                <a:gd name="connsiteY2" fmla="*/ 626732 h 1456236"/>
                <a:gd name="connsiteX3" fmla="*/ 32004 w 1448848"/>
                <a:gd name="connsiteY3" fmla="*/ 594728 h 1456236"/>
                <a:gd name="connsiteX4" fmla="*/ 64008 w 1448848"/>
                <a:gd name="connsiteY4" fmla="*/ 626732 h 1456236"/>
                <a:gd name="connsiteX0" fmla="*/ 163277 w 1448848"/>
                <a:gd name="connsiteY0" fmla="*/ 632763 h 1456236"/>
                <a:gd name="connsiteX1" fmla="*/ 99270 w 1448848"/>
                <a:gd name="connsiteY1" fmla="*/ 696770 h 1456236"/>
                <a:gd name="connsiteX2" fmla="*/ 35263 w 1448848"/>
                <a:gd name="connsiteY2" fmla="*/ 632763 h 1456236"/>
                <a:gd name="connsiteX3" fmla="*/ 99270 w 1448848"/>
                <a:gd name="connsiteY3" fmla="*/ 568756 h 1456236"/>
                <a:gd name="connsiteX4" fmla="*/ 163277 w 1448848"/>
                <a:gd name="connsiteY4" fmla="*/ 632763 h 1456236"/>
                <a:gd name="connsiteX0" fmla="*/ 326298 w 1448848"/>
                <a:gd name="connsiteY0" fmla="*/ 644511 h 1456236"/>
                <a:gd name="connsiteX1" fmla="*/ 230287 w 1448848"/>
                <a:gd name="connsiteY1" fmla="*/ 740522 h 1456236"/>
                <a:gd name="connsiteX2" fmla="*/ 134276 w 1448848"/>
                <a:gd name="connsiteY2" fmla="*/ 644511 h 1456236"/>
                <a:gd name="connsiteX3" fmla="*/ 230287 w 1448848"/>
                <a:gd name="connsiteY3" fmla="*/ 548500 h 1456236"/>
                <a:gd name="connsiteX4" fmla="*/ 326298 w 1448848"/>
                <a:gd name="connsiteY4" fmla="*/ 644511 h 1456236"/>
                <a:gd name="connsiteX0" fmla="*/ 15799 w 54326"/>
                <a:gd name="connsiteY0" fmla="*/ 24834 h 42017"/>
                <a:gd name="connsiteX1" fmla="*/ 13266 w 54326"/>
                <a:gd name="connsiteY1" fmla="*/ 24037 h 42017"/>
                <a:gd name="connsiteX2" fmla="*/ 18034 w 54326"/>
                <a:gd name="connsiteY2" fmla="*/ 33556 h 42017"/>
                <a:gd name="connsiteX3" fmla="*/ 16926 w 54326"/>
                <a:gd name="connsiteY3" fmla="*/ 33937 h 42017"/>
                <a:gd name="connsiteX4" fmla="*/ 27584 w 54326"/>
                <a:gd name="connsiteY4" fmla="*/ 37747 h 42017"/>
                <a:gd name="connsiteX5" fmla="*/ 26916 w 54326"/>
                <a:gd name="connsiteY5" fmla="*/ 36007 h 42017"/>
                <a:gd name="connsiteX6" fmla="*/ 39933 w 54326"/>
                <a:gd name="connsiteY6" fmla="*/ 33408 h 42017"/>
                <a:gd name="connsiteX7" fmla="*/ 39666 w 54326"/>
                <a:gd name="connsiteY7" fmla="*/ 35317 h 42017"/>
                <a:gd name="connsiteX8" fmla="*/ 48202 w 54326"/>
                <a:gd name="connsiteY8" fmla="*/ 24909 h 42017"/>
                <a:gd name="connsiteX9" fmla="*/ 48486 w 54326"/>
                <a:gd name="connsiteY9" fmla="*/ 28747 h 42017"/>
                <a:gd name="connsiteX10" fmla="*/ 52904 w 54326"/>
                <a:gd name="connsiteY10" fmla="*/ 14011 h 42017"/>
                <a:gd name="connsiteX11" fmla="*/ 51456 w 54326"/>
                <a:gd name="connsiteY11" fmla="*/ 16687 h 42017"/>
                <a:gd name="connsiteX12" fmla="*/ 48441 w 54326"/>
                <a:gd name="connsiteY12" fmla="*/ 7635 h 42017"/>
                <a:gd name="connsiteX13" fmla="*/ 47858 w 54326"/>
                <a:gd name="connsiteY13" fmla="*/ 8391 h 42017"/>
                <a:gd name="connsiteX14" fmla="*/ 39195 w 54326"/>
                <a:gd name="connsiteY14" fmla="*/ 5146 h 42017"/>
                <a:gd name="connsiteX15" fmla="*/ 40596 w 54326"/>
                <a:gd name="connsiteY15" fmla="*/ 4802 h 42017"/>
                <a:gd name="connsiteX16" fmla="*/ 33247 w 54326"/>
                <a:gd name="connsiteY16" fmla="*/ 3377 h 42017"/>
                <a:gd name="connsiteX17" fmla="*/ 33606 w 54326"/>
                <a:gd name="connsiteY17" fmla="*/ 1987 h 42017"/>
                <a:gd name="connsiteX18" fmla="*/ 25106 w 54326"/>
                <a:gd name="connsiteY18" fmla="*/ 3849 h 42017"/>
                <a:gd name="connsiteX19" fmla="*/ 26406 w 54326"/>
                <a:gd name="connsiteY19" fmla="*/ 5197 h 42017"/>
                <a:gd name="connsiteX20" fmla="*/ 15233 w 54326"/>
                <a:gd name="connsiteY20" fmla="*/ 14446 h 42017"/>
                <a:gd name="connsiteX21" fmla="*/ 15006 w 54326"/>
                <a:gd name="connsiteY21" fmla="*/ 13027 h 42017"/>
                <a:gd name="connsiteX0" fmla="*/ 15006 w 54326"/>
                <a:gd name="connsiteY0" fmla="*/ 13027 h 42017"/>
                <a:gd name="connsiteX1" fmla="*/ 16729 w 54326"/>
                <a:gd name="connsiteY1" fmla="*/ 5564 h 42017"/>
                <a:gd name="connsiteX2" fmla="*/ 25111 w 54326"/>
                <a:gd name="connsiteY2" fmla="*/ 3859 h 42017"/>
                <a:gd name="connsiteX3" fmla="*/ 33562 w 54326"/>
                <a:gd name="connsiteY3" fmla="*/ 2089 h 42017"/>
                <a:gd name="connsiteX4" fmla="*/ 38503 w 54326"/>
                <a:gd name="connsiteY4" fmla="*/ 1901 h 42017"/>
                <a:gd name="connsiteX5" fmla="*/ 39950 w 54326"/>
                <a:gd name="connsiteY5" fmla="*/ 5197 h 42017"/>
                <a:gd name="connsiteX6" fmla="*/ 45910 w 54326"/>
                <a:gd name="connsiteY6" fmla="*/ 1884 h 42017"/>
                <a:gd name="connsiteX7" fmla="*/ 48765 w 54326"/>
                <a:gd name="connsiteY7" fmla="*/ 7785 h 42017"/>
                <a:gd name="connsiteX8" fmla="*/ 51110 w 54326"/>
                <a:gd name="connsiteY8" fmla="*/ 9990 h 42017"/>
                <a:gd name="connsiteX9" fmla="*/ 52924 w 54326"/>
                <a:gd name="connsiteY9" fmla="*/ 14117 h 42017"/>
                <a:gd name="connsiteX10" fmla="*/ 54122 w 54326"/>
                <a:gd name="connsiteY10" fmla="*/ 21979 h 42017"/>
                <a:gd name="connsiteX11" fmla="*/ 48510 w 54326"/>
                <a:gd name="connsiteY11" fmla="*/ 28861 h 42017"/>
                <a:gd name="connsiteX12" fmla="*/ 46501 w 54326"/>
                <a:gd name="connsiteY12" fmla="*/ 34758 h 42017"/>
                <a:gd name="connsiteX13" fmla="*/ 39661 w 54326"/>
                <a:gd name="connsiteY13" fmla="*/ 35472 h 42017"/>
                <a:gd name="connsiteX14" fmla="*/ 34773 w 54326"/>
                <a:gd name="connsiteY14" fmla="*/ 41763 h 42017"/>
                <a:gd name="connsiteX15" fmla="*/ 27586 w 54326"/>
                <a:gd name="connsiteY15" fmla="*/ 37923 h 42017"/>
                <a:gd name="connsiteX16" fmla="*/ 16910 w 54326"/>
                <a:gd name="connsiteY16" fmla="*/ 34129 h 42017"/>
                <a:gd name="connsiteX17" fmla="*/ 12216 w 54326"/>
                <a:gd name="connsiteY17" fmla="*/ 29907 h 42017"/>
                <a:gd name="connsiteX18" fmla="*/ 13219 w 54326"/>
                <a:gd name="connsiteY18" fmla="*/ 24208 h 42017"/>
                <a:gd name="connsiteX19" fmla="*/ 11101 w 54326"/>
                <a:gd name="connsiteY19" fmla="*/ 18361 h 42017"/>
                <a:gd name="connsiteX20" fmla="*/ 14969 w 54326"/>
                <a:gd name="connsiteY20" fmla="*/ 13164 h 42017"/>
                <a:gd name="connsiteX21" fmla="*/ 15006 w 54326"/>
                <a:gd name="connsiteY21" fmla="*/ 13027 h 42017"/>
                <a:gd name="connsiteX0" fmla="*/ 64008 w 1448848"/>
                <a:gd name="connsiteY0" fmla="*/ 626732 h 1456236"/>
                <a:gd name="connsiteX1" fmla="*/ 32004 w 1448848"/>
                <a:gd name="connsiteY1" fmla="*/ 658736 h 1456236"/>
                <a:gd name="connsiteX2" fmla="*/ 0 w 1448848"/>
                <a:gd name="connsiteY2" fmla="*/ 626732 h 1456236"/>
                <a:gd name="connsiteX3" fmla="*/ 32004 w 1448848"/>
                <a:gd name="connsiteY3" fmla="*/ 594728 h 1456236"/>
                <a:gd name="connsiteX4" fmla="*/ 64008 w 1448848"/>
                <a:gd name="connsiteY4" fmla="*/ 626732 h 1456236"/>
                <a:gd name="connsiteX0" fmla="*/ 163277 w 1448848"/>
                <a:gd name="connsiteY0" fmla="*/ 632763 h 1456236"/>
                <a:gd name="connsiteX1" fmla="*/ 99270 w 1448848"/>
                <a:gd name="connsiteY1" fmla="*/ 696770 h 1456236"/>
                <a:gd name="connsiteX2" fmla="*/ 35263 w 1448848"/>
                <a:gd name="connsiteY2" fmla="*/ 632763 h 1456236"/>
                <a:gd name="connsiteX3" fmla="*/ 99270 w 1448848"/>
                <a:gd name="connsiteY3" fmla="*/ 568756 h 1456236"/>
                <a:gd name="connsiteX4" fmla="*/ 163277 w 1448848"/>
                <a:gd name="connsiteY4" fmla="*/ 632763 h 1456236"/>
                <a:gd name="connsiteX0" fmla="*/ 326298 w 1448848"/>
                <a:gd name="connsiteY0" fmla="*/ 644511 h 1456236"/>
                <a:gd name="connsiteX1" fmla="*/ 230287 w 1448848"/>
                <a:gd name="connsiteY1" fmla="*/ 740522 h 1456236"/>
                <a:gd name="connsiteX2" fmla="*/ 134276 w 1448848"/>
                <a:gd name="connsiteY2" fmla="*/ 644511 h 1456236"/>
                <a:gd name="connsiteX3" fmla="*/ 230287 w 1448848"/>
                <a:gd name="connsiteY3" fmla="*/ 548500 h 1456236"/>
                <a:gd name="connsiteX4" fmla="*/ 326298 w 1448848"/>
                <a:gd name="connsiteY4" fmla="*/ 644511 h 1456236"/>
                <a:gd name="connsiteX0" fmla="*/ 15799 w 54326"/>
                <a:gd name="connsiteY0" fmla="*/ 24834 h 42017"/>
                <a:gd name="connsiteX1" fmla="*/ 13266 w 54326"/>
                <a:gd name="connsiteY1" fmla="*/ 24037 h 42017"/>
                <a:gd name="connsiteX2" fmla="*/ 18034 w 54326"/>
                <a:gd name="connsiteY2" fmla="*/ 33556 h 42017"/>
                <a:gd name="connsiteX3" fmla="*/ 16926 w 54326"/>
                <a:gd name="connsiteY3" fmla="*/ 33937 h 42017"/>
                <a:gd name="connsiteX4" fmla="*/ 27584 w 54326"/>
                <a:gd name="connsiteY4" fmla="*/ 37747 h 42017"/>
                <a:gd name="connsiteX5" fmla="*/ 26916 w 54326"/>
                <a:gd name="connsiteY5" fmla="*/ 36007 h 42017"/>
                <a:gd name="connsiteX6" fmla="*/ 39933 w 54326"/>
                <a:gd name="connsiteY6" fmla="*/ 33408 h 42017"/>
                <a:gd name="connsiteX7" fmla="*/ 39666 w 54326"/>
                <a:gd name="connsiteY7" fmla="*/ 35317 h 42017"/>
                <a:gd name="connsiteX8" fmla="*/ 48202 w 54326"/>
                <a:gd name="connsiteY8" fmla="*/ 24909 h 42017"/>
                <a:gd name="connsiteX9" fmla="*/ 48486 w 54326"/>
                <a:gd name="connsiteY9" fmla="*/ 28747 h 42017"/>
                <a:gd name="connsiteX10" fmla="*/ 52904 w 54326"/>
                <a:gd name="connsiteY10" fmla="*/ 14011 h 42017"/>
                <a:gd name="connsiteX11" fmla="*/ 51456 w 54326"/>
                <a:gd name="connsiteY11" fmla="*/ 16687 h 42017"/>
                <a:gd name="connsiteX12" fmla="*/ 48441 w 54326"/>
                <a:gd name="connsiteY12" fmla="*/ 7635 h 42017"/>
                <a:gd name="connsiteX13" fmla="*/ 47858 w 54326"/>
                <a:gd name="connsiteY13" fmla="*/ 8391 h 42017"/>
                <a:gd name="connsiteX14" fmla="*/ 39195 w 54326"/>
                <a:gd name="connsiteY14" fmla="*/ 5146 h 42017"/>
                <a:gd name="connsiteX15" fmla="*/ 40596 w 54326"/>
                <a:gd name="connsiteY15" fmla="*/ 4802 h 42017"/>
                <a:gd name="connsiteX16" fmla="*/ 33247 w 54326"/>
                <a:gd name="connsiteY16" fmla="*/ 3377 h 42017"/>
                <a:gd name="connsiteX17" fmla="*/ 33606 w 54326"/>
                <a:gd name="connsiteY17" fmla="*/ 1987 h 42017"/>
                <a:gd name="connsiteX18" fmla="*/ 25106 w 54326"/>
                <a:gd name="connsiteY18" fmla="*/ 3849 h 42017"/>
                <a:gd name="connsiteX19" fmla="*/ 26406 w 54326"/>
                <a:gd name="connsiteY19" fmla="*/ 5197 h 42017"/>
                <a:gd name="connsiteX20" fmla="*/ 15233 w 54326"/>
                <a:gd name="connsiteY20" fmla="*/ 14446 h 42017"/>
                <a:gd name="connsiteX21" fmla="*/ 15006 w 54326"/>
                <a:gd name="connsiteY21" fmla="*/ 13027 h 42017"/>
                <a:gd name="connsiteX0" fmla="*/ 15006 w 54326"/>
                <a:gd name="connsiteY0" fmla="*/ 13027 h 42017"/>
                <a:gd name="connsiteX1" fmla="*/ 16729 w 54326"/>
                <a:gd name="connsiteY1" fmla="*/ 5564 h 42017"/>
                <a:gd name="connsiteX2" fmla="*/ 25111 w 54326"/>
                <a:gd name="connsiteY2" fmla="*/ 3859 h 42017"/>
                <a:gd name="connsiteX3" fmla="*/ 33562 w 54326"/>
                <a:gd name="connsiteY3" fmla="*/ 2089 h 42017"/>
                <a:gd name="connsiteX4" fmla="*/ 38503 w 54326"/>
                <a:gd name="connsiteY4" fmla="*/ 1901 h 42017"/>
                <a:gd name="connsiteX5" fmla="*/ 39950 w 54326"/>
                <a:gd name="connsiteY5" fmla="*/ 5197 h 42017"/>
                <a:gd name="connsiteX6" fmla="*/ 45910 w 54326"/>
                <a:gd name="connsiteY6" fmla="*/ 1884 h 42017"/>
                <a:gd name="connsiteX7" fmla="*/ 48765 w 54326"/>
                <a:gd name="connsiteY7" fmla="*/ 7785 h 42017"/>
                <a:gd name="connsiteX8" fmla="*/ 53418 w 54326"/>
                <a:gd name="connsiteY8" fmla="*/ 9990 h 42017"/>
                <a:gd name="connsiteX9" fmla="*/ 52924 w 54326"/>
                <a:gd name="connsiteY9" fmla="*/ 14117 h 42017"/>
                <a:gd name="connsiteX10" fmla="*/ 54122 w 54326"/>
                <a:gd name="connsiteY10" fmla="*/ 21979 h 42017"/>
                <a:gd name="connsiteX11" fmla="*/ 48510 w 54326"/>
                <a:gd name="connsiteY11" fmla="*/ 28861 h 42017"/>
                <a:gd name="connsiteX12" fmla="*/ 46501 w 54326"/>
                <a:gd name="connsiteY12" fmla="*/ 34758 h 42017"/>
                <a:gd name="connsiteX13" fmla="*/ 39661 w 54326"/>
                <a:gd name="connsiteY13" fmla="*/ 35472 h 42017"/>
                <a:gd name="connsiteX14" fmla="*/ 34773 w 54326"/>
                <a:gd name="connsiteY14" fmla="*/ 41763 h 42017"/>
                <a:gd name="connsiteX15" fmla="*/ 27586 w 54326"/>
                <a:gd name="connsiteY15" fmla="*/ 37923 h 42017"/>
                <a:gd name="connsiteX16" fmla="*/ 16910 w 54326"/>
                <a:gd name="connsiteY16" fmla="*/ 34129 h 42017"/>
                <a:gd name="connsiteX17" fmla="*/ 12216 w 54326"/>
                <a:gd name="connsiteY17" fmla="*/ 29907 h 42017"/>
                <a:gd name="connsiteX18" fmla="*/ 13219 w 54326"/>
                <a:gd name="connsiteY18" fmla="*/ 24208 h 42017"/>
                <a:gd name="connsiteX19" fmla="*/ 11101 w 54326"/>
                <a:gd name="connsiteY19" fmla="*/ 18361 h 42017"/>
                <a:gd name="connsiteX20" fmla="*/ 14969 w 54326"/>
                <a:gd name="connsiteY20" fmla="*/ 13164 h 42017"/>
                <a:gd name="connsiteX21" fmla="*/ 15006 w 54326"/>
                <a:gd name="connsiteY21" fmla="*/ 13027 h 42017"/>
                <a:gd name="connsiteX0" fmla="*/ 64008 w 1448848"/>
                <a:gd name="connsiteY0" fmla="*/ 626732 h 1456236"/>
                <a:gd name="connsiteX1" fmla="*/ 32004 w 1448848"/>
                <a:gd name="connsiteY1" fmla="*/ 658736 h 1456236"/>
                <a:gd name="connsiteX2" fmla="*/ 0 w 1448848"/>
                <a:gd name="connsiteY2" fmla="*/ 626732 h 1456236"/>
                <a:gd name="connsiteX3" fmla="*/ 32004 w 1448848"/>
                <a:gd name="connsiteY3" fmla="*/ 594728 h 1456236"/>
                <a:gd name="connsiteX4" fmla="*/ 64008 w 1448848"/>
                <a:gd name="connsiteY4" fmla="*/ 626732 h 1456236"/>
                <a:gd name="connsiteX0" fmla="*/ 163277 w 1448848"/>
                <a:gd name="connsiteY0" fmla="*/ 632763 h 1456236"/>
                <a:gd name="connsiteX1" fmla="*/ 99270 w 1448848"/>
                <a:gd name="connsiteY1" fmla="*/ 696770 h 1456236"/>
                <a:gd name="connsiteX2" fmla="*/ 35263 w 1448848"/>
                <a:gd name="connsiteY2" fmla="*/ 632763 h 1456236"/>
                <a:gd name="connsiteX3" fmla="*/ 99270 w 1448848"/>
                <a:gd name="connsiteY3" fmla="*/ 568756 h 1456236"/>
                <a:gd name="connsiteX4" fmla="*/ 163277 w 1448848"/>
                <a:gd name="connsiteY4" fmla="*/ 632763 h 1456236"/>
                <a:gd name="connsiteX0" fmla="*/ 326298 w 1448848"/>
                <a:gd name="connsiteY0" fmla="*/ 644511 h 1456236"/>
                <a:gd name="connsiteX1" fmla="*/ 230287 w 1448848"/>
                <a:gd name="connsiteY1" fmla="*/ 740522 h 1456236"/>
                <a:gd name="connsiteX2" fmla="*/ 134276 w 1448848"/>
                <a:gd name="connsiteY2" fmla="*/ 644511 h 1456236"/>
                <a:gd name="connsiteX3" fmla="*/ 230287 w 1448848"/>
                <a:gd name="connsiteY3" fmla="*/ 548500 h 1456236"/>
                <a:gd name="connsiteX4" fmla="*/ 326298 w 1448848"/>
                <a:gd name="connsiteY4" fmla="*/ 644511 h 1456236"/>
                <a:gd name="connsiteX0" fmla="*/ 15799 w 54326"/>
                <a:gd name="connsiteY0" fmla="*/ 24834 h 42017"/>
                <a:gd name="connsiteX1" fmla="*/ 13266 w 54326"/>
                <a:gd name="connsiteY1" fmla="*/ 24037 h 42017"/>
                <a:gd name="connsiteX2" fmla="*/ 18034 w 54326"/>
                <a:gd name="connsiteY2" fmla="*/ 33556 h 42017"/>
                <a:gd name="connsiteX3" fmla="*/ 16926 w 54326"/>
                <a:gd name="connsiteY3" fmla="*/ 33937 h 42017"/>
                <a:gd name="connsiteX4" fmla="*/ 27584 w 54326"/>
                <a:gd name="connsiteY4" fmla="*/ 37747 h 42017"/>
                <a:gd name="connsiteX5" fmla="*/ 26916 w 54326"/>
                <a:gd name="connsiteY5" fmla="*/ 36007 h 42017"/>
                <a:gd name="connsiteX6" fmla="*/ 39933 w 54326"/>
                <a:gd name="connsiteY6" fmla="*/ 33408 h 42017"/>
                <a:gd name="connsiteX7" fmla="*/ 39666 w 54326"/>
                <a:gd name="connsiteY7" fmla="*/ 35317 h 42017"/>
                <a:gd name="connsiteX8" fmla="*/ 48202 w 54326"/>
                <a:gd name="connsiteY8" fmla="*/ 24909 h 42017"/>
                <a:gd name="connsiteX9" fmla="*/ 48486 w 54326"/>
                <a:gd name="connsiteY9" fmla="*/ 28747 h 42017"/>
                <a:gd name="connsiteX10" fmla="*/ 52904 w 54326"/>
                <a:gd name="connsiteY10" fmla="*/ 14011 h 42017"/>
                <a:gd name="connsiteX11" fmla="*/ 51456 w 54326"/>
                <a:gd name="connsiteY11" fmla="*/ 16687 h 42017"/>
                <a:gd name="connsiteX12" fmla="*/ 48441 w 54326"/>
                <a:gd name="connsiteY12" fmla="*/ 7635 h 42017"/>
                <a:gd name="connsiteX13" fmla="*/ 47858 w 54326"/>
                <a:gd name="connsiteY13" fmla="*/ 8391 h 42017"/>
                <a:gd name="connsiteX14" fmla="*/ 39195 w 54326"/>
                <a:gd name="connsiteY14" fmla="*/ 5146 h 42017"/>
                <a:gd name="connsiteX15" fmla="*/ 40596 w 54326"/>
                <a:gd name="connsiteY15" fmla="*/ 4802 h 42017"/>
                <a:gd name="connsiteX16" fmla="*/ 33247 w 54326"/>
                <a:gd name="connsiteY16" fmla="*/ 3377 h 42017"/>
                <a:gd name="connsiteX17" fmla="*/ 33606 w 54326"/>
                <a:gd name="connsiteY17" fmla="*/ 1987 h 42017"/>
                <a:gd name="connsiteX18" fmla="*/ 25106 w 54326"/>
                <a:gd name="connsiteY18" fmla="*/ 3849 h 42017"/>
                <a:gd name="connsiteX19" fmla="*/ 26406 w 54326"/>
                <a:gd name="connsiteY19" fmla="*/ 5197 h 42017"/>
                <a:gd name="connsiteX20" fmla="*/ 15233 w 54326"/>
                <a:gd name="connsiteY20" fmla="*/ 14446 h 42017"/>
                <a:gd name="connsiteX21" fmla="*/ 15006 w 54326"/>
                <a:gd name="connsiteY21" fmla="*/ 13027 h 42017"/>
                <a:gd name="connsiteX0" fmla="*/ 15006 w 54326"/>
                <a:gd name="connsiteY0" fmla="*/ 13027 h 42017"/>
                <a:gd name="connsiteX1" fmla="*/ 16729 w 54326"/>
                <a:gd name="connsiteY1" fmla="*/ 5564 h 42017"/>
                <a:gd name="connsiteX2" fmla="*/ 25111 w 54326"/>
                <a:gd name="connsiteY2" fmla="*/ 3859 h 42017"/>
                <a:gd name="connsiteX3" fmla="*/ 33562 w 54326"/>
                <a:gd name="connsiteY3" fmla="*/ 2089 h 42017"/>
                <a:gd name="connsiteX4" fmla="*/ 38503 w 54326"/>
                <a:gd name="connsiteY4" fmla="*/ 1901 h 42017"/>
                <a:gd name="connsiteX5" fmla="*/ 39950 w 54326"/>
                <a:gd name="connsiteY5" fmla="*/ 5197 h 42017"/>
                <a:gd name="connsiteX6" fmla="*/ 45910 w 54326"/>
                <a:gd name="connsiteY6" fmla="*/ 1884 h 42017"/>
                <a:gd name="connsiteX7" fmla="*/ 48765 w 54326"/>
                <a:gd name="connsiteY7" fmla="*/ 7785 h 42017"/>
                <a:gd name="connsiteX8" fmla="*/ 53418 w 54326"/>
                <a:gd name="connsiteY8" fmla="*/ 9990 h 42017"/>
                <a:gd name="connsiteX9" fmla="*/ 52924 w 54326"/>
                <a:gd name="connsiteY9" fmla="*/ 14117 h 42017"/>
                <a:gd name="connsiteX10" fmla="*/ 54122 w 54326"/>
                <a:gd name="connsiteY10" fmla="*/ 21979 h 42017"/>
                <a:gd name="connsiteX11" fmla="*/ 48510 w 54326"/>
                <a:gd name="connsiteY11" fmla="*/ 28861 h 42017"/>
                <a:gd name="connsiteX12" fmla="*/ 46501 w 54326"/>
                <a:gd name="connsiteY12" fmla="*/ 34758 h 42017"/>
                <a:gd name="connsiteX13" fmla="*/ 39661 w 54326"/>
                <a:gd name="connsiteY13" fmla="*/ 35472 h 42017"/>
                <a:gd name="connsiteX14" fmla="*/ 34773 w 54326"/>
                <a:gd name="connsiteY14" fmla="*/ 41763 h 42017"/>
                <a:gd name="connsiteX15" fmla="*/ 27586 w 54326"/>
                <a:gd name="connsiteY15" fmla="*/ 37923 h 42017"/>
                <a:gd name="connsiteX16" fmla="*/ 16910 w 54326"/>
                <a:gd name="connsiteY16" fmla="*/ 34129 h 42017"/>
                <a:gd name="connsiteX17" fmla="*/ 12216 w 54326"/>
                <a:gd name="connsiteY17" fmla="*/ 29907 h 42017"/>
                <a:gd name="connsiteX18" fmla="*/ 13219 w 54326"/>
                <a:gd name="connsiteY18" fmla="*/ 24208 h 42017"/>
                <a:gd name="connsiteX19" fmla="*/ 11101 w 54326"/>
                <a:gd name="connsiteY19" fmla="*/ 18361 h 42017"/>
                <a:gd name="connsiteX20" fmla="*/ 14969 w 54326"/>
                <a:gd name="connsiteY20" fmla="*/ 13164 h 42017"/>
                <a:gd name="connsiteX21" fmla="*/ 15006 w 54326"/>
                <a:gd name="connsiteY21" fmla="*/ 13027 h 42017"/>
                <a:gd name="connsiteX0" fmla="*/ 64008 w 1448848"/>
                <a:gd name="connsiteY0" fmla="*/ 626732 h 1456236"/>
                <a:gd name="connsiteX1" fmla="*/ 32004 w 1448848"/>
                <a:gd name="connsiteY1" fmla="*/ 658736 h 1456236"/>
                <a:gd name="connsiteX2" fmla="*/ 0 w 1448848"/>
                <a:gd name="connsiteY2" fmla="*/ 626732 h 1456236"/>
                <a:gd name="connsiteX3" fmla="*/ 32004 w 1448848"/>
                <a:gd name="connsiteY3" fmla="*/ 594728 h 1456236"/>
                <a:gd name="connsiteX4" fmla="*/ 64008 w 1448848"/>
                <a:gd name="connsiteY4" fmla="*/ 626732 h 1456236"/>
                <a:gd name="connsiteX0" fmla="*/ 163277 w 1448848"/>
                <a:gd name="connsiteY0" fmla="*/ 632763 h 1456236"/>
                <a:gd name="connsiteX1" fmla="*/ 99270 w 1448848"/>
                <a:gd name="connsiteY1" fmla="*/ 696770 h 1456236"/>
                <a:gd name="connsiteX2" fmla="*/ 35263 w 1448848"/>
                <a:gd name="connsiteY2" fmla="*/ 632763 h 1456236"/>
                <a:gd name="connsiteX3" fmla="*/ 99270 w 1448848"/>
                <a:gd name="connsiteY3" fmla="*/ 568756 h 1456236"/>
                <a:gd name="connsiteX4" fmla="*/ 163277 w 1448848"/>
                <a:gd name="connsiteY4" fmla="*/ 632763 h 1456236"/>
                <a:gd name="connsiteX0" fmla="*/ 326298 w 1448848"/>
                <a:gd name="connsiteY0" fmla="*/ 644511 h 1456236"/>
                <a:gd name="connsiteX1" fmla="*/ 230287 w 1448848"/>
                <a:gd name="connsiteY1" fmla="*/ 740522 h 1456236"/>
                <a:gd name="connsiteX2" fmla="*/ 134276 w 1448848"/>
                <a:gd name="connsiteY2" fmla="*/ 644511 h 1456236"/>
                <a:gd name="connsiteX3" fmla="*/ 230287 w 1448848"/>
                <a:gd name="connsiteY3" fmla="*/ 548500 h 1456236"/>
                <a:gd name="connsiteX4" fmla="*/ 326298 w 1448848"/>
                <a:gd name="connsiteY4" fmla="*/ 644511 h 1456236"/>
                <a:gd name="connsiteX0" fmla="*/ 15799 w 54326"/>
                <a:gd name="connsiteY0" fmla="*/ 24834 h 42017"/>
                <a:gd name="connsiteX1" fmla="*/ 13266 w 54326"/>
                <a:gd name="connsiteY1" fmla="*/ 24037 h 42017"/>
                <a:gd name="connsiteX2" fmla="*/ 18034 w 54326"/>
                <a:gd name="connsiteY2" fmla="*/ 33556 h 42017"/>
                <a:gd name="connsiteX3" fmla="*/ 16926 w 54326"/>
                <a:gd name="connsiteY3" fmla="*/ 33937 h 42017"/>
                <a:gd name="connsiteX4" fmla="*/ 27584 w 54326"/>
                <a:gd name="connsiteY4" fmla="*/ 37747 h 42017"/>
                <a:gd name="connsiteX5" fmla="*/ 26916 w 54326"/>
                <a:gd name="connsiteY5" fmla="*/ 36007 h 42017"/>
                <a:gd name="connsiteX6" fmla="*/ 39933 w 54326"/>
                <a:gd name="connsiteY6" fmla="*/ 33408 h 42017"/>
                <a:gd name="connsiteX7" fmla="*/ 39666 w 54326"/>
                <a:gd name="connsiteY7" fmla="*/ 35317 h 42017"/>
                <a:gd name="connsiteX8" fmla="*/ 48202 w 54326"/>
                <a:gd name="connsiteY8" fmla="*/ 24909 h 42017"/>
                <a:gd name="connsiteX9" fmla="*/ 48486 w 54326"/>
                <a:gd name="connsiteY9" fmla="*/ 28747 h 42017"/>
                <a:gd name="connsiteX10" fmla="*/ 52904 w 54326"/>
                <a:gd name="connsiteY10" fmla="*/ 14011 h 42017"/>
                <a:gd name="connsiteX11" fmla="*/ 51456 w 54326"/>
                <a:gd name="connsiteY11" fmla="*/ 16687 h 42017"/>
                <a:gd name="connsiteX12" fmla="*/ 48441 w 54326"/>
                <a:gd name="connsiteY12" fmla="*/ 7635 h 42017"/>
                <a:gd name="connsiteX13" fmla="*/ 46869 w 54326"/>
                <a:gd name="connsiteY13" fmla="*/ 9406 h 42017"/>
                <a:gd name="connsiteX14" fmla="*/ 39195 w 54326"/>
                <a:gd name="connsiteY14" fmla="*/ 5146 h 42017"/>
                <a:gd name="connsiteX15" fmla="*/ 40596 w 54326"/>
                <a:gd name="connsiteY15" fmla="*/ 4802 h 42017"/>
                <a:gd name="connsiteX16" fmla="*/ 33247 w 54326"/>
                <a:gd name="connsiteY16" fmla="*/ 3377 h 42017"/>
                <a:gd name="connsiteX17" fmla="*/ 33606 w 54326"/>
                <a:gd name="connsiteY17" fmla="*/ 1987 h 42017"/>
                <a:gd name="connsiteX18" fmla="*/ 25106 w 54326"/>
                <a:gd name="connsiteY18" fmla="*/ 3849 h 42017"/>
                <a:gd name="connsiteX19" fmla="*/ 26406 w 54326"/>
                <a:gd name="connsiteY19" fmla="*/ 5197 h 42017"/>
                <a:gd name="connsiteX20" fmla="*/ 15233 w 54326"/>
                <a:gd name="connsiteY20" fmla="*/ 14446 h 42017"/>
                <a:gd name="connsiteX21" fmla="*/ 15006 w 54326"/>
                <a:gd name="connsiteY21" fmla="*/ 13027 h 42017"/>
                <a:gd name="connsiteX0" fmla="*/ 15006 w 54326"/>
                <a:gd name="connsiteY0" fmla="*/ 13027 h 42017"/>
                <a:gd name="connsiteX1" fmla="*/ 16729 w 54326"/>
                <a:gd name="connsiteY1" fmla="*/ 5564 h 42017"/>
                <a:gd name="connsiteX2" fmla="*/ 25111 w 54326"/>
                <a:gd name="connsiteY2" fmla="*/ 3859 h 42017"/>
                <a:gd name="connsiteX3" fmla="*/ 33562 w 54326"/>
                <a:gd name="connsiteY3" fmla="*/ 2089 h 42017"/>
                <a:gd name="connsiteX4" fmla="*/ 38503 w 54326"/>
                <a:gd name="connsiteY4" fmla="*/ 1901 h 42017"/>
                <a:gd name="connsiteX5" fmla="*/ 39950 w 54326"/>
                <a:gd name="connsiteY5" fmla="*/ 5197 h 42017"/>
                <a:gd name="connsiteX6" fmla="*/ 45910 w 54326"/>
                <a:gd name="connsiteY6" fmla="*/ 1884 h 42017"/>
                <a:gd name="connsiteX7" fmla="*/ 48765 w 54326"/>
                <a:gd name="connsiteY7" fmla="*/ 7785 h 42017"/>
                <a:gd name="connsiteX8" fmla="*/ 53418 w 54326"/>
                <a:gd name="connsiteY8" fmla="*/ 9990 h 42017"/>
                <a:gd name="connsiteX9" fmla="*/ 52924 w 54326"/>
                <a:gd name="connsiteY9" fmla="*/ 14117 h 42017"/>
                <a:gd name="connsiteX10" fmla="*/ 54122 w 54326"/>
                <a:gd name="connsiteY10" fmla="*/ 21979 h 42017"/>
                <a:gd name="connsiteX11" fmla="*/ 48510 w 54326"/>
                <a:gd name="connsiteY11" fmla="*/ 28861 h 42017"/>
                <a:gd name="connsiteX12" fmla="*/ 46501 w 54326"/>
                <a:gd name="connsiteY12" fmla="*/ 34758 h 42017"/>
                <a:gd name="connsiteX13" fmla="*/ 39661 w 54326"/>
                <a:gd name="connsiteY13" fmla="*/ 35472 h 42017"/>
                <a:gd name="connsiteX14" fmla="*/ 34773 w 54326"/>
                <a:gd name="connsiteY14" fmla="*/ 41763 h 42017"/>
                <a:gd name="connsiteX15" fmla="*/ 27586 w 54326"/>
                <a:gd name="connsiteY15" fmla="*/ 37923 h 42017"/>
                <a:gd name="connsiteX16" fmla="*/ 16910 w 54326"/>
                <a:gd name="connsiteY16" fmla="*/ 34129 h 42017"/>
                <a:gd name="connsiteX17" fmla="*/ 12216 w 54326"/>
                <a:gd name="connsiteY17" fmla="*/ 29907 h 42017"/>
                <a:gd name="connsiteX18" fmla="*/ 13219 w 54326"/>
                <a:gd name="connsiteY18" fmla="*/ 24208 h 42017"/>
                <a:gd name="connsiteX19" fmla="*/ 11101 w 54326"/>
                <a:gd name="connsiteY19" fmla="*/ 18361 h 42017"/>
                <a:gd name="connsiteX20" fmla="*/ 14969 w 54326"/>
                <a:gd name="connsiteY20" fmla="*/ 13164 h 42017"/>
                <a:gd name="connsiteX21" fmla="*/ 15006 w 54326"/>
                <a:gd name="connsiteY21" fmla="*/ 13027 h 42017"/>
                <a:gd name="connsiteX0" fmla="*/ 64008 w 1448848"/>
                <a:gd name="connsiteY0" fmla="*/ 626732 h 1456236"/>
                <a:gd name="connsiteX1" fmla="*/ 32004 w 1448848"/>
                <a:gd name="connsiteY1" fmla="*/ 658736 h 1456236"/>
                <a:gd name="connsiteX2" fmla="*/ 0 w 1448848"/>
                <a:gd name="connsiteY2" fmla="*/ 626732 h 1456236"/>
                <a:gd name="connsiteX3" fmla="*/ 32004 w 1448848"/>
                <a:gd name="connsiteY3" fmla="*/ 594728 h 1456236"/>
                <a:gd name="connsiteX4" fmla="*/ 64008 w 1448848"/>
                <a:gd name="connsiteY4" fmla="*/ 626732 h 1456236"/>
                <a:gd name="connsiteX0" fmla="*/ 163277 w 1448848"/>
                <a:gd name="connsiteY0" fmla="*/ 632763 h 1456236"/>
                <a:gd name="connsiteX1" fmla="*/ 99270 w 1448848"/>
                <a:gd name="connsiteY1" fmla="*/ 696770 h 1456236"/>
                <a:gd name="connsiteX2" fmla="*/ 35263 w 1448848"/>
                <a:gd name="connsiteY2" fmla="*/ 632763 h 1456236"/>
                <a:gd name="connsiteX3" fmla="*/ 99270 w 1448848"/>
                <a:gd name="connsiteY3" fmla="*/ 568756 h 1456236"/>
                <a:gd name="connsiteX4" fmla="*/ 163277 w 1448848"/>
                <a:gd name="connsiteY4" fmla="*/ 632763 h 1456236"/>
                <a:gd name="connsiteX0" fmla="*/ 326298 w 1448848"/>
                <a:gd name="connsiteY0" fmla="*/ 644511 h 1456236"/>
                <a:gd name="connsiteX1" fmla="*/ 230287 w 1448848"/>
                <a:gd name="connsiteY1" fmla="*/ 740522 h 1456236"/>
                <a:gd name="connsiteX2" fmla="*/ 134276 w 1448848"/>
                <a:gd name="connsiteY2" fmla="*/ 644511 h 1456236"/>
                <a:gd name="connsiteX3" fmla="*/ 230287 w 1448848"/>
                <a:gd name="connsiteY3" fmla="*/ 548500 h 1456236"/>
                <a:gd name="connsiteX4" fmla="*/ 326298 w 1448848"/>
                <a:gd name="connsiteY4" fmla="*/ 644511 h 1456236"/>
                <a:gd name="connsiteX0" fmla="*/ 15799 w 54326"/>
                <a:gd name="connsiteY0" fmla="*/ 24834 h 42017"/>
                <a:gd name="connsiteX1" fmla="*/ 13266 w 54326"/>
                <a:gd name="connsiteY1" fmla="*/ 24037 h 42017"/>
                <a:gd name="connsiteX2" fmla="*/ 18034 w 54326"/>
                <a:gd name="connsiteY2" fmla="*/ 33556 h 42017"/>
                <a:gd name="connsiteX3" fmla="*/ 16926 w 54326"/>
                <a:gd name="connsiteY3" fmla="*/ 33937 h 42017"/>
                <a:gd name="connsiteX4" fmla="*/ 27584 w 54326"/>
                <a:gd name="connsiteY4" fmla="*/ 37747 h 42017"/>
                <a:gd name="connsiteX5" fmla="*/ 26916 w 54326"/>
                <a:gd name="connsiteY5" fmla="*/ 36007 h 42017"/>
                <a:gd name="connsiteX6" fmla="*/ 39933 w 54326"/>
                <a:gd name="connsiteY6" fmla="*/ 33408 h 42017"/>
                <a:gd name="connsiteX7" fmla="*/ 39666 w 54326"/>
                <a:gd name="connsiteY7" fmla="*/ 35317 h 42017"/>
                <a:gd name="connsiteX8" fmla="*/ 48202 w 54326"/>
                <a:gd name="connsiteY8" fmla="*/ 24909 h 42017"/>
                <a:gd name="connsiteX9" fmla="*/ 48486 w 54326"/>
                <a:gd name="connsiteY9" fmla="*/ 28747 h 42017"/>
                <a:gd name="connsiteX10" fmla="*/ 52904 w 54326"/>
                <a:gd name="connsiteY10" fmla="*/ 14011 h 42017"/>
                <a:gd name="connsiteX11" fmla="*/ 51456 w 54326"/>
                <a:gd name="connsiteY11" fmla="*/ 16687 h 42017"/>
                <a:gd name="connsiteX12" fmla="*/ 48111 w 54326"/>
                <a:gd name="connsiteY12" fmla="*/ 8903 h 42017"/>
                <a:gd name="connsiteX13" fmla="*/ 46869 w 54326"/>
                <a:gd name="connsiteY13" fmla="*/ 9406 h 42017"/>
                <a:gd name="connsiteX14" fmla="*/ 39195 w 54326"/>
                <a:gd name="connsiteY14" fmla="*/ 5146 h 42017"/>
                <a:gd name="connsiteX15" fmla="*/ 40596 w 54326"/>
                <a:gd name="connsiteY15" fmla="*/ 4802 h 42017"/>
                <a:gd name="connsiteX16" fmla="*/ 33247 w 54326"/>
                <a:gd name="connsiteY16" fmla="*/ 3377 h 42017"/>
                <a:gd name="connsiteX17" fmla="*/ 33606 w 54326"/>
                <a:gd name="connsiteY17" fmla="*/ 1987 h 42017"/>
                <a:gd name="connsiteX18" fmla="*/ 25106 w 54326"/>
                <a:gd name="connsiteY18" fmla="*/ 3849 h 42017"/>
                <a:gd name="connsiteX19" fmla="*/ 26406 w 54326"/>
                <a:gd name="connsiteY19" fmla="*/ 5197 h 42017"/>
                <a:gd name="connsiteX20" fmla="*/ 15233 w 54326"/>
                <a:gd name="connsiteY20" fmla="*/ 14446 h 42017"/>
                <a:gd name="connsiteX21" fmla="*/ 15006 w 54326"/>
                <a:gd name="connsiteY21" fmla="*/ 13027 h 42017"/>
                <a:gd name="connsiteX0" fmla="*/ 15006 w 54326"/>
                <a:gd name="connsiteY0" fmla="*/ 13027 h 42017"/>
                <a:gd name="connsiteX1" fmla="*/ 16729 w 54326"/>
                <a:gd name="connsiteY1" fmla="*/ 5564 h 42017"/>
                <a:gd name="connsiteX2" fmla="*/ 25111 w 54326"/>
                <a:gd name="connsiteY2" fmla="*/ 3859 h 42017"/>
                <a:gd name="connsiteX3" fmla="*/ 33562 w 54326"/>
                <a:gd name="connsiteY3" fmla="*/ 2089 h 42017"/>
                <a:gd name="connsiteX4" fmla="*/ 38503 w 54326"/>
                <a:gd name="connsiteY4" fmla="*/ 1901 h 42017"/>
                <a:gd name="connsiteX5" fmla="*/ 39950 w 54326"/>
                <a:gd name="connsiteY5" fmla="*/ 5197 h 42017"/>
                <a:gd name="connsiteX6" fmla="*/ 45910 w 54326"/>
                <a:gd name="connsiteY6" fmla="*/ 1884 h 42017"/>
                <a:gd name="connsiteX7" fmla="*/ 46787 w 54326"/>
                <a:gd name="connsiteY7" fmla="*/ 8800 h 42017"/>
                <a:gd name="connsiteX8" fmla="*/ 53418 w 54326"/>
                <a:gd name="connsiteY8" fmla="*/ 9990 h 42017"/>
                <a:gd name="connsiteX9" fmla="*/ 52924 w 54326"/>
                <a:gd name="connsiteY9" fmla="*/ 14117 h 42017"/>
                <a:gd name="connsiteX10" fmla="*/ 54122 w 54326"/>
                <a:gd name="connsiteY10" fmla="*/ 21979 h 42017"/>
                <a:gd name="connsiteX11" fmla="*/ 48510 w 54326"/>
                <a:gd name="connsiteY11" fmla="*/ 28861 h 42017"/>
                <a:gd name="connsiteX12" fmla="*/ 46501 w 54326"/>
                <a:gd name="connsiteY12" fmla="*/ 34758 h 42017"/>
                <a:gd name="connsiteX13" fmla="*/ 39661 w 54326"/>
                <a:gd name="connsiteY13" fmla="*/ 35472 h 42017"/>
                <a:gd name="connsiteX14" fmla="*/ 34773 w 54326"/>
                <a:gd name="connsiteY14" fmla="*/ 41763 h 42017"/>
                <a:gd name="connsiteX15" fmla="*/ 27586 w 54326"/>
                <a:gd name="connsiteY15" fmla="*/ 37923 h 42017"/>
                <a:gd name="connsiteX16" fmla="*/ 16910 w 54326"/>
                <a:gd name="connsiteY16" fmla="*/ 34129 h 42017"/>
                <a:gd name="connsiteX17" fmla="*/ 12216 w 54326"/>
                <a:gd name="connsiteY17" fmla="*/ 29907 h 42017"/>
                <a:gd name="connsiteX18" fmla="*/ 13219 w 54326"/>
                <a:gd name="connsiteY18" fmla="*/ 24208 h 42017"/>
                <a:gd name="connsiteX19" fmla="*/ 11101 w 54326"/>
                <a:gd name="connsiteY19" fmla="*/ 18361 h 42017"/>
                <a:gd name="connsiteX20" fmla="*/ 14969 w 54326"/>
                <a:gd name="connsiteY20" fmla="*/ 13164 h 42017"/>
                <a:gd name="connsiteX21" fmla="*/ 15006 w 54326"/>
                <a:gd name="connsiteY21" fmla="*/ 13027 h 42017"/>
                <a:gd name="connsiteX0" fmla="*/ 64008 w 1448848"/>
                <a:gd name="connsiteY0" fmla="*/ 626732 h 1456236"/>
                <a:gd name="connsiteX1" fmla="*/ 32004 w 1448848"/>
                <a:gd name="connsiteY1" fmla="*/ 658736 h 1456236"/>
                <a:gd name="connsiteX2" fmla="*/ 0 w 1448848"/>
                <a:gd name="connsiteY2" fmla="*/ 626732 h 1456236"/>
                <a:gd name="connsiteX3" fmla="*/ 32004 w 1448848"/>
                <a:gd name="connsiteY3" fmla="*/ 594728 h 1456236"/>
                <a:gd name="connsiteX4" fmla="*/ 64008 w 1448848"/>
                <a:gd name="connsiteY4" fmla="*/ 626732 h 1456236"/>
                <a:gd name="connsiteX0" fmla="*/ 163277 w 1448848"/>
                <a:gd name="connsiteY0" fmla="*/ 632763 h 1456236"/>
                <a:gd name="connsiteX1" fmla="*/ 99270 w 1448848"/>
                <a:gd name="connsiteY1" fmla="*/ 696770 h 1456236"/>
                <a:gd name="connsiteX2" fmla="*/ 35263 w 1448848"/>
                <a:gd name="connsiteY2" fmla="*/ 632763 h 1456236"/>
                <a:gd name="connsiteX3" fmla="*/ 99270 w 1448848"/>
                <a:gd name="connsiteY3" fmla="*/ 568756 h 1456236"/>
                <a:gd name="connsiteX4" fmla="*/ 163277 w 1448848"/>
                <a:gd name="connsiteY4" fmla="*/ 632763 h 1456236"/>
                <a:gd name="connsiteX0" fmla="*/ 326298 w 1448848"/>
                <a:gd name="connsiteY0" fmla="*/ 644511 h 1456236"/>
                <a:gd name="connsiteX1" fmla="*/ 230287 w 1448848"/>
                <a:gd name="connsiteY1" fmla="*/ 740522 h 1456236"/>
                <a:gd name="connsiteX2" fmla="*/ 134276 w 1448848"/>
                <a:gd name="connsiteY2" fmla="*/ 644511 h 1456236"/>
                <a:gd name="connsiteX3" fmla="*/ 230287 w 1448848"/>
                <a:gd name="connsiteY3" fmla="*/ 548500 h 1456236"/>
                <a:gd name="connsiteX4" fmla="*/ 326298 w 1448848"/>
                <a:gd name="connsiteY4" fmla="*/ 644511 h 1456236"/>
                <a:gd name="connsiteX0" fmla="*/ 15799 w 54326"/>
                <a:gd name="connsiteY0" fmla="*/ 24834 h 42017"/>
                <a:gd name="connsiteX1" fmla="*/ 13266 w 54326"/>
                <a:gd name="connsiteY1" fmla="*/ 24037 h 42017"/>
                <a:gd name="connsiteX2" fmla="*/ 18034 w 54326"/>
                <a:gd name="connsiteY2" fmla="*/ 33556 h 42017"/>
                <a:gd name="connsiteX3" fmla="*/ 16926 w 54326"/>
                <a:gd name="connsiteY3" fmla="*/ 33937 h 42017"/>
                <a:gd name="connsiteX4" fmla="*/ 27584 w 54326"/>
                <a:gd name="connsiteY4" fmla="*/ 37747 h 42017"/>
                <a:gd name="connsiteX5" fmla="*/ 26916 w 54326"/>
                <a:gd name="connsiteY5" fmla="*/ 36007 h 42017"/>
                <a:gd name="connsiteX6" fmla="*/ 39933 w 54326"/>
                <a:gd name="connsiteY6" fmla="*/ 33408 h 42017"/>
                <a:gd name="connsiteX7" fmla="*/ 39666 w 54326"/>
                <a:gd name="connsiteY7" fmla="*/ 35317 h 42017"/>
                <a:gd name="connsiteX8" fmla="*/ 48202 w 54326"/>
                <a:gd name="connsiteY8" fmla="*/ 24909 h 42017"/>
                <a:gd name="connsiteX9" fmla="*/ 48486 w 54326"/>
                <a:gd name="connsiteY9" fmla="*/ 28747 h 42017"/>
                <a:gd name="connsiteX10" fmla="*/ 52904 w 54326"/>
                <a:gd name="connsiteY10" fmla="*/ 14011 h 42017"/>
                <a:gd name="connsiteX11" fmla="*/ 51456 w 54326"/>
                <a:gd name="connsiteY11" fmla="*/ 16687 h 42017"/>
                <a:gd name="connsiteX12" fmla="*/ 48111 w 54326"/>
                <a:gd name="connsiteY12" fmla="*/ 8903 h 42017"/>
                <a:gd name="connsiteX13" fmla="*/ 46869 w 54326"/>
                <a:gd name="connsiteY13" fmla="*/ 9406 h 42017"/>
                <a:gd name="connsiteX14" fmla="*/ 39195 w 54326"/>
                <a:gd name="connsiteY14" fmla="*/ 5146 h 42017"/>
                <a:gd name="connsiteX15" fmla="*/ 40596 w 54326"/>
                <a:gd name="connsiteY15" fmla="*/ 4802 h 42017"/>
                <a:gd name="connsiteX16" fmla="*/ 33247 w 54326"/>
                <a:gd name="connsiteY16" fmla="*/ 3377 h 42017"/>
                <a:gd name="connsiteX17" fmla="*/ 33606 w 54326"/>
                <a:gd name="connsiteY17" fmla="*/ 1987 h 42017"/>
                <a:gd name="connsiteX18" fmla="*/ 25106 w 54326"/>
                <a:gd name="connsiteY18" fmla="*/ 3849 h 42017"/>
                <a:gd name="connsiteX19" fmla="*/ 26406 w 54326"/>
                <a:gd name="connsiteY19" fmla="*/ 5197 h 42017"/>
                <a:gd name="connsiteX20" fmla="*/ 15233 w 54326"/>
                <a:gd name="connsiteY20" fmla="*/ 14446 h 42017"/>
                <a:gd name="connsiteX21" fmla="*/ 15006 w 54326"/>
                <a:gd name="connsiteY21" fmla="*/ 13027 h 42017"/>
                <a:gd name="connsiteX0" fmla="*/ 15006 w 54326"/>
                <a:gd name="connsiteY0" fmla="*/ 13027 h 42017"/>
                <a:gd name="connsiteX1" fmla="*/ 16729 w 54326"/>
                <a:gd name="connsiteY1" fmla="*/ 5564 h 42017"/>
                <a:gd name="connsiteX2" fmla="*/ 25111 w 54326"/>
                <a:gd name="connsiteY2" fmla="*/ 3859 h 42017"/>
                <a:gd name="connsiteX3" fmla="*/ 33562 w 54326"/>
                <a:gd name="connsiteY3" fmla="*/ 2089 h 42017"/>
                <a:gd name="connsiteX4" fmla="*/ 38503 w 54326"/>
                <a:gd name="connsiteY4" fmla="*/ 1901 h 42017"/>
                <a:gd name="connsiteX5" fmla="*/ 39950 w 54326"/>
                <a:gd name="connsiteY5" fmla="*/ 5197 h 42017"/>
                <a:gd name="connsiteX6" fmla="*/ 45251 w 54326"/>
                <a:gd name="connsiteY6" fmla="*/ 4675 h 42017"/>
                <a:gd name="connsiteX7" fmla="*/ 46787 w 54326"/>
                <a:gd name="connsiteY7" fmla="*/ 8800 h 42017"/>
                <a:gd name="connsiteX8" fmla="*/ 53418 w 54326"/>
                <a:gd name="connsiteY8" fmla="*/ 9990 h 42017"/>
                <a:gd name="connsiteX9" fmla="*/ 52924 w 54326"/>
                <a:gd name="connsiteY9" fmla="*/ 14117 h 42017"/>
                <a:gd name="connsiteX10" fmla="*/ 54122 w 54326"/>
                <a:gd name="connsiteY10" fmla="*/ 21979 h 42017"/>
                <a:gd name="connsiteX11" fmla="*/ 48510 w 54326"/>
                <a:gd name="connsiteY11" fmla="*/ 28861 h 42017"/>
                <a:gd name="connsiteX12" fmla="*/ 46501 w 54326"/>
                <a:gd name="connsiteY12" fmla="*/ 34758 h 42017"/>
                <a:gd name="connsiteX13" fmla="*/ 39661 w 54326"/>
                <a:gd name="connsiteY13" fmla="*/ 35472 h 42017"/>
                <a:gd name="connsiteX14" fmla="*/ 34773 w 54326"/>
                <a:gd name="connsiteY14" fmla="*/ 41763 h 42017"/>
                <a:gd name="connsiteX15" fmla="*/ 27586 w 54326"/>
                <a:gd name="connsiteY15" fmla="*/ 37923 h 42017"/>
                <a:gd name="connsiteX16" fmla="*/ 16910 w 54326"/>
                <a:gd name="connsiteY16" fmla="*/ 34129 h 42017"/>
                <a:gd name="connsiteX17" fmla="*/ 12216 w 54326"/>
                <a:gd name="connsiteY17" fmla="*/ 29907 h 42017"/>
                <a:gd name="connsiteX18" fmla="*/ 13219 w 54326"/>
                <a:gd name="connsiteY18" fmla="*/ 24208 h 42017"/>
                <a:gd name="connsiteX19" fmla="*/ 11101 w 54326"/>
                <a:gd name="connsiteY19" fmla="*/ 18361 h 42017"/>
                <a:gd name="connsiteX20" fmla="*/ 14969 w 54326"/>
                <a:gd name="connsiteY20" fmla="*/ 13164 h 42017"/>
                <a:gd name="connsiteX21" fmla="*/ 15006 w 54326"/>
                <a:gd name="connsiteY21" fmla="*/ 13027 h 42017"/>
                <a:gd name="connsiteX0" fmla="*/ 64008 w 1448848"/>
                <a:gd name="connsiteY0" fmla="*/ 626732 h 1456236"/>
                <a:gd name="connsiteX1" fmla="*/ 32004 w 1448848"/>
                <a:gd name="connsiteY1" fmla="*/ 658736 h 1456236"/>
                <a:gd name="connsiteX2" fmla="*/ 0 w 1448848"/>
                <a:gd name="connsiteY2" fmla="*/ 626732 h 1456236"/>
                <a:gd name="connsiteX3" fmla="*/ 32004 w 1448848"/>
                <a:gd name="connsiteY3" fmla="*/ 594728 h 1456236"/>
                <a:gd name="connsiteX4" fmla="*/ 64008 w 1448848"/>
                <a:gd name="connsiteY4" fmla="*/ 626732 h 1456236"/>
                <a:gd name="connsiteX0" fmla="*/ 163277 w 1448848"/>
                <a:gd name="connsiteY0" fmla="*/ 632763 h 1456236"/>
                <a:gd name="connsiteX1" fmla="*/ 99270 w 1448848"/>
                <a:gd name="connsiteY1" fmla="*/ 696770 h 1456236"/>
                <a:gd name="connsiteX2" fmla="*/ 35263 w 1448848"/>
                <a:gd name="connsiteY2" fmla="*/ 632763 h 1456236"/>
                <a:gd name="connsiteX3" fmla="*/ 99270 w 1448848"/>
                <a:gd name="connsiteY3" fmla="*/ 568756 h 1456236"/>
                <a:gd name="connsiteX4" fmla="*/ 163277 w 1448848"/>
                <a:gd name="connsiteY4" fmla="*/ 632763 h 1456236"/>
                <a:gd name="connsiteX0" fmla="*/ 326298 w 1448848"/>
                <a:gd name="connsiteY0" fmla="*/ 644511 h 1456236"/>
                <a:gd name="connsiteX1" fmla="*/ 230287 w 1448848"/>
                <a:gd name="connsiteY1" fmla="*/ 740522 h 1456236"/>
                <a:gd name="connsiteX2" fmla="*/ 134276 w 1448848"/>
                <a:gd name="connsiteY2" fmla="*/ 644511 h 1456236"/>
                <a:gd name="connsiteX3" fmla="*/ 230287 w 1448848"/>
                <a:gd name="connsiteY3" fmla="*/ 548500 h 1456236"/>
                <a:gd name="connsiteX4" fmla="*/ 326298 w 1448848"/>
                <a:gd name="connsiteY4" fmla="*/ 644511 h 1456236"/>
                <a:gd name="connsiteX0" fmla="*/ 15799 w 54326"/>
                <a:gd name="connsiteY0" fmla="*/ 24834 h 42017"/>
                <a:gd name="connsiteX1" fmla="*/ 13266 w 54326"/>
                <a:gd name="connsiteY1" fmla="*/ 24037 h 42017"/>
                <a:gd name="connsiteX2" fmla="*/ 18034 w 54326"/>
                <a:gd name="connsiteY2" fmla="*/ 33556 h 42017"/>
                <a:gd name="connsiteX3" fmla="*/ 16926 w 54326"/>
                <a:gd name="connsiteY3" fmla="*/ 33937 h 42017"/>
                <a:gd name="connsiteX4" fmla="*/ 27584 w 54326"/>
                <a:gd name="connsiteY4" fmla="*/ 37747 h 42017"/>
                <a:gd name="connsiteX5" fmla="*/ 26916 w 54326"/>
                <a:gd name="connsiteY5" fmla="*/ 36007 h 42017"/>
                <a:gd name="connsiteX6" fmla="*/ 39933 w 54326"/>
                <a:gd name="connsiteY6" fmla="*/ 33408 h 42017"/>
                <a:gd name="connsiteX7" fmla="*/ 39666 w 54326"/>
                <a:gd name="connsiteY7" fmla="*/ 35317 h 42017"/>
                <a:gd name="connsiteX8" fmla="*/ 48202 w 54326"/>
                <a:gd name="connsiteY8" fmla="*/ 24909 h 42017"/>
                <a:gd name="connsiteX9" fmla="*/ 48486 w 54326"/>
                <a:gd name="connsiteY9" fmla="*/ 28747 h 42017"/>
                <a:gd name="connsiteX10" fmla="*/ 52904 w 54326"/>
                <a:gd name="connsiteY10" fmla="*/ 14011 h 42017"/>
                <a:gd name="connsiteX11" fmla="*/ 51456 w 54326"/>
                <a:gd name="connsiteY11" fmla="*/ 16687 h 42017"/>
                <a:gd name="connsiteX12" fmla="*/ 48111 w 54326"/>
                <a:gd name="connsiteY12" fmla="*/ 8903 h 42017"/>
                <a:gd name="connsiteX13" fmla="*/ 46869 w 54326"/>
                <a:gd name="connsiteY13" fmla="*/ 9406 h 42017"/>
                <a:gd name="connsiteX14" fmla="*/ 39195 w 54326"/>
                <a:gd name="connsiteY14" fmla="*/ 5146 h 42017"/>
                <a:gd name="connsiteX15" fmla="*/ 40596 w 54326"/>
                <a:gd name="connsiteY15" fmla="*/ 4802 h 42017"/>
                <a:gd name="connsiteX16" fmla="*/ 33247 w 54326"/>
                <a:gd name="connsiteY16" fmla="*/ 3377 h 42017"/>
                <a:gd name="connsiteX17" fmla="*/ 33606 w 54326"/>
                <a:gd name="connsiteY17" fmla="*/ 1987 h 42017"/>
                <a:gd name="connsiteX18" fmla="*/ 25106 w 54326"/>
                <a:gd name="connsiteY18" fmla="*/ 3849 h 42017"/>
                <a:gd name="connsiteX19" fmla="*/ 26406 w 54326"/>
                <a:gd name="connsiteY19" fmla="*/ 5197 h 42017"/>
                <a:gd name="connsiteX20" fmla="*/ 15233 w 54326"/>
                <a:gd name="connsiteY20" fmla="*/ 14446 h 42017"/>
                <a:gd name="connsiteX21" fmla="*/ 15006 w 54326"/>
                <a:gd name="connsiteY21" fmla="*/ 13027 h 42017"/>
                <a:gd name="connsiteX0" fmla="*/ 15006 w 54326"/>
                <a:gd name="connsiteY0" fmla="*/ 13027 h 42017"/>
                <a:gd name="connsiteX1" fmla="*/ 16729 w 54326"/>
                <a:gd name="connsiteY1" fmla="*/ 5564 h 42017"/>
                <a:gd name="connsiteX2" fmla="*/ 25111 w 54326"/>
                <a:gd name="connsiteY2" fmla="*/ 3859 h 42017"/>
                <a:gd name="connsiteX3" fmla="*/ 33562 w 54326"/>
                <a:gd name="connsiteY3" fmla="*/ 2089 h 42017"/>
                <a:gd name="connsiteX4" fmla="*/ 38503 w 54326"/>
                <a:gd name="connsiteY4" fmla="*/ 1901 h 42017"/>
                <a:gd name="connsiteX5" fmla="*/ 39950 w 54326"/>
                <a:gd name="connsiteY5" fmla="*/ 5197 h 42017"/>
                <a:gd name="connsiteX6" fmla="*/ 45251 w 54326"/>
                <a:gd name="connsiteY6" fmla="*/ 4675 h 42017"/>
                <a:gd name="connsiteX7" fmla="*/ 46787 w 54326"/>
                <a:gd name="connsiteY7" fmla="*/ 8800 h 42017"/>
                <a:gd name="connsiteX8" fmla="*/ 51440 w 54326"/>
                <a:gd name="connsiteY8" fmla="*/ 11258 h 42017"/>
                <a:gd name="connsiteX9" fmla="*/ 52924 w 54326"/>
                <a:gd name="connsiteY9" fmla="*/ 14117 h 42017"/>
                <a:gd name="connsiteX10" fmla="*/ 54122 w 54326"/>
                <a:gd name="connsiteY10" fmla="*/ 21979 h 42017"/>
                <a:gd name="connsiteX11" fmla="*/ 48510 w 54326"/>
                <a:gd name="connsiteY11" fmla="*/ 28861 h 42017"/>
                <a:gd name="connsiteX12" fmla="*/ 46501 w 54326"/>
                <a:gd name="connsiteY12" fmla="*/ 34758 h 42017"/>
                <a:gd name="connsiteX13" fmla="*/ 39661 w 54326"/>
                <a:gd name="connsiteY13" fmla="*/ 35472 h 42017"/>
                <a:gd name="connsiteX14" fmla="*/ 34773 w 54326"/>
                <a:gd name="connsiteY14" fmla="*/ 41763 h 42017"/>
                <a:gd name="connsiteX15" fmla="*/ 27586 w 54326"/>
                <a:gd name="connsiteY15" fmla="*/ 37923 h 42017"/>
                <a:gd name="connsiteX16" fmla="*/ 16910 w 54326"/>
                <a:gd name="connsiteY16" fmla="*/ 34129 h 42017"/>
                <a:gd name="connsiteX17" fmla="*/ 12216 w 54326"/>
                <a:gd name="connsiteY17" fmla="*/ 29907 h 42017"/>
                <a:gd name="connsiteX18" fmla="*/ 13219 w 54326"/>
                <a:gd name="connsiteY18" fmla="*/ 24208 h 42017"/>
                <a:gd name="connsiteX19" fmla="*/ 11101 w 54326"/>
                <a:gd name="connsiteY19" fmla="*/ 18361 h 42017"/>
                <a:gd name="connsiteX20" fmla="*/ 14969 w 54326"/>
                <a:gd name="connsiteY20" fmla="*/ 13164 h 42017"/>
                <a:gd name="connsiteX21" fmla="*/ 15006 w 54326"/>
                <a:gd name="connsiteY21" fmla="*/ 13027 h 42017"/>
                <a:gd name="connsiteX0" fmla="*/ 64008 w 1448848"/>
                <a:gd name="connsiteY0" fmla="*/ 626732 h 1456236"/>
                <a:gd name="connsiteX1" fmla="*/ 32004 w 1448848"/>
                <a:gd name="connsiteY1" fmla="*/ 658736 h 1456236"/>
                <a:gd name="connsiteX2" fmla="*/ 0 w 1448848"/>
                <a:gd name="connsiteY2" fmla="*/ 626732 h 1456236"/>
                <a:gd name="connsiteX3" fmla="*/ 32004 w 1448848"/>
                <a:gd name="connsiteY3" fmla="*/ 594728 h 1456236"/>
                <a:gd name="connsiteX4" fmla="*/ 64008 w 1448848"/>
                <a:gd name="connsiteY4" fmla="*/ 626732 h 1456236"/>
                <a:gd name="connsiteX0" fmla="*/ 163277 w 1448848"/>
                <a:gd name="connsiteY0" fmla="*/ 632763 h 1456236"/>
                <a:gd name="connsiteX1" fmla="*/ 99270 w 1448848"/>
                <a:gd name="connsiteY1" fmla="*/ 696770 h 1456236"/>
                <a:gd name="connsiteX2" fmla="*/ 35263 w 1448848"/>
                <a:gd name="connsiteY2" fmla="*/ 632763 h 1456236"/>
                <a:gd name="connsiteX3" fmla="*/ 99270 w 1448848"/>
                <a:gd name="connsiteY3" fmla="*/ 568756 h 1456236"/>
                <a:gd name="connsiteX4" fmla="*/ 163277 w 1448848"/>
                <a:gd name="connsiteY4" fmla="*/ 632763 h 1456236"/>
                <a:gd name="connsiteX0" fmla="*/ 326298 w 1448848"/>
                <a:gd name="connsiteY0" fmla="*/ 644511 h 1456236"/>
                <a:gd name="connsiteX1" fmla="*/ 230287 w 1448848"/>
                <a:gd name="connsiteY1" fmla="*/ 740522 h 1456236"/>
                <a:gd name="connsiteX2" fmla="*/ 134276 w 1448848"/>
                <a:gd name="connsiteY2" fmla="*/ 644511 h 1456236"/>
                <a:gd name="connsiteX3" fmla="*/ 230287 w 1448848"/>
                <a:gd name="connsiteY3" fmla="*/ 548500 h 1456236"/>
                <a:gd name="connsiteX4" fmla="*/ 326298 w 1448848"/>
                <a:gd name="connsiteY4" fmla="*/ 644511 h 1456236"/>
                <a:gd name="connsiteX0" fmla="*/ 15799 w 54326"/>
                <a:gd name="connsiteY0" fmla="*/ 24834 h 42017"/>
                <a:gd name="connsiteX1" fmla="*/ 13266 w 54326"/>
                <a:gd name="connsiteY1" fmla="*/ 24037 h 42017"/>
                <a:gd name="connsiteX2" fmla="*/ 18034 w 54326"/>
                <a:gd name="connsiteY2" fmla="*/ 33556 h 42017"/>
                <a:gd name="connsiteX3" fmla="*/ 16926 w 54326"/>
                <a:gd name="connsiteY3" fmla="*/ 33937 h 42017"/>
                <a:gd name="connsiteX4" fmla="*/ 27584 w 54326"/>
                <a:gd name="connsiteY4" fmla="*/ 37747 h 42017"/>
                <a:gd name="connsiteX5" fmla="*/ 26916 w 54326"/>
                <a:gd name="connsiteY5" fmla="*/ 36007 h 42017"/>
                <a:gd name="connsiteX6" fmla="*/ 39933 w 54326"/>
                <a:gd name="connsiteY6" fmla="*/ 33408 h 42017"/>
                <a:gd name="connsiteX7" fmla="*/ 39666 w 54326"/>
                <a:gd name="connsiteY7" fmla="*/ 35317 h 42017"/>
                <a:gd name="connsiteX8" fmla="*/ 48202 w 54326"/>
                <a:gd name="connsiteY8" fmla="*/ 24909 h 42017"/>
                <a:gd name="connsiteX9" fmla="*/ 48486 w 54326"/>
                <a:gd name="connsiteY9" fmla="*/ 28747 h 42017"/>
                <a:gd name="connsiteX10" fmla="*/ 52904 w 54326"/>
                <a:gd name="connsiteY10" fmla="*/ 14011 h 42017"/>
                <a:gd name="connsiteX11" fmla="*/ 51456 w 54326"/>
                <a:gd name="connsiteY11" fmla="*/ 16687 h 42017"/>
                <a:gd name="connsiteX12" fmla="*/ 48111 w 54326"/>
                <a:gd name="connsiteY12" fmla="*/ 8903 h 42017"/>
                <a:gd name="connsiteX13" fmla="*/ 46869 w 54326"/>
                <a:gd name="connsiteY13" fmla="*/ 9406 h 42017"/>
                <a:gd name="connsiteX14" fmla="*/ 39195 w 54326"/>
                <a:gd name="connsiteY14" fmla="*/ 5146 h 42017"/>
                <a:gd name="connsiteX15" fmla="*/ 40596 w 54326"/>
                <a:gd name="connsiteY15" fmla="*/ 4802 h 42017"/>
                <a:gd name="connsiteX16" fmla="*/ 33247 w 54326"/>
                <a:gd name="connsiteY16" fmla="*/ 3377 h 42017"/>
                <a:gd name="connsiteX17" fmla="*/ 33606 w 54326"/>
                <a:gd name="connsiteY17" fmla="*/ 1987 h 42017"/>
                <a:gd name="connsiteX18" fmla="*/ 25106 w 54326"/>
                <a:gd name="connsiteY18" fmla="*/ 3849 h 42017"/>
                <a:gd name="connsiteX19" fmla="*/ 26406 w 54326"/>
                <a:gd name="connsiteY19" fmla="*/ 5197 h 42017"/>
                <a:gd name="connsiteX20" fmla="*/ 15233 w 54326"/>
                <a:gd name="connsiteY20" fmla="*/ 14446 h 42017"/>
                <a:gd name="connsiteX21" fmla="*/ 15006 w 54326"/>
                <a:gd name="connsiteY21" fmla="*/ 13027 h 42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4326" h="42017">
                  <a:moveTo>
                    <a:pt x="15006" y="13027"/>
                  </a:moveTo>
                  <a:cubicBezTo>
                    <a:pt x="14735" y="10314"/>
                    <a:pt x="15367" y="7578"/>
                    <a:pt x="16729" y="5564"/>
                  </a:cubicBezTo>
                  <a:cubicBezTo>
                    <a:pt x="18881" y="2383"/>
                    <a:pt x="22370" y="1674"/>
                    <a:pt x="25111" y="3859"/>
                  </a:cubicBezTo>
                  <a:cubicBezTo>
                    <a:pt x="26784" y="-434"/>
                    <a:pt x="31020" y="-1321"/>
                    <a:pt x="33562" y="2089"/>
                  </a:cubicBezTo>
                  <a:cubicBezTo>
                    <a:pt x="34203" y="340"/>
                    <a:pt x="37438" y="1383"/>
                    <a:pt x="38503" y="1901"/>
                  </a:cubicBezTo>
                  <a:cubicBezTo>
                    <a:pt x="39568" y="2419"/>
                    <a:pt x="38992" y="3486"/>
                    <a:pt x="39950" y="5197"/>
                  </a:cubicBezTo>
                  <a:cubicBezTo>
                    <a:pt x="41332" y="2983"/>
                    <a:pt x="44112" y="4075"/>
                    <a:pt x="45251" y="4675"/>
                  </a:cubicBezTo>
                  <a:cubicBezTo>
                    <a:pt x="46391" y="5276"/>
                    <a:pt x="46499" y="6624"/>
                    <a:pt x="46787" y="8800"/>
                  </a:cubicBezTo>
                  <a:cubicBezTo>
                    <a:pt x="48515" y="9442"/>
                    <a:pt x="50417" y="10372"/>
                    <a:pt x="51440" y="11258"/>
                  </a:cubicBezTo>
                  <a:cubicBezTo>
                    <a:pt x="52463" y="12144"/>
                    <a:pt x="53437" y="12488"/>
                    <a:pt x="52924" y="14117"/>
                  </a:cubicBezTo>
                  <a:cubicBezTo>
                    <a:pt x="54185" y="16351"/>
                    <a:pt x="54626" y="19247"/>
                    <a:pt x="54122" y="21979"/>
                  </a:cubicBezTo>
                  <a:cubicBezTo>
                    <a:pt x="53452" y="25611"/>
                    <a:pt x="51234" y="28331"/>
                    <a:pt x="48510" y="28861"/>
                  </a:cubicBezTo>
                  <a:cubicBezTo>
                    <a:pt x="48497" y="31128"/>
                    <a:pt x="47764" y="33278"/>
                    <a:pt x="46501" y="34758"/>
                  </a:cubicBezTo>
                  <a:cubicBezTo>
                    <a:pt x="44582" y="37007"/>
                    <a:pt x="41810" y="37296"/>
                    <a:pt x="39661" y="35472"/>
                  </a:cubicBezTo>
                  <a:cubicBezTo>
                    <a:pt x="38966" y="38605"/>
                    <a:pt x="37105" y="41000"/>
                    <a:pt x="34773" y="41763"/>
                  </a:cubicBezTo>
                  <a:cubicBezTo>
                    <a:pt x="32025" y="42662"/>
                    <a:pt x="29157" y="41130"/>
                    <a:pt x="27586" y="37923"/>
                  </a:cubicBezTo>
                  <a:cubicBezTo>
                    <a:pt x="23878" y="40967"/>
                    <a:pt x="19062" y="39256"/>
                    <a:pt x="16910" y="34129"/>
                  </a:cubicBezTo>
                  <a:cubicBezTo>
                    <a:pt x="14796" y="34466"/>
                    <a:pt x="12811" y="32681"/>
                    <a:pt x="12216" y="29907"/>
                  </a:cubicBezTo>
                  <a:cubicBezTo>
                    <a:pt x="11785" y="27900"/>
                    <a:pt x="12166" y="25734"/>
                    <a:pt x="13219" y="24208"/>
                  </a:cubicBezTo>
                  <a:cubicBezTo>
                    <a:pt x="11725" y="23011"/>
                    <a:pt x="10893" y="20714"/>
                    <a:pt x="11101" y="18361"/>
                  </a:cubicBezTo>
                  <a:cubicBezTo>
                    <a:pt x="11345" y="15606"/>
                    <a:pt x="12951" y="13448"/>
                    <a:pt x="14969" y="13164"/>
                  </a:cubicBezTo>
                  <a:cubicBezTo>
                    <a:pt x="14981" y="13118"/>
                    <a:pt x="14994" y="13073"/>
                    <a:pt x="15006" y="13027"/>
                  </a:cubicBezTo>
                  <a:close/>
                </a:path>
                <a:path w="1448848" h="1456236">
                  <a:moveTo>
                    <a:pt x="64008" y="626732"/>
                  </a:moveTo>
                  <a:cubicBezTo>
                    <a:pt x="64008" y="644407"/>
                    <a:pt x="49679" y="658736"/>
                    <a:pt x="32004" y="658736"/>
                  </a:cubicBezTo>
                  <a:cubicBezTo>
                    <a:pt x="14329" y="658736"/>
                    <a:pt x="0" y="644407"/>
                    <a:pt x="0" y="626732"/>
                  </a:cubicBezTo>
                  <a:cubicBezTo>
                    <a:pt x="0" y="609057"/>
                    <a:pt x="14329" y="594728"/>
                    <a:pt x="32004" y="594728"/>
                  </a:cubicBezTo>
                  <a:cubicBezTo>
                    <a:pt x="49679" y="594728"/>
                    <a:pt x="64008" y="609057"/>
                    <a:pt x="64008" y="626732"/>
                  </a:cubicBezTo>
                  <a:close/>
                </a:path>
                <a:path w="1448848" h="1456236">
                  <a:moveTo>
                    <a:pt x="163277" y="632763"/>
                  </a:moveTo>
                  <a:cubicBezTo>
                    <a:pt x="163277" y="668113"/>
                    <a:pt x="134620" y="696770"/>
                    <a:pt x="99270" y="696770"/>
                  </a:cubicBezTo>
                  <a:cubicBezTo>
                    <a:pt x="63920" y="696770"/>
                    <a:pt x="35263" y="668113"/>
                    <a:pt x="35263" y="632763"/>
                  </a:cubicBezTo>
                  <a:cubicBezTo>
                    <a:pt x="35263" y="597413"/>
                    <a:pt x="63920" y="568756"/>
                    <a:pt x="99270" y="568756"/>
                  </a:cubicBezTo>
                  <a:cubicBezTo>
                    <a:pt x="134620" y="568756"/>
                    <a:pt x="163277" y="597413"/>
                    <a:pt x="163277" y="632763"/>
                  </a:cubicBezTo>
                  <a:close/>
                </a:path>
                <a:path w="1448848" h="1456236">
                  <a:moveTo>
                    <a:pt x="326298" y="644511"/>
                  </a:moveTo>
                  <a:cubicBezTo>
                    <a:pt x="326298" y="697536"/>
                    <a:pt x="283312" y="740522"/>
                    <a:pt x="230287" y="740522"/>
                  </a:cubicBezTo>
                  <a:cubicBezTo>
                    <a:pt x="177262" y="740522"/>
                    <a:pt x="134276" y="697536"/>
                    <a:pt x="134276" y="644511"/>
                  </a:cubicBezTo>
                  <a:cubicBezTo>
                    <a:pt x="134276" y="591486"/>
                    <a:pt x="177262" y="548500"/>
                    <a:pt x="230287" y="548500"/>
                  </a:cubicBezTo>
                  <a:cubicBezTo>
                    <a:pt x="283312" y="548500"/>
                    <a:pt x="326298" y="591486"/>
                    <a:pt x="326298" y="644511"/>
                  </a:cubicBezTo>
                  <a:close/>
                </a:path>
                <a:path w="54326" h="42017" fill="none" extrusionOk="0">
                  <a:moveTo>
                    <a:pt x="15799" y="24834"/>
                  </a:moveTo>
                  <a:cubicBezTo>
                    <a:pt x="14915" y="24928"/>
                    <a:pt x="14031" y="24650"/>
                    <a:pt x="13266" y="24037"/>
                  </a:cubicBezTo>
                  <a:moveTo>
                    <a:pt x="18034" y="33556"/>
                  </a:moveTo>
                  <a:cubicBezTo>
                    <a:pt x="17679" y="33749"/>
                    <a:pt x="17306" y="33877"/>
                    <a:pt x="16926" y="33937"/>
                  </a:cubicBezTo>
                  <a:moveTo>
                    <a:pt x="27584" y="37747"/>
                  </a:moveTo>
                  <a:cubicBezTo>
                    <a:pt x="27317" y="37201"/>
                    <a:pt x="27093" y="36618"/>
                    <a:pt x="26916" y="36007"/>
                  </a:cubicBezTo>
                  <a:moveTo>
                    <a:pt x="39933" y="33408"/>
                  </a:moveTo>
                  <a:cubicBezTo>
                    <a:pt x="39894" y="34055"/>
                    <a:pt x="39804" y="34695"/>
                    <a:pt x="39666" y="35317"/>
                  </a:cubicBezTo>
                  <a:moveTo>
                    <a:pt x="48202" y="24909"/>
                  </a:moveTo>
                  <a:cubicBezTo>
                    <a:pt x="50206" y="26237"/>
                    <a:pt x="48504" y="25715"/>
                    <a:pt x="48486" y="28747"/>
                  </a:cubicBezTo>
                  <a:moveTo>
                    <a:pt x="52904" y="14011"/>
                  </a:moveTo>
                  <a:cubicBezTo>
                    <a:pt x="52579" y="15043"/>
                    <a:pt x="52084" y="15959"/>
                    <a:pt x="51456" y="16687"/>
                  </a:cubicBezTo>
                  <a:moveTo>
                    <a:pt x="48111" y="8903"/>
                  </a:moveTo>
                  <a:cubicBezTo>
                    <a:pt x="48166" y="9320"/>
                    <a:pt x="46874" y="8982"/>
                    <a:pt x="46869" y="9406"/>
                  </a:cubicBezTo>
                  <a:moveTo>
                    <a:pt x="39195" y="5146"/>
                  </a:moveTo>
                  <a:cubicBezTo>
                    <a:pt x="39384" y="4563"/>
                    <a:pt x="40292" y="5288"/>
                    <a:pt x="40596" y="4802"/>
                  </a:cubicBezTo>
                  <a:moveTo>
                    <a:pt x="33247" y="3377"/>
                  </a:moveTo>
                  <a:cubicBezTo>
                    <a:pt x="33324" y="2895"/>
                    <a:pt x="33445" y="2428"/>
                    <a:pt x="33606" y="1987"/>
                  </a:cubicBezTo>
                  <a:moveTo>
                    <a:pt x="25106" y="3849"/>
                  </a:moveTo>
                  <a:cubicBezTo>
                    <a:pt x="25578" y="4225"/>
                    <a:pt x="26014" y="4678"/>
                    <a:pt x="26406" y="5197"/>
                  </a:cubicBezTo>
                  <a:moveTo>
                    <a:pt x="15233" y="14446"/>
                  </a:moveTo>
                  <a:cubicBezTo>
                    <a:pt x="15130" y="13982"/>
                    <a:pt x="15054" y="13508"/>
                    <a:pt x="15006" y="13027"/>
                  </a:cubicBezTo>
                </a:path>
              </a:pathLst>
            </a:cu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46257">
              <a:off x="4831542" y="1375639"/>
              <a:ext cx="705051" cy="1054282"/>
            </a:xfrm>
            <a:prstGeom prst="rect">
              <a:avLst/>
            </a:prstGeom>
          </p:spPr>
        </p:pic>
      </p:grpSp>
      <p:sp>
        <p:nvSpPr>
          <p:cNvPr id="17" name="Стрелка вправо с вырезом 16"/>
          <p:cNvSpPr/>
          <p:nvPr/>
        </p:nvSpPr>
        <p:spPr>
          <a:xfrm rot="5400000">
            <a:off x="1508590" y="744547"/>
            <a:ext cx="306034" cy="648072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с вырезом 17"/>
          <p:cNvSpPr/>
          <p:nvPr/>
        </p:nvSpPr>
        <p:spPr>
          <a:xfrm rot="5400000">
            <a:off x="4406912" y="744547"/>
            <a:ext cx="306034" cy="648072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с вырезом 18"/>
          <p:cNvSpPr/>
          <p:nvPr/>
        </p:nvSpPr>
        <p:spPr>
          <a:xfrm rot="5400000">
            <a:off x="7296233" y="744547"/>
            <a:ext cx="306034" cy="648072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51520" y="3651870"/>
            <a:ext cx="2844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Карательная</a:t>
            </a:r>
            <a:r>
              <a:rPr lang="ru-RU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наказание правонарушителя.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687" y="3651870"/>
            <a:ext cx="3101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Предупредительная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предотвращение правонарушений.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27092" y="3651870"/>
            <a:ext cx="2844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Воспитательная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формирование уважения к закону.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0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982667" y="350094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Принципы юридической ответственности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 rot="5400000">
            <a:off x="1540845" y="707721"/>
            <a:ext cx="306034" cy="648072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с вырезом 6"/>
          <p:cNvSpPr/>
          <p:nvPr/>
        </p:nvSpPr>
        <p:spPr>
          <a:xfrm rot="5400000">
            <a:off x="7293129" y="2562295"/>
            <a:ext cx="306034" cy="648072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с вырезом 7"/>
          <p:cNvSpPr/>
          <p:nvPr/>
        </p:nvSpPr>
        <p:spPr>
          <a:xfrm rot="5400000">
            <a:off x="4418983" y="2562295"/>
            <a:ext cx="306034" cy="648072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 rot="5400000">
            <a:off x="1540845" y="2579843"/>
            <a:ext cx="306034" cy="648072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 rot="5400000">
            <a:off x="4403703" y="707721"/>
            <a:ext cx="306034" cy="648072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 rot="5400000">
            <a:off x="7277849" y="707721"/>
            <a:ext cx="306034" cy="648072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60248" y="1382454"/>
            <a:ext cx="2871592" cy="120032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Законности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ответст-венность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наступает за деяние, прямо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запре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-щённое законом.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1840" y="1382454"/>
            <a:ext cx="2880320" cy="120032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Виновности деяния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наказание наступает лишь за виновные деяния.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2160" y="1382454"/>
            <a:ext cx="2880320" cy="120032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Справедливости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наказание назначается с учётом общественной опасности деяния.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884" y="3182654"/>
            <a:ext cx="2875956" cy="147732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Индивидуализации ответственности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наказание назначается с учётом личности правонарушителя.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4969" y="3182654"/>
            <a:ext cx="2880320" cy="147732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9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Неотвратимости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ни одно правонарушение не должно остаться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нераскрытым.</a:t>
            </a:r>
          </a:p>
          <a:p>
            <a:pPr algn="ctr"/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2160" y="3182654"/>
            <a:ext cx="2880320" cy="147732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Гуманности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наказание не должно унижать достоинство или причинять лишние физические страдания.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0388" y="1382453"/>
            <a:ext cx="2871592" cy="12003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Законности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noFill/>
                <a:latin typeface="Arial" pitchFamily="34" charset="0"/>
                <a:cs typeface="Arial" pitchFamily="34" charset="0"/>
              </a:rPr>
              <a:t>– </a:t>
            </a:r>
            <a:r>
              <a:rPr lang="ru-RU" dirty="0" err="1" smtClean="0">
                <a:noFill/>
                <a:latin typeface="Arial" pitchFamily="34" charset="0"/>
                <a:cs typeface="Arial" pitchFamily="34" charset="0"/>
              </a:rPr>
              <a:t>ответст-венность</a:t>
            </a:r>
            <a:r>
              <a:rPr lang="ru-RU" dirty="0" smtClean="0">
                <a:noFill/>
                <a:latin typeface="Arial" pitchFamily="34" charset="0"/>
                <a:cs typeface="Arial" pitchFamily="34" charset="0"/>
              </a:rPr>
              <a:t> наступает за деяние, прямо </a:t>
            </a:r>
            <a:r>
              <a:rPr lang="ru-RU" dirty="0" err="1" smtClean="0">
                <a:noFill/>
                <a:latin typeface="Arial" pitchFamily="34" charset="0"/>
                <a:cs typeface="Arial" pitchFamily="34" charset="0"/>
              </a:rPr>
              <a:t>запре</a:t>
            </a:r>
            <a:r>
              <a:rPr lang="ru-RU" dirty="0" smtClean="0">
                <a:noFill/>
                <a:latin typeface="Arial" pitchFamily="34" charset="0"/>
                <a:cs typeface="Arial" pitchFamily="34" charset="0"/>
              </a:rPr>
              <a:t>-щённое законом.</a:t>
            </a:r>
            <a:endParaRPr lang="ru-RU" b="1" dirty="0">
              <a:noFill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1840" y="1382453"/>
            <a:ext cx="2880320" cy="12003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Виновности деяния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noFill/>
                <a:latin typeface="Arial" pitchFamily="34" charset="0"/>
                <a:cs typeface="Arial" pitchFamily="34" charset="0"/>
              </a:rPr>
              <a:t>– наказание наступает лишь за виновные деяния.</a:t>
            </a:r>
            <a:endParaRPr lang="ru-RU" b="1" dirty="0">
              <a:noFill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2160" y="1382452"/>
            <a:ext cx="2880320" cy="12003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Справедливости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noFill/>
                <a:latin typeface="Arial" pitchFamily="34" charset="0"/>
                <a:cs typeface="Arial" pitchFamily="34" charset="0"/>
              </a:rPr>
              <a:t>– наказание назначается с учётом общественной опасности деяния.</a:t>
            </a:r>
            <a:endParaRPr lang="ru-RU" b="1" dirty="0">
              <a:noFill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8066" y="3182654"/>
            <a:ext cx="2875956" cy="14773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Индивидуализации ответственности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noFill/>
                <a:latin typeface="Arial" pitchFamily="34" charset="0"/>
                <a:cs typeface="Arial" pitchFamily="34" charset="0"/>
              </a:rPr>
              <a:t>– наказание назначается с учётом личности правонарушителя.</a:t>
            </a:r>
            <a:endParaRPr lang="ru-RU" b="1" dirty="0">
              <a:noFill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24969" y="3182654"/>
            <a:ext cx="2880320" cy="14773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9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Неотвратимости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noFill/>
                <a:latin typeface="Arial" pitchFamily="34" charset="0"/>
                <a:cs typeface="Arial" pitchFamily="34" charset="0"/>
              </a:rPr>
              <a:t>– ни одно правонарушение не должно остаться не раскрытым.</a:t>
            </a:r>
          </a:p>
          <a:p>
            <a:pPr algn="ctr"/>
            <a:endParaRPr lang="ru-RU" sz="900" b="1" dirty="0">
              <a:noFill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12160" y="3182654"/>
            <a:ext cx="2880320" cy="14773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Гуманности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noFill/>
                <a:latin typeface="Arial" pitchFamily="34" charset="0"/>
                <a:cs typeface="Arial" pitchFamily="34" charset="0"/>
              </a:rPr>
              <a:t>– наказание не должно унижать достоинство или причинять лишние физические страдания.</a:t>
            </a:r>
            <a:endParaRPr lang="ru-RU" b="1" dirty="0">
              <a:noFill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95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982667" y="350094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Виды юридической ответственности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40453" y="959948"/>
            <a:ext cx="8640960" cy="27626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51520" y="987574"/>
            <a:ext cx="0" cy="359278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51520" y="4580354"/>
            <a:ext cx="8640960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892480" y="987574"/>
            <a:ext cx="0" cy="359278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131840" y="987574"/>
            <a:ext cx="0" cy="359278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012160" y="987574"/>
            <a:ext cx="0" cy="359278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51520" y="1707654"/>
            <a:ext cx="8640960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51520" y="2427734"/>
            <a:ext cx="8640960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1520" y="3147814"/>
            <a:ext cx="8640960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51520" y="3867894"/>
            <a:ext cx="8640960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62587" y="1059582"/>
            <a:ext cx="286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Причинение ущерба предприятию, учреждению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31840" y="1059582"/>
            <a:ext cx="286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Материальная ответственность</a:t>
            </a:r>
            <a:endParaRPr lang="ru-RU" sz="1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12160" y="1182692"/>
            <a:ext cx="2869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Штраф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2587" y="1770951"/>
            <a:ext cx="286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Нарушение трудовой или служебной дисциплины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2587" y="2491576"/>
            <a:ext cx="286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Нарушение условий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догово-ра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имущественный вред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2587" y="3211111"/>
            <a:ext cx="286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Административные проступки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7224" y="4033396"/>
            <a:ext cx="2869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Преступления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48440" y="1770951"/>
            <a:ext cx="286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Дисциплинарная ответственность</a:t>
            </a:r>
            <a:endParaRPr lang="ru-RU" sz="1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48440" y="2491576"/>
            <a:ext cx="286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Гражданско-правовая ответственность</a:t>
            </a:r>
            <a:endParaRPr lang="ru-RU" sz="1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48440" y="3211111"/>
            <a:ext cx="286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Административная ответственность</a:t>
            </a:r>
            <a:endParaRPr lang="ru-RU" sz="1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48440" y="3910285"/>
            <a:ext cx="286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Уголовная ответственность</a:t>
            </a:r>
            <a:endParaRPr lang="ru-RU" sz="1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12160" y="1770951"/>
            <a:ext cx="286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Предупреждение, выговор, увольнение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23227" y="2491575"/>
            <a:ext cx="286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Возмещение вреда,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штраф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12160" y="3211111"/>
            <a:ext cx="286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Предупреждение, штраф, конфискация имущества…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12160" y="3910284"/>
            <a:ext cx="286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Лишение свободы, исправительные работы…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3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51520" y="35009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Обстоятельства, освобождающие от ответственности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 rot="5400000">
            <a:off x="1050034" y="710778"/>
            <a:ext cx="306034" cy="648072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с вырезом 6"/>
          <p:cNvSpPr/>
          <p:nvPr/>
        </p:nvSpPr>
        <p:spPr>
          <a:xfrm rot="5400000">
            <a:off x="3385930" y="707721"/>
            <a:ext cx="306034" cy="648072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с вырезом 7"/>
          <p:cNvSpPr/>
          <p:nvPr/>
        </p:nvSpPr>
        <p:spPr>
          <a:xfrm rot="5400000">
            <a:off x="6759243" y="707721"/>
            <a:ext cx="306034" cy="648072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60248" y="1382454"/>
            <a:ext cx="1885606" cy="120032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Признание  человека невменяемым.</a:t>
            </a:r>
          </a:p>
          <a:p>
            <a:pPr algn="ctr"/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5854" y="1382454"/>
            <a:ext cx="2786186" cy="120032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Физическое или психическое насилие, выполнение законного приказа.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40" y="1382454"/>
            <a:ext cx="3960440" cy="120032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Состояние необходимой обороны, крайней необходимости, задержание преступника.</a:t>
            </a:r>
          </a:p>
          <a:p>
            <a:pPr algn="ctr"/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2040" y="2931790"/>
            <a:ext cx="3960440" cy="175432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Необходимая </a:t>
            </a: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оборона</a:t>
            </a:r>
            <a:r>
              <a:rPr lang="ru-RU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 причинение вреда лицу, посягающему на жизнь, здоровье, имущество обороняющегося или других лиц, на интересы общества или государства.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0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982667" y="350094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/>
                <a:latin typeface="Arial" pitchFamily="34" charset="0"/>
                <a:cs typeface="Arial" pitchFamily="34" charset="0"/>
              </a:rPr>
              <a:t>Презумпция невиновности</a:t>
            </a:r>
            <a:endParaRPr lang="ru-RU" sz="24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1131590"/>
            <a:ext cx="2664296" cy="3600400"/>
          </a:xfrm>
          <a:prstGeom prst="roundRect">
            <a:avLst>
              <a:gd name="adj" fmla="val 11479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324" y="2283718"/>
            <a:ext cx="2669500" cy="2308324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Обвиняемый считается невиновным, пока его виновность не будет доказана в </a:t>
            </a:r>
            <a:r>
              <a:rPr lang="ru-RU" sz="1700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предусмот-ренном</a:t>
            </a:r>
            <a:r>
              <a:rPr lang="ru-RU" sz="1700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законом </a:t>
            </a:r>
            <a:r>
              <a:rPr lang="ru-RU" sz="1700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поряд-ке</a:t>
            </a:r>
            <a:r>
              <a:rPr lang="ru-RU" sz="1700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и установлена </a:t>
            </a:r>
            <a:r>
              <a:rPr lang="ru-RU" sz="1700" dirty="0" err="1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приго</a:t>
            </a:r>
            <a:r>
              <a:rPr lang="ru-RU" sz="1700" dirty="0" smtClean="0"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-вором суда.</a:t>
            </a:r>
          </a:p>
          <a:p>
            <a:pPr algn="r"/>
            <a:endParaRPr lang="ru-RU" sz="800" dirty="0" smtClean="0">
              <a:effectLst/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700" dirty="0" smtClean="0">
                <a:effectLst/>
                <a:latin typeface="Arial" pitchFamily="34" charset="0"/>
                <a:cs typeface="Arial" pitchFamily="34" charset="0"/>
              </a:rPr>
              <a:t>Статья 49</a:t>
            </a:r>
            <a:endParaRPr lang="ru-RU" sz="17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1131590"/>
            <a:ext cx="50405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Бремя доказательства виновности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обвиняемого лежит  на стороне обвинения.</a:t>
            </a:r>
          </a:p>
          <a:p>
            <a:endParaRPr lang="ru-RU" sz="9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Алиби обвиняемого должно приниматься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судом, пока обвинение его не опровергнет.</a:t>
            </a:r>
          </a:p>
          <a:p>
            <a:endParaRPr lang="ru-RU" sz="9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Признание подсудимого в совершении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преступления не считается достаточным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доказательством его виновности.</a:t>
            </a:r>
          </a:p>
          <a:p>
            <a:endParaRPr lang="ru-RU" sz="9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Обвинительный приговор должен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базироваться на доказанных фактах.</a:t>
            </a:r>
          </a:p>
          <a:p>
            <a:endParaRPr lang="ru-RU" sz="900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Неустранимые сомнения толкуются в пользу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обвиняемого.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58685"/>
            <a:ext cx="738822" cy="8090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34357" y="1224608"/>
            <a:ext cx="183425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latin typeface="Zapf Chancery" pitchFamily="33" charset="0"/>
                <a:cs typeface="Arial" pitchFamily="34" charset="0"/>
              </a:rPr>
              <a:t>Конституция Российской Федерации</a:t>
            </a:r>
            <a:endParaRPr lang="ru-RU" sz="1700" b="1" dirty="0">
              <a:latin typeface="Zapf Chancery" pitchFamily="33" charset="0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3" t="25191" r="20679" b="25009"/>
          <a:stretch/>
        </p:blipFill>
        <p:spPr>
          <a:xfrm>
            <a:off x="3347866" y="1001187"/>
            <a:ext cx="521305" cy="4468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3" t="25191" r="20679" b="25009"/>
          <a:stretch/>
        </p:blipFill>
        <p:spPr>
          <a:xfrm>
            <a:off x="3347866" y="1654929"/>
            <a:ext cx="521305" cy="4468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3" t="25191" r="20679" b="25009"/>
          <a:stretch/>
        </p:blipFill>
        <p:spPr>
          <a:xfrm>
            <a:off x="3347865" y="2348329"/>
            <a:ext cx="521305" cy="44684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3" t="25191" r="20679" b="25009"/>
          <a:stretch/>
        </p:blipFill>
        <p:spPr>
          <a:xfrm>
            <a:off x="3347866" y="3291830"/>
            <a:ext cx="521305" cy="44684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3" t="25191" r="20679" b="25009"/>
          <a:stretch/>
        </p:blipFill>
        <p:spPr>
          <a:xfrm>
            <a:off x="3347864" y="4011910"/>
            <a:ext cx="521305" cy="4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5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323528" y="663538"/>
            <a:ext cx="2153642" cy="576064"/>
            <a:chOff x="587288" y="1489530"/>
            <a:chExt cx="1656184" cy="89609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87288" y="1489530"/>
              <a:ext cx="1656184" cy="896099"/>
            </a:xfrm>
            <a:prstGeom prst="rect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1587" y="1646986"/>
              <a:ext cx="1507584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a_AlternaSw" pitchFamily="34" charset="-52"/>
                </a:rPr>
                <a:t>ПРАВОНАРУШЕНИЕ</a:t>
              </a:r>
              <a:endParaRPr lang="ru-RU" dirty="0">
                <a:latin typeface="a_AlternaSw" pitchFamily="34" charset="-52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275856" y="663538"/>
            <a:ext cx="1558254" cy="576064"/>
            <a:chOff x="-258789" y="1545536"/>
            <a:chExt cx="1093551" cy="896099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-258789" y="1545536"/>
              <a:ext cx="1093551" cy="896099"/>
            </a:xfrm>
            <a:prstGeom prst="rect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172765" y="1676456"/>
              <a:ext cx="921503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a_AlternaSw" pitchFamily="34" charset="-52"/>
                </a:rPr>
                <a:t>НАКАЗАНИЕ</a:t>
              </a:r>
              <a:endParaRPr lang="ru-RU" dirty="0">
                <a:latin typeface="a_AlternaSw" pitchFamily="34" charset="-52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7236296" y="663538"/>
            <a:ext cx="1584176" cy="576064"/>
            <a:chOff x="587288" y="1489530"/>
            <a:chExt cx="1656184" cy="945105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587288" y="1489530"/>
              <a:ext cx="1656184" cy="945105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</a:gradFill>
            <a:ln w="12700"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1304" y="1684986"/>
              <a:ext cx="1368152" cy="49118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a_AlternaSw" pitchFamily="34" charset="-52"/>
                </a:rPr>
                <a:t>ЗАКОН</a:t>
              </a:r>
              <a:endParaRPr lang="ru-RU" dirty="0">
                <a:latin typeface="a_AlternaSw" pitchFamily="34" charset="-52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533892" y="505004"/>
            <a:ext cx="1054332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_AlternaSw" pitchFamily="34" charset="-52"/>
              </a:rPr>
              <a:t>ФОРМА</a:t>
            </a:r>
            <a:endParaRPr lang="ru-RU" sz="2000" dirty="0">
              <a:latin typeface="a_AlternaSw" pitchFamily="34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33892" y="1131590"/>
            <a:ext cx="1054332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_AlternaSw" pitchFamily="34" charset="-52"/>
              </a:rPr>
              <a:t>РАЗМЕР</a:t>
            </a:r>
            <a:endParaRPr lang="ru-RU" sz="2000" dirty="0">
              <a:latin typeface="a_AlternaSw" pitchFamily="34" charset="-52"/>
            </a:endParaRPr>
          </a:p>
        </p:txBody>
      </p:sp>
      <p:cxnSp>
        <p:nvCxnSpPr>
          <p:cNvPr id="21" name="Прямая со стрелкой 20"/>
          <p:cNvCxnSpPr>
            <a:stCxn id="9" idx="3"/>
            <a:endCxn id="18" idx="1"/>
          </p:cNvCxnSpPr>
          <p:nvPr/>
        </p:nvCxnSpPr>
        <p:spPr>
          <a:xfrm flipV="1">
            <a:off x="4834110" y="674281"/>
            <a:ext cx="699782" cy="27728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3" idx="1"/>
            <a:endCxn id="18" idx="3"/>
          </p:cNvCxnSpPr>
          <p:nvPr/>
        </p:nvCxnSpPr>
        <p:spPr>
          <a:xfrm flipH="1" flipV="1">
            <a:off x="6588224" y="674281"/>
            <a:ext cx="648072" cy="27728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9" idx="3"/>
            <a:endCxn id="19" idx="1"/>
          </p:cNvCxnSpPr>
          <p:nvPr/>
        </p:nvCxnSpPr>
        <p:spPr>
          <a:xfrm>
            <a:off x="4834110" y="951570"/>
            <a:ext cx="699782" cy="3492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3" idx="1"/>
            <a:endCxn id="19" idx="3"/>
          </p:cNvCxnSpPr>
          <p:nvPr/>
        </p:nvCxnSpPr>
        <p:spPr>
          <a:xfrm flipH="1">
            <a:off x="6588224" y="951570"/>
            <a:ext cx="648072" cy="3492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23528" y="1809278"/>
            <a:ext cx="8496943" cy="76247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127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05118" y="1867347"/>
            <a:ext cx="8262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Наказание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неблагоприятные для правонарушителя последствия его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неправомерного деяния.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23528" y="2787079"/>
            <a:ext cx="8496943" cy="79278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127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08457" y="2860304"/>
            <a:ext cx="8262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Юридическая ответственность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необходимость для правонарушителя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претерпевать неблагоприятные последствия неправомерного деяния.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23527" y="3795886"/>
            <a:ext cx="8496943" cy="79278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127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420143" y="3869110"/>
            <a:ext cx="8262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Юридическая ответственность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применение мер государственного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принуждения по отношению к правонарушителю.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Прямая со стрелкой 56"/>
          <p:cNvCxnSpPr>
            <a:stCxn id="6" idx="3"/>
            <a:endCxn id="9" idx="1"/>
          </p:cNvCxnSpPr>
          <p:nvPr/>
        </p:nvCxnSpPr>
        <p:spPr>
          <a:xfrm>
            <a:off x="2477170" y="951570"/>
            <a:ext cx="79868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13" idx="1"/>
            <a:endCxn id="9" idx="3"/>
          </p:cNvCxnSpPr>
          <p:nvPr/>
        </p:nvCxnSpPr>
        <p:spPr>
          <a:xfrm flipH="1">
            <a:off x="4834110" y="951570"/>
            <a:ext cx="240218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578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8" grpId="0" animBg="1"/>
      <p:bldP spid="29" grpId="0" build="p"/>
      <p:bldP spid="30" grpId="0" animBg="1"/>
      <p:bldP spid="31" grpId="0" build="p"/>
      <p:bldP spid="55" grpId="0" animBg="1"/>
      <p:bldP spid="5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20897"/>
            <a:ext cx="2191516" cy="2587757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467544" y="663538"/>
            <a:ext cx="2097625" cy="900100"/>
            <a:chOff x="587288" y="1489530"/>
            <a:chExt cx="1656184" cy="1255843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87288" y="1489530"/>
              <a:ext cx="1656184" cy="1255843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</a:gradFill>
            <a:ln w="12700"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7933" y="1666562"/>
              <a:ext cx="1455314" cy="90177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a_AlternaSw" pitchFamily="34" charset="-52"/>
                </a:rPr>
                <a:t>ЮРИДИЧЕСКАЯ ОТВЕТСТВЕННОСТЬ</a:t>
              </a:r>
              <a:endParaRPr lang="ru-RU" dirty="0">
                <a:latin typeface="a_AlternaSw" pitchFamily="34" charset="-52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711243" y="709702"/>
            <a:ext cx="410445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Цели юридической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ответственности.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Принципы юридической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ответственности.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Виды юридической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ответственности.</a:t>
            </a: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Освобождение от юридической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ответственности.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Презумпция невиновности.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2320" y="615964"/>
            <a:ext cx="1224136" cy="3817834"/>
          </a:xfrm>
          <a:prstGeom prst="rect">
            <a:avLst/>
          </a:prstGeom>
          <a:noFill/>
          <a:effectLst/>
        </p:spPr>
        <p:txBody>
          <a:bodyPr wrap="square" rtlCol="0">
            <a:prstTxWarp prst="textPlain">
              <a:avLst>
                <a:gd name="adj" fmla="val 4586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0" b="1" dirty="0" smtClean="0">
                <a:ln w="11430">
                  <a:solidFill>
                    <a:srgbClr val="0066FF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Type-SemiBold" pitchFamily="2" charset="0"/>
              </a:rPr>
              <a:t>?</a:t>
            </a:r>
            <a:endParaRPr lang="ru-RU" sz="25000" b="1" dirty="0">
              <a:ln w="11430">
                <a:solidFill>
                  <a:srgbClr val="0066FF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ushType-SemiBold" pitchFamily="2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3" t="25191" r="20679" b="25009"/>
          <a:stretch/>
        </p:blipFill>
        <p:spPr>
          <a:xfrm>
            <a:off x="3189938" y="615964"/>
            <a:ext cx="521305" cy="4468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3" t="25191" r="20679" b="25009"/>
          <a:stretch/>
        </p:blipFill>
        <p:spPr>
          <a:xfrm>
            <a:off x="3189938" y="1408161"/>
            <a:ext cx="521305" cy="44684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3" t="25191" r="20679" b="25009"/>
          <a:stretch/>
        </p:blipFill>
        <p:spPr>
          <a:xfrm>
            <a:off x="3189938" y="2211710"/>
            <a:ext cx="521305" cy="44684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3" t="25191" r="20679" b="25009"/>
          <a:stretch/>
        </p:blipFill>
        <p:spPr>
          <a:xfrm>
            <a:off x="3189937" y="3053671"/>
            <a:ext cx="521305" cy="4468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3" t="25191" r="20679" b="25009"/>
          <a:stretch/>
        </p:blipFill>
        <p:spPr>
          <a:xfrm>
            <a:off x="3189938" y="3867894"/>
            <a:ext cx="521305" cy="4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877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75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095836" y="1423366"/>
            <a:ext cx="2934326" cy="215649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030162" y="1423366"/>
            <a:ext cx="2862318" cy="215649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423366"/>
            <a:ext cx="2844316" cy="215649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982667" y="350094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Цели юридической ответственности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56" b="90889" l="3041" r="9645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203" b="6355"/>
          <a:stretch/>
        </p:blipFill>
        <p:spPr>
          <a:xfrm>
            <a:off x="6150037" y="1563639"/>
            <a:ext cx="2598427" cy="18784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2" b="11507"/>
          <a:stretch/>
        </p:blipFill>
        <p:spPr>
          <a:xfrm>
            <a:off x="3048687" y="1635646"/>
            <a:ext cx="2003732" cy="17991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71100"/>
            <a:ext cx="2468943" cy="17281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Группа 15"/>
          <p:cNvGrpSpPr/>
          <p:nvPr/>
        </p:nvGrpSpPr>
        <p:grpSpPr>
          <a:xfrm rot="253743">
            <a:off x="4268431" y="1474806"/>
            <a:ext cx="1448848" cy="1456236"/>
            <a:chOff x="4275813" y="1203082"/>
            <a:chExt cx="1448848" cy="1456236"/>
          </a:xfrm>
        </p:grpSpPr>
        <p:sp>
          <p:nvSpPr>
            <p:cNvPr id="15" name="Выноска-облако 14"/>
            <p:cNvSpPr/>
            <p:nvPr/>
          </p:nvSpPr>
          <p:spPr>
            <a:xfrm rot="391191">
              <a:off x="4275813" y="1203082"/>
              <a:ext cx="1448848" cy="1456236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-232179 w 1152128"/>
                <a:gd name="connsiteY0" fmla="*/ 673278 h 1497237"/>
                <a:gd name="connsiteX1" fmla="*/ -264183 w 1152128"/>
                <a:gd name="connsiteY1" fmla="*/ 705282 h 1497237"/>
                <a:gd name="connsiteX2" fmla="*/ -296187 w 1152128"/>
                <a:gd name="connsiteY2" fmla="*/ 673278 h 1497237"/>
                <a:gd name="connsiteX3" fmla="*/ -264183 w 1152128"/>
                <a:gd name="connsiteY3" fmla="*/ 641274 h 1497237"/>
                <a:gd name="connsiteX4" fmla="*/ -232179 w 1152128"/>
                <a:gd name="connsiteY4" fmla="*/ 673278 h 1497237"/>
                <a:gd name="connsiteX0" fmla="*/ -132910 w 1152128"/>
                <a:gd name="connsiteY0" fmla="*/ 679309 h 1497237"/>
                <a:gd name="connsiteX1" fmla="*/ -196917 w 1152128"/>
                <a:gd name="connsiteY1" fmla="*/ 743316 h 1497237"/>
                <a:gd name="connsiteX2" fmla="*/ -260924 w 1152128"/>
                <a:gd name="connsiteY2" fmla="*/ 679309 h 1497237"/>
                <a:gd name="connsiteX3" fmla="*/ -196917 w 1152128"/>
                <a:gd name="connsiteY3" fmla="*/ 615302 h 1497237"/>
                <a:gd name="connsiteX4" fmla="*/ -132910 w 1152128"/>
                <a:gd name="connsiteY4" fmla="*/ 679309 h 1497237"/>
                <a:gd name="connsiteX0" fmla="*/ 30111 w 1152128"/>
                <a:gd name="connsiteY0" fmla="*/ 691057 h 1497237"/>
                <a:gd name="connsiteX1" fmla="*/ -65900 w 1152128"/>
                <a:gd name="connsiteY1" fmla="*/ 787068 h 1497237"/>
                <a:gd name="connsiteX2" fmla="*/ -161911 w 1152128"/>
                <a:gd name="connsiteY2" fmla="*/ 691057 h 1497237"/>
                <a:gd name="connsiteX3" fmla="*/ -65900 w 1152128"/>
                <a:gd name="connsiteY3" fmla="*/ 595046 h 1497237"/>
                <a:gd name="connsiteX4" fmla="*/ 30111 w 1152128"/>
                <a:gd name="connsiteY4" fmla="*/ 691057 h 1497237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15006 w 54326"/>
                <a:gd name="connsiteY0" fmla="*/ 14229 h 43219"/>
                <a:gd name="connsiteX1" fmla="*/ 16729 w 54326"/>
                <a:gd name="connsiteY1" fmla="*/ 6766 h 43219"/>
                <a:gd name="connsiteX2" fmla="*/ 25111 w 54326"/>
                <a:gd name="connsiteY2" fmla="*/ 5061 h 43219"/>
                <a:gd name="connsiteX3" fmla="*/ 33562 w 54326"/>
                <a:gd name="connsiteY3" fmla="*/ 3291 h 43219"/>
                <a:gd name="connsiteX4" fmla="*/ 36855 w 54326"/>
                <a:gd name="connsiteY4" fmla="*/ 59 h 43219"/>
                <a:gd name="connsiteX5" fmla="*/ 40939 w 54326"/>
                <a:gd name="connsiteY5" fmla="*/ 2340 h 43219"/>
                <a:gd name="connsiteX6" fmla="*/ 46569 w 54326"/>
                <a:gd name="connsiteY6" fmla="*/ 549 h 43219"/>
                <a:gd name="connsiteX7" fmla="*/ 49424 w 54326"/>
                <a:gd name="connsiteY7" fmla="*/ 5435 h 43219"/>
                <a:gd name="connsiteX8" fmla="*/ 53088 w 54326"/>
                <a:gd name="connsiteY8" fmla="*/ 10177 h 43219"/>
                <a:gd name="connsiteX9" fmla="*/ 52924 w 54326"/>
                <a:gd name="connsiteY9" fmla="*/ 15319 h 43219"/>
                <a:gd name="connsiteX10" fmla="*/ 54122 w 54326"/>
                <a:gd name="connsiteY10" fmla="*/ 23181 h 43219"/>
                <a:gd name="connsiteX11" fmla="*/ 48510 w 54326"/>
                <a:gd name="connsiteY11" fmla="*/ 30063 h 43219"/>
                <a:gd name="connsiteX12" fmla="*/ 46501 w 54326"/>
                <a:gd name="connsiteY12" fmla="*/ 35960 h 43219"/>
                <a:gd name="connsiteX13" fmla="*/ 39661 w 54326"/>
                <a:gd name="connsiteY13" fmla="*/ 36674 h 43219"/>
                <a:gd name="connsiteX14" fmla="*/ 34773 w 54326"/>
                <a:gd name="connsiteY14" fmla="*/ 42965 h 43219"/>
                <a:gd name="connsiteX15" fmla="*/ 27586 w 54326"/>
                <a:gd name="connsiteY15" fmla="*/ 39125 h 43219"/>
                <a:gd name="connsiteX16" fmla="*/ 16910 w 54326"/>
                <a:gd name="connsiteY16" fmla="*/ 35331 h 43219"/>
                <a:gd name="connsiteX17" fmla="*/ 12216 w 54326"/>
                <a:gd name="connsiteY17" fmla="*/ 31109 h 43219"/>
                <a:gd name="connsiteX18" fmla="*/ 13219 w 54326"/>
                <a:gd name="connsiteY18" fmla="*/ 25410 h 43219"/>
                <a:gd name="connsiteX19" fmla="*/ 11101 w 54326"/>
                <a:gd name="connsiteY19" fmla="*/ 19563 h 43219"/>
                <a:gd name="connsiteX20" fmla="*/ 14969 w 54326"/>
                <a:gd name="connsiteY20" fmla="*/ 14366 h 43219"/>
                <a:gd name="connsiteX21" fmla="*/ 15006 w 54326"/>
                <a:gd name="connsiteY21" fmla="*/ 14229 h 43219"/>
                <a:gd name="connsiteX0" fmla="*/ 64008 w 1448848"/>
                <a:gd name="connsiteY0" fmla="*/ 668391 h 1497895"/>
                <a:gd name="connsiteX1" fmla="*/ 32004 w 1448848"/>
                <a:gd name="connsiteY1" fmla="*/ 700395 h 1497895"/>
                <a:gd name="connsiteX2" fmla="*/ 0 w 1448848"/>
                <a:gd name="connsiteY2" fmla="*/ 668391 h 1497895"/>
                <a:gd name="connsiteX3" fmla="*/ 32004 w 1448848"/>
                <a:gd name="connsiteY3" fmla="*/ 636387 h 1497895"/>
                <a:gd name="connsiteX4" fmla="*/ 64008 w 1448848"/>
                <a:gd name="connsiteY4" fmla="*/ 668391 h 1497895"/>
                <a:gd name="connsiteX0" fmla="*/ 163277 w 1448848"/>
                <a:gd name="connsiteY0" fmla="*/ 674422 h 1497895"/>
                <a:gd name="connsiteX1" fmla="*/ 99270 w 1448848"/>
                <a:gd name="connsiteY1" fmla="*/ 738429 h 1497895"/>
                <a:gd name="connsiteX2" fmla="*/ 35263 w 1448848"/>
                <a:gd name="connsiteY2" fmla="*/ 674422 h 1497895"/>
                <a:gd name="connsiteX3" fmla="*/ 99270 w 1448848"/>
                <a:gd name="connsiteY3" fmla="*/ 610415 h 1497895"/>
                <a:gd name="connsiteX4" fmla="*/ 163277 w 1448848"/>
                <a:gd name="connsiteY4" fmla="*/ 674422 h 1497895"/>
                <a:gd name="connsiteX0" fmla="*/ 326298 w 1448848"/>
                <a:gd name="connsiteY0" fmla="*/ 686170 h 1497895"/>
                <a:gd name="connsiteX1" fmla="*/ 230287 w 1448848"/>
                <a:gd name="connsiteY1" fmla="*/ 782181 h 1497895"/>
                <a:gd name="connsiteX2" fmla="*/ 134276 w 1448848"/>
                <a:gd name="connsiteY2" fmla="*/ 686170 h 1497895"/>
                <a:gd name="connsiteX3" fmla="*/ 230287 w 1448848"/>
                <a:gd name="connsiteY3" fmla="*/ 590159 h 1497895"/>
                <a:gd name="connsiteX4" fmla="*/ 326298 w 1448848"/>
                <a:gd name="connsiteY4" fmla="*/ 686170 h 1497895"/>
                <a:gd name="connsiteX0" fmla="*/ 15799 w 54326"/>
                <a:gd name="connsiteY0" fmla="*/ 26036 h 43219"/>
                <a:gd name="connsiteX1" fmla="*/ 13266 w 54326"/>
                <a:gd name="connsiteY1" fmla="*/ 25239 h 43219"/>
                <a:gd name="connsiteX2" fmla="*/ 18034 w 54326"/>
                <a:gd name="connsiteY2" fmla="*/ 34758 h 43219"/>
                <a:gd name="connsiteX3" fmla="*/ 16926 w 54326"/>
                <a:gd name="connsiteY3" fmla="*/ 35139 h 43219"/>
                <a:gd name="connsiteX4" fmla="*/ 27584 w 54326"/>
                <a:gd name="connsiteY4" fmla="*/ 38949 h 43219"/>
                <a:gd name="connsiteX5" fmla="*/ 26916 w 54326"/>
                <a:gd name="connsiteY5" fmla="*/ 37209 h 43219"/>
                <a:gd name="connsiteX6" fmla="*/ 39933 w 54326"/>
                <a:gd name="connsiteY6" fmla="*/ 34610 h 43219"/>
                <a:gd name="connsiteX7" fmla="*/ 39666 w 54326"/>
                <a:gd name="connsiteY7" fmla="*/ 36519 h 43219"/>
                <a:gd name="connsiteX8" fmla="*/ 48202 w 54326"/>
                <a:gd name="connsiteY8" fmla="*/ 26111 h 43219"/>
                <a:gd name="connsiteX9" fmla="*/ 48486 w 54326"/>
                <a:gd name="connsiteY9" fmla="*/ 29949 h 43219"/>
                <a:gd name="connsiteX10" fmla="*/ 52904 w 54326"/>
                <a:gd name="connsiteY10" fmla="*/ 15213 h 43219"/>
                <a:gd name="connsiteX11" fmla="*/ 51456 w 54326"/>
                <a:gd name="connsiteY11" fmla="*/ 17889 h 43219"/>
                <a:gd name="connsiteX12" fmla="*/ 49430 w 54326"/>
                <a:gd name="connsiteY12" fmla="*/ 5285 h 43219"/>
                <a:gd name="connsiteX13" fmla="*/ 49506 w 54326"/>
                <a:gd name="connsiteY13" fmla="*/ 6549 h 43219"/>
                <a:gd name="connsiteX14" fmla="*/ 40184 w 54326"/>
                <a:gd name="connsiteY14" fmla="*/ 3811 h 43219"/>
                <a:gd name="connsiteX15" fmla="*/ 40926 w 54326"/>
                <a:gd name="connsiteY15" fmla="*/ 2199 h 43219"/>
                <a:gd name="connsiteX16" fmla="*/ 33247 w 54326"/>
                <a:gd name="connsiteY16" fmla="*/ 4579 h 43219"/>
                <a:gd name="connsiteX17" fmla="*/ 33606 w 54326"/>
                <a:gd name="connsiteY17" fmla="*/ 3189 h 43219"/>
                <a:gd name="connsiteX18" fmla="*/ 25106 w 54326"/>
                <a:gd name="connsiteY18" fmla="*/ 5051 h 43219"/>
                <a:gd name="connsiteX19" fmla="*/ 26406 w 54326"/>
                <a:gd name="connsiteY19" fmla="*/ 6399 h 43219"/>
                <a:gd name="connsiteX20" fmla="*/ 15233 w 54326"/>
                <a:gd name="connsiteY20" fmla="*/ 15648 h 43219"/>
                <a:gd name="connsiteX21" fmla="*/ 15006 w 54326"/>
                <a:gd name="connsiteY21" fmla="*/ 14229 h 43219"/>
                <a:gd name="connsiteX0" fmla="*/ 15006 w 54326"/>
                <a:gd name="connsiteY0" fmla="*/ 14229 h 43219"/>
                <a:gd name="connsiteX1" fmla="*/ 16729 w 54326"/>
                <a:gd name="connsiteY1" fmla="*/ 6766 h 43219"/>
                <a:gd name="connsiteX2" fmla="*/ 25111 w 54326"/>
                <a:gd name="connsiteY2" fmla="*/ 5061 h 43219"/>
                <a:gd name="connsiteX3" fmla="*/ 33562 w 54326"/>
                <a:gd name="connsiteY3" fmla="*/ 3291 h 43219"/>
                <a:gd name="connsiteX4" fmla="*/ 36855 w 54326"/>
                <a:gd name="connsiteY4" fmla="*/ 59 h 43219"/>
                <a:gd name="connsiteX5" fmla="*/ 40939 w 54326"/>
                <a:gd name="connsiteY5" fmla="*/ 2340 h 43219"/>
                <a:gd name="connsiteX6" fmla="*/ 46569 w 54326"/>
                <a:gd name="connsiteY6" fmla="*/ 549 h 43219"/>
                <a:gd name="connsiteX7" fmla="*/ 49424 w 54326"/>
                <a:gd name="connsiteY7" fmla="*/ 5435 h 43219"/>
                <a:gd name="connsiteX8" fmla="*/ 53088 w 54326"/>
                <a:gd name="connsiteY8" fmla="*/ 10177 h 43219"/>
                <a:gd name="connsiteX9" fmla="*/ 52924 w 54326"/>
                <a:gd name="connsiteY9" fmla="*/ 15319 h 43219"/>
                <a:gd name="connsiteX10" fmla="*/ 54122 w 54326"/>
                <a:gd name="connsiteY10" fmla="*/ 23181 h 43219"/>
                <a:gd name="connsiteX11" fmla="*/ 48510 w 54326"/>
                <a:gd name="connsiteY11" fmla="*/ 30063 h 43219"/>
                <a:gd name="connsiteX12" fmla="*/ 46501 w 54326"/>
                <a:gd name="connsiteY12" fmla="*/ 35960 h 43219"/>
                <a:gd name="connsiteX13" fmla="*/ 39661 w 54326"/>
                <a:gd name="connsiteY13" fmla="*/ 36674 h 43219"/>
                <a:gd name="connsiteX14" fmla="*/ 34773 w 54326"/>
                <a:gd name="connsiteY14" fmla="*/ 42965 h 43219"/>
                <a:gd name="connsiteX15" fmla="*/ 27586 w 54326"/>
                <a:gd name="connsiteY15" fmla="*/ 39125 h 43219"/>
                <a:gd name="connsiteX16" fmla="*/ 16910 w 54326"/>
                <a:gd name="connsiteY16" fmla="*/ 35331 h 43219"/>
                <a:gd name="connsiteX17" fmla="*/ 12216 w 54326"/>
                <a:gd name="connsiteY17" fmla="*/ 31109 h 43219"/>
                <a:gd name="connsiteX18" fmla="*/ 13219 w 54326"/>
                <a:gd name="connsiteY18" fmla="*/ 25410 h 43219"/>
                <a:gd name="connsiteX19" fmla="*/ 11101 w 54326"/>
                <a:gd name="connsiteY19" fmla="*/ 19563 h 43219"/>
                <a:gd name="connsiteX20" fmla="*/ 14969 w 54326"/>
                <a:gd name="connsiteY20" fmla="*/ 14366 h 43219"/>
                <a:gd name="connsiteX21" fmla="*/ 15006 w 54326"/>
                <a:gd name="connsiteY21" fmla="*/ 14229 h 43219"/>
                <a:gd name="connsiteX0" fmla="*/ 64008 w 1448848"/>
                <a:gd name="connsiteY0" fmla="*/ 668391 h 1497895"/>
                <a:gd name="connsiteX1" fmla="*/ 32004 w 1448848"/>
                <a:gd name="connsiteY1" fmla="*/ 700395 h 1497895"/>
                <a:gd name="connsiteX2" fmla="*/ 0 w 1448848"/>
                <a:gd name="connsiteY2" fmla="*/ 668391 h 1497895"/>
                <a:gd name="connsiteX3" fmla="*/ 32004 w 1448848"/>
                <a:gd name="connsiteY3" fmla="*/ 636387 h 1497895"/>
                <a:gd name="connsiteX4" fmla="*/ 64008 w 1448848"/>
                <a:gd name="connsiteY4" fmla="*/ 668391 h 1497895"/>
                <a:gd name="connsiteX0" fmla="*/ 163277 w 1448848"/>
                <a:gd name="connsiteY0" fmla="*/ 674422 h 1497895"/>
                <a:gd name="connsiteX1" fmla="*/ 99270 w 1448848"/>
                <a:gd name="connsiteY1" fmla="*/ 738429 h 1497895"/>
                <a:gd name="connsiteX2" fmla="*/ 35263 w 1448848"/>
                <a:gd name="connsiteY2" fmla="*/ 674422 h 1497895"/>
                <a:gd name="connsiteX3" fmla="*/ 99270 w 1448848"/>
                <a:gd name="connsiteY3" fmla="*/ 610415 h 1497895"/>
                <a:gd name="connsiteX4" fmla="*/ 163277 w 1448848"/>
                <a:gd name="connsiteY4" fmla="*/ 674422 h 1497895"/>
                <a:gd name="connsiteX0" fmla="*/ 326298 w 1448848"/>
                <a:gd name="connsiteY0" fmla="*/ 686170 h 1497895"/>
                <a:gd name="connsiteX1" fmla="*/ 230287 w 1448848"/>
                <a:gd name="connsiteY1" fmla="*/ 782181 h 1497895"/>
                <a:gd name="connsiteX2" fmla="*/ 134276 w 1448848"/>
                <a:gd name="connsiteY2" fmla="*/ 686170 h 1497895"/>
                <a:gd name="connsiteX3" fmla="*/ 230287 w 1448848"/>
                <a:gd name="connsiteY3" fmla="*/ 590159 h 1497895"/>
                <a:gd name="connsiteX4" fmla="*/ 326298 w 1448848"/>
                <a:gd name="connsiteY4" fmla="*/ 686170 h 1497895"/>
                <a:gd name="connsiteX0" fmla="*/ 15799 w 54326"/>
                <a:gd name="connsiteY0" fmla="*/ 26036 h 43219"/>
                <a:gd name="connsiteX1" fmla="*/ 13266 w 54326"/>
                <a:gd name="connsiteY1" fmla="*/ 25239 h 43219"/>
                <a:gd name="connsiteX2" fmla="*/ 18034 w 54326"/>
                <a:gd name="connsiteY2" fmla="*/ 34758 h 43219"/>
                <a:gd name="connsiteX3" fmla="*/ 16926 w 54326"/>
                <a:gd name="connsiteY3" fmla="*/ 35139 h 43219"/>
                <a:gd name="connsiteX4" fmla="*/ 27584 w 54326"/>
                <a:gd name="connsiteY4" fmla="*/ 38949 h 43219"/>
                <a:gd name="connsiteX5" fmla="*/ 26916 w 54326"/>
                <a:gd name="connsiteY5" fmla="*/ 37209 h 43219"/>
                <a:gd name="connsiteX6" fmla="*/ 39933 w 54326"/>
                <a:gd name="connsiteY6" fmla="*/ 34610 h 43219"/>
                <a:gd name="connsiteX7" fmla="*/ 39666 w 54326"/>
                <a:gd name="connsiteY7" fmla="*/ 36519 h 43219"/>
                <a:gd name="connsiteX8" fmla="*/ 48202 w 54326"/>
                <a:gd name="connsiteY8" fmla="*/ 26111 h 43219"/>
                <a:gd name="connsiteX9" fmla="*/ 48486 w 54326"/>
                <a:gd name="connsiteY9" fmla="*/ 29949 h 43219"/>
                <a:gd name="connsiteX10" fmla="*/ 52904 w 54326"/>
                <a:gd name="connsiteY10" fmla="*/ 15213 h 43219"/>
                <a:gd name="connsiteX11" fmla="*/ 51456 w 54326"/>
                <a:gd name="connsiteY11" fmla="*/ 17889 h 43219"/>
                <a:gd name="connsiteX12" fmla="*/ 49430 w 54326"/>
                <a:gd name="connsiteY12" fmla="*/ 5285 h 43219"/>
                <a:gd name="connsiteX13" fmla="*/ 49506 w 54326"/>
                <a:gd name="connsiteY13" fmla="*/ 6549 h 43219"/>
                <a:gd name="connsiteX14" fmla="*/ 39195 w 54326"/>
                <a:gd name="connsiteY14" fmla="*/ 6348 h 43219"/>
                <a:gd name="connsiteX15" fmla="*/ 40926 w 54326"/>
                <a:gd name="connsiteY15" fmla="*/ 2199 h 43219"/>
                <a:gd name="connsiteX16" fmla="*/ 33247 w 54326"/>
                <a:gd name="connsiteY16" fmla="*/ 4579 h 43219"/>
                <a:gd name="connsiteX17" fmla="*/ 33606 w 54326"/>
                <a:gd name="connsiteY17" fmla="*/ 3189 h 43219"/>
                <a:gd name="connsiteX18" fmla="*/ 25106 w 54326"/>
                <a:gd name="connsiteY18" fmla="*/ 5051 h 43219"/>
                <a:gd name="connsiteX19" fmla="*/ 26406 w 54326"/>
                <a:gd name="connsiteY19" fmla="*/ 6399 h 43219"/>
                <a:gd name="connsiteX20" fmla="*/ 15233 w 54326"/>
                <a:gd name="connsiteY20" fmla="*/ 15648 h 43219"/>
                <a:gd name="connsiteX21" fmla="*/ 15006 w 54326"/>
                <a:gd name="connsiteY21" fmla="*/ 14229 h 43219"/>
                <a:gd name="connsiteX0" fmla="*/ 15006 w 54326"/>
                <a:gd name="connsiteY0" fmla="*/ 14229 h 43219"/>
                <a:gd name="connsiteX1" fmla="*/ 16729 w 54326"/>
                <a:gd name="connsiteY1" fmla="*/ 6766 h 43219"/>
                <a:gd name="connsiteX2" fmla="*/ 25111 w 54326"/>
                <a:gd name="connsiteY2" fmla="*/ 5061 h 43219"/>
                <a:gd name="connsiteX3" fmla="*/ 33562 w 54326"/>
                <a:gd name="connsiteY3" fmla="*/ 3291 h 43219"/>
                <a:gd name="connsiteX4" fmla="*/ 36855 w 54326"/>
                <a:gd name="connsiteY4" fmla="*/ 59 h 43219"/>
                <a:gd name="connsiteX5" fmla="*/ 40939 w 54326"/>
                <a:gd name="connsiteY5" fmla="*/ 2340 h 43219"/>
                <a:gd name="connsiteX6" fmla="*/ 46569 w 54326"/>
                <a:gd name="connsiteY6" fmla="*/ 549 h 43219"/>
                <a:gd name="connsiteX7" fmla="*/ 49424 w 54326"/>
                <a:gd name="connsiteY7" fmla="*/ 5435 h 43219"/>
                <a:gd name="connsiteX8" fmla="*/ 53088 w 54326"/>
                <a:gd name="connsiteY8" fmla="*/ 10177 h 43219"/>
                <a:gd name="connsiteX9" fmla="*/ 52924 w 54326"/>
                <a:gd name="connsiteY9" fmla="*/ 15319 h 43219"/>
                <a:gd name="connsiteX10" fmla="*/ 54122 w 54326"/>
                <a:gd name="connsiteY10" fmla="*/ 23181 h 43219"/>
                <a:gd name="connsiteX11" fmla="*/ 48510 w 54326"/>
                <a:gd name="connsiteY11" fmla="*/ 30063 h 43219"/>
                <a:gd name="connsiteX12" fmla="*/ 46501 w 54326"/>
                <a:gd name="connsiteY12" fmla="*/ 35960 h 43219"/>
                <a:gd name="connsiteX13" fmla="*/ 39661 w 54326"/>
                <a:gd name="connsiteY13" fmla="*/ 36674 h 43219"/>
                <a:gd name="connsiteX14" fmla="*/ 34773 w 54326"/>
                <a:gd name="connsiteY14" fmla="*/ 42965 h 43219"/>
                <a:gd name="connsiteX15" fmla="*/ 27586 w 54326"/>
                <a:gd name="connsiteY15" fmla="*/ 39125 h 43219"/>
                <a:gd name="connsiteX16" fmla="*/ 16910 w 54326"/>
                <a:gd name="connsiteY16" fmla="*/ 35331 h 43219"/>
                <a:gd name="connsiteX17" fmla="*/ 12216 w 54326"/>
                <a:gd name="connsiteY17" fmla="*/ 31109 h 43219"/>
                <a:gd name="connsiteX18" fmla="*/ 13219 w 54326"/>
                <a:gd name="connsiteY18" fmla="*/ 25410 h 43219"/>
                <a:gd name="connsiteX19" fmla="*/ 11101 w 54326"/>
                <a:gd name="connsiteY19" fmla="*/ 19563 h 43219"/>
                <a:gd name="connsiteX20" fmla="*/ 14969 w 54326"/>
                <a:gd name="connsiteY20" fmla="*/ 14366 h 43219"/>
                <a:gd name="connsiteX21" fmla="*/ 15006 w 54326"/>
                <a:gd name="connsiteY21" fmla="*/ 14229 h 43219"/>
                <a:gd name="connsiteX0" fmla="*/ 64008 w 1448848"/>
                <a:gd name="connsiteY0" fmla="*/ 668391 h 1497895"/>
                <a:gd name="connsiteX1" fmla="*/ 32004 w 1448848"/>
                <a:gd name="connsiteY1" fmla="*/ 700395 h 1497895"/>
                <a:gd name="connsiteX2" fmla="*/ 0 w 1448848"/>
                <a:gd name="connsiteY2" fmla="*/ 668391 h 1497895"/>
                <a:gd name="connsiteX3" fmla="*/ 32004 w 1448848"/>
                <a:gd name="connsiteY3" fmla="*/ 636387 h 1497895"/>
                <a:gd name="connsiteX4" fmla="*/ 64008 w 1448848"/>
                <a:gd name="connsiteY4" fmla="*/ 668391 h 1497895"/>
                <a:gd name="connsiteX0" fmla="*/ 163277 w 1448848"/>
                <a:gd name="connsiteY0" fmla="*/ 674422 h 1497895"/>
                <a:gd name="connsiteX1" fmla="*/ 99270 w 1448848"/>
                <a:gd name="connsiteY1" fmla="*/ 738429 h 1497895"/>
                <a:gd name="connsiteX2" fmla="*/ 35263 w 1448848"/>
                <a:gd name="connsiteY2" fmla="*/ 674422 h 1497895"/>
                <a:gd name="connsiteX3" fmla="*/ 99270 w 1448848"/>
                <a:gd name="connsiteY3" fmla="*/ 610415 h 1497895"/>
                <a:gd name="connsiteX4" fmla="*/ 163277 w 1448848"/>
                <a:gd name="connsiteY4" fmla="*/ 674422 h 1497895"/>
                <a:gd name="connsiteX0" fmla="*/ 326298 w 1448848"/>
                <a:gd name="connsiteY0" fmla="*/ 686170 h 1497895"/>
                <a:gd name="connsiteX1" fmla="*/ 230287 w 1448848"/>
                <a:gd name="connsiteY1" fmla="*/ 782181 h 1497895"/>
                <a:gd name="connsiteX2" fmla="*/ 134276 w 1448848"/>
                <a:gd name="connsiteY2" fmla="*/ 686170 h 1497895"/>
                <a:gd name="connsiteX3" fmla="*/ 230287 w 1448848"/>
                <a:gd name="connsiteY3" fmla="*/ 590159 h 1497895"/>
                <a:gd name="connsiteX4" fmla="*/ 326298 w 1448848"/>
                <a:gd name="connsiteY4" fmla="*/ 686170 h 1497895"/>
                <a:gd name="connsiteX0" fmla="*/ 15799 w 54326"/>
                <a:gd name="connsiteY0" fmla="*/ 26036 h 43219"/>
                <a:gd name="connsiteX1" fmla="*/ 13266 w 54326"/>
                <a:gd name="connsiteY1" fmla="*/ 25239 h 43219"/>
                <a:gd name="connsiteX2" fmla="*/ 18034 w 54326"/>
                <a:gd name="connsiteY2" fmla="*/ 34758 h 43219"/>
                <a:gd name="connsiteX3" fmla="*/ 16926 w 54326"/>
                <a:gd name="connsiteY3" fmla="*/ 35139 h 43219"/>
                <a:gd name="connsiteX4" fmla="*/ 27584 w 54326"/>
                <a:gd name="connsiteY4" fmla="*/ 38949 h 43219"/>
                <a:gd name="connsiteX5" fmla="*/ 26916 w 54326"/>
                <a:gd name="connsiteY5" fmla="*/ 37209 h 43219"/>
                <a:gd name="connsiteX6" fmla="*/ 39933 w 54326"/>
                <a:gd name="connsiteY6" fmla="*/ 34610 h 43219"/>
                <a:gd name="connsiteX7" fmla="*/ 39666 w 54326"/>
                <a:gd name="connsiteY7" fmla="*/ 36519 h 43219"/>
                <a:gd name="connsiteX8" fmla="*/ 48202 w 54326"/>
                <a:gd name="connsiteY8" fmla="*/ 26111 h 43219"/>
                <a:gd name="connsiteX9" fmla="*/ 48486 w 54326"/>
                <a:gd name="connsiteY9" fmla="*/ 29949 h 43219"/>
                <a:gd name="connsiteX10" fmla="*/ 52904 w 54326"/>
                <a:gd name="connsiteY10" fmla="*/ 15213 h 43219"/>
                <a:gd name="connsiteX11" fmla="*/ 51456 w 54326"/>
                <a:gd name="connsiteY11" fmla="*/ 17889 h 43219"/>
                <a:gd name="connsiteX12" fmla="*/ 49430 w 54326"/>
                <a:gd name="connsiteY12" fmla="*/ 5285 h 43219"/>
                <a:gd name="connsiteX13" fmla="*/ 49506 w 54326"/>
                <a:gd name="connsiteY13" fmla="*/ 6549 h 43219"/>
                <a:gd name="connsiteX14" fmla="*/ 39195 w 54326"/>
                <a:gd name="connsiteY14" fmla="*/ 6348 h 43219"/>
                <a:gd name="connsiteX15" fmla="*/ 40596 w 54326"/>
                <a:gd name="connsiteY15" fmla="*/ 6004 h 43219"/>
                <a:gd name="connsiteX16" fmla="*/ 33247 w 54326"/>
                <a:gd name="connsiteY16" fmla="*/ 4579 h 43219"/>
                <a:gd name="connsiteX17" fmla="*/ 33606 w 54326"/>
                <a:gd name="connsiteY17" fmla="*/ 3189 h 43219"/>
                <a:gd name="connsiteX18" fmla="*/ 25106 w 54326"/>
                <a:gd name="connsiteY18" fmla="*/ 5051 h 43219"/>
                <a:gd name="connsiteX19" fmla="*/ 26406 w 54326"/>
                <a:gd name="connsiteY19" fmla="*/ 6399 h 43219"/>
                <a:gd name="connsiteX20" fmla="*/ 15233 w 54326"/>
                <a:gd name="connsiteY20" fmla="*/ 15648 h 43219"/>
                <a:gd name="connsiteX21" fmla="*/ 15006 w 54326"/>
                <a:gd name="connsiteY21" fmla="*/ 14229 h 43219"/>
                <a:gd name="connsiteX0" fmla="*/ 15006 w 54326"/>
                <a:gd name="connsiteY0" fmla="*/ 14253 h 43243"/>
                <a:gd name="connsiteX1" fmla="*/ 16729 w 54326"/>
                <a:gd name="connsiteY1" fmla="*/ 6790 h 43243"/>
                <a:gd name="connsiteX2" fmla="*/ 25111 w 54326"/>
                <a:gd name="connsiteY2" fmla="*/ 5085 h 43243"/>
                <a:gd name="connsiteX3" fmla="*/ 33562 w 54326"/>
                <a:gd name="connsiteY3" fmla="*/ 3315 h 43243"/>
                <a:gd name="connsiteX4" fmla="*/ 36855 w 54326"/>
                <a:gd name="connsiteY4" fmla="*/ 83 h 43243"/>
                <a:gd name="connsiteX5" fmla="*/ 39950 w 54326"/>
                <a:gd name="connsiteY5" fmla="*/ 6423 h 43243"/>
                <a:gd name="connsiteX6" fmla="*/ 46569 w 54326"/>
                <a:gd name="connsiteY6" fmla="*/ 573 h 43243"/>
                <a:gd name="connsiteX7" fmla="*/ 49424 w 54326"/>
                <a:gd name="connsiteY7" fmla="*/ 5459 h 43243"/>
                <a:gd name="connsiteX8" fmla="*/ 53088 w 54326"/>
                <a:gd name="connsiteY8" fmla="*/ 10201 h 43243"/>
                <a:gd name="connsiteX9" fmla="*/ 52924 w 54326"/>
                <a:gd name="connsiteY9" fmla="*/ 15343 h 43243"/>
                <a:gd name="connsiteX10" fmla="*/ 54122 w 54326"/>
                <a:gd name="connsiteY10" fmla="*/ 23205 h 43243"/>
                <a:gd name="connsiteX11" fmla="*/ 48510 w 54326"/>
                <a:gd name="connsiteY11" fmla="*/ 30087 h 43243"/>
                <a:gd name="connsiteX12" fmla="*/ 46501 w 54326"/>
                <a:gd name="connsiteY12" fmla="*/ 35984 h 43243"/>
                <a:gd name="connsiteX13" fmla="*/ 39661 w 54326"/>
                <a:gd name="connsiteY13" fmla="*/ 36698 h 43243"/>
                <a:gd name="connsiteX14" fmla="*/ 34773 w 54326"/>
                <a:gd name="connsiteY14" fmla="*/ 42989 h 43243"/>
                <a:gd name="connsiteX15" fmla="*/ 27586 w 54326"/>
                <a:gd name="connsiteY15" fmla="*/ 39149 h 43243"/>
                <a:gd name="connsiteX16" fmla="*/ 16910 w 54326"/>
                <a:gd name="connsiteY16" fmla="*/ 35355 h 43243"/>
                <a:gd name="connsiteX17" fmla="*/ 12216 w 54326"/>
                <a:gd name="connsiteY17" fmla="*/ 31133 h 43243"/>
                <a:gd name="connsiteX18" fmla="*/ 13219 w 54326"/>
                <a:gd name="connsiteY18" fmla="*/ 25434 h 43243"/>
                <a:gd name="connsiteX19" fmla="*/ 11101 w 54326"/>
                <a:gd name="connsiteY19" fmla="*/ 19587 h 43243"/>
                <a:gd name="connsiteX20" fmla="*/ 14969 w 54326"/>
                <a:gd name="connsiteY20" fmla="*/ 14390 h 43243"/>
                <a:gd name="connsiteX21" fmla="*/ 15006 w 54326"/>
                <a:gd name="connsiteY21" fmla="*/ 14253 h 43243"/>
                <a:gd name="connsiteX0" fmla="*/ 64008 w 1448848"/>
                <a:gd name="connsiteY0" fmla="*/ 669223 h 1498727"/>
                <a:gd name="connsiteX1" fmla="*/ 32004 w 1448848"/>
                <a:gd name="connsiteY1" fmla="*/ 701227 h 1498727"/>
                <a:gd name="connsiteX2" fmla="*/ 0 w 1448848"/>
                <a:gd name="connsiteY2" fmla="*/ 669223 h 1498727"/>
                <a:gd name="connsiteX3" fmla="*/ 32004 w 1448848"/>
                <a:gd name="connsiteY3" fmla="*/ 637219 h 1498727"/>
                <a:gd name="connsiteX4" fmla="*/ 64008 w 1448848"/>
                <a:gd name="connsiteY4" fmla="*/ 669223 h 1498727"/>
                <a:gd name="connsiteX0" fmla="*/ 163277 w 1448848"/>
                <a:gd name="connsiteY0" fmla="*/ 675254 h 1498727"/>
                <a:gd name="connsiteX1" fmla="*/ 99270 w 1448848"/>
                <a:gd name="connsiteY1" fmla="*/ 739261 h 1498727"/>
                <a:gd name="connsiteX2" fmla="*/ 35263 w 1448848"/>
                <a:gd name="connsiteY2" fmla="*/ 675254 h 1498727"/>
                <a:gd name="connsiteX3" fmla="*/ 99270 w 1448848"/>
                <a:gd name="connsiteY3" fmla="*/ 611247 h 1498727"/>
                <a:gd name="connsiteX4" fmla="*/ 163277 w 1448848"/>
                <a:gd name="connsiteY4" fmla="*/ 675254 h 1498727"/>
                <a:gd name="connsiteX0" fmla="*/ 326298 w 1448848"/>
                <a:gd name="connsiteY0" fmla="*/ 687002 h 1498727"/>
                <a:gd name="connsiteX1" fmla="*/ 230287 w 1448848"/>
                <a:gd name="connsiteY1" fmla="*/ 783013 h 1498727"/>
                <a:gd name="connsiteX2" fmla="*/ 134276 w 1448848"/>
                <a:gd name="connsiteY2" fmla="*/ 687002 h 1498727"/>
                <a:gd name="connsiteX3" fmla="*/ 230287 w 1448848"/>
                <a:gd name="connsiteY3" fmla="*/ 590991 h 1498727"/>
                <a:gd name="connsiteX4" fmla="*/ 326298 w 1448848"/>
                <a:gd name="connsiteY4" fmla="*/ 687002 h 1498727"/>
                <a:gd name="connsiteX0" fmla="*/ 15799 w 54326"/>
                <a:gd name="connsiteY0" fmla="*/ 26060 h 43243"/>
                <a:gd name="connsiteX1" fmla="*/ 13266 w 54326"/>
                <a:gd name="connsiteY1" fmla="*/ 25263 h 43243"/>
                <a:gd name="connsiteX2" fmla="*/ 18034 w 54326"/>
                <a:gd name="connsiteY2" fmla="*/ 34782 h 43243"/>
                <a:gd name="connsiteX3" fmla="*/ 16926 w 54326"/>
                <a:gd name="connsiteY3" fmla="*/ 35163 h 43243"/>
                <a:gd name="connsiteX4" fmla="*/ 27584 w 54326"/>
                <a:gd name="connsiteY4" fmla="*/ 38973 h 43243"/>
                <a:gd name="connsiteX5" fmla="*/ 26916 w 54326"/>
                <a:gd name="connsiteY5" fmla="*/ 37233 h 43243"/>
                <a:gd name="connsiteX6" fmla="*/ 39933 w 54326"/>
                <a:gd name="connsiteY6" fmla="*/ 34634 h 43243"/>
                <a:gd name="connsiteX7" fmla="*/ 39666 w 54326"/>
                <a:gd name="connsiteY7" fmla="*/ 36543 h 43243"/>
                <a:gd name="connsiteX8" fmla="*/ 48202 w 54326"/>
                <a:gd name="connsiteY8" fmla="*/ 26135 h 43243"/>
                <a:gd name="connsiteX9" fmla="*/ 48486 w 54326"/>
                <a:gd name="connsiteY9" fmla="*/ 29973 h 43243"/>
                <a:gd name="connsiteX10" fmla="*/ 52904 w 54326"/>
                <a:gd name="connsiteY10" fmla="*/ 15237 h 43243"/>
                <a:gd name="connsiteX11" fmla="*/ 51456 w 54326"/>
                <a:gd name="connsiteY11" fmla="*/ 17913 h 43243"/>
                <a:gd name="connsiteX12" fmla="*/ 49430 w 54326"/>
                <a:gd name="connsiteY12" fmla="*/ 5309 h 43243"/>
                <a:gd name="connsiteX13" fmla="*/ 49506 w 54326"/>
                <a:gd name="connsiteY13" fmla="*/ 6573 h 43243"/>
                <a:gd name="connsiteX14" fmla="*/ 39195 w 54326"/>
                <a:gd name="connsiteY14" fmla="*/ 6372 h 43243"/>
                <a:gd name="connsiteX15" fmla="*/ 40596 w 54326"/>
                <a:gd name="connsiteY15" fmla="*/ 6028 h 43243"/>
                <a:gd name="connsiteX16" fmla="*/ 33247 w 54326"/>
                <a:gd name="connsiteY16" fmla="*/ 4603 h 43243"/>
                <a:gd name="connsiteX17" fmla="*/ 33606 w 54326"/>
                <a:gd name="connsiteY17" fmla="*/ 3213 h 43243"/>
                <a:gd name="connsiteX18" fmla="*/ 25106 w 54326"/>
                <a:gd name="connsiteY18" fmla="*/ 5075 h 43243"/>
                <a:gd name="connsiteX19" fmla="*/ 26406 w 54326"/>
                <a:gd name="connsiteY19" fmla="*/ 6423 h 43243"/>
                <a:gd name="connsiteX20" fmla="*/ 15233 w 54326"/>
                <a:gd name="connsiteY20" fmla="*/ 15672 h 43243"/>
                <a:gd name="connsiteX21" fmla="*/ 15006 w 54326"/>
                <a:gd name="connsiteY21" fmla="*/ 14253 h 43243"/>
                <a:gd name="connsiteX0" fmla="*/ 15006 w 54326"/>
                <a:gd name="connsiteY0" fmla="*/ 14253 h 43243"/>
                <a:gd name="connsiteX1" fmla="*/ 16729 w 54326"/>
                <a:gd name="connsiteY1" fmla="*/ 6790 h 43243"/>
                <a:gd name="connsiteX2" fmla="*/ 25111 w 54326"/>
                <a:gd name="connsiteY2" fmla="*/ 5085 h 43243"/>
                <a:gd name="connsiteX3" fmla="*/ 33562 w 54326"/>
                <a:gd name="connsiteY3" fmla="*/ 3315 h 43243"/>
                <a:gd name="connsiteX4" fmla="*/ 36855 w 54326"/>
                <a:gd name="connsiteY4" fmla="*/ 83 h 43243"/>
                <a:gd name="connsiteX5" fmla="*/ 39950 w 54326"/>
                <a:gd name="connsiteY5" fmla="*/ 6423 h 43243"/>
                <a:gd name="connsiteX6" fmla="*/ 45910 w 54326"/>
                <a:gd name="connsiteY6" fmla="*/ 3110 h 43243"/>
                <a:gd name="connsiteX7" fmla="*/ 49424 w 54326"/>
                <a:gd name="connsiteY7" fmla="*/ 5459 h 43243"/>
                <a:gd name="connsiteX8" fmla="*/ 53088 w 54326"/>
                <a:gd name="connsiteY8" fmla="*/ 10201 h 43243"/>
                <a:gd name="connsiteX9" fmla="*/ 52924 w 54326"/>
                <a:gd name="connsiteY9" fmla="*/ 15343 h 43243"/>
                <a:gd name="connsiteX10" fmla="*/ 54122 w 54326"/>
                <a:gd name="connsiteY10" fmla="*/ 23205 h 43243"/>
                <a:gd name="connsiteX11" fmla="*/ 48510 w 54326"/>
                <a:gd name="connsiteY11" fmla="*/ 30087 h 43243"/>
                <a:gd name="connsiteX12" fmla="*/ 46501 w 54326"/>
                <a:gd name="connsiteY12" fmla="*/ 35984 h 43243"/>
                <a:gd name="connsiteX13" fmla="*/ 39661 w 54326"/>
                <a:gd name="connsiteY13" fmla="*/ 36698 h 43243"/>
                <a:gd name="connsiteX14" fmla="*/ 34773 w 54326"/>
                <a:gd name="connsiteY14" fmla="*/ 42989 h 43243"/>
                <a:gd name="connsiteX15" fmla="*/ 27586 w 54326"/>
                <a:gd name="connsiteY15" fmla="*/ 39149 h 43243"/>
                <a:gd name="connsiteX16" fmla="*/ 16910 w 54326"/>
                <a:gd name="connsiteY16" fmla="*/ 35355 h 43243"/>
                <a:gd name="connsiteX17" fmla="*/ 12216 w 54326"/>
                <a:gd name="connsiteY17" fmla="*/ 31133 h 43243"/>
                <a:gd name="connsiteX18" fmla="*/ 13219 w 54326"/>
                <a:gd name="connsiteY18" fmla="*/ 25434 h 43243"/>
                <a:gd name="connsiteX19" fmla="*/ 11101 w 54326"/>
                <a:gd name="connsiteY19" fmla="*/ 19587 h 43243"/>
                <a:gd name="connsiteX20" fmla="*/ 14969 w 54326"/>
                <a:gd name="connsiteY20" fmla="*/ 14390 h 43243"/>
                <a:gd name="connsiteX21" fmla="*/ 15006 w 54326"/>
                <a:gd name="connsiteY21" fmla="*/ 14253 h 43243"/>
                <a:gd name="connsiteX0" fmla="*/ 64008 w 1448848"/>
                <a:gd name="connsiteY0" fmla="*/ 669223 h 1498727"/>
                <a:gd name="connsiteX1" fmla="*/ 32004 w 1448848"/>
                <a:gd name="connsiteY1" fmla="*/ 701227 h 1498727"/>
                <a:gd name="connsiteX2" fmla="*/ 0 w 1448848"/>
                <a:gd name="connsiteY2" fmla="*/ 669223 h 1498727"/>
                <a:gd name="connsiteX3" fmla="*/ 32004 w 1448848"/>
                <a:gd name="connsiteY3" fmla="*/ 637219 h 1498727"/>
                <a:gd name="connsiteX4" fmla="*/ 64008 w 1448848"/>
                <a:gd name="connsiteY4" fmla="*/ 669223 h 1498727"/>
                <a:gd name="connsiteX0" fmla="*/ 163277 w 1448848"/>
                <a:gd name="connsiteY0" fmla="*/ 675254 h 1498727"/>
                <a:gd name="connsiteX1" fmla="*/ 99270 w 1448848"/>
                <a:gd name="connsiteY1" fmla="*/ 739261 h 1498727"/>
                <a:gd name="connsiteX2" fmla="*/ 35263 w 1448848"/>
                <a:gd name="connsiteY2" fmla="*/ 675254 h 1498727"/>
                <a:gd name="connsiteX3" fmla="*/ 99270 w 1448848"/>
                <a:gd name="connsiteY3" fmla="*/ 611247 h 1498727"/>
                <a:gd name="connsiteX4" fmla="*/ 163277 w 1448848"/>
                <a:gd name="connsiteY4" fmla="*/ 675254 h 1498727"/>
                <a:gd name="connsiteX0" fmla="*/ 326298 w 1448848"/>
                <a:gd name="connsiteY0" fmla="*/ 687002 h 1498727"/>
                <a:gd name="connsiteX1" fmla="*/ 230287 w 1448848"/>
                <a:gd name="connsiteY1" fmla="*/ 783013 h 1498727"/>
                <a:gd name="connsiteX2" fmla="*/ 134276 w 1448848"/>
                <a:gd name="connsiteY2" fmla="*/ 687002 h 1498727"/>
                <a:gd name="connsiteX3" fmla="*/ 230287 w 1448848"/>
                <a:gd name="connsiteY3" fmla="*/ 590991 h 1498727"/>
                <a:gd name="connsiteX4" fmla="*/ 326298 w 1448848"/>
                <a:gd name="connsiteY4" fmla="*/ 687002 h 1498727"/>
                <a:gd name="connsiteX0" fmla="*/ 15799 w 54326"/>
                <a:gd name="connsiteY0" fmla="*/ 26060 h 43243"/>
                <a:gd name="connsiteX1" fmla="*/ 13266 w 54326"/>
                <a:gd name="connsiteY1" fmla="*/ 25263 h 43243"/>
                <a:gd name="connsiteX2" fmla="*/ 18034 w 54326"/>
                <a:gd name="connsiteY2" fmla="*/ 34782 h 43243"/>
                <a:gd name="connsiteX3" fmla="*/ 16926 w 54326"/>
                <a:gd name="connsiteY3" fmla="*/ 35163 h 43243"/>
                <a:gd name="connsiteX4" fmla="*/ 27584 w 54326"/>
                <a:gd name="connsiteY4" fmla="*/ 38973 h 43243"/>
                <a:gd name="connsiteX5" fmla="*/ 26916 w 54326"/>
                <a:gd name="connsiteY5" fmla="*/ 37233 h 43243"/>
                <a:gd name="connsiteX6" fmla="*/ 39933 w 54326"/>
                <a:gd name="connsiteY6" fmla="*/ 34634 h 43243"/>
                <a:gd name="connsiteX7" fmla="*/ 39666 w 54326"/>
                <a:gd name="connsiteY7" fmla="*/ 36543 h 43243"/>
                <a:gd name="connsiteX8" fmla="*/ 48202 w 54326"/>
                <a:gd name="connsiteY8" fmla="*/ 26135 h 43243"/>
                <a:gd name="connsiteX9" fmla="*/ 48486 w 54326"/>
                <a:gd name="connsiteY9" fmla="*/ 29973 h 43243"/>
                <a:gd name="connsiteX10" fmla="*/ 52904 w 54326"/>
                <a:gd name="connsiteY10" fmla="*/ 15237 h 43243"/>
                <a:gd name="connsiteX11" fmla="*/ 51456 w 54326"/>
                <a:gd name="connsiteY11" fmla="*/ 17913 h 43243"/>
                <a:gd name="connsiteX12" fmla="*/ 49430 w 54326"/>
                <a:gd name="connsiteY12" fmla="*/ 5309 h 43243"/>
                <a:gd name="connsiteX13" fmla="*/ 49506 w 54326"/>
                <a:gd name="connsiteY13" fmla="*/ 6573 h 43243"/>
                <a:gd name="connsiteX14" fmla="*/ 39195 w 54326"/>
                <a:gd name="connsiteY14" fmla="*/ 6372 h 43243"/>
                <a:gd name="connsiteX15" fmla="*/ 40596 w 54326"/>
                <a:gd name="connsiteY15" fmla="*/ 6028 h 43243"/>
                <a:gd name="connsiteX16" fmla="*/ 33247 w 54326"/>
                <a:gd name="connsiteY16" fmla="*/ 4603 h 43243"/>
                <a:gd name="connsiteX17" fmla="*/ 33606 w 54326"/>
                <a:gd name="connsiteY17" fmla="*/ 3213 h 43243"/>
                <a:gd name="connsiteX18" fmla="*/ 25106 w 54326"/>
                <a:gd name="connsiteY18" fmla="*/ 5075 h 43243"/>
                <a:gd name="connsiteX19" fmla="*/ 26406 w 54326"/>
                <a:gd name="connsiteY19" fmla="*/ 6423 h 43243"/>
                <a:gd name="connsiteX20" fmla="*/ 15233 w 54326"/>
                <a:gd name="connsiteY20" fmla="*/ 15672 h 43243"/>
                <a:gd name="connsiteX21" fmla="*/ 15006 w 54326"/>
                <a:gd name="connsiteY21" fmla="*/ 14253 h 43243"/>
                <a:gd name="connsiteX0" fmla="*/ 15006 w 54326"/>
                <a:gd name="connsiteY0" fmla="*/ 13027 h 42017"/>
                <a:gd name="connsiteX1" fmla="*/ 16729 w 54326"/>
                <a:gd name="connsiteY1" fmla="*/ 5564 h 42017"/>
                <a:gd name="connsiteX2" fmla="*/ 25111 w 54326"/>
                <a:gd name="connsiteY2" fmla="*/ 3859 h 42017"/>
                <a:gd name="connsiteX3" fmla="*/ 33562 w 54326"/>
                <a:gd name="connsiteY3" fmla="*/ 2089 h 42017"/>
                <a:gd name="connsiteX4" fmla="*/ 38503 w 54326"/>
                <a:gd name="connsiteY4" fmla="*/ 1901 h 42017"/>
                <a:gd name="connsiteX5" fmla="*/ 39950 w 54326"/>
                <a:gd name="connsiteY5" fmla="*/ 5197 h 42017"/>
                <a:gd name="connsiteX6" fmla="*/ 45910 w 54326"/>
                <a:gd name="connsiteY6" fmla="*/ 1884 h 42017"/>
                <a:gd name="connsiteX7" fmla="*/ 49424 w 54326"/>
                <a:gd name="connsiteY7" fmla="*/ 4233 h 42017"/>
                <a:gd name="connsiteX8" fmla="*/ 53088 w 54326"/>
                <a:gd name="connsiteY8" fmla="*/ 8975 h 42017"/>
                <a:gd name="connsiteX9" fmla="*/ 52924 w 54326"/>
                <a:gd name="connsiteY9" fmla="*/ 14117 h 42017"/>
                <a:gd name="connsiteX10" fmla="*/ 54122 w 54326"/>
                <a:gd name="connsiteY10" fmla="*/ 21979 h 42017"/>
                <a:gd name="connsiteX11" fmla="*/ 48510 w 54326"/>
                <a:gd name="connsiteY11" fmla="*/ 28861 h 42017"/>
                <a:gd name="connsiteX12" fmla="*/ 46501 w 54326"/>
                <a:gd name="connsiteY12" fmla="*/ 34758 h 42017"/>
                <a:gd name="connsiteX13" fmla="*/ 39661 w 54326"/>
                <a:gd name="connsiteY13" fmla="*/ 35472 h 42017"/>
                <a:gd name="connsiteX14" fmla="*/ 34773 w 54326"/>
                <a:gd name="connsiteY14" fmla="*/ 41763 h 42017"/>
                <a:gd name="connsiteX15" fmla="*/ 27586 w 54326"/>
                <a:gd name="connsiteY15" fmla="*/ 37923 h 42017"/>
                <a:gd name="connsiteX16" fmla="*/ 16910 w 54326"/>
                <a:gd name="connsiteY16" fmla="*/ 34129 h 42017"/>
                <a:gd name="connsiteX17" fmla="*/ 12216 w 54326"/>
                <a:gd name="connsiteY17" fmla="*/ 29907 h 42017"/>
                <a:gd name="connsiteX18" fmla="*/ 13219 w 54326"/>
                <a:gd name="connsiteY18" fmla="*/ 24208 h 42017"/>
                <a:gd name="connsiteX19" fmla="*/ 11101 w 54326"/>
                <a:gd name="connsiteY19" fmla="*/ 18361 h 42017"/>
                <a:gd name="connsiteX20" fmla="*/ 14969 w 54326"/>
                <a:gd name="connsiteY20" fmla="*/ 13164 h 42017"/>
                <a:gd name="connsiteX21" fmla="*/ 15006 w 54326"/>
                <a:gd name="connsiteY21" fmla="*/ 13027 h 42017"/>
                <a:gd name="connsiteX0" fmla="*/ 64008 w 1448848"/>
                <a:gd name="connsiteY0" fmla="*/ 626732 h 1456236"/>
                <a:gd name="connsiteX1" fmla="*/ 32004 w 1448848"/>
                <a:gd name="connsiteY1" fmla="*/ 658736 h 1456236"/>
                <a:gd name="connsiteX2" fmla="*/ 0 w 1448848"/>
                <a:gd name="connsiteY2" fmla="*/ 626732 h 1456236"/>
                <a:gd name="connsiteX3" fmla="*/ 32004 w 1448848"/>
                <a:gd name="connsiteY3" fmla="*/ 594728 h 1456236"/>
                <a:gd name="connsiteX4" fmla="*/ 64008 w 1448848"/>
                <a:gd name="connsiteY4" fmla="*/ 626732 h 1456236"/>
                <a:gd name="connsiteX0" fmla="*/ 163277 w 1448848"/>
                <a:gd name="connsiteY0" fmla="*/ 632763 h 1456236"/>
                <a:gd name="connsiteX1" fmla="*/ 99270 w 1448848"/>
                <a:gd name="connsiteY1" fmla="*/ 696770 h 1456236"/>
                <a:gd name="connsiteX2" fmla="*/ 35263 w 1448848"/>
                <a:gd name="connsiteY2" fmla="*/ 632763 h 1456236"/>
                <a:gd name="connsiteX3" fmla="*/ 99270 w 1448848"/>
                <a:gd name="connsiteY3" fmla="*/ 568756 h 1456236"/>
                <a:gd name="connsiteX4" fmla="*/ 163277 w 1448848"/>
                <a:gd name="connsiteY4" fmla="*/ 632763 h 1456236"/>
                <a:gd name="connsiteX0" fmla="*/ 326298 w 1448848"/>
                <a:gd name="connsiteY0" fmla="*/ 644511 h 1456236"/>
                <a:gd name="connsiteX1" fmla="*/ 230287 w 1448848"/>
                <a:gd name="connsiteY1" fmla="*/ 740522 h 1456236"/>
                <a:gd name="connsiteX2" fmla="*/ 134276 w 1448848"/>
                <a:gd name="connsiteY2" fmla="*/ 644511 h 1456236"/>
                <a:gd name="connsiteX3" fmla="*/ 230287 w 1448848"/>
                <a:gd name="connsiteY3" fmla="*/ 548500 h 1456236"/>
                <a:gd name="connsiteX4" fmla="*/ 326298 w 1448848"/>
                <a:gd name="connsiteY4" fmla="*/ 644511 h 1456236"/>
                <a:gd name="connsiteX0" fmla="*/ 15799 w 54326"/>
                <a:gd name="connsiteY0" fmla="*/ 24834 h 42017"/>
                <a:gd name="connsiteX1" fmla="*/ 13266 w 54326"/>
                <a:gd name="connsiteY1" fmla="*/ 24037 h 42017"/>
                <a:gd name="connsiteX2" fmla="*/ 18034 w 54326"/>
                <a:gd name="connsiteY2" fmla="*/ 33556 h 42017"/>
                <a:gd name="connsiteX3" fmla="*/ 16926 w 54326"/>
                <a:gd name="connsiteY3" fmla="*/ 33937 h 42017"/>
                <a:gd name="connsiteX4" fmla="*/ 27584 w 54326"/>
                <a:gd name="connsiteY4" fmla="*/ 37747 h 42017"/>
                <a:gd name="connsiteX5" fmla="*/ 26916 w 54326"/>
                <a:gd name="connsiteY5" fmla="*/ 36007 h 42017"/>
                <a:gd name="connsiteX6" fmla="*/ 39933 w 54326"/>
                <a:gd name="connsiteY6" fmla="*/ 33408 h 42017"/>
                <a:gd name="connsiteX7" fmla="*/ 39666 w 54326"/>
                <a:gd name="connsiteY7" fmla="*/ 35317 h 42017"/>
                <a:gd name="connsiteX8" fmla="*/ 48202 w 54326"/>
                <a:gd name="connsiteY8" fmla="*/ 24909 h 42017"/>
                <a:gd name="connsiteX9" fmla="*/ 48486 w 54326"/>
                <a:gd name="connsiteY9" fmla="*/ 28747 h 42017"/>
                <a:gd name="connsiteX10" fmla="*/ 52904 w 54326"/>
                <a:gd name="connsiteY10" fmla="*/ 14011 h 42017"/>
                <a:gd name="connsiteX11" fmla="*/ 51456 w 54326"/>
                <a:gd name="connsiteY11" fmla="*/ 16687 h 42017"/>
                <a:gd name="connsiteX12" fmla="*/ 49430 w 54326"/>
                <a:gd name="connsiteY12" fmla="*/ 4083 h 42017"/>
                <a:gd name="connsiteX13" fmla="*/ 49506 w 54326"/>
                <a:gd name="connsiteY13" fmla="*/ 5347 h 42017"/>
                <a:gd name="connsiteX14" fmla="*/ 39195 w 54326"/>
                <a:gd name="connsiteY14" fmla="*/ 5146 h 42017"/>
                <a:gd name="connsiteX15" fmla="*/ 40596 w 54326"/>
                <a:gd name="connsiteY15" fmla="*/ 4802 h 42017"/>
                <a:gd name="connsiteX16" fmla="*/ 33247 w 54326"/>
                <a:gd name="connsiteY16" fmla="*/ 3377 h 42017"/>
                <a:gd name="connsiteX17" fmla="*/ 33606 w 54326"/>
                <a:gd name="connsiteY17" fmla="*/ 1987 h 42017"/>
                <a:gd name="connsiteX18" fmla="*/ 25106 w 54326"/>
                <a:gd name="connsiteY18" fmla="*/ 3849 h 42017"/>
                <a:gd name="connsiteX19" fmla="*/ 26406 w 54326"/>
                <a:gd name="connsiteY19" fmla="*/ 5197 h 42017"/>
                <a:gd name="connsiteX20" fmla="*/ 15233 w 54326"/>
                <a:gd name="connsiteY20" fmla="*/ 14446 h 42017"/>
                <a:gd name="connsiteX21" fmla="*/ 15006 w 54326"/>
                <a:gd name="connsiteY21" fmla="*/ 13027 h 42017"/>
                <a:gd name="connsiteX0" fmla="*/ 15006 w 54326"/>
                <a:gd name="connsiteY0" fmla="*/ 13027 h 42017"/>
                <a:gd name="connsiteX1" fmla="*/ 16729 w 54326"/>
                <a:gd name="connsiteY1" fmla="*/ 5564 h 42017"/>
                <a:gd name="connsiteX2" fmla="*/ 25111 w 54326"/>
                <a:gd name="connsiteY2" fmla="*/ 3859 h 42017"/>
                <a:gd name="connsiteX3" fmla="*/ 33562 w 54326"/>
                <a:gd name="connsiteY3" fmla="*/ 2089 h 42017"/>
                <a:gd name="connsiteX4" fmla="*/ 38503 w 54326"/>
                <a:gd name="connsiteY4" fmla="*/ 1901 h 42017"/>
                <a:gd name="connsiteX5" fmla="*/ 39950 w 54326"/>
                <a:gd name="connsiteY5" fmla="*/ 5197 h 42017"/>
                <a:gd name="connsiteX6" fmla="*/ 45910 w 54326"/>
                <a:gd name="connsiteY6" fmla="*/ 1884 h 42017"/>
                <a:gd name="connsiteX7" fmla="*/ 49424 w 54326"/>
                <a:gd name="connsiteY7" fmla="*/ 4233 h 42017"/>
                <a:gd name="connsiteX8" fmla="*/ 53088 w 54326"/>
                <a:gd name="connsiteY8" fmla="*/ 8975 h 42017"/>
                <a:gd name="connsiteX9" fmla="*/ 52924 w 54326"/>
                <a:gd name="connsiteY9" fmla="*/ 14117 h 42017"/>
                <a:gd name="connsiteX10" fmla="*/ 54122 w 54326"/>
                <a:gd name="connsiteY10" fmla="*/ 21979 h 42017"/>
                <a:gd name="connsiteX11" fmla="*/ 48510 w 54326"/>
                <a:gd name="connsiteY11" fmla="*/ 28861 h 42017"/>
                <a:gd name="connsiteX12" fmla="*/ 46501 w 54326"/>
                <a:gd name="connsiteY12" fmla="*/ 34758 h 42017"/>
                <a:gd name="connsiteX13" fmla="*/ 39661 w 54326"/>
                <a:gd name="connsiteY13" fmla="*/ 35472 h 42017"/>
                <a:gd name="connsiteX14" fmla="*/ 34773 w 54326"/>
                <a:gd name="connsiteY14" fmla="*/ 41763 h 42017"/>
                <a:gd name="connsiteX15" fmla="*/ 27586 w 54326"/>
                <a:gd name="connsiteY15" fmla="*/ 37923 h 42017"/>
                <a:gd name="connsiteX16" fmla="*/ 16910 w 54326"/>
                <a:gd name="connsiteY16" fmla="*/ 34129 h 42017"/>
                <a:gd name="connsiteX17" fmla="*/ 12216 w 54326"/>
                <a:gd name="connsiteY17" fmla="*/ 29907 h 42017"/>
                <a:gd name="connsiteX18" fmla="*/ 13219 w 54326"/>
                <a:gd name="connsiteY18" fmla="*/ 24208 h 42017"/>
                <a:gd name="connsiteX19" fmla="*/ 11101 w 54326"/>
                <a:gd name="connsiteY19" fmla="*/ 18361 h 42017"/>
                <a:gd name="connsiteX20" fmla="*/ 14969 w 54326"/>
                <a:gd name="connsiteY20" fmla="*/ 13164 h 42017"/>
                <a:gd name="connsiteX21" fmla="*/ 15006 w 54326"/>
                <a:gd name="connsiteY21" fmla="*/ 13027 h 42017"/>
                <a:gd name="connsiteX0" fmla="*/ 64008 w 1448848"/>
                <a:gd name="connsiteY0" fmla="*/ 626732 h 1456236"/>
                <a:gd name="connsiteX1" fmla="*/ 32004 w 1448848"/>
                <a:gd name="connsiteY1" fmla="*/ 658736 h 1456236"/>
                <a:gd name="connsiteX2" fmla="*/ 0 w 1448848"/>
                <a:gd name="connsiteY2" fmla="*/ 626732 h 1456236"/>
                <a:gd name="connsiteX3" fmla="*/ 32004 w 1448848"/>
                <a:gd name="connsiteY3" fmla="*/ 594728 h 1456236"/>
                <a:gd name="connsiteX4" fmla="*/ 64008 w 1448848"/>
                <a:gd name="connsiteY4" fmla="*/ 626732 h 1456236"/>
                <a:gd name="connsiteX0" fmla="*/ 163277 w 1448848"/>
                <a:gd name="connsiteY0" fmla="*/ 632763 h 1456236"/>
                <a:gd name="connsiteX1" fmla="*/ 99270 w 1448848"/>
                <a:gd name="connsiteY1" fmla="*/ 696770 h 1456236"/>
                <a:gd name="connsiteX2" fmla="*/ 35263 w 1448848"/>
                <a:gd name="connsiteY2" fmla="*/ 632763 h 1456236"/>
                <a:gd name="connsiteX3" fmla="*/ 99270 w 1448848"/>
                <a:gd name="connsiteY3" fmla="*/ 568756 h 1456236"/>
                <a:gd name="connsiteX4" fmla="*/ 163277 w 1448848"/>
                <a:gd name="connsiteY4" fmla="*/ 632763 h 1456236"/>
                <a:gd name="connsiteX0" fmla="*/ 326298 w 1448848"/>
                <a:gd name="connsiteY0" fmla="*/ 644511 h 1456236"/>
                <a:gd name="connsiteX1" fmla="*/ 230287 w 1448848"/>
                <a:gd name="connsiteY1" fmla="*/ 740522 h 1456236"/>
                <a:gd name="connsiteX2" fmla="*/ 134276 w 1448848"/>
                <a:gd name="connsiteY2" fmla="*/ 644511 h 1456236"/>
                <a:gd name="connsiteX3" fmla="*/ 230287 w 1448848"/>
                <a:gd name="connsiteY3" fmla="*/ 548500 h 1456236"/>
                <a:gd name="connsiteX4" fmla="*/ 326298 w 1448848"/>
                <a:gd name="connsiteY4" fmla="*/ 644511 h 1456236"/>
                <a:gd name="connsiteX0" fmla="*/ 15799 w 54326"/>
                <a:gd name="connsiteY0" fmla="*/ 24834 h 42017"/>
                <a:gd name="connsiteX1" fmla="*/ 13266 w 54326"/>
                <a:gd name="connsiteY1" fmla="*/ 24037 h 42017"/>
                <a:gd name="connsiteX2" fmla="*/ 18034 w 54326"/>
                <a:gd name="connsiteY2" fmla="*/ 33556 h 42017"/>
                <a:gd name="connsiteX3" fmla="*/ 16926 w 54326"/>
                <a:gd name="connsiteY3" fmla="*/ 33937 h 42017"/>
                <a:gd name="connsiteX4" fmla="*/ 27584 w 54326"/>
                <a:gd name="connsiteY4" fmla="*/ 37747 h 42017"/>
                <a:gd name="connsiteX5" fmla="*/ 26916 w 54326"/>
                <a:gd name="connsiteY5" fmla="*/ 36007 h 42017"/>
                <a:gd name="connsiteX6" fmla="*/ 39933 w 54326"/>
                <a:gd name="connsiteY6" fmla="*/ 33408 h 42017"/>
                <a:gd name="connsiteX7" fmla="*/ 39666 w 54326"/>
                <a:gd name="connsiteY7" fmla="*/ 35317 h 42017"/>
                <a:gd name="connsiteX8" fmla="*/ 48202 w 54326"/>
                <a:gd name="connsiteY8" fmla="*/ 24909 h 42017"/>
                <a:gd name="connsiteX9" fmla="*/ 48486 w 54326"/>
                <a:gd name="connsiteY9" fmla="*/ 28747 h 42017"/>
                <a:gd name="connsiteX10" fmla="*/ 52904 w 54326"/>
                <a:gd name="connsiteY10" fmla="*/ 14011 h 42017"/>
                <a:gd name="connsiteX11" fmla="*/ 51456 w 54326"/>
                <a:gd name="connsiteY11" fmla="*/ 16687 h 42017"/>
                <a:gd name="connsiteX12" fmla="*/ 49430 w 54326"/>
                <a:gd name="connsiteY12" fmla="*/ 4083 h 42017"/>
                <a:gd name="connsiteX13" fmla="*/ 47858 w 54326"/>
                <a:gd name="connsiteY13" fmla="*/ 8391 h 42017"/>
                <a:gd name="connsiteX14" fmla="*/ 39195 w 54326"/>
                <a:gd name="connsiteY14" fmla="*/ 5146 h 42017"/>
                <a:gd name="connsiteX15" fmla="*/ 40596 w 54326"/>
                <a:gd name="connsiteY15" fmla="*/ 4802 h 42017"/>
                <a:gd name="connsiteX16" fmla="*/ 33247 w 54326"/>
                <a:gd name="connsiteY16" fmla="*/ 3377 h 42017"/>
                <a:gd name="connsiteX17" fmla="*/ 33606 w 54326"/>
                <a:gd name="connsiteY17" fmla="*/ 1987 h 42017"/>
                <a:gd name="connsiteX18" fmla="*/ 25106 w 54326"/>
                <a:gd name="connsiteY18" fmla="*/ 3849 h 42017"/>
                <a:gd name="connsiteX19" fmla="*/ 26406 w 54326"/>
                <a:gd name="connsiteY19" fmla="*/ 5197 h 42017"/>
                <a:gd name="connsiteX20" fmla="*/ 15233 w 54326"/>
                <a:gd name="connsiteY20" fmla="*/ 14446 h 42017"/>
                <a:gd name="connsiteX21" fmla="*/ 15006 w 54326"/>
                <a:gd name="connsiteY21" fmla="*/ 13027 h 42017"/>
                <a:gd name="connsiteX0" fmla="*/ 15006 w 54326"/>
                <a:gd name="connsiteY0" fmla="*/ 13027 h 42017"/>
                <a:gd name="connsiteX1" fmla="*/ 16729 w 54326"/>
                <a:gd name="connsiteY1" fmla="*/ 5564 h 42017"/>
                <a:gd name="connsiteX2" fmla="*/ 25111 w 54326"/>
                <a:gd name="connsiteY2" fmla="*/ 3859 h 42017"/>
                <a:gd name="connsiteX3" fmla="*/ 33562 w 54326"/>
                <a:gd name="connsiteY3" fmla="*/ 2089 h 42017"/>
                <a:gd name="connsiteX4" fmla="*/ 38503 w 54326"/>
                <a:gd name="connsiteY4" fmla="*/ 1901 h 42017"/>
                <a:gd name="connsiteX5" fmla="*/ 39950 w 54326"/>
                <a:gd name="connsiteY5" fmla="*/ 5197 h 42017"/>
                <a:gd name="connsiteX6" fmla="*/ 45910 w 54326"/>
                <a:gd name="connsiteY6" fmla="*/ 1884 h 42017"/>
                <a:gd name="connsiteX7" fmla="*/ 49424 w 54326"/>
                <a:gd name="connsiteY7" fmla="*/ 4233 h 42017"/>
                <a:gd name="connsiteX8" fmla="*/ 53088 w 54326"/>
                <a:gd name="connsiteY8" fmla="*/ 8975 h 42017"/>
                <a:gd name="connsiteX9" fmla="*/ 52924 w 54326"/>
                <a:gd name="connsiteY9" fmla="*/ 14117 h 42017"/>
                <a:gd name="connsiteX10" fmla="*/ 54122 w 54326"/>
                <a:gd name="connsiteY10" fmla="*/ 21979 h 42017"/>
                <a:gd name="connsiteX11" fmla="*/ 48510 w 54326"/>
                <a:gd name="connsiteY11" fmla="*/ 28861 h 42017"/>
                <a:gd name="connsiteX12" fmla="*/ 46501 w 54326"/>
                <a:gd name="connsiteY12" fmla="*/ 34758 h 42017"/>
                <a:gd name="connsiteX13" fmla="*/ 39661 w 54326"/>
                <a:gd name="connsiteY13" fmla="*/ 35472 h 42017"/>
                <a:gd name="connsiteX14" fmla="*/ 34773 w 54326"/>
                <a:gd name="connsiteY14" fmla="*/ 41763 h 42017"/>
                <a:gd name="connsiteX15" fmla="*/ 27586 w 54326"/>
                <a:gd name="connsiteY15" fmla="*/ 37923 h 42017"/>
                <a:gd name="connsiteX16" fmla="*/ 16910 w 54326"/>
                <a:gd name="connsiteY16" fmla="*/ 34129 h 42017"/>
                <a:gd name="connsiteX17" fmla="*/ 12216 w 54326"/>
                <a:gd name="connsiteY17" fmla="*/ 29907 h 42017"/>
                <a:gd name="connsiteX18" fmla="*/ 13219 w 54326"/>
                <a:gd name="connsiteY18" fmla="*/ 24208 h 42017"/>
                <a:gd name="connsiteX19" fmla="*/ 11101 w 54326"/>
                <a:gd name="connsiteY19" fmla="*/ 18361 h 42017"/>
                <a:gd name="connsiteX20" fmla="*/ 14969 w 54326"/>
                <a:gd name="connsiteY20" fmla="*/ 13164 h 42017"/>
                <a:gd name="connsiteX21" fmla="*/ 15006 w 54326"/>
                <a:gd name="connsiteY21" fmla="*/ 13027 h 42017"/>
                <a:gd name="connsiteX0" fmla="*/ 64008 w 1448848"/>
                <a:gd name="connsiteY0" fmla="*/ 626732 h 1456236"/>
                <a:gd name="connsiteX1" fmla="*/ 32004 w 1448848"/>
                <a:gd name="connsiteY1" fmla="*/ 658736 h 1456236"/>
                <a:gd name="connsiteX2" fmla="*/ 0 w 1448848"/>
                <a:gd name="connsiteY2" fmla="*/ 626732 h 1456236"/>
                <a:gd name="connsiteX3" fmla="*/ 32004 w 1448848"/>
                <a:gd name="connsiteY3" fmla="*/ 594728 h 1456236"/>
                <a:gd name="connsiteX4" fmla="*/ 64008 w 1448848"/>
                <a:gd name="connsiteY4" fmla="*/ 626732 h 1456236"/>
                <a:gd name="connsiteX0" fmla="*/ 163277 w 1448848"/>
                <a:gd name="connsiteY0" fmla="*/ 632763 h 1456236"/>
                <a:gd name="connsiteX1" fmla="*/ 99270 w 1448848"/>
                <a:gd name="connsiteY1" fmla="*/ 696770 h 1456236"/>
                <a:gd name="connsiteX2" fmla="*/ 35263 w 1448848"/>
                <a:gd name="connsiteY2" fmla="*/ 632763 h 1456236"/>
                <a:gd name="connsiteX3" fmla="*/ 99270 w 1448848"/>
                <a:gd name="connsiteY3" fmla="*/ 568756 h 1456236"/>
                <a:gd name="connsiteX4" fmla="*/ 163277 w 1448848"/>
                <a:gd name="connsiteY4" fmla="*/ 632763 h 1456236"/>
                <a:gd name="connsiteX0" fmla="*/ 326298 w 1448848"/>
                <a:gd name="connsiteY0" fmla="*/ 644511 h 1456236"/>
                <a:gd name="connsiteX1" fmla="*/ 230287 w 1448848"/>
                <a:gd name="connsiteY1" fmla="*/ 740522 h 1456236"/>
                <a:gd name="connsiteX2" fmla="*/ 134276 w 1448848"/>
                <a:gd name="connsiteY2" fmla="*/ 644511 h 1456236"/>
                <a:gd name="connsiteX3" fmla="*/ 230287 w 1448848"/>
                <a:gd name="connsiteY3" fmla="*/ 548500 h 1456236"/>
                <a:gd name="connsiteX4" fmla="*/ 326298 w 1448848"/>
                <a:gd name="connsiteY4" fmla="*/ 644511 h 1456236"/>
                <a:gd name="connsiteX0" fmla="*/ 15799 w 54326"/>
                <a:gd name="connsiteY0" fmla="*/ 24834 h 42017"/>
                <a:gd name="connsiteX1" fmla="*/ 13266 w 54326"/>
                <a:gd name="connsiteY1" fmla="*/ 24037 h 42017"/>
                <a:gd name="connsiteX2" fmla="*/ 18034 w 54326"/>
                <a:gd name="connsiteY2" fmla="*/ 33556 h 42017"/>
                <a:gd name="connsiteX3" fmla="*/ 16926 w 54326"/>
                <a:gd name="connsiteY3" fmla="*/ 33937 h 42017"/>
                <a:gd name="connsiteX4" fmla="*/ 27584 w 54326"/>
                <a:gd name="connsiteY4" fmla="*/ 37747 h 42017"/>
                <a:gd name="connsiteX5" fmla="*/ 26916 w 54326"/>
                <a:gd name="connsiteY5" fmla="*/ 36007 h 42017"/>
                <a:gd name="connsiteX6" fmla="*/ 39933 w 54326"/>
                <a:gd name="connsiteY6" fmla="*/ 33408 h 42017"/>
                <a:gd name="connsiteX7" fmla="*/ 39666 w 54326"/>
                <a:gd name="connsiteY7" fmla="*/ 35317 h 42017"/>
                <a:gd name="connsiteX8" fmla="*/ 48202 w 54326"/>
                <a:gd name="connsiteY8" fmla="*/ 24909 h 42017"/>
                <a:gd name="connsiteX9" fmla="*/ 48486 w 54326"/>
                <a:gd name="connsiteY9" fmla="*/ 28747 h 42017"/>
                <a:gd name="connsiteX10" fmla="*/ 52904 w 54326"/>
                <a:gd name="connsiteY10" fmla="*/ 14011 h 42017"/>
                <a:gd name="connsiteX11" fmla="*/ 51456 w 54326"/>
                <a:gd name="connsiteY11" fmla="*/ 16687 h 42017"/>
                <a:gd name="connsiteX12" fmla="*/ 48441 w 54326"/>
                <a:gd name="connsiteY12" fmla="*/ 7635 h 42017"/>
                <a:gd name="connsiteX13" fmla="*/ 47858 w 54326"/>
                <a:gd name="connsiteY13" fmla="*/ 8391 h 42017"/>
                <a:gd name="connsiteX14" fmla="*/ 39195 w 54326"/>
                <a:gd name="connsiteY14" fmla="*/ 5146 h 42017"/>
                <a:gd name="connsiteX15" fmla="*/ 40596 w 54326"/>
                <a:gd name="connsiteY15" fmla="*/ 4802 h 42017"/>
                <a:gd name="connsiteX16" fmla="*/ 33247 w 54326"/>
                <a:gd name="connsiteY16" fmla="*/ 3377 h 42017"/>
                <a:gd name="connsiteX17" fmla="*/ 33606 w 54326"/>
                <a:gd name="connsiteY17" fmla="*/ 1987 h 42017"/>
                <a:gd name="connsiteX18" fmla="*/ 25106 w 54326"/>
                <a:gd name="connsiteY18" fmla="*/ 3849 h 42017"/>
                <a:gd name="connsiteX19" fmla="*/ 26406 w 54326"/>
                <a:gd name="connsiteY19" fmla="*/ 5197 h 42017"/>
                <a:gd name="connsiteX20" fmla="*/ 15233 w 54326"/>
                <a:gd name="connsiteY20" fmla="*/ 14446 h 42017"/>
                <a:gd name="connsiteX21" fmla="*/ 15006 w 54326"/>
                <a:gd name="connsiteY21" fmla="*/ 13027 h 42017"/>
                <a:gd name="connsiteX0" fmla="*/ 15006 w 54326"/>
                <a:gd name="connsiteY0" fmla="*/ 13027 h 42017"/>
                <a:gd name="connsiteX1" fmla="*/ 16729 w 54326"/>
                <a:gd name="connsiteY1" fmla="*/ 5564 h 42017"/>
                <a:gd name="connsiteX2" fmla="*/ 25111 w 54326"/>
                <a:gd name="connsiteY2" fmla="*/ 3859 h 42017"/>
                <a:gd name="connsiteX3" fmla="*/ 33562 w 54326"/>
                <a:gd name="connsiteY3" fmla="*/ 2089 h 42017"/>
                <a:gd name="connsiteX4" fmla="*/ 38503 w 54326"/>
                <a:gd name="connsiteY4" fmla="*/ 1901 h 42017"/>
                <a:gd name="connsiteX5" fmla="*/ 39950 w 54326"/>
                <a:gd name="connsiteY5" fmla="*/ 5197 h 42017"/>
                <a:gd name="connsiteX6" fmla="*/ 45910 w 54326"/>
                <a:gd name="connsiteY6" fmla="*/ 1884 h 42017"/>
                <a:gd name="connsiteX7" fmla="*/ 48765 w 54326"/>
                <a:gd name="connsiteY7" fmla="*/ 7785 h 42017"/>
                <a:gd name="connsiteX8" fmla="*/ 53088 w 54326"/>
                <a:gd name="connsiteY8" fmla="*/ 8975 h 42017"/>
                <a:gd name="connsiteX9" fmla="*/ 52924 w 54326"/>
                <a:gd name="connsiteY9" fmla="*/ 14117 h 42017"/>
                <a:gd name="connsiteX10" fmla="*/ 54122 w 54326"/>
                <a:gd name="connsiteY10" fmla="*/ 21979 h 42017"/>
                <a:gd name="connsiteX11" fmla="*/ 48510 w 54326"/>
                <a:gd name="connsiteY11" fmla="*/ 28861 h 42017"/>
                <a:gd name="connsiteX12" fmla="*/ 46501 w 54326"/>
                <a:gd name="connsiteY12" fmla="*/ 34758 h 42017"/>
                <a:gd name="connsiteX13" fmla="*/ 39661 w 54326"/>
                <a:gd name="connsiteY13" fmla="*/ 35472 h 42017"/>
                <a:gd name="connsiteX14" fmla="*/ 34773 w 54326"/>
                <a:gd name="connsiteY14" fmla="*/ 41763 h 42017"/>
                <a:gd name="connsiteX15" fmla="*/ 27586 w 54326"/>
                <a:gd name="connsiteY15" fmla="*/ 37923 h 42017"/>
                <a:gd name="connsiteX16" fmla="*/ 16910 w 54326"/>
                <a:gd name="connsiteY16" fmla="*/ 34129 h 42017"/>
                <a:gd name="connsiteX17" fmla="*/ 12216 w 54326"/>
                <a:gd name="connsiteY17" fmla="*/ 29907 h 42017"/>
                <a:gd name="connsiteX18" fmla="*/ 13219 w 54326"/>
                <a:gd name="connsiteY18" fmla="*/ 24208 h 42017"/>
                <a:gd name="connsiteX19" fmla="*/ 11101 w 54326"/>
                <a:gd name="connsiteY19" fmla="*/ 18361 h 42017"/>
                <a:gd name="connsiteX20" fmla="*/ 14969 w 54326"/>
                <a:gd name="connsiteY20" fmla="*/ 13164 h 42017"/>
                <a:gd name="connsiteX21" fmla="*/ 15006 w 54326"/>
                <a:gd name="connsiteY21" fmla="*/ 13027 h 42017"/>
                <a:gd name="connsiteX0" fmla="*/ 64008 w 1448848"/>
                <a:gd name="connsiteY0" fmla="*/ 626732 h 1456236"/>
                <a:gd name="connsiteX1" fmla="*/ 32004 w 1448848"/>
                <a:gd name="connsiteY1" fmla="*/ 658736 h 1456236"/>
                <a:gd name="connsiteX2" fmla="*/ 0 w 1448848"/>
                <a:gd name="connsiteY2" fmla="*/ 626732 h 1456236"/>
                <a:gd name="connsiteX3" fmla="*/ 32004 w 1448848"/>
                <a:gd name="connsiteY3" fmla="*/ 594728 h 1456236"/>
                <a:gd name="connsiteX4" fmla="*/ 64008 w 1448848"/>
                <a:gd name="connsiteY4" fmla="*/ 626732 h 1456236"/>
                <a:gd name="connsiteX0" fmla="*/ 163277 w 1448848"/>
                <a:gd name="connsiteY0" fmla="*/ 632763 h 1456236"/>
                <a:gd name="connsiteX1" fmla="*/ 99270 w 1448848"/>
                <a:gd name="connsiteY1" fmla="*/ 696770 h 1456236"/>
                <a:gd name="connsiteX2" fmla="*/ 35263 w 1448848"/>
                <a:gd name="connsiteY2" fmla="*/ 632763 h 1456236"/>
                <a:gd name="connsiteX3" fmla="*/ 99270 w 1448848"/>
                <a:gd name="connsiteY3" fmla="*/ 568756 h 1456236"/>
                <a:gd name="connsiteX4" fmla="*/ 163277 w 1448848"/>
                <a:gd name="connsiteY4" fmla="*/ 632763 h 1456236"/>
                <a:gd name="connsiteX0" fmla="*/ 326298 w 1448848"/>
                <a:gd name="connsiteY0" fmla="*/ 644511 h 1456236"/>
                <a:gd name="connsiteX1" fmla="*/ 230287 w 1448848"/>
                <a:gd name="connsiteY1" fmla="*/ 740522 h 1456236"/>
                <a:gd name="connsiteX2" fmla="*/ 134276 w 1448848"/>
                <a:gd name="connsiteY2" fmla="*/ 644511 h 1456236"/>
                <a:gd name="connsiteX3" fmla="*/ 230287 w 1448848"/>
                <a:gd name="connsiteY3" fmla="*/ 548500 h 1456236"/>
                <a:gd name="connsiteX4" fmla="*/ 326298 w 1448848"/>
                <a:gd name="connsiteY4" fmla="*/ 644511 h 1456236"/>
                <a:gd name="connsiteX0" fmla="*/ 15799 w 54326"/>
                <a:gd name="connsiteY0" fmla="*/ 24834 h 42017"/>
                <a:gd name="connsiteX1" fmla="*/ 13266 w 54326"/>
                <a:gd name="connsiteY1" fmla="*/ 24037 h 42017"/>
                <a:gd name="connsiteX2" fmla="*/ 18034 w 54326"/>
                <a:gd name="connsiteY2" fmla="*/ 33556 h 42017"/>
                <a:gd name="connsiteX3" fmla="*/ 16926 w 54326"/>
                <a:gd name="connsiteY3" fmla="*/ 33937 h 42017"/>
                <a:gd name="connsiteX4" fmla="*/ 27584 w 54326"/>
                <a:gd name="connsiteY4" fmla="*/ 37747 h 42017"/>
                <a:gd name="connsiteX5" fmla="*/ 26916 w 54326"/>
                <a:gd name="connsiteY5" fmla="*/ 36007 h 42017"/>
                <a:gd name="connsiteX6" fmla="*/ 39933 w 54326"/>
                <a:gd name="connsiteY6" fmla="*/ 33408 h 42017"/>
                <a:gd name="connsiteX7" fmla="*/ 39666 w 54326"/>
                <a:gd name="connsiteY7" fmla="*/ 35317 h 42017"/>
                <a:gd name="connsiteX8" fmla="*/ 48202 w 54326"/>
                <a:gd name="connsiteY8" fmla="*/ 24909 h 42017"/>
                <a:gd name="connsiteX9" fmla="*/ 48486 w 54326"/>
                <a:gd name="connsiteY9" fmla="*/ 28747 h 42017"/>
                <a:gd name="connsiteX10" fmla="*/ 52904 w 54326"/>
                <a:gd name="connsiteY10" fmla="*/ 14011 h 42017"/>
                <a:gd name="connsiteX11" fmla="*/ 51456 w 54326"/>
                <a:gd name="connsiteY11" fmla="*/ 16687 h 42017"/>
                <a:gd name="connsiteX12" fmla="*/ 48441 w 54326"/>
                <a:gd name="connsiteY12" fmla="*/ 7635 h 42017"/>
                <a:gd name="connsiteX13" fmla="*/ 47858 w 54326"/>
                <a:gd name="connsiteY13" fmla="*/ 8391 h 42017"/>
                <a:gd name="connsiteX14" fmla="*/ 39195 w 54326"/>
                <a:gd name="connsiteY14" fmla="*/ 5146 h 42017"/>
                <a:gd name="connsiteX15" fmla="*/ 40596 w 54326"/>
                <a:gd name="connsiteY15" fmla="*/ 4802 h 42017"/>
                <a:gd name="connsiteX16" fmla="*/ 33247 w 54326"/>
                <a:gd name="connsiteY16" fmla="*/ 3377 h 42017"/>
                <a:gd name="connsiteX17" fmla="*/ 33606 w 54326"/>
                <a:gd name="connsiteY17" fmla="*/ 1987 h 42017"/>
                <a:gd name="connsiteX18" fmla="*/ 25106 w 54326"/>
                <a:gd name="connsiteY18" fmla="*/ 3849 h 42017"/>
                <a:gd name="connsiteX19" fmla="*/ 26406 w 54326"/>
                <a:gd name="connsiteY19" fmla="*/ 5197 h 42017"/>
                <a:gd name="connsiteX20" fmla="*/ 15233 w 54326"/>
                <a:gd name="connsiteY20" fmla="*/ 14446 h 42017"/>
                <a:gd name="connsiteX21" fmla="*/ 15006 w 54326"/>
                <a:gd name="connsiteY21" fmla="*/ 13027 h 42017"/>
                <a:gd name="connsiteX0" fmla="*/ 15006 w 54326"/>
                <a:gd name="connsiteY0" fmla="*/ 13027 h 42017"/>
                <a:gd name="connsiteX1" fmla="*/ 16729 w 54326"/>
                <a:gd name="connsiteY1" fmla="*/ 5564 h 42017"/>
                <a:gd name="connsiteX2" fmla="*/ 25111 w 54326"/>
                <a:gd name="connsiteY2" fmla="*/ 3859 h 42017"/>
                <a:gd name="connsiteX3" fmla="*/ 33562 w 54326"/>
                <a:gd name="connsiteY3" fmla="*/ 2089 h 42017"/>
                <a:gd name="connsiteX4" fmla="*/ 38503 w 54326"/>
                <a:gd name="connsiteY4" fmla="*/ 1901 h 42017"/>
                <a:gd name="connsiteX5" fmla="*/ 39950 w 54326"/>
                <a:gd name="connsiteY5" fmla="*/ 5197 h 42017"/>
                <a:gd name="connsiteX6" fmla="*/ 45910 w 54326"/>
                <a:gd name="connsiteY6" fmla="*/ 1884 h 42017"/>
                <a:gd name="connsiteX7" fmla="*/ 48765 w 54326"/>
                <a:gd name="connsiteY7" fmla="*/ 7785 h 42017"/>
                <a:gd name="connsiteX8" fmla="*/ 51110 w 54326"/>
                <a:gd name="connsiteY8" fmla="*/ 9990 h 42017"/>
                <a:gd name="connsiteX9" fmla="*/ 52924 w 54326"/>
                <a:gd name="connsiteY9" fmla="*/ 14117 h 42017"/>
                <a:gd name="connsiteX10" fmla="*/ 54122 w 54326"/>
                <a:gd name="connsiteY10" fmla="*/ 21979 h 42017"/>
                <a:gd name="connsiteX11" fmla="*/ 48510 w 54326"/>
                <a:gd name="connsiteY11" fmla="*/ 28861 h 42017"/>
                <a:gd name="connsiteX12" fmla="*/ 46501 w 54326"/>
                <a:gd name="connsiteY12" fmla="*/ 34758 h 42017"/>
                <a:gd name="connsiteX13" fmla="*/ 39661 w 54326"/>
                <a:gd name="connsiteY13" fmla="*/ 35472 h 42017"/>
                <a:gd name="connsiteX14" fmla="*/ 34773 w 54326"/>
                <a:gd name="connsiteY14" fmla="*/ 41763 h 42017"/>
                <a:gd name="connsiteX15" fmla="*/ 27586 w 54326"/>
                <a:gd name="connsiteY15" fmla="*/ 37923 h 42017"/>
                <a:gd name="connsiteX16" fmla="*/ 16910 w 54326"/>
                <a:gd name="connsiteY16" fmla="*/ 34129 h 42017"/>
                <a:gd name="connsiteX17" fmla="*/ 12216 w 54326"/>
                <a:gd name="connsiteY17" fmla="*/ 29907 h 42017"/>
                <a:gd name="connsiteX18" fmla="*/ 13219 w 54326"/>
                <a:gd name="connsiteY18" fmla="*/ 24208 h 42017"/>
                <a:gd name="connsiteX19" fmla="*/ 11101 w 54326"/>
                <a:gd name="connsiteY19" fmla="*/ 18361 h 42017"/>
                <a:gd name="connsiteX20" fmla="*/ 14969 w 54326"/>
                <a:gd name="connsiteY20" fmla="*/ 13164 h 42017"/>
                <a:gd name="connsiteX21" fmla="*/ 15006 w 54326"/>
                <a:gd name="connsiteY21" fmla="*/ 13027 h 42017"/>
                <a:gd name="connsiteX0" fmla="*/ 64008 w 1448848"/>
                <a:gd name="connsiteY0" fmla="*/ 626732 h 1456236"/>
                <a:gd name="connsiteX1" fmla="*/ 32004 w 1448848"/>
                <a:gd name="connsiteY1" fmla="*/ 658736 h 1456236"/>
                <a:gd name="connsiteX2" fmla="*/ 0 w 1448848"/>
                <a:gd name="connsiteY2" fmla="*/ 626732 h 1456236"/>
                <a:gd name="connsiteX3" fmla="*/ 32004 w 1448848"/>
                <a:gd name="connsiteY3" fmla="*/ 594728 h 1456236"/>
                <a:gd name="connsiteX4" fmla="*/ 64008 w 1448848"/>
                <a:gd name="connsiteY4" fmla="*/ 626732 h 1456236"/>
                <a:gd name="connsiteX0" fmla="*/ 163277 w 1448848"/>
                <a:gd name="connsiteY0" fmla="*/ 632763 h 1456236"/>
                <a:gd name="connsiteX1" fmla="*/ 99270 w 1448848"/>
                <a:gd name="connsiteY1" fmla="*/ 696770 h 1456236"/>
                <a:gd name="connsiteX2" fmla="*/ 35263 w 1448848"/>
                <a:gd name="connsiteY2" fmla="*/ 632763 h 1456236"/>
                <a:gd name="connsiteX3" fmla="*/ 99270 w 1448848"/>
                <a:gd name="connsiteY3" fmla="*/ 568756 h 1456236"/>
                <a:gd name="connsiteX4" fmla="*/ 163277 w 1448848"/>
                <a:gd name="connsiteY4" fmla="*/ 632763 h 1456236"/>
                <a:gd name="connsiteX0" fmla="*/ 326298 w 1448848"/>
                <a:gd name="connsiteY0" fmla="*/ 644511 h 1456236"/>
                <a:gd name="connsiteX1" fmla="*/ 230287 w 1448848"/>
                <a:gd name="connsiteY1" fmla="*/ 740522 h 1456236"/>
                <a:gd name="connsiteX2" fmla="*/ 134276 w 1448848"/>
                <a:gd name="connsiteY2" fmla="*/ 644511 h 1456236"/>
                <a:gd name="connsiteX3" fmla="*/ 230287 w 1448848"/>
                <a:gd name="connsiteY3" fmla="*/ 548500 h 1456236"/>
                <a:gd name="connsiteX4" fmla="*/ 326298 w 1448848"/>
                <a:gd name="connsiteY4" fmla="*/ 644511 h 1456236"/>
                <a:gd name="connsiteX0" fmla="*/ 15799 w 54326"/>
                <a:gd name="connsiteY0" fmla="*/ 24834 h 42017"/>
                <a:gd name="connsiteX1" fmla="*/ 13266 w 54326"/>
                <a:gd name="connsiteY1" fmla="*/ 24037 h 42017"/>
                <a:gd name="connsiteX2" fmla="*/ 18034 w 54326"/>
                <a:gd name="connsiteY2" fmla="*/ 33556 h 42017"/>
                <a:gd name="connsiteX3" fmla="*/ 16926 w 54326"/>
                <a:gd name="connsiteY3" fmla="*/ 33937 h 42017"/>
                <a:gd name="connsiteX4" fmla="*/ 27584 w 54326"/>
                <a:gd name="connsiteY4" fmla="*/ 37747 h 42017"/>
                <a:gd name="connsiteX5" fmla="*/ 26916 w 54326"/>
                <a:gd name="connsiteY5" fmla="*/ 36007 h 42017"/>
                <a:gd name="connsiteX6" fmla="*/ 39933 w 54326"/>
                <a:gd name="connsiteY6" fmla="*/ 33408 h 42017"/>
                <a:gd name="connsiteX7" fmla="*/ 39666 w 54326"/>
                <a:gd name="connsiteY7" fmla="*/ 35317 h 42017"/>
                <a:gd name="connsiteX8" fmla="*/ 48202 w 54326"/>
                <a:gd name="connsiteY8" fmla="*/ 24909 h 42017"/>
                <a:gd name="connsiteX9" fmla="*/ 48486 w 54326"/>
                <a:gd name="connsiteY9" fmla="*/ 28747 h 42017"/>
                <a:gd name="connsiteX10" fmla="*/ 52904 w 54326"/>
                <a:gd name="connsiteY10" fmla="*/ 14011 h 42017"/>
                <a:gd name="connsiteX11" fmla="*/ 51456 w 54326"/>
                <a:gd name="connsiteY11" fmla="*/ 16687 h 42017"/>
                <a:gd name="connsiteX12" fmla="*/ 48441 w 54326"/>
                <a:gd name="connsiteY12" fmla="*/ 7635 h 42017"/>
                <a:gd name="connsiteX13" fmla="*/ 47858 w 54326"/>
                <a:gd name="connsiteY13" fmla="*/ 8391 h 42017"/>
                <a:gd name="connsiteX14" fmla="*/ 39195 w 54326"/>
                <a:gd name="connsiteY14" fmla="*/ 5146 h 42017"/>
                <a:gd name="connsiteX15" fmla="*/ 40596 w 54326"/>
                <a:gd name="connsiteY15" fmla="*/ 4802 h 42017"/>
                <a:gd name="connsiteX16" fmla="*/ 33247 w 54326"/>
                <a:gd name="connsiteY16" fmla="*/ 3377 h 42017"/>
                <a:gd name="connsiteX17" fmla="*/ 33606 w 54326"/>
                <a:gd name="connsiteY17" fmla="*/ 1987 h 42017"/>
                <a:gd name="connsiteX18" fmla="*/ 25106 w 54326"/>
                <a:gd name="connsiteY18" fmla="*/ 3849 h 42017"/>
                <a:gd name="connsiteX19" fmla="*/ 26406 w 54326"/>
                <a:gd name="connsiteY19" fmla="*/ 5197 h 42017"/>
                <a:gd name="connsiteX20" fmla="*/ 15233 w 54326"/>
                <a:gd name="connsiteY20" fmla="*/ 14446 h 42017"/>
                <a:gd name="connsiteX21" fmla="*/ 15006 w 54326"/>
                <a:gd name="connsiteY21" fmla="*/ 13027 h 42017"/>
                <a:gd name="connsiteX0" fmla="*/ 15006 w 54326"/>
                <a:gd name="connsiteY0" fmla="*/ 13027 h 42017"/>
                <a:gd name="connsiteX1" fmla="*/ 16729 w 54326"/>
                <a:gd name="connsiteY1" fmla="*/ 5564 h 42017"/>
                <a:gd name="connsiteX2" fmla="*/ 25111 w 54326"/>
                <a:gd name="connsiteY2" fmla="*/ 3859 h 42017"/>
                <a:gd name="connsiteX3" fmla="*/ 33562 w 54326"/>
                <a:gd name="connsiteY3" fmla="*/ 2089 h 42017"/>
                <a:gd name="connsiteX4" fmla="*/ 38503 w 54326"/>
                <a:gd name="connsiteY4" fmla="*/ 1901 h 42017"/>
                <a:gd name="connsiteX5" fmla="*/ 39950 w 54326"/>
                <a:gd name="connsiteY5" fmla="*/ 5197 h 42017"/>
                <a:gd name="connsiteX6" fmla="*/ 45910 w 54326"/>
                <a:gd name="connsiteY6" fmla="*/ 1884 h 42017"/>
                <a:gd name="connsiteX7" fmla="*/ 48765 w 54326"/>
                <a:gd name="connsiteY7" fmla="*/ 7785 h 42017"/>
                <a:gd name="connsiteX8" fmla="*/ 53418 w 54326"/>
                <a:gd name="connsiteY8" fmla="*/ 9990 h 42017"/>
                <a:gd name="connsiteX9" fmla="*/ 52924 w 54326"/>
                <a:gd name="connsiteY9" fmla="*/ 14117 h 42017"/>
                <a:gd name="connsiteX10" fmla="*/ 54122 w 54326"/>
                <a:gd name="connsiteY10" fmla="*/ 21979 h 42017"/>
                <a:gd name="connsiteX11" fmla="*/ 48510 w 54326"/>
                <a:gd name="connsiteY11" fmla="*/ 28861 h 42017"/>
                <a:gd name="connsiteX12" fmla="*/ 46501 w 54326"/>
                <a:gd name="connsiteY12" fmla="*/ 34758 h 42017"/>
                <a:gd name="connsiteX13" fmla="*/ 39661 w 54326"/>
                <a:gd name="connsiteY13" fmla="*/ 35472 h 42017"/>
                <a:gd name="connsiteX14" fmla="*/ 34773 w 54326"/>
                <a:gd name="connsiteY14" fmla="*/ 41763 h 42017"/>
                <a:gd name="connsiteX15" fmla="*/ 27586 w 54326"/>
                <a:gd name="connsiteY15" fmla="*/ 37923 h 42017"/>
                <a:gd name="connsiteX16" fmla="*/ 16910 w 54326"/>
                <a:gd name="connsiteY16" fmla="*/ 34129 h 42017"/>
                <a:gd name="connsiteX17" fmla="*/ 12216 w 54326"/>
                <a:gd name="connsiteY17" fmla="*/ 29907 h 42017"/>
                <a:gd name="connsiteX18" fmla="*/ 13219 w 54326"/>
                <a:gd name="connsiteY18" fmla="*/ 24208 h 42017"/>
                <a:gd name="connsiteX19" fmla="*/ 11101 w 54326"/>
                <a:gd name="connsiteY19" fmla="*/ 18361 h 42017"/>
                <a:gd name="connsiteX20" fmla="*/ 14969 w 54326"/>
                <a:gd name="connsiteY20" fmla="*/ 13164 h 42017"/>
                <a:gd name="connsiteX21" fmla="*/ 15006 w 54326"/>
                <a:gd name="connsiteY21" fmla="*/ 13027 h 42017"/>
                <a:gd name="connsiteX0" fmla="*/ 64008 w 1448848"/>
                <a:gd name="connsiteY0" fmla="*/ 626732 h 1456236"/>
                <a:gd name="connsiteX1" fmla="*/ 32004 w 1448848"/>
                <a:gd name="connsiteY1" fmla="*/ 658736 h 1456236"/>
                <a:gd name="connsiteX2" fmla="*/ 0 w 1448848"/>
                <a:gd name="connsiteY2" fmla="*/ 626732 h 1456236"/>
                <a:gd name="connsiteX3" fmla="*/ 32004 w 1448848"/>
                <a:gd name="connsiteY3" fmla="*/ 594728 h 1456236"/>
                <a:gd name="connsiteX4" fmla="*/ 64008 w 1448848"/>
                <a:gd name="connsiteY4" fmla="*/ 626732 h 1456236"/>
                <a:gd name="connsiteX0" fmla="*/ 163277 w 1448848"/>
                <a:gd name="connsiteY0" fmla="*/ 632763 h 1456236"/>
                <a:gd name="connsiteX1" fmla="*/ 99270 w 1448848"/>
                <a:gd name="connsiteY1" fmla="*/ 696770 h 1456236"/>
                <a:gd name="connsiteX2" fmla="*/ 35263 w 1448848"/>
                <a:gd name="connsiteY2" fmla="*/ 632763 h 1456236"/>
                <a:gd name="connsiteX3" fmla="*/ 99270 w 1448848"/>
                <a:gd name="connsiteY3" fmla="*/ 568756 h 1456236"/>
                <a:gd name="connsiteX4" fmla="*/ 163277 w 1448848"/>
                <a:gd name="connsiteY4" fmla="*/ 632763 h 1456236"/>
                <a:gd name="connsiteX0" fmla="*/ 326298 w 1448848"/>
                <a:gd name="connsiteY0" fmla="*/ 644511 h 1456236"/>
                <a:gd name="connsiteX1" fmla="*/ 230287 w 1448848"/>
                <a:gd name="connsiteY1" fmla="*/ 740522 h 1456236"/>
                <a:gd name="connsiteX2" fmla="*/ 134276 w 1448848"/>
                <a:gd name="connsiteY2" fmla="*/ 644511 h 1456236"/>
                <a:gd name="connsiteX3" fmla="*/ 230287 w 1448848"/>
                <a:gd name="connsiteY3" fmla="*/ 548500 h 1456236"/>
                <a:gd name="connsiteX4" fmla="*/ 326298 w 1448848"/>
                <a:gd name="connsiteY4" fmla="*/ 644511 h 1456236"/>
                <a:gd name="connsiteX0" fmla="*/ 15799 w 54326"/>
                <a:gd name="connsiteY0" fmla="*/ 24834 h 42017"/>
                <a:gd name="connsiteX1" fmla="*/ 13266 w 54326"/>
                <a:gd name="connsiteY1" fmla="*/ 24037 h 42017"/>
                <a:gd name="connsiteX2" fmla="*/ 18034 w 54326"/>
                <a:gd name="connsiteY2" fmla="*/ 33556 h 42017"/>
                <a:gd name="connsiteX3" fmla="*/ 16926 w 54326"/>
                <a:gd name="connsiteY3" fmla="*/ 33937 h 42017"/>
                <a:gd name="connsiteX4" fmla="*/ 27584 w 54326"/>
                <a:gd name="connsiteY4" fmla="*/ 37747 h 42017"/>
                <a:gd name="connsiteX5" fmla="*/ 26916 w 54326"/>
                <a:gd name="connsiteY5" fmla="*/ 36007 h 42017"/>
                <a:gd name="connsiteX6" fmla="*/ 39933 w 54326"/>
                <a:gd name="connsiteY6" fmla="*/ 33408 h 42017"/>
                <a:gd name="connsiteX7" fmla="*/ 39666 w 54326"/>
                <a:gd name="connsiteY7" fmla="*/ 35317 h 42017"/>
                <a:gd name="connsiteX8" fmla="*/ 48202 w 54326"/>
                <a:gd name="connsiteY8" fmla="*/ 24909 h 42017"/>
                <a:gd name="connsiteX9" fmla="*/ 48486 w 54326"/>
                <a:gd name="connsiteY9" fmla="*/ 28747 h 42017"/>
                <a:gd name="connsiteX10" fmla="*/ 52904 w 54326"/>
                <a:gd name="connsiteY10" fmla="*/ 14011 h 42017"/>
                <a:gd name="connsiteX11" fmla="*/ 51456 w 54326"/>
                <a:gd name="connsiteY11" fmla="*/ 16687 h 42017"/>
                <a:gd name="connsiteX12" fmla="*/ 48441 w 54326"/>
                <a:gd name="connsiteY12" fmla="*/ 7635 h 42017"/>
                <a:gd name="connsiteX13" fmla="*/ 47858 w 54326"/>
                <a:gd name="connsiteY13" fmla="*/ 8391 h 42017"/>
                <a:gd name="connsiteX14" fmla="*/ 39195 w 54326"/>
                <a:gd name="connsiteY14" fmla="*/ 5146 h 42017"/>
                <a:gd name="connsiteX15" fmla="*/ 40596 w 54326"/>
                <a:gd name="connsiteY15" fmla="*/ 4802 h 42017"/>
                <a:gd name="connsiteX16" fmla="*/ 33247 w 54326"/>
                <a:gd name="connsiteY16" fmla="*/ 3377 h 42017"/>
                <a:gd name="connsiteX17" fmla="*/ 33606 w 54326"/>
                <a:gd name="connsiteY17" fmla="*/ 1987 h 42017"/>
                <a:gd name="connsiteX18" fmla="*/ 25106 w 54326"/>
                <a:gd name="connsiteY18" fmla="*/ 3849 h 42017"/>
                <a:gd name="connsiteX19" fmla="*/ 26406 w 54326"/>
                <a:gd name="connsiteY19" fmla="*/ 5197 h 42017"/>
                <a:gd name="connsiteX20" fmla="*/ 15233 w 54326"/>
                <a:gd name="connsiteY20" fmla="*/ 14446 h 42017"/>
                <a:gd name="connsiteX21" fmla="*/ 15006 w 54326"/>
                <a:gd name="connsiteY21" fmla="*/ 13027 h 42017"/>
                <a:gd name="connsiteX0" fmla="*/ 15006 w 54326"/>
                <a:gd name="connsiteY0" fmla="*/ 13027 h 42017"/>
                <a:gd name="connsiteX1" fmla="*/ 16729 w 54326"/>
                <a:gd name="connsiteY1" fmla="*/ 5564 h 42017"/>
                <a:gd name="connsiteX2" fmla="*/ 25111 w 54326"/>
                <a:gd name="connsiteY2" fmla="*/ 3859 h 42017"/>
                <a:gd name="connsiteX3" fmla="*/ 33562 w 54326"/>
                <a:gd name="connsiteY3" fmla="*/ 2089 h 42017"/>
                <a:gd name="connsiteX4" fmla="*/ 38503 w 54326"/>
                <a:gd name="connsiteY4" fmla="*/ 1901 h 42017"/>
                <a:gd name="connsiteX5" fmla="*/ 39950 w 54326"/>
                <a:gd name="connsiteY5" fmla="*/ 5197 h 42017"/>
                <a:gd name="connsiteX6" fmla="*/ 45910 w 54326"/>
                <a:gd name="connsiteY6" fmla="*/ 1884 h 42017"/>
                <a:gd name="connsiteX7" fmla="*/ 48765 w 54326"/>
                <a:gd name="connsiteY7" fmla="*/ 7785 h 42017"/>
                <a:gd name="connsiteX8" fmla="*/ 53418 w 54326"/>
                <a:gd name="connsiteY8" fmla="*/ 9990 h 42017"/>
                <a:gd name="connsiteX9" fmla="*/ 52924 w 54326"/>
                <a:gd name="connsiteY9" fmla="*/ 14117 h 42017"/>
                <a:gd name="connsiteX10" fmla="*/ 54122 w 54326"/>
                <a:gd name="connsiteY10" fmla="*/ 21979 h 42017"/>
                <a:gd name="connsiteX11" fmla="*/ 48510 w 54326"/>
                <a:gd name="connsiteY11" fmla="*/ 28861 h 42017"/>
                <a:gd name="connsiteX12" fmla="*/ 46501 w 54326"/>
                <a:gd name="connsiteY12" fmla="*/ 34758 h 42017"/>
                <a:gd name="connsiteX13" fmla="*/ 39661 w 54326"/>
                <a:gd name="connsiteY13" fmla="*/ 35472 h 42017"/>
                <a:gd name="connsiteX14" fmla="*/ 34773 w 54326"/>
                <a:gd name="connsiteY14" fmla="*/ 41763 h 42017"/>
                <a:gd name="connsiteX15" fmla="*/ 27586 w 54326"/>
                <a:gd name="connsiteY15" fmla="*/ 37923 h 42017"/>
                <a:gd name="connsiteX16" fmla="*/ 16910 w 54326"/>
                <a:gd name="connsiteY16" fmla="*/ 34129 h 42017"/>
                <a:gd name="connsiteX17" fmla="*/ 12216 w 54326"/>
                <a:gd name="connsiteY17" fmla="*/ 29907 h 42017"/>
                <a:gd name="connsiteX18" fmla="*/ 13219 w 54326"/>
                <a:gd name="connsiteY18" fmla="*/ 24208 h 42017"/>
                <a:gd name="connsiteX19" fmla="*/ 11101 w 54326"/>
                <a:gd name="connsiteY19" fmla="*/ 18361 h 42017"/>
                <a:gd name="connsiteX20" fmla="*/ 14969 w 54326"/>
                <a:gd name="connsiteY20" fmla="*/ 13164 h 42017"/>
                <a:gd name="connsiteX21" fmla="*/ 15006 w 54326"/>
                <a:gd name="connsiteY21" fmla="*/ 13027 h 42017"/>
                <a:gd name="connsiteX0" fmla="*/ 64008 w 1448848"/>
                <a:gd name="connsiteY0" fmla="*/ 626732 h 1456236"/>
                <a:gd name="connsiteX1" fmla="*/ 32004 w 1448848"/>
                <a:gd name="connsiteY1" fmla="*/ 658736 h 1456236"/>
                <a:gd name="connsiteX2" fmla="*/ 0 w 1448848"/>
                <a:gd name="connsiteY2" fmla="*/ 626732 h 1456236"/>
                <a:gd name="connsiteX3" fmla="*/ 32004 w 1448848"/>
                <a:gd name="connsiteY3" fmla="*/ 594728 h 1456236"/>
                <a:gd name="connsiteX4" fmla="*/ 64008 w 1448848"/>
                <a:gd name="connsiteY4" fmla="*/ 626732 h 1456236"/>
                <a:gd name="connsiteX0" fmla="*/ 163277 w 1448848"/>
                <a:gd name="connsiteY0" fmla="*/ 632763 h 1456236"/>
                <a:gd name="connsiteX1" fmla="*/ 99270 w 1448848"/>
                <a:gd name="connsiteY1" fmla="*/ 696770 h 1456236"/>
                <a:gd name="connsiteX2" fmla="*/ 35263 w 1448848"/>
                <a:gd name="connsiteY2" fmla="*/ 632763 h 1456236"/>
                <a:gd name="connsiteX3" fmla="*/ 99270 w 1448848"/>
                <a:gd name="connsiteY3" fmla="*/ 568756 h 1456236"/>
                <a:gd name="connsiteX4" fmla="*/ 163277 w 1448848"/>
                <a:gd name="connsiteY4" fmla="*/ 632763 h 1456236"/>
                <a:gd name="connsiteX0" fmla="*/ 326298 w 1448848"/>
                <a:gd name="connsiteY0" fmla="*/ 644511 h 1456236"/>
                <a:gd name="connsiteX1" fmla="*/ 230287 w 1448848"/>
                <a:gd name="connsiteY1" fmla="*/ 740522 h 1456236"/>
                <a:gd name="connsiteX2" fmla="*/ 134276 w 1448848"/>
                <a:gd name="connsiteY2" fmla="*/ 644511 h 1456236"/>
                <a:gd name="connsiteX3" fmla="*/ 230287 w 1448848"/>
                <a:gd name="connsiteY3" fmla="*/ 548500 h 1456236"/>
                <a:gd name="connsiteX4" fmla="*/ 326298 w 1448848"/>
                <a:gd name="connsiteY4" fmla="*/ 644511 h 1456236"/>
                <a:gd name="connsiteX0" fmla="*/ 15799 w 54326"/>
                <a:gd name="connsiteY0" fmla="*/ 24834 h 42017"/>
                <a:gd name="connsiteX1" fmla="*/ 13266 w 54326"/>
                <a:gd name="connsiteY1" fmla="*/ 24037 h 42017"/>
                <a:gd name="connsiteX2" fmla="*/ 18034 w 54326"/>
                <a:gd name="connsiteY2" fmla="*/ 33556 h 42017"/>
                <a:gd name="connsiteX3" fmla="*/ 16926 w 54326"/>
                <a:gd name="connsiteY3" fmla="*/ 33937 h 42017"/>
                <a:gd name="connsiteX4" fmla="*/ 27584 w 54326"/>
                <a:gd name="connsiteY4" fmla="*/ 37747 h 42017"/>
                <a:gd name="connsiteX5" fmla="*/ 26916 w 54326"/>
                <a:gd name="connsiteY5" fmla="*/ 36007 h 42017"/>
                <a:gd name="connsiteX6" fmla="*/ 39933 w 54326"/>
                <a:gd name="connsiteY6" fmla="*/ 33408 h 42017"/>
                <a:gd name="connsiteX7" fmla="*/ 39666 w 54326"/>
                <a:gd name="connsiteY7" fmla="*/ 35317 h 42017"/>
                <a:gd name="connsiteX8" fmla="*/ 48202 w 54326"/>
                <a:gd name="connsiteY8" fmla="*/ 24909 h 42017"/>
                <a:gd name="connsiteX9" fmla="*/ 48486 w 54326"/>
                <a:gd name="connsiteY9" fmla="*/ 28747 h 42017"/>
                <a:gd name="connsiteX10" fmla="*/ 52904 w 54326"/>
                <a:gd name="connsiteY10" fmla="*/ 14011 h 42017"/>
                <a:gd name="connsiteX11" fmla="*/ 51456 w 54326"/>
                <a:gd name="connsiteY11" fmla="*/ 16687 h 42017"/>
                <a:gd name="connsiteX12" fmla="*/ 48441 w 54326"/>
                <a:gd name="connsiteY12" fmla="*/ 7635 h 42017"/>
                <a:gd name="connsiteX13" fmla="*/ 46869 w 54326"/>
                <a:gd name="connsiteY13" fmla="*/ 9406 h 42017"/>
                <a:gd name="connsiteX14" fmla="*/ 39195 w 54326"/>
                <a:gd name="connsiteY14" fmla="*/ 5146 h 42017"/>
                <a:gd name="connsiteX15" fmla="*/ 40596 w 54326"/>
                <a:gd name="connsiteY15" fmla="*/ 4802 h 42017"/>
                <a:gd name="connsiteX16" fmla="*/ 33247 w 54326"/>
                <a:gd name="connsiteY16" fmla="*/ 3377 h 42017"/>
                <a:gd name="connsiteX17" fmla="*/ 33606 w 54326"/>
                <a:gd name="connsiteY17" fmla="*/ 1987 h 42017"/>
                <a:gd name="connsiteX18" fmla="*/ 25106 w 54326"/>
                <a:gd name="connsiteY18" fmla="*/ 3849 h 42017"/>
                <a:gd name="connsiteX19" fmla="*/ 26406 w 54326"/>
                <a:gd name="connsiteY19" fmla="*/ 5197 h 42017"/>
                <a:gd name="connsiteX20" fmla="*/ 15233 w 54326"/>
                <a:gd name="connsiteY20" fmla="*/ 14446 h 42017"/>
                <a:gd name="connsiteX21" fmla="*/ 15006 w 54326"/>
                <a:gd name="connsiteY21" fmla="*/ 13027 h 42017"/>
                <a:gd name="connsiteX0" fmla="*/ 15006 w 54326"/>
                <a:gd name="connsiteY0" fmla="*/ 13027 h 42017"/>
                <a:gd name="connsiteX1" fmla="*/ 16729 w 54326"/>
                <a:gd name="connsiteY1" fmla="*/ 5564 h 42017"/>
                <a:gd name="connsiteX2" fmla="*/ 25111 w 54326"/>
                <a:gd name="connsiteY2" fmla="*/ 3859 h 42017"/>
                <a:gd name="connsiteX3" fmla="*/ 33562 w 54326"/>
                <a:gd name="connsiteY3" fmla="*/ 2089 h 42017"/>
                <a:gd name="connsiteX4" fmla="*/ 38503 w 54326"/>
                <a:gd name="connsiteY4" fmla="*/ 1901 h 42017"/>
                <a:gd name="connsiteX5" fmla="*/ 39950 w 54326"/>
                <a:gd name="connsiteY5" fmla="*/ 5197 h 42017"/>
                <a:gd name="connsiteX6" fmla="*/ 45910 w 54326"/>
                <a:gd name="connsiteY6" fmla="*/ 1884 h 42017"/>
                <a:gd name="connsiteX7" fmla="*/ 48765 w 54326"/>
                <a:gd name="connsiteY7" fmla="*/ 7785 h 42017"/>
                <a:gd name="connsiteX8" fmla="*/ 53418 w 54326"/>
                <a:gd name="connsiteY8" fmla="*/ 9990 h 42017"/>
                <a:gd name="connsiteX9" fmla="*/ 52924 w 54326"/>
                <a:gd name="connsiteY9" fmla="*/ 14117 h 42017"/>
                <a:gd name="connsiteX10" fmla="*/ 54122 w 54326"/>
                <a:gd name="connsiteY10" fmla="*/ 21979 h 42017"/>
                <a:gd name="connsiteX11" fmla="*/ 48510 w 54326"/>
                <a:gd name="connsiteY11" fmla="*/ 28861 h 42017"/>
                <a:gd name="connsiteX12" fmla="*/ 46501 w 54326"/>
                <a:gd name="connsiteY12" fmla="*/ 34758 h 42017"/>
                <a:gd name="connsiteX13" fmla="*/ 39661 w 54326"/>
                <a:gd name="connsiteY13" fmla="*/ 35472 h 42017"/>
                <a:gd name="connsiteX14" fmla="*/ 34773 w 54326"/>
                <a:gd name="connsiteY14" fmla="*/ 41763 h 42017"/>
                <a:gd name="connsiteX15" fmla="*/ 27586 w 54326"/>
                <a:gd name="connsiteY15" fmla="*/ 37923 h 42017"/>
                <a:gd name="connsiteX16" fmla="*/ 16910 w 54326"/>
                <a:gd name="connsiteY16" fmla="*/ 34129 h 42017"/>
                <a:gd name="connsiteX17" fmla="*/ 12216 w 54326"/>
                <a:gd name="connsiteY17" fmla="*/ 29907 h 42017"/>
                <a:gd name="connsiteX18" fmla="*/ 13219 w 54326"/>
                <a:gd name="connsiteY18" fmla="*/ 24208 h 42017"/>
                <a:gd name="connsiteX19" fmla="*/ 11101 w 54326"/>
                <a:gd name="connsiteY19" fmla="*/ 18361 h 42017"/>
                <a:gd name="connsiteX20" fmla="*/ 14969 w 54326"/>
                <a:gd name="connsiteY20" fmla="*/ 13164 h 42017"/>
                <a:gd name="connsiteX21" fmla="*/ 15006 w 54326"/>
                <a:gd name="connsiteY21" fmla="*/ 13027 h 42017"/>
                <a:gd name="connsiteX0" fmla="*/ 64008 w 1448848"/>
                <a:gd name="connsiteY0" fmla="*/ 626732 h 1456236"/>
                <a:gd name="connsiteX1" fmla="*/ 32004 w 1448848"/>
                <a:gd name="connsiteY1" fmla="*/ 658736 h 1456236"/>
                <a:gd name="connsiteX2" fmla="*/ 0 w 1448848"/>
                <a:gd name="connsiteY2" fmla="*/ 626732 h 1456236"/>
                <a:gd name="connsiteX3" fmla="*/ 32004 w 1448848"/>
                <a:gd name="connsiteY3" fmla="*/ 594728 h 1456236"/>
                <a:gd name="connsiteX4" fmla="*/ 64008 w 1448848"/>
                <a:gd name="connsiteY4" fmla="*/ 626732 h 1456236"/>
                <a:gd name="connsiteX0" fmla="*/ 163277 w 1448848"/>
                <a:gd name="connsiteY0" fmla="*/ 632763 h 1456236"/>
                <a:gd name="connsiteX1" fmla="*/ 99270 w 1448848"/>
                <a:gd name="connsiteY1" fmla="*/ 696770 h 1456236"/>
                <a:gd name="connsiteX2" fmla="*/ 35263 w 1448848"/>
                <a:gd name="connsiteY2" fmla="*/ 632763 h 1456236"/>
                <a:gd name="connsiteX3" fmla="*/ 99270 w 1448848"/>
                <a:gd name="connsiteY3" fmla="*/ 568756 h 1456236"/>
                <a:gd name="connsiteX4" fmla="*/ 163277 w 1448848"/>
                <a:gd name="connsiteY4" fmla="*/ 632763 h 1456236"/>
                <a:gd name="connsiteX0" fmla="*/ 326298 w 1448848"/>
                <a:gd name="connsiteY0" fmla="*/ 644511 h 1456236"/>
                <a:gd name="connsiteX1" fmla="*/ 230287 w 1448848"/>
                <a:gd name="connsiteY1" fmla="*/ 740522 h 1456236"/>
                <a:gd name="connsiteX2" fmla="*/ 134276 w 1448848"/>
                <a:gd name="connsiteY2" fmla="*/ 644511 h 1456236"/>
                <a:gd name="connsiteX3" fmla="*/ 230287 w 1448848"/>
                <a:gd name="connsiteY3" fmla="*/ 548500 h 1456236"/>
                <a:gd name="connsiteX4" fmla="*/ 326298 w 1448848"/>
                <a:gd name="connsiteY4" fmla="*/ 644511 h 1456236"/>
                <a:gd name="connsiteX0" fmla="*/ 15799 w 54326"/>
                <a:gd name="connsiteY0" fmla="*/ 24834 h 42017"/>
                <a:gd name="connsiteX1" fmla="*/ 13266 w 54326"/>
                <a:gd name="connsiteY1" fmla="*/ 24037 h 42017"/>
                <a:gd name="connsiteX2" fmla="*/ 18034 w 54326"/>
                <a:gd name="connsiteY2" fmla="*/ 33556 h 42017"/>
                <a:gd name="connsiteX3" fmla="*/ 16926 w 54326"/>
                <a:gd name="connsiteY3" fmla="*/ 33937 h 42017"/>
                <a:gd name="connsiteX4" fmla="*/ 27584 w 54326"/>
                <a:gd name="connsiteY4" fmla="*/ 37747 h 42017"/>
                <a:gd name="connsiteX5" fmla="*/ 26916 w 54326"/>
                <a:gd name="connsiteY5" fmla="*/ 36007 h 42017"/>
                <a:gd name="connsiteX6" fmla="*/ 39933 w 54326"/>
                <a:gd name="connsiteY6" fmla="*/ 33408 h 42017"/>
                <a:gd name="connsiteX7" fmla="*/ 39666 w 54326"/>
                <a:gd name="connsiteY7" fmla="*/ 35317 h 42017"/>
                <a:gd name="connsiteX8" fmla="*/ 48202 w 54326"/>
                <a:gd name="connsiteY8" fmla="*/ 24909 h 42017"/>
                <a:gd name="connsiteX9" fmla="*/ 48486 w 54326"/>
                <a:gd name="connsiteY9" fmla="*/ 28747 h 42017"/>
                <a:gd name="connsiteX10" fmla="*/ 52904 w 54326"/>
                <a:gd name="connsiteY10" fmla="*/ 14011 h 42017"/>
                <a:gd name="connsiteX11" fmla="*/ 51456 w 54326"/>
                <a:gd name="connsiteY11" fmla="*/ 16687 h 42017"/>
                <a:gd name="connsiteX12" fmla="*/ 48111 w 54326"/>
                <a:gd name="connsiteY12" fmla="*/ 8903 h 42017"/>
                <a:gd name="connsiteX13" fmla="*/ 46869 w 54326"/>
                <a:gd name="connsiteY13" fmla="*/ 9406 h 42017"/>
                <a:gd name="connsiteX14" fmla="*/ 39195 w 54326"/>
                <a:gd name="connsiteY14" fmla="*/ 5146 h 42017"/>
                <a:gd name="connsiteX15" fmla="*/ 40596 w 54326"/>
                <a:gd name="connsiteY15" fmla="*/ 4802 h 42017"/>
                <a:gd name="connsiteX16" fmla="*/ 33247 w 54326"/>
                <a:gd name="connsiteY16" fmla="*/ 3377 h 42017"/>
                <a:gd name="connsiteX17" fmla="*/ 33606 w 54326"/>
                <a:gd name="connsiteY17" fmla="*/ 1987 h 42017"/>
                <a:gd name="connsiteX18" fmla="*/ 25106 w 54326"/>
                <a:gd name="connsiteY18" fmla="*/ 3849 h 42017"/>
                <a:gd name="connsiteX19" fmla="*/ 26406 w 54326"/>
                <a:gd name="connsiteY19" fmla="*/ 5197 h 42017"/>
                <a:gd name="connsiteX20" fmla="*/ 15233 w 54326"/>
                <a:gd name="connsiteY20" fmla="*/ 14446 h 42017"/>
                <a:gd name="connsiteX21" fmla="*/ 15006 w 54326"/>
                <a:gd name="connsiteY21" fmla="*/ 13027 h 42017"/>
                <a:gd name="connsiteX0" fmla="*/ 15006 w 54326"/>
                <a:gd name="connsiteY0" fmla="*/ 13027 h 42017"/>
                <a:gd name="connsiteX1" fmla="*/ 16729 w 54326"/>
                <a:gd name="connsiteY1" fmla="*/ 5564 h 42017"/>
                <a:gd name="connsiteX2" fmla="*/ 25111 w 54326"/>
                <a:gd name="connsiteY2" fmla="*/ 3859 h 42017"/>
                <a:gd name="connsiteX3" fmla="*/ 33562 w 54326"/>
                <a:gd name="connsiteY3" fmla="*/ 2089 h 42017"/>
                <a:gd name="connsiteX4" fmla="*/ 38503 w 54326"/>
                <a:gd name="connsiteY4" fmla="*/ 1901 h 42017"/>
                <a:gd name="connsiteX5" fmla="*/ 39950 w 54326"/>
                <a:gd name="connsiteY5" fmla="*/ 5197 h 42017"/>
                <a:gd name="connsiteX6" fmla="*/ 45910 w 54326"/>
                <a:gd name="connsiteY6" fmla="*/ 1884 h 42017"/>
                <a:gd name="connsiteX7" fmla="*/ 46787 w 54326"/>
                <a:gd name="connsiteY7" fmla="*/ 8800 h 42017"/>
                <a:gd name="connsiteX8" fmla="*/ 53418 w 54326"/>
                <a:gd name="connsiteY8" fmla="*/ 9990 h 42017"/>
                <a:gd name="connsiteX9" fmla="*/ 52924 w 54326"/>
                <a:gd name="connsiteY9" fmla="*/ 14117 h 42017"/>
                <a:gd name="connsiteX10" fmla="*/ 54122 w 54326"/>
                <a:gd name="connsiteY10" fmla="*/ 21979 h 42017"/>
                <a:gd name="connsiteX11" fmla="*/ 48510 w 54326"/>
                <a:gd name="connsiteY11" fmla="*/ 28861 h 42017"/>
                <a:gd name="connsiteX12" fmla="*/ 46501 w 54326"/>
                <a:gd name="connsiteY12" fmla="*/ 34758 h 42017"/>
                <a:gd name="connsiteX13" fmla="*/ 39661 w 54326"/>
                <a:gd name="connsiteY13" fmla="*/ 35472 h 42017"/>
                <a:gd name="connsiteX14" fmla="*/ 34773 w 54326"/>
                <a:gd name="connsiteY14" fmla="*/ 41763 h 42017"/>
                <a:gd name="connsiteX15" fmla="*/ 27586 w 54326"/>
                <a:gd name="connsiteY15" fmla="*/ 37923 h 42017"/>
                <a:gd name="connsiteX16" fmla="*/ 16910 w 54326"/>
                <a:gd name="connsiteY16" fmla="*/ 34129 h 42017"/>
                <a:gd name="connsiteX17" fmla="*/ 12216 w 54326"/>
                <a:gd name="connsiteY17" fmla="*/ 29907 h 42017"/>
                <a:gd name="connsiteX18" fmla="*/ 13219 w 54326"/>
                <a:gd name="connsiteY18" fmla="*/ 24208 h 42017"/>
                <a:gd name="connsiteX19" fmla="*/ 11101 w 54326"/>
                <a:gd name="connsiteY19" fmla="*/ 18361 h 42017"/>
                <a:gd name="connsiteX20" fmla="*/ 14969 w 54326"/>
                <a:gd name="connsiteY20" fmla="*/ 13164 h 42017"/>
                <a:gd name="connsiteX21" fmla="*/ 15006 w 54326"/>
                <a:gd name="connsiteY21" fmla="*/ 13027 h 42017"/>
                <a:gd name="connsiteX0" fmla="*/ 64008 w 1448848"/>
                <a:gd name="connsiteY0" fmla="*/ 626732 h 1456236"/>
                <a:gd name="connsiteX1" fmla="*/ 32004 w 1448848"/>
                <a:gd name="connsiteY1" fmla="*/ 658736 h 1456236"/>
                <a:gd name="connsiteX2" fmla="*/ 0 w 1448848"/>
                <a:gd name="connsiteY2" fmla="*/ 626732 h 1456236"/>
                <a:gd name="connsiteX3" fmla="*/ 32004 w 1448848"/>
                <a:gd name="connsiteY3" fmla="*/ 594728 h 1456236"/>
                <a:gd name="connsiteX4" fmla="*/ 64008 w 1448848"/>
                <a:gd name="connsiteY4" fmla="*/ 626732 h 1456236"/>
                <a:gd name="connsiteX0" fmla="*/ 163277 w 1448848"/>
                <a:gd name="connsiteY0" fmla="*/ 632763 h 1456236"/>
                <a:gd name="connsiteX1" fmla="*/ 99270 w 1448848"/>
                <a:gd name="connsiteY1" fmla="*/ 696770 h 1456236"/>
                <a:gd name="connsiteX2" fmla="*/ 35263 w 1448848"/>
                <a:gd name="connsiteY2" fmla="*/ 632763 h 1456236"/>
                <a:gd name="connsiteX3" fmla="*/ 99270 w 1448848"/>
                <a:gd name="connsiteY3" fmla="*/ 568756 h 1456236"/>
                <a:gd name="connsiteX4" fmla="*/ 163277 w 1448848"/>
                <a:gd name="connsiteY4" fmla="*/ 632763 h 1456236"/>
                <a:gd name="connsiteX0" fmla="*/ 326298 w 1448848"/>
                <a:gd name="connsiteY0" fmla="*/ 644511 h 1456236"/>
                <a:gd name="connsiteX1" fmla="*/ 230287 w 1448848"/>
                <a:gd name="connsiteY1" fmla="*/ 740522 h 1456236"/>
                <a:gd name="connsiteX2" fmla="*/ 134276 w 1448848"/>
                <a:gd name="connsiteY2" fmla="*/ 644511 h 1456236"/>
                <a:gd name="connsiteX3" fmla="*/ 230287 w 1448848"/>
                <a:gd name="connsiteY3" fmla="*/ 548500 h 1456236"/>
                <a:gd name="connsiteX4" fmla="*/ 326298 w 1448848"/>
                <a:gd name="connsiteY4" fmla="*/ 644511 h 1456236"/>
                <a:gd name="connsiteX0" fmla="*/ 15799 w 54326"/>
                <a:gd name="connsiteY0" fmla="*/ 24834 h 42017"/>
                <a:gd name="connsiteX1" fmla="*/ 13266 w 54326"/>
                <a:gd name="connsiteY1" fmla="*/ 24037 h 42017"/>
                <a:gd name="connsiteX2" fmla="*/ 18034 w 54326"/>
                <a:gd name="connsiteY2" fmla="*/ 33556 h 42017"/>
                <a:gd name="connsiteX3" fmla="*/ 16926 w 54326"/>
                <a:gd name="connsiteY3" fmla="*/ 33937 h 42017"/>
                <a:gd name="connsiteX4" fmla="*/ 27584 w 54326"/>
                <a:gd name="connsiteY4" fmla="*/ 37747 h 42017"/>
                <a:gd name="connsiteX5" fmla="*/ 26916 w 54326"/>
                <a:gd name="connsiteY5" fmla="*/ 36007 h 42017"/>
                <a:gd name="connsiteX6" fmla="*/ 39933 w 54326"/>
                <a:gd name="connsiteY6" fmla="*/ 33408 h 42017"/>
                <a:gd name="connsiteX7" fmla="*/ 39666 w 54326"/>
                <a:gd name="connsiteY7" fmla="*/ 35317 h 42017"/>
                <a:gd name="connsiteX8" fmla="*/ 48202 w 54326"/>
                <a:gd name="connsiteY8" fmla="*/ 24909 h 42017"/>
                <a:gd name="connsiteX9" fmla="*/ 48486 w 54326"/>
                <a:gd name="connsiteY9" fmla="*/ 28747 h 42017"/>
                <a:gd name="connsiteX10" fmla="*/ 52904 w 54326"/>
                <a:gd name="connsiteY10" fmla="*/ 14011 h 42017"/>
                <a:gd name="connsiteX11" fmla="*/ 51456 w 54326"/>
                <a:gd name="connsiteY11" fmla="*/ 16687 h 42017"/>
                <a:gd name="connsiteX12" fmla="*/ 48111 w 54326"/>
                <a:gd name="connsiteY12" fmla="*/ 8903 h 42017"/>
                <a:gd name="connsiteX13" fmla="*/ 46869 w 54326"/>
                <a:gd name="connsiteY13" fmla="*/ 9406 h 42017"/>
                <a:gd name="connsiteX14" fmla="*/ 39195 w 54326"/>
                <a:gd name="connsiteY14" fmla="*/ 5146 h 42017"/>
                <a:gd name="connsiteX15" fmla="*/ 40596 w 54326"/>
                <a:gd name="connsiteY15" fmla="*/ 4802 h 42017"/>
                <a:gd name="connsiteX16" fmla="*/ 33247 w 54326"/>
                <a:gd name="connsiteY16" fmla="*/ 3377 h 42017"/>
                <a:gd name="connsiteX17" fmla="*/ 33606 w 54326"/>
                <a:gd name="connsiteY17" fmla="*/ 1987 h 42017"/>
                <a:gd name="connsiteX18" fmla="*/ 25106 w 54326"/>
                <a:gd name="connsiteY18" fmla="*/ 3849 h 42017"/>
                <a:gd name="connsiteX19" fmla="*/ 26406 w 54326"/>
                <a:gd name="connsiteY19" fmla="*/ 5197 h 42017"/>
                <a:gd name="connsiteX20" fmla="*/ 15233 w 54326"/>
                <a:gd name="connsiteY20" fmla="*/ 14446 h 42017"/>
                <a:gd name="connsiteX21" fmla="*/ 15006 w 54326"/>
                <a:gd name="connsiteY21" fmla="*/ 13027 h 42017"/>
                <a:gd name="connsiteX0" fmla="*/ 15006 w 54326"/>
                <a:gd name="connsiteY0" fmla="*/ 13027 h 42017"/>
                <a:gd name="connsiteX1" fmla="*/ 16729 w 54326"/>
                <a:gd name="connsiteY1" fmla="*/ 5564 h 42017"/>
                <a:gd name="connsiteX2" fmla="*/ 25111 w 54326"/>
                <a:gd name="connsiteY2" fmla="*/ 3859 h 42017"/>
                <a:gd name="connsiteX3" fmla="*/ 33562 w 54326"/>
                <a:gd name="connsiteY3" fmla="*/ 2089 h 42017"/>
                <a:gd name="connsiteX4" fmla="*/ 38503 w 54326"/>
                <a:gd name="connsiteY4" fmla="*/ 1901 h 42017"/>
                <a:gd name="connsiteX5" fmla="*/ 39950 w 54326"/>
                <a:gd name="connsiteY5" fmla="*/ 5197 h 42017"/>
                <a:gd name="connsiteX6" fmla="*/ 45251 w 54326"/>
                <a:gd name="connsiteY6" fmla="*/ 4675 h 42017"/>
                <a:gd name="connsiteX7" fmla="*/ 46787 w 54326"/>
                <a:gd name="connsiteY7" fmla="*/ 8800 h 42017"/>
                <a:gd name="connsiteX8" fmla="*/ 53418 w 54326"/>
                <a:gd name="connsiteY8" fmla="*/ 9990 h 42017"/>
                <a:gd name="connsiteX9" fmla="*/ 52924 w 54326"/>
                <a:gd name="connsiteY9" fmla="*/ 14117 h 42017"/>
                <a:gd name="connsiteX10" fmla="*/ 54122 w 54326"/>
                <a:gd name="connsiteY10" fmla="*/ 21979 h 42017"/>
                <a:gd name="connsiteX11" fmla="*/ 48510 w 54326"/>
                <a:gd name="connsiteY11" fmla="*/ 28861 h 42017"/>
                <a:gd name="connsiteX12" fmla="*/ 46501 w 54326"/>
                <a:gd name="connsiteY12" fmla="*/ 34758 h 42017"/>
                <a:gd name="connsiteX13" fmla="*/ 39661 w 54326"/>
                <a:gd name="connsiteY13" fmla="*/ 35472 h 42017"/>
                <a:gd name="connsiteX14" fmla="*/ 34773 w 54326"/>
                <a:gd name="connsiteY14" fmla="*/ 41763 h 42017"/>
                <a:gd name="connsiteX15" fmla="*/ 27586 w 54326"/>
                <a:gd name="connsiteY15" fmla="*/ 37923 h 42017"/>
                <a:gd name="connsiteX16" fmla="*/ 16910 w 54326"/>
                <a:gd name="connsiteY16" fmla="*/ 34129 h 42017"/>
                <a:gd name="connsiteX17" fmla="*/ 12216 w 54326"/>
                <a:gd name="connsiteY17" fmla="*/ 29907 h 42017"/>
                <a:gd name="connsiteX18" fmla="*/ 13219 w 54326"/>
                <a:gd name="connsiteY18" fmla="*/ 24208 h 42017"/>
                <a:gd name="connsiteX19" fmla="*/ 11101 w 54326"/>
                <a:gd name="connsiteY19" fmla="*/ 18361 h 42017"/>
                <a:gd name="connsiteX20" fmla="*/ 14969 w 54326"/>
                <a:gd name="connsiteY20" fmla="*/ 13164 h 42017"/>
                <a:gd name="connsiteX21" fmla="*/ 15006 w 54326"/>
                <a:gd name="connsiteY21" fmla="*/ 13027 h 42017"/>
                <a:gd name="connsiteX0" fmla="*/ 64008 w 1448848"/>
                <a:gd name="connsiteY0" fmla="*/ 626732 h 1456236"/>
                <a:gd name="connsiteX1" fmla="*/ 32004 w 1448848"/>
                <a:gd name="connsiteY1" fmla="*/ 658736 h 1456236"/>
                <a:gd name="connsiteX2" fmla="*/ 0 w 1448848"/>
                <a:gd name="connsiteY2" fmla="*/ 626732 h 1456236"/>
                <a:gd name="connsiteX3" fmla="*/ 32004 w 1448848"/>
                <a:gd name="connsiteY3" fmla="*/ 594728 h 1456236"/>
                <a:gd name="connsiteX4" fmla="*/ 64008 w 1448848"/>
                <a:gd name="connsiteY4" fmla="*/ 626732 h 1456236"/>
                <a:gd name="connsiteX0" fmla="*/ 163277 w 1448848"/>
                <a:gd name="connsiteY0" fmla="*/ 632763 h 1456236"/>
                <a:gd name="connsiteX1" fmla="*/ 99270 w 1448848"/>
                <a:gd name="connsiteY1" fmla="*/ 696770 h 1456236"/>
                <a:gd name="connsiteX2" fmla="*/ 35263 w 1448848"/>
                <a:gd name="connsiteY2" fmla="*/ 632763 h 1456236"/>
                <a:gd name="connsiteX3" fmla="*/ 99270 w 1448848"/>
                <a:gd name="connsiteY3" fmla="*/ 568756 h 1456236"/>
                <a:gd name="connsiteX4" fmla="*/ 163277 w 1448848"/>
                <a:gd name="connsiteY4" fmla="*/ 632763 h 1456236"/>
                <a:gd name="connsiteX0" fmla="*/ 326298 w 1448848"/>
                <a:gd name="connsiteY0" fmla="*/ 644511 h 1456236"/>
                <a:gd name="connsiteX1" fmla="*/ 230287 w 1448848"/>
                <a:gd name="connsiteY1" fmla="*/ 740522 h 1456236"/>
                <a:gd name="connsiteX2" fmla="*/ 134276 w 1448848"/>
                <a:gd name="connsiteY2" fmla="*/ 644511 h 1456236"/>
                <a:gd name="connsiteX3" fmla="*/ 230287 w 1448848"/>
                <a:gd name="connsiteY3" fmla="*/ 548500 h 1456236"/>
                <a:gd name="connsiteX4" fmla="*/ 326298 w 1448848"/>
                <a:gd name="connsiteY4" fmla="*/ 644511 h 1456236"/>
                <a:gd name="connsiteX0" fmla="*/ 15799 w 54326"/>
                <a:gd name="connsiteY0" fmla="*/ 24834 h 42017"/>
                <a:gd name="connsiteX1" fmla="*/ 13266 w 54326"/>
                <a:gd name="connsiteY1" fmla="*/ 24037 h 42017"/>
                <a:gd name="connsiteX2" fmla="*/ 18034 w 54326"/>
                <a:gd name="connsiteY2" fmla="*/ 33556 h 42017"/>
                <a:gd name="connsiteX3" fmla="*/ 16926 w 54326"/>
                <a:gd name="connsiteY3" fmla="*/ 33937 h 42017"/>
                <a:gd name="connsiteX4" fmla="*/ 27584 w 54326"/>
                <a:gd name="connsiteY4" fmla="*/ 37747 h 42017"/>
                <a:gd name="connsiteX5" fmla="*/ 26916 w 54326"/>
                <a:gd name="connsiteY5" fmla="*/ 36007 h 42017"/>
                <a:gd name="connsiteX6" fmla="*/ 39933 w 54326"/>
                <a:gd name="connsiteY6" fmla="*/ 33408 h 42017"/>
                <a:gd name="connsiteX7" fmla="*/ 39666 w 54326"/>
                <a:gd name="connsiteY7" fmla="*/ 35317 h 42017"/>
                <a:gd name="connsiteX8" fmla="*/ 48202 w 54326"/>
                <a:gd name="connsiteY8" fmla="*/ 24909 h 42017"/>
                <a:gd name="connsiteX9" fmla="*/ 48486 w 54326"/>
                <a:gd name="connsiteY9" fmla="*/ 28747 h 42017"/>
                <a:gd name="connsiteX10" fmla="*/ 52904 w 54326"/>
                <a:gd name="connsiteY10" fmla="*/ 14011 h 42017"/>
                <a:gd name="connsiteX11" fmla="*/ 51456 w 54326"/>
                <a:gd name="connsiteY11" fmla="*/ 16687 h 42017"/>
                <a:gd name="connsiteX12" fmla="*/ 48111 w 54326"/>
                <a:gd name="connsiteY12" fmla="*/ 8903 h 42017"/>
                <a:gd name="connsiteX13" fmla="*/ 46869 w 54326"/>
                <a:gd name="connsiteY13" fmla="*/ 9406 h 42017"/>
                <a:gd name="connsiteX14" fmla="*/ 39195 w 54326"/>
                <a:gd name="connsiteY14" fmla="*/ 5146 h 42017"/>
                <a:gd name="connsiteX15" fmla="*/ 40596 w 54326"/>
                <a:gd name="connsiteY15" fmla="*/ 4802 h 42017"/>
                <a:gd name="connsiteX16" fmla="*/ 33247 w 54326"/>
                <a:gd name="connsiteY16" fmla="*/ 3377 h 42017"/>
                <a:gd name="connsiteX17" fmla="*/ 33606 w 54326"/>
                <a:gd name="connsiteY17" fmla="*/ 1987 h 42017"/>
                <a:gd name="connsiteX18" fmla="*/ 25106 w 54326"/>
                <a:gd name="connsiteY18" fmla="*/ 3849 h 42017"/>
                <a:gd name="connsiteX19" fmla="*/ 26406 w 54326"/>
                <a:gd name="connsiteY19" fmla="*/ 5197 h 42017"/>
                <a:gd name="connsiteX20" fmla="*/ 15233 w 54326"/>
                <a:gd name="connsiteY20" fmla="*/ 14446 h 42017"/>
                <a:gd name="connsiteX21" fmla="*/ 15006 w 54326"/>
                <a:gd name="connsiteY21" fmla="*/ 13027 h 42017"/>
                <a:gd name="connsiteX0" fmla="*/ 15006 w 54326"/>
                <a:gd name="connsiteY0" fmla="*/ 13027 h 42017"/>
                <a:gd name="connsiteX1" fmla="*/ 16729 w 54326"/>
                <a:gd name="connsiteY1" fmla="*/ 5564 h 42017"/>
                <a:gd name="connsiteX2" fmla="*/ 25111 w 54326"/>
                <a:gd name="connsiteY2" fmla="*/ 3859 h 42017"/>
                <a:gd name="connsiteX3" fmla="*/ 33562 w 54326"/>
                <a:gd name="connsiteY3" fmla="*/ 2089 h 42017"/>
                <a:gd name="connsiteX4" fmla="*/ 38503 w 54326"/>
                <a:gd name="connsiteY4" fmla="*/ 1901 h 42017"/>
                <a:gd name="connsiteX5" fmla="*/ 39950 w 54326"/>
                <a:gd name="connsiteY5" fmla="*/ 5197 h 42017"/>
                <a:gd name="connsiteX6" fmla="*/ 45251 w 54326"/>
                <a:gd name="connsiteY6" fmla="*/ 4675 h 42017"/>
                <a:gd name="connsiteX7" fmla="*/ 46787 w 54326"/>
                <a:gd name="connsiteY7" fmla="*/ 8800 h 42017"/>
                <a:gd name="connsiteX8" fmla="*/ 51440 w 54326"/>
                <a:gd name="connsiteY8" fmla="*/ 11258 h 42017"/>
                <a:gd name="connsiteX9" fmla="*/ 52924 w 54326"/>
                <a:gd name="connsiteY9" fmla="*/ 14117 h 42017"/>
                <a:gd name="connsiteX10" fmla="*/ 54122 w 54326"/>
                <a:gd name="connsiteY10" fmla="*/ 21979 h 42017"/>
                <a:gd name="connsiteX11" fmla="*/ 48510 w 54326"/>
                <a:gd name="connsiteY11" fmla="*/ 28861 h 42017"/>
                <a:gd name="connsiteX12" fmla="*/ 46501 w 54326"/>
                <a:gd name="connsiteY12" fmla="*/ 34758 h 42017"/>
                <a:gd name="connsiteX13" fmla="*/ 39661 w 54326"/>
                <a:gd name="connsiteY13" fmla="*/ 35472 h 42017"/>
                <a:gd name="connsiteX14" fmla="*/ 34773 w 54326"/>
                <a:gd name="connsiteY14" fmla="*/ 41763 h 42017"/>
                <a:gd name="connsiteX15" fmla="*/ 27586 w 54326"/>
                <a:gd name="connsiteY15" fmla="*/ 37923 h 42017"/>
                <a:gd name="connsiteX16" fmla="*/ 16910 w 54326"/>
                <a:gd name="connsiteY16" fmla="*/ 34129 h 42017"/>
                <a:gd name="connsiteX17" fmla="*/ 12216 w 54326"/>
                <a:gd name="connsiteY17" fmla="*/ 29907 h 42017"/>
                <a:gd name="connsiteX18" fmla="*/ 13219 w 54326"/>
                <a:gd name="connsiteY18" fmla="*/ 24208 h 42017"/>
                <a:gd name="connsiteX19" fmla="*/ 11101 w 54326"/>
                <a:gd name="connsiteY19" fmla="*/ 18361 h 42017"/>
                <a:gd name="connsiteX20" fmla="*/ 14969 w 54326"/>
                <a:gd name="connsiteY20" fmla="*/ 13164 h 42017"/>
                <a:gd name="connsiteX21" fmla="*/ 15006 w 54326"/>
                <a:gd name="connsiteY21" fmla="*/ 13027 h 42017"/>
                <a:gd name="connsiteX0" fmla="*/ 64008 w 1448848"/>
                <a:gd name="connsiteY0" fmla="*/ 626732 h 1456236"/>
                <a:gd name="connsiteX1" fmla="*/ 32004 w 1448848"/>
                <a:gd name="connsiteY1" fmla="*/ 658736 h 1456236"/>
                <a:gd name="connsiteX2" fmla="*/ 0 w 1448848"/>
                <a:gd name="connsiteY2" fmla="*/ 626732 h 1456236"/>
                <a:gd name="connsiteX3" fmla="*/ 32004 w 1448848"/>
                <a:gd name="connsiteY3" fmla="*/ 594728 h 1456236"/>
                <a:gd name="connsiteX4" fmla="*/ 64008 w 1448848"/>
                <a:gd name="connsiteY4" fmla="*/ 626732 h 1456236"/>
                <a:gd name="connsiteX0" fmla="*/ 163277 w 1448848"/>
                <a:gd name="connsiteY0" fmla="*/ 632763 h 1456236"/>
                <a:gd name="connsiteX1" fmla="*/ 99270 w 1448848"/>
                <a:gd name="connsiteY1" fmla="*/ 696770 h 1456236"/>
                <a:gd name="connsiteX2" fmla="*/ 35263 w 1448848"/>
                <a:gd name="connsiteY2" fmla="*/ 632763 h 1456236"/>
                <a:gd name="connsiteX3" fmla="*/ 99270 w 1448848"/>
                <a:gd name="connsiteY3" fmla="*/ 568756 h 1456236"/>
                <a:gd name="connsiteX4" fmla="*/ 163277 w 1448848"/>
                <a:gd name="connsiteY4" fmla="*/ 632763 h 1456236"/>
                <a:gd name="connsiteX0" fmla="*/ 326298 w 1448848"/>
                <a:gd name="connsiteY0" fmla="*/ 644511 h 1456236"/>
                <a:gd name="connsiteX1" fmla="*/ 230287 w 1448848"/>
                <a:gd name="connsiteY1" fmla="*/ 740522 h 1456236"/>
                <a:gd name="connsiteX2" fmla="*/ 134276 w 1448848"/>
                <a:gd name="connsiteY2" fmla="*/ 644511 h 1456236"/>
                <a:gd name="connsiteX3" fmla="*/ 230287 w 1448848"/>
                <a:gd name="connsiteY3" fmla="*/ 548500 h 1456236"/>
                <a:gd name="connsiteX4" fmla="*/ 326298 w 1448848"/>
                <a:gd name="connsiteY4" fmla="*/ 644511 h 1456236"/>
                <a:gd name="connsiteX0" fmla="*/ 15799 w 54326"/>
                <a:gd name="connsiteY0" fmla="*/ 24834 h 42017"/>
                <a:gd name="connsiteX1" fmla="*/ 13266 w 54326"/>
                <a:gd name="connsiteY1" fmla="*/ 24037 h 42017"/>
                <a:gd name="connsiteX2" fmla="*/ 18034 w 54326"/>
                <a:gd name="connsiteY2" fmla="*/ 33556 h 42017"/>
                <a:gd name="connsiteX3" fmla="*/ 16926 w 54326"/>
                <a:gd name="connsiteY3" fmla="*/ 33937 h 42017"/>
                <a:gd name="connsiteX4" fmla="*/ 27584 w 54326"/>
                <a:gd name="connsiteY4" fmla="*/ 37747 h 42017"/>
                <a:gd name="connsiteX5" fmla="*/ 26916 w 54326"/>
                <a:gd name="connsiteY5" fmla="*/ 36007 h 42017"/>
                <a:gd name="connsiteX6" fmla="*/ 39933 w 54326"/>
                <a:gd name="connsiteY6" fmla="*/ 33408 h 42017"/>
                <a:gd name="connsiteX7" fmla="*/ 39666 w 54326"/>
                <a:gd name="connsiteY7" fmla="*/ 35317 h 42017"/>
                <a:gd name="connsiteX8" fmla="*/ 48202 w 54326"/>
                <a:gd name="connsiteY8" fmla="*/ 24909 h 42017"/>
                <a:gd name="connsiteX9" fmla="*/ 48486 w 54326"/>
                <a:gd name="connsiteY9" fmla="*/ 28747 h 42017"/>
                <a:gd name="connsiteX10" fmla="*/ 52904 w 54326"/>
                <a:gd name="connsiteY10" fmla="*/ 14011 h 42017"/>
                <a:gd name="connsiteX11" fmla="*/ 51456 w 54326"/>
                <a:gd name="connsiteY11" fmla="*/ 16687 h 42017"/>
                <a:gd name="connsiteX12" fmla="*/ 48111 w 54326"/>
                <a:gd name="connsiteY12" fmla="*/ 8903 h 42017"/>
                <a:gd name="connsiteX13" fmla="*/ 46869 w 54326"/>
                <a:gd name="connsiteY13" fmla="*/ 9406 h 42017"/>
                <a:gd name="connsiteX14" fmla="*/ 39195 w 54326"/>
                <a:gd name="connsiteY14" fmla="*/ 5146 h 42017"/>
                <a:gd name="connsiteX15" fmla="*/ 40596 w 54326"/>
                <a:gd name="connsiteY15" fmla="*/ 4802 h 42017"/>
                <a:gd name="connsiteX16" fmla="*/ 33247 w 54326"/>
                <a:gd name="connsiteY16" fmla="*/ 3377 h 42017"/>
                <a:gd name="connsiteX17" fmla="*/ 33606 w 54326"/>
                <a:gd name="connsiteY17" fmla="*/ 1987 h 42017"/>
                <a:gd name="connsiteX18" fmla="*/ 25106 w 54326"/>
                <a:gd name="connsiteY18" fmla="*/ 3849 h 42017"/>
                <a:gd name="connsiteX19" fmla="*/ 26406 w 54326"/>
                <a:gd name="connsiteY19" fmla="*/ 5197 h 42017"/>
                <a:gd name="connsiteX20" fmla="*/ 15233 w 54326"/>
                <a:gd name="connsiteY20" fmla="*/ 14446 h 42017"/>
                <a:gd name="connsiteX21" fmla="*/ 15006 w 54326"/>
                <a:gd name="connsiteY21" fmla="*/ 13027 h 42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4326" h="42017">
                  <a:moveTo>
                    <a:pt x="15006" y="13027"/>
                  </a:moveTo>
                  <a:cubicBezTo>
                    <a:pt x="14735" y="10314"/>
                    <a:pt x="15367" y="7578"/>
                    <a:pt x="16729" y="5564"/>
                  </a:cubicBezTo>
                  <a:cubicBezTo>
                    <a:pt x="18881" y="2383"/>
                    <a:pt x="22370" y="1674"/>
                    <a:pt x="25111" y="3859"/>
                  </a:cubicBezTo>
                  <a:cubicBezTo>
                    <a:pt x="26784" y="-434"/>
                    <a:pt x="31020" y="-1321"/>
                    <a:pt x="33562" y="2089"/>
                  </a:cubicBezTo>
                  <a:cubicBezTo>
                    <a:pt x="34203" y="340"/>
                    <a:pt x="37438" y="1383"/>
                    <a:pt x="38503" y="1901"/>
                  </a:cubicBezTo>
                  <a:cubicBezTo>
                    <a:pt x="39568" y="2419"/>
                    <a:pt x="38992" y="3486"/>
                    <a:pt x="39950" y="5197"/>
                  </a:cubicBezTo>
                  <a:cubicBezTo>
                    <a:pt x="41332" y="2983"/>
                    <a:pt x="44112" y="4075"/>
                    <a:pt x="45251" y="4675"/>
                  </a:cubicBezTo>
                  <a:cubicBezTo>
                    <a:pt x="46391" y="5276"/>
                    <a:pt x="46499" y="6624"/>
                    <a:pt x="46787" y="8800"/>
                  </a:cubicBezTo>
                  <a:cubicBezTo>
                    <a:pt x="48515" y="9442"/>
                    <a:pt x="50417" y="10372"/>
                    <a:pt x="51440" y="11258"/>
                  </a:cubicBezTo>
                  <a:cubicBezTo>
                    <a:pt x="52463" y="12144"/>
                    <a:pt x="53437" y="12488"/>
                    <a:pt x="52924" y="14117"/>
                  </a:cubicBezTo>
                  <a:cubicBezTo>
                    <a:pt x="54185" y="16351"/>
                    <a:pt x="54626" y="19247"/>
                    <a:pt x="54122" y="21979"/>
                  </a:cubicBezTo>
                  <a:cubicBezTo>
                    <a:pt x="53452" y="25611"/>
                    <a:pt x="51234" y="28331"/>
                    <a:pt x="48510" y="28861"/>
                  </a:cubicBezTo>
                  <a:cubicBezTo>
                    <a:pt x="48497" y="31128"/>
                    <a:pt x="47764" y="33278"/>
                    <a:pt x="46501" y="34758"/>
                  </a:cubicBezTo>
                  <a:cubicBezTo>
                    <a:pt x="44582" y="37007"/>
                    <a:pt x="41810" y="37296"/>
                    <a:pt x="39661" y="35472"/>
                  </a:cubicBezTo>
                  <a:cubicBezTo>
                    <a:pt x="38966" y="38605"/>
                    <a:pt x="37105" y="41000"/>
                    <a:pt x="34773" y="41763"/>
                  </a:cubicBezTo>
                  <a:cubicBezTo>
                    <a:pt x="32025" y="42662"/>
                    <a:pt x="29157" y="41130"/>
                    <a:pt x="27586" y="37923"/>
                  </a:cubicBezTo>
                  <a:cubicBezTo>
                    <a:pt x="23878" y="40967"/>
                    <a:pt x="19062" y="39256"/>
                    <a:pt x="16910" y="34129"/>
                  </a:cubicBezTo>
                  <a:cubicBezTo>
                    <a:pt x="14796" y="34466"/>
                    <a:pt x="12811" y="32681"/>
                    <a:pt x="12216" y="29907"/>
                  </a:cubicBezTo>
                  <a:cubicBezTo>
                    <a:pt x="11785" y="27900"/>
                    <a:pt x="12166" y="25734"/>
                    <a:pt x="13219" y="24208"/>
                  </a:cubicBezTo>
                  <a:cubicBezTo>
                    <a:pt x="11725" y="23011"/>
                    <a:pt x="10893" y="20714"/>
                    <a:pt x="11101" y="18361"/>
                  </a:cubicBezTo>
                  <a:cubicBezTo>
                    <a:pt x="11345" y="15606"/>
                    <a:pt x="12951" y="13448"/>
                    <a:pt x="14969" y="13164"/>
                  </a:cubicBezTo>
                  <a:cubicBezTo>
                    <a:pt x="14981" y="13118"/>
                    <a:pt x="14994" y="13073"/>
                    <a:pt x="15006" y="13027"/>
                  </a:cubicBezTo>
                  <a:close/>
                </a:path>
                <a:path w="1448848" h="1456236">
                  <a:moveTo>
                    <a:pt x="64008" y="626732"/>
                  </a:moveTo>
                  <a:cubicBezTo>
                    <a:pt x="64008" y="644407"/>
                    <a:pt x="49679" y="658736"/>
                    <a:pt x="32004" y="658736"/>
                  </a:cubicBezTo>
                  <a:cubicBezTo>
                    <a:pt x="14329" y="658736"/>
                    <a:pt x="0" y="644407"/>
                    <a:pt x="0" y="626732"/>
                  </a:cubicBezTo>
                  <a:cubicBezTo>
                    <a:pt x="0" y="609057"/>
                    <a:pt x="14329" y="594728"/>
                    <a:pt x="32004" y="594728"/>
                  </a:cubicBezTo>
                  <a:cubicBezTo>
                    <a:pt x="49679" y="594728"/>
                    <a:pt x="64008" y="609057"/>
                    <a:pt x="64008" y="626732"/>
                  </a:cubicBezTo>
                  <a:close/>
                </a:path>
                <a:path w="1448848" h="1456236">
                  <a:moveTo>
                    <a:pt x="163277" y="632763"/>
                  </a:moveTo>
                  <a:cubicBezTo>
                    <a:pt x="163277" y="668113"/>
                    <a:pt x="134620" y="696770"/>
                    <a:pt x="99270" y="696770"/>
                  </a:cubicBezTo>
                  <a:cubicBezTo>
                    <a:pt x="63920" y="696770"/>
                    <a:pt x="35263" y="668113"/>
                    <a:pt x="35263" y="632763"/>
                  </a:cubicBezTo>
                  <a:cubicBezTo>
                    <a:pt x="35263" y="597413"/>
                    <a:pt x="63920" y="568756"/>
                    <a:pt x="99270" y="568756"/>
                  </a:cubicBezTo>
                  <a:cubicBezTo>
                    <a:pt x="134620" y="568756"/>
                    <a:pt x="163277" y="597413"/>
                    <a:pt x="163277" y="632763"/>
                  </a:cubicBezTo>
                  <a:close/>
                </a:path>
                <a:path w="1448848" h="1456236">
                  <a:moveTo>
                    <a:pt x="326298" y="644511"/>
                  </a:moveTo>
                  <a:cubicBezTo>
                    <a:pt x="326298" y="697536"/>
                    <a:pt x="283312" y="740522"/>
                    <a:pt x="230287" y="740522"/>
                  </a:cubicBezTo>
                  <a:cubicBezTo>
                    <a:pt x="177262" y="740522"/>
                    <a:pt x="134276" y="697536"/>
                    <a:pt x="134276" y="644511"/>
                  </a:cubicBezTo>
                  <a:cubicBezTo>
                    <a:pt x="134276" y="591486"/>
                    <a:pt x="177262" y="548500"/>
                    <a:pt x="230287" y="548500"/>
                  </a:cubicBezTo>
                  <a:cubicBezTo>
                    <a:pt x="283312" y="548500"/>
                    <a:pt x="326298" y="591486"/>
                    <a:pt x="326298" y="644511"/>
                  </a:cubicBezTo>
                  <a:close/>
                </a:path>
                <a:path w="54326" h="42017" fill="none" extrusionOk="0">
                  <a:moveTo>
                    <a:pt x="15799" y="24834"/>
                  </a:moveTo>
                  <a:cubicBezTo>
                    <a:pt x="14915" y="24928"/>
                    <a:pt x="14031" y="24650"/>
                    <a:pt x="13266" y="24037"/>
                  </a:cubicBezTo>
                  <a:moveTo>
                    <a:pt x="18034" y="33556"/>
                  </a:moveTo>
                  <a:cubicBezTo>
                    <a:pt x="17679" y="33749"/>
                    <a:pt x="17306" y="33877"/>
                    <a:pt x="16926" y="33937"/>
                  </a:cubicBezTo>
                  <a:moveTo>
                    <a:pt x="27584" y="37747"/>
                  </a:moveTo>
                  <a:cubicBezTo>
                    <a:pt x="27317" y="37201"/>
                    <a:pt x="27093" y="36618"/>
                    <a:pt x="26916" y="36007"/>
                  </a:cubicBezTo>
                  <a:moveTo>
                    <a:pt x="39933" y="33408"/>
                  </a:moveTo>
                  <a:cubicBezTo>
                    <a:pt x="39894" y="34055"/>
                    <a:pt x="39804" y="34695"/>
                    <a:pt x="39666" y="35317"/>
                  </a:cubicBezTo>
                  <a:moveTo>
                    <a:pt x="48202" y="24909"/>
                  </a:moveTo>
                  <a:cubicBezTo>
                    <a:pt x="50206" y="26237"/>
                    <a:pt x="48504" y="25715"/>
                    <a:pt x="48486" y="28747"/>
                  </a:cubicBezTo>
                  <a:moveTo>
                    <a:pt x="52904" y="14011"/>
                  </a:moveTo>
                  <a:cubicBezTo>
                    <a:pt x="52579" y="15043"/>
                    <a:pt x="52084" y="15959"/>
                    <a:pt x="51456" y="16687"/>
                  </a:cubicBezTo>
                  <a:moveTo>
                    <a:pt x="48111" y="8903"/>
                  </a:moveTo>
                  <a:cubicBezTo>
                    <a:pt x="48166" y="9320"/>
                    <a:pt x="46874" y="8982"/>
                    <a:pt x="46869" y="9406"/>
                  </a:cubicBezTo>
                  <a:moveTo>
                    <a:pt x="39195" y="5146"/>
                  </a:moveTo>
                  <a:cubicBezTo>
                    <a:pt x="39384" y="4563"/>
                    <a:pt x="40292" y="5288"/>
                    <a:pt x="40596" y="4802"/>
                  </a:cubicBezTo>
                  <a:moveTo>
                    <a:pt x="33247" y="3377"/>
                  </a:moveTo>
                  <a:cubicBezTo>
                    <a:pt x="33324" y="2895"/>
                    <a:pt x="33445" y="2428"/>
                    <a:pt x="33606" y="1987"/>
                  </a:cubicBezTo>
                  <a:moveTo>
                    <a:pt x="25106" y="3849"/>
                  </a:moveTo>
                  <a:cubicBezTo>
                    <a:pt x="25578" y="4225"/>
                    <a:pt x="26014" y="4678"/>
                    <a:pt x="26406" y="5197"/>
                  </a:cubicBezTo>
                  <a:moveTo>
                    <a:pt x="15233" y="14446"/>
                  </a:moveTo>
                  <a:cubicBezTo>
                    <a:pt x="15130" y="13982"/>
                    <a:pt x="15054" y="13508"/>
                    <a:pt x="15006" y="13027"/>
                  </a:cubicBezTo>
                </a:path>
              </a:pathLst>
            </a:cu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46257">
              <a:off x="4831542" y="1375639"/>
              <a:ext cx="705051" cy="1054282"/>
            </a:xfrm>
            <a:prstGeom prst="rect">
              <a:avLst/>
            </a:prstGeom>
          </p:spPr>
        </p:pic>
      </p:grpSp>
      <p:sp>
        <p:nvSpPr>
          <p:cNvPr id="17" name="Стрелка вправо с вырезом 16"/>
          <p:cNvSpPr/>
          <p:nvPr/>
        </p:nvSpPr>
        <p:spPr>
          <a:xfrm rot="5400000">
            <a:off x="1508590" y="744547"/>
            <a:ext cx="306034" cy="648072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с вырезом 17"/>
          <p:cNvSpPr/>
          <p:nvPr/>
        </p:nvSpPr>
        <p:spPr>
          <a:xfrm rot="5400000">
            <a:off x="4406912" y="744547"/>
            <a:ext cx="306034" cy="648072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с вырезом 18"/>
          <p:cNvSpPr/>
          <p:nvPr/>
        </p:nvSpPr>
        <p:spPr>
          <a:xfrm rot="5400000">
            <a:off x="7296233" y="744547"/>
            <a:ext cx="306034" cy="648072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51520" y="3651870"/>
            <a:ext cx="2844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Карательная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– наказание правонарушителя.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687" y="3651870"/>
            <a:ext cx="3101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Предупредительная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предотвращение правонарушений.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27092" y="3651870"/>
            <a:ext cx="2844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Воспитательная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формирование уважения к закону.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913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2" grpId="0" animBg="1"/>
      <p:bldP spid="5" grpId="0"/>
      <p:bldP spid="17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60248" y="1382454"/>
            <a:ext cx="2871592" cy="120032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Законности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ответст-венность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наступает за деяние, прямо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запре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-щённое законом.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право с вырезом 12"/>
          <p:cNvSpPr/>
          <p:nvPr/>
        </p:nvSpPr>
        <p:spPr>
          <a:xfrm rot="5400000">
            <a:off x="1540845" y="707721"/>
            <a:ext cx="306034" cy="648072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059599"/>
            <a:ext cx="2736304" cy="1666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www.watermarklearning.com/blog/wp-content/uploads/2013/08/sleepy-jury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420" y="2571750"/>
            <a:ext cx="3745580" cy="2562225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982667" y="350094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Принципы юридической ответственности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6" y="2896641"/>
            <a:ext cx="1686224" cy="194421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712068" y="3299362"/>
            <a:ext cx="34453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Привлечь к ответственности могут лишь те государственные органы, которые определены законом.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00192" y="1409169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Объявить человека виновным в совершении уголовного преступления может лишь суд.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5486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5" grpId="0"/>
      <p:bldP spid="24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982667" y="350094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Принципы юридической ответственности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 rot="5400000">
            <a:off x="1540845" y="707721"/>
            <a:ext cx="306034" cy="648072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 rot="5400000">
            <a:off x="4403703" y="707721"/>
            <a:ext cx="306034" cy="648072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60248" y="1382454"/>
            <a:ext cx="2871592" cy="120032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Законности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ответст-венность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наступает за деяние, прямо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запре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-щённое законом.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1840" y="1382454"/>
            <a:ext cx="2880320" cy="120032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Виновности деяния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наказание наступает лишь за виновные деяния.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9770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55726"/>
            <a:ext cx="936104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1965" y="2534220"/>
            <a:ext cx="3315241" cy="2201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598" y="555526"/>
            <a:ext cx="3172847" cy="4053138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Выноска 2 8"/>
          <p:cNvSpPr/>
          <p:nvPr/>
        </p:nvSpPr>
        <p:spPr>
          <a:xfrm>
            <a:off x="2267744" y="1203598"/>
            <a:ext cx="2448272" cy="93610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1319"/>
              <a:gd name="adj6" fmla="val -44722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Продавец ответственности за ДТП не несёт.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4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6 -1.48148E-6 L 0.45678 0.003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данные 13"/>
          <p:cNvSpPr/>
          <p:nvPr/>
        </p:nvSpPr>
        <p:spPr>
          <a:xfrm>
            <a:off x="803368" y="3354722"/>
            <a:ext cx="5498143" cy="320115"/>
          </a:xfrm>
          <a:prstGeom prst="flowChartInputOutpu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данные 23"/>
          <p:cNvSpPr/>
          <p:nvPr/>
        </p:nvSpPr>
        <p:spPr>
          <a:xfrm>
            <a:off x="-247605" y="4796378"/>
            <a:ext cx="5498143" cy="347122"/>
          </a:xfrm>
          <a:prstGeom prst="flowChartInputOutpu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99489" y="3676333"/>
            <a:ext cx="4412606" cy="1120045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данные 19"/>
          <p:cNvSpPr/>
          <p:nvPr/>
        </p:nvSpPr>
        <p:spPr>
          <a:xfrm>
            <a:off x="1893608" y="1893160"/>
            <a:ext cx="5498143" cy="320115"/>
          </a:xfrm>
          <a:prstGeom prst="flowChartInputOutpu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898459" y="2212034"/>
            <a:ext cx="4412606" cy="1142687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0" r="18060"/>
          <a:stretch/>
        </p:blipFill>
        <p:spPr>
          <a:xfrm flipH="1">
            <a:off x="2009773" y="3652882"/>
            <a:ext cx="1275439" cy="1466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230" y="2212034"/>
            <a:ext cx="2159939" cy="147150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995119" y="0"/>
            <a:ext cx="4396632" cy="1893160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884" y="699542"/>
            <a:ext cx="813026" cy="14193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90374" y="249484"/>
            <a:ext cx="892750" cy="947091"/>
          </a:xfrm>
          <a:prstGeom prst="rect">
            <a:avLst/>
          </a:prstGeom>
        </p:spPr>
      </p:pic>
      <p:pic>
        <p:nvPicPr>
          <p:cNvPr id="2050" name="Picture 2" descr="http://images.clipartlogo.com/files/images/18/188721/lightbulb-05_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84097">
            <a:off x="6175000" y="284057"/>
            <a:ext cx="253021" cy="38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7902">
            <a:off x="5091694" y="-68818"/>
            <a:ext cx="495661" cy="4663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62" y="4259418"/>
            <a:ext cx="419352" cy="410965"/>
          </a:xfrm>
          <a:prstGeom prst="rect">
            <a:avLst/>
          </a:prstGeom>
        </p:spPr>
      </p:pic>
      <p:pic>
        <p:nvPicPr>
          <p:cNvPr id="26" name="Picture 2" descr="http://images.clipartlogo.com/files/images/18/188721/lightbulb-05_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84097">
            <a:off x="3724772" y="3771853"/>
            <a:ext cx="253021" cy="38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images.clipartlogo.com/files/images/18/188721/lightbulb-05_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84097">
            <a:off x="3199871" y="2443550"/>
            <a:ext cx="253021" cy="38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792" y="3781010"/>
            <a:ext cx="642938" cy="12858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397" y="3763230"/>
            <a:ext cx="668726" cy="1325030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6040718" y="2954366"/>
            <a:ext cx="825987" cy="830330"/>
            <a:chOff x="6040718" y="2954366"/>
            <a:chExt cx="825987" cy="830330"/>
          </a:xfrm>
        </p:grpSpPr>
        <p:sp>
          <p:nvSpPr>
            <p:cNvPr id="25" name="Выноска-облако 24"/>
            <p:cNvSpPr/>
            <p:nvPr/>
          </p:nvSpPr>
          <p:spPr>
            <a:xfrm>
              <a:off x="6040718" y="2954366"/>
              <a:ext cx="825987" cy="830330"/>
            </a:xfrm>
            <a:prstGeom prst="cloudCallout">
              <a:avLst>
                <a:gd name="adj1" fmla="val -46203"/>
                <a:gd name="adj2" fmla="val 5447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27902">
              <a:off x="6205881" y="3080160"/>
              <a:ext cx="495661" cy="466330"/>
            </a:xfrm>
            <a:prstGeom prst="rect">
              <a:avLst/>
            </a:prstGeom>
          </p:spPr>
        </p:pic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435" r="98696">
                        <a14:foregroundMark x1="32174" y1="25820" x2="32174" y2="25820"/>
                        <a14:foregroundMark x1="37826" y1="22951" x2="37826" y2="22951"/>
                        <a14:foregroundMark x1="26087" y1="20902" x2="26087" y2="20902"/>
                        <a14:foregroundMark x1="30435" y1="22131" x2="30435" y2="22131"/>
                        <a14:foregroundMark x1="33043" y1="22131" x2="33043" y2="22131"/>
                        <a14:backgroundMark x1="83478" y1="8607" x2="83478" y2="8607"/>
                        <a14:backgroundMark x1="83478" y1="21721" x2="83478" y2="21721"/>
                        <a14:backgroundMark x1="76087" y1="9836" x2="76087" y2="9836"/>
                        <a14:backgroundMark x1="89130" y1="9836" x2="89130" y2="9836"/>
                        <a14:backgroundMark x1="79130" y1="15984" x2="79130" y2="15984"/>
                        <a14:backgroundMark x1="80000" y1="6557" x2="80000" y2="6557"/>
                        <a14:backgroundMark x1="86522" y1="6148" x2="86522" y2="6148"/>
                        <a14:backgroundMark x1="88696" y1="13525" x2="88696" y2="13525"/>
                        <a14:backgroundMark x1="86957" y1="15984" x2="86957" y2="15984"/>
                        <a14:backgroundMark x1="83043" y1="16803" x2="83043" y2="16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02376" flipH="1" flipV="1">
            <a:off x="4343491" y="1336861"/>
            <a:ext cx="917155" cy="972982"/>
          </a:xfrm>
          <a:prstGeom prst="rect">
            <a:avLst/>
          </a:prstGeom>
          <a:scene3d>
            <a:camera prst="orthographicFront">
              <a:rot lat="0" lon="20099993" rev="0"/>
            </a:camera>
            <a:lightRig rig="threePt" dir="t"/>
          </a:scene3d>
        </p:spPr>
      </p:pic>
      <p:sp>
        <p:nvSpPr>
          <p:cNvPr id="32" name="Выноска 2 31"/>
          <p:cNvSpPr/>
          <p:nvPr/>
        </p:nvSpPr>
        <p:spPr>
          <a:xfrm>
            <a:off x="785637" y="2571750"/>
            <a:ext cx="2448272" cy="936104"/>
          </a:xfrm>
          <a:prstGeom prst="borderCallout2">
            <a:avLst>
              <a:gd name="adj1" fmla="val 30960"/>
              <a:gd name="adj2" fmla="val 104102"/>
              <a:gd name="adj3" fmla="val 32995"/>
              <a:gd name="adj4" fmla="val 119500"/>
              <a:gd name="adj5" fmla="val 116231"/>
              <a:gd name="adj6" fmla="val 110509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Жилец ответственности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 несёт.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8163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82716E-6 L -0.27795 0.0034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6" y="15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09877E-6 L -0.07708 0.21945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1095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theme/theme1.xml><?xml version="1.0" encoding="utf-8"?>
<a:theme xmlns:a="http://schemas.openxmlformats.org/drawingml/2006/main" name="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975</TotalTime>
  <Words>1202</Words>
  <Application>Microsoft Office PowerPoint</Application>
  <PresentationFormat>Экран (16:9)</PresentationFormat>
  <Paragraphs>244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Презентация</vt:lpstr>
      <vt:lpstr>Юридическая ответственность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Демократия</dc:title>
  <dc:creator>User</dc:creator>
  <cp:lastModifiedBy>Алексей</cp:lastModifiedBy>
  <cp:revision>78</cp:revision>
  <dcterms:created xsi:type="dcterms:W3CDTF">2014-12-01T13:43:52Z</dcterms:created>
  <dcterms:modified xsi:type="dcterms:W3CDTF">2018-07-26T11:56:11Z</dcterms:modified>
</cp:coreProperties>
</file>