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9" r:id="rId3"/>
    <p:sldId id="260" r:id="rId4"/>
    <p:sldId id="261" r:id="rId5"/>
    <p:sldId id="263" r:id="rId6"/>
    <p:sldId id="262" r:id="rId7"/>
    <p:sldId id="266" r:id="rId8"/>
    <p:sldId id="267" r:id="rId9"/>
    <p:sldId id="268" r:id="rId10"/>
    <p:sldId id="272" r:id="rId11"/>
    <p:sldId id="271" r:id="rId12"/>
    <p:sldId id="264" r:id="rId13"/>
    <p:sldId id="273" r:id="rId14"/>
    <p:sldId id="276" r:id="rId15"/>
    <p:sldId id="277" r:id="rId16"/>
    <p:sldId id="278" r:id="rId17"/>
    <p:sldId id="265" r:id="rId18"/>
    <p:sldId id="280" r:id="rId19"/>
    <p:sldId id="281" r:id="rId20"/>
    <p:sldId id="283" r:id="rId21"/>
    <p:sldId id="279" r:id="rId22"/>
    <p:sldId id="284" r:id="rId23"/>
    <p:sldId id="275" r:id="rId24"/>
    <p:sldId id="282" r:id="rId25"/>
    <p:sldId id="285" r:id="rId26"/>
    <p:sldId id="274" r:id="rId27"/>
    <p:sldId id="286" r:id="rId2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936" y="-264"/>
      </p:cViewPr>
      <p:guideLst>
        <p:guide orient="horz" pos="16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4412D-5857-409B-8007-C023DFF13E43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5F552-DC40-48C0-BB12-DABA25145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0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5F552-DC40-48C0-BB12-DABA2514507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306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5F552-DC40-48C0-BB12-DABA2514507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30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9451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850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9201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516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093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5468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3953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3001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0169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3016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0509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6EC84-8D0D-4A49-942E-D6B4BC88870F}" type="datetimeFigureOut">
              <a:rPr lang="ru-RU" smtClean="0"/>
              <a:t>26.07.2018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8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jpeg"/><Relationship Id="rId7" Type="http://schemas.openxmlformats.org/officeDocument/2006/relationships/image" Target="../media/image31.jpeg"/><Relationship Id="rId12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.png"/><Relationship Id="rId10" Type="http://schemas.openxmlformats.org/officeDocument/2006/relationships/image" Target="../media/image34.jpeg"/><Relationship Id="rId4" Type="http://schemas.microsoft.com/office/2007/relationships/hdphoto" Target="../media/hdphoto1.wdp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1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3923910" y="1276735"/>
            <a:ext cx="5112528" cy="2383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600" b="1" dirty="0">
              <a:solidFill>
                <a:srgbClr val="00153E"/>
              </a:solidFill>
              <a:latin typeface="Arial" pitchFamily="34" charset="0"/>
              <a:ea typeface="Roboto Slab" pitchFamily="2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35596" y="339502"/>
            <a:ext cx="7272808" cy="11521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Правонарушение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06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150" y="33950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Всякое ли неправомерное действие является </a:t>
            </a:r>
          </a:p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правонарушением?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259632" y="1419622"/>
            <a:ext cx="76004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Правонарушения совершаются людьми.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Правонарушения совершаются деликтоспособными.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26570" r="22106" b="25856"/>
          <a:stretch/>
        </p:blipFill>
        <p:spPr>
          <a:xfrm>
            <a:off x="717560" y="1298012"/>
            <a:ext cx="542072" cy="4546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26570" r="22106" b="25856"/>
          <a:stretch/>
        </p:blipFill>
        <p:spPr>
          <a:xfrm>
            <a:off x="717560" y="1806632"/>
            <a:ext cx="542072" cy="4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73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19150" y="33950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Всякое ли неправомерное действие является </a:t>
            </a:r>
          </a:p>
          <a:p>
            <a:pPr algn="ctr"/>
            <a:r>
              <a:rPr lang="ru-RU" sz="24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правонарушением?</a:t>
            </a:r>
            <a:endParaRPr lang="ru-RU" sz="24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3853" y="3492872"/>
            <a:ext cx="3991553" cy="6776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ПРАВОНАРУШИТЕЛЬ ???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906691" y="987574"/>
            <a:ext cx="1481733" cy="3298700"/>
            <a:chOff x="6906691" y="987574"/>
            <a:chExt cx="1481733" cy="32987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6906691" y="987574"/>
              <a:ext cx="1481733" cy="3298700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5135" y="1091418"/>
              <a:ext cx="1364843" cy="3163019"/>
            </a:xfrm>
            <a:prstGeom prst="rect">
              <a:avLst/>
            </a:prstGeom>
          </p:spPr>
        </p:pic>
      </p:grpSp>
      <p:sp>
        <p:nvSpPr>
          <p:cNvPr id="6" name="Выноска-облако 5"/>
          <p:cNvSpPr/>
          <p:nvPr/>
        </p:nvSpPr>
        <p:spPr>
          <a:xfrm>
            <a:off x="2286934" y="245393"/>
            <a:ext cx="4248472" cy="3096344"/>
          </a:xfrm>
          <a:prstGeom prst="cloudCallout">
            <a:avLst>
              <a:gd name="adj1" fmla="val 59373"/>
              <a:gd name="adj2" fmla="val -11919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23" y="1519708"/>
            <a:ext cx="680492" cy="1577038"/>
          </a:xfrm>
          <a:prstGeom prst="rect">
            <a:avLst/>
          </a:prstGeom>
        </p:spPr>
      </p:pic>
      <p:sp>
        <p:nvSpPr>
          <p:cNvPr id="13" name="Скругленная прямоугольная выноска 12"/>
          <p:cNvSpPr/>
          <p:nvPr/>
        </p:nvSpPr>
        <p:spPr>
          <a:xfrm rot="21120000">
            <a:off x="3168574" y="543023"/>
            <a:ext cx="2550017" cy="1075365"/>
          </a:xfrm>
          <a:custGeom>
            <a:avLst/>
            <a:gdLst>
              <a:gd name="connsiteX0" fmla="*/ 0 w 2550017"/>
              <a:gd name="connsiteY0" fmla="*/ 148588 h 891508"/>
              <a:gd name="connsiteX1" fmla="*/ 148588 w 2550017"/>
              <a:gd name="connsiteY1" fmla="*/ 0 h 891508"/>
              <a:gd name="connsiteX2" fmla="*/ 1487510 w 2550017"/>
              <a:gd name="connsiteY2" fmla="*/ 0 h 891508"/>
              <a:gd name="connsiteX3" fmla="*/ 1487510 w 2550017"/>
              <a:gd name="connsiteY3" fmla="*/ 0 h 891508"/>
              <a:gd name="connsiteX4" fmla="*/ 2125014 w 2550017"/>
              <a:gd name="connsiteY4" fmla="*/ 0 h 891508"/>
              <a:gd name="connsiteX5" fmla="*/ 2401429 w 2550017"/>
              <a:gd name="connsiteY5" fmla="*/ 0 h 891508"/>
              <a:gd name="connsiteX6" fmla="*/ 2550017 w 2550017"/>
              <a:gd name="connsiteY6" fmla="*/ 148588 h 891508"/>
              <a:gd name="connsiteX7" fmla="*/ 2550017 w 2550017"/>
              <a:gd name="connsiteY7" fmla="*/ 520046 h 891508"/>
              <a:gd name="connsiteX8" fmla="*/ 2550017 w 2550017"/>
              <a:gd name="connsiteY8" fmla="*/ 520046 h 891508"/>
              <a:gd name="connsiteX9" fmla="*/ 2550017 w 2550017"/>
              <a:gd name="connsiteY9" fmla="*/ 742923 h 891508"/>
              <a:gd name="connsiteX10" fmla="*/ 2550017 w 2550017"/>
              <a:gd name="connsiteY10" fmla="*/ 742920 h 891508"/>
              <a:gd name="connsiteX11" fmla="*/ 2401429 w 2550017"/>
              <a:gd name="connsiteY11" fmla="*/ 891508 h 891508"/>
              <a:gd name="connsiteX12" fmla="*/ 2125014 w 2550017"/>
              <a:gd name="connsiteY12" fmla="*/ 891508 h 891508"/>
              <a:gd name="connsiteX13" fmla="*/ 1488419 w 2550017"/>
              <a:gd name="connsiteY13" fmla="*/ 964594 h 891508"/>
              <a:gd name="connsiteX14" fmla="*/ 1487510 w 2550017"/>
              <a:gd name="connsiteY14" fmla="*/ 891508 h 891508"/>
              <a:gd name="connsiteX15" fmla="*/ 148588 w 2550017"/>
              <a:gd name="connsiteY15" fmla="*/ 891508 h 891508"/>
              <a:gd name="connsiteX16" fmla="*/ 0 w 2550017"/>
              <a:gd name="connsiteY16" fmla="*/ 742920 h 891508"/>
              <a:gd name="connsiteX17" fmla="*/ 0 w 2550017"/>
              <a:gd name="connsiteY17" fmla="*/ 742923 h 891508"/>
              <a:gd name="connsiteX18" fmla="*/ 0 w 2550017"/>
              <a:gd name="connsiteY18" fmla="*/ 520046 h 891508"/>
              <a:gd name="connsiteX19" fmla="*/ 0 w 2550017"/>
              <a:gd name="connsiteY19" fmla="*/ 520046 h 891508"/>
              <a:gd name="connsiteX20" fmla="*/ 0 w 2550017"/>
              <a:gd name="connsiteY20" fmla="*/ 148588 h 891508"/>
              <a:gd name="connsiteX0" fmla="*/ 0 w 2550017"/>
              <a:gd name="connsiteY0" fmla="*/ 148588 h 1069108"/>
              <a:gd name="connsiteX1" fmla="*/ 148588 w 2550017"/>
              <a:gd name="connsiteY1" fmla="*/ 0 h 1069108"/>
              <a:gd name="connsiteX2" fmla="*/ 1487510 w 2550017"/>
              <a:gd name="connsiteY2" fmla="*/ 0 h 1069108"/>
              <a:gd name="connsiteX3" fmla="*/ 1487510 w 2550017"/>
              <a:gd name="connsiteY3" fmla="*/ 0 h 1069108"/>
              <a:gd name="connsiteX4" fmla="*/ 2125014 w 2550017"/>
              <a:gd name="connsiteY4" fmla="*/ 0 h 1069108"/>
              <a:gd name="connsiteX5" fmla="*/ 2401429 w 2550017"/>
              <a:gd name="connsiteY5" fmla="*/ 0 h 1069108"/>
              <a:gd name="connsiteX6" fmla="*/ 2550017 w 2550017"/>
              <a:gd name="connsiteY6" fmla="*/ 148588 h 1069108"/>
              <a:gd name="connsiteX7" fmla="*/ 2550017 w 2550017"/>
              <a:gd name="connsiteY7" fmla="*/ 520046 h 1069108"/>
              <a:gd name="connsiteX8" fmla="*/ 2550017 w 2550017"/>
              <a:gd name="connsiteY8" fmla="*/ 520046 h 1069108"/>
              <a:gd name="connsiteX9" fmla="*/ 2550017 w 2550017"/>
              <a:gd name="connsiteY9" fmla="*/ 742923 h 1069108"/>
              <a:gd name="connsiteX10" fmla="*/ 2550017 w 2550017"/>
              <a:gd name="connsiteY10" fmla="*/ 742920 h 1069108"/>
              <a:gd name="connsiteX11" fmla="*/ 2401429 w 2550017"/>
              <a:gd name="connsiteY11" fmla="*/ 891508 h 1069108"/>
              <a:gd name="connsiteX12" fmla="*/ 2125014 w 2550017"/>
              <a:gd name="connsiteY12" fmla="*/ 891508 h 1069108"/>
              <a:gd name="connsiteX13" fmla="*/ 1849440 w 2550017"/>
              <a:gd name="connsiteY13" fmla="*/ 1069108 h 1069108"/>
              <a:gd name="connsiteX14" fmla="*/ 1487510 w 2550017"/>
              <a:gd name="connsiteY14" fmla="*/ 891508 h 1069108"/>
              <a:gd name="connsiteX15" fmla="*/ 148588 w 2550017"/>
              <a:gd name="connsiteY15" fmla="*/ 891508 h 1069108"/>
              <a:gd name="connsiteX16" fmla="*/ 0 w 2550017"/>
              <a:gd name="connsiteY16" fmla="*/ 742920 h 1069108"/>
              <a:gd name="connsiteX17" fmla="*/ 0 w 2550017"/>
              <a:gd name="connsiteY17" fmla="*/ 742923 h 1069108"/>
              <a:gd name="connsiteX18" fmla="*/ 0 w 2550017"/>
              <a:gd name="connsiteY18" fmla="*/ 520046 h 1069108"/>
              <a:gd name="connsiteX19" fmla="*/ 0 w 2550017"/>
              <a:gd name="connsiteY19" fmla="*/ 520046 h 1069108"/>
              <a:gd name="connsiteX20" fmla="*/ 0 w 2550017"/>
              <a:gd name="connsiteY20" fmla="*/ 148588 h 1069108"/>
              <a:gd name="connsiteX0" fmla="*/ 0 w 2550017"/>
              <a:gd name="connsiteY0" fmla="*/ 148588 h 1069108"/>
              <a:gd name="connsiteX1" fmla="*/ 148588 w 2550017"/>
              <a:gd name="connsiteY1" fmla="*/ 0 h 1069108"/>
              <a:gd name="connsiteX2" fmla="*/ 1487510 w 2550017"/>
              <a:gd name="connsiteY2" fmla="*/ 0 h 1069108"/>
              <a:gd name="connsiteX3" fmla="*/ 1487510 w 2550017"/>
              <a:gd name="connsiteY3" fmla="*/ 0 h 1069108"/>
              <a:gd name="connsiteX4" fmla="*/ 2125014 w 2550017"/>
              <a:gd name="connsiteY4" fmla="*/ 0 h 1069108"/>
              <a:gd name="connsiteX5" fmla="*/ 2401429 w 2550017"/>
              <a:gd name="connsiteY5" fmla="*/ 0 h 1069108"/>
              <a:gd name="connsiteX6" fmla="*/ 2550017 w 2550017"/>
              <a:gd name="connsiteY6" fmla="*/ 148588 h 1069108"/>
              <a:gd name="connsiteX7" fmla="*/ 2550017 w 2550017"/>
              <a:gd name="connsiteY7" fmla="*/ 520046 h 1069108"/>
              <a:gd name="connsiteX8" fmla="*/ 2550017 w 2550017"/>
              <a:gd name="connsiteY8" fmla="*/ 520046 h 1069108"/>
              <a:gd name="connsiteX9" fmla="*/ 2550017 w 2550017"/>
              <a:gd name="connsiteY9" fmla="*/ 742923 h 1069108"/>
              <a:gd name="connsiteX10" fmla="*/ 2550017 w 2550017"/>
              <a:gd name="connsiteY10" fmla="*/ 742920 h 1069108"/>
              <a:gd name="connsiteX11" fmla="*/ 2401429 w 2550017"/>
              <a:gd name="connsiteY11" fmla="*/ 891508 h 1069108"/>
              <a:gd name="connsiteX12" fmla="*/ 2125014 w 2550017"/>
              <a:gd name="connsiteY12" fmla="*/ 891508 h 1069108"/>
              <a:gd name="connsiteX13" fmla="*/ 1849440 w 2550017"/>
              <a:gd name="connsiteY13" fmla="*/ 1069108 h 1069108"/>
              <a:gd name="connsiteX14" fmla="*/ 1976599 w 2550017"/>
              <a:gd name="connsiteY14" fmla="*/ 897394 h 1069108"/>
              <a:gd name="connsiteX15" fmla="*/ 148588 w 2550017"/>
              <a:gd name="connsiteY15" fmla="*/ 891508 h 1069108"/>
              <a:gd name="connsiteX16" fmla="*/ 0 w 2550017"/>
              <a:gd name="connsiteY16" fmla="*/ 742920 h 1069108"/>
              <a:gd name="connsiteX17" fmla="*/ 0 w 2550017"/>
              <a:gd name="connsiteY17" fmla="*/ 742923 h 1069108"/>
              <a:gd name="connsiteX18" fmla="*/ 0 w 2550017"/>
              <a:gd name="connsiteY18" fmla="*/ 520046 h 1069108"/>
              <a:gd name="connsiteX19" fmla="*/ 0 w 2550017"/>
              <a:gd name="connsiteY19" fmla="*/ 520046 h 1069108"/>
              <a:gd name="connsiteX20" fmla="*/ 0 w 2550017"/>
              <a:gd name="connsiteY20" fmla="*/ 148588 h 1069108"/>
              <a:gd name="connsiteX0" fmla="*/ 0 w 2550017"/>
              <a:gd name="connsiteY0" fmla="*/ 148588 h 1069108"/>
              <a:gd name="connsiteX1" fmla="*/ 148588 w 2550017"/>
              <a:gd name="connsiteY1" fmla="*/ 0 h 1069108"/>
              <a:gd name="connsiteX2" fmla="*/ 1487510 w 2550017"/>
              <a:gd name="connsiteY2" fmla="*/ 0 h 1069108"/>
              <a:gd name="connsiteX3" fmla="*/ 1487510 w 2550017"/>
              <a:gd name="connsiteY3" fmla="*/ 0 h 1069108"/>
              <a:gd name="connsiteX4" fmla="*/ 2125014 w 2550017"/>
              <a:gd name="connsiteY4" fmla="*/ 0 h 1069108"/>
              <a:gd name="connsiteX5" fmla="*/ 2401429 w 2550017"/>
              <a:gd name="connsiteY5" fmla="*/ 0 h 1069108"/>
              <a:gd name="connsiteX6" fmla="*/ 2550017 w 2550017"/>
              <a:gd name="connsiteY6" fmla="*/ 148588 h 1069108"/>
              <a:gd name="connsiteX7" fmla="*/ 2550017 w 2550017"/>
              <a:gd name="connsiteY7" fmla="*/ 520046 h 1069108"/>
              <a:gd name="connsiteX8" fmla="*/ 2550017 w 2550017"/>
              <a:gd name="connsiteY8" fmla="*/ 520046 h 1069108"/>
              <a:gd name="connsiteX9" fmla="*/ 2550017 w 2550017"/>
              <a:gd name="connsiteY9" fmla="*/ 742923 h 1069108"/>
              <a:gd name="connsiteX10" fmla="*/ 2550017 w 2550017"/>
              <a:gd name="connsiteY10" fmla="*/ 742920 h 1069108"/>
              <a:gd name="connsiteX11" fmla="*/ 2401429 w 2550017"/>
              <a:gd name="connsiteY11" fmla="*/ 891508 h 1069108"/>
              <a:gd name="connsiteX12" fmla="*/ 2305709 w 2550017"/>
              <a:gd name="connsiteY12" fmla="*/ 905369 h 1069108"/>
              <a:gd name="connsiteX13" fmla="*/ 1849440 w 2550017"/>
              <a:gd name="connsiteY13" fmla="*/ 1069108 h 1069108"/>
              <a:gd name="connsiteX14" fmla="*/ 1976599 w 2550017"/>
              <a:gd name="connsiteY14" fmla="*/ 897394 h 1069108"/>
              <a:gd name="connsiteX15" fmla="*/ 148588 w 2550017"/>
              <a:gd name="connsiteY15" fmla="*/ 891508 h 1069108"/>
              <a:gd name="connsiteX16" fmla="*/ 0 w 2550017"/>
              <a:gd name="connsiteY16" fmla="*/ 742920 h 1069108"/>
              <a:gd name="connsiteX17" fmla="*/ 0 w 2550017"/>
              <a:gd name="connsiteY17" fmla="*/ 742923 h 1069108"/>
              <a:gd name="connsiteX18" fmla="*/ 0 w 2550017"/>
              <a:gd name="connsiteY18" fmla="*/ 520046 h 1069108"/>
              <a:gd name="connsiteX19" fmla="*/ 0 w 2550017"/>
              <a:gd name="connsiteY19" fmla="*/ 520046 h 1069108"/>
              <a:gd name="connsiteX20" fmla="*/ 0 w 2550017"/>
              <a:gd name="connsiteY20" fmla="*/ 148588 h 1069108"/>
              <a:gd name="connsiteX0" fmla="*/ 0 w 2550017"/>
              <a:gd name="connsiteY0" fmla="*/ 148588 h 1075365"/>
              <a:gd name="connsiteX1" fmla="*/ 148588 w 2550017"/>
              <a:gd name="connsiteY1" fmla="*/ 0 h 1075365"/>
              <a:gd name="connsiteX2" fmla="*/ 1487510 w 2550017"/>
              <a:gd name="connsiteY2" fmla="*/ 0 h 1075365"/>
              <a:gd name="connsiteX3" fmla="*/ 1487510 w 2550017"/>
              <a:gd name="connsiteY3" fmla="*/ 0 h 1075365"/>
              <a:gd name="connsiteX4" fmla="*/ 2125014 w 2550017"/>
              <a:gd name="connsiteY4" fmla="*/ 0 h 1075365"/>
              <a:gd name="connsiteX5" fmla="*/ 2401429 w 2550017"/>
              <a:gd name="connsiteY5" fmla="*/ 0 h 1075365"/>
              <a:gd name="connsiteX6" fmla="*/ 2550017 w 2550017"/>
              <a:gd name="connsiteY6" fmla="*/ 148588 h 1075365"/>
              <a:gd name="connsiteX7" fmla="*/ 2550017 w 2550017"/>
              <a:gd name="connsiteY7" fmla="*/ 520046 h 1075365"/>
              <a:gd name="connsiteX8" fmla="*/ 2550017 w 2550017"/>
              <a:gd name="connsiteY8" fmla="*/ 520046 h 1075365"/>
              <a:gd name="connsiteX9" fmla="*/ 2550017 w 2550017"/>
              <a:gd name="connsiteY9" fmla="*/ 742923 h 1075365"/>
              <a:gd name="connsiteX10" fmla="*/ 2550017 w 2550017"/>
              <a:gd name="connsiteY10" fmla="*/ 742920 h 1075365"/>
              <a:gd name="connsiteX11" fmla="*/ 2401429 w 2550017"/>
              <a:gd name="connsiteY11" fmla="*/ 891508 h 1075365"/>
              <a:gd name="connsiteX12" fmla="*/ 2305709 w 2550017"/>
              <a:gd name="connsiteY12" fmla="*/ 905369 h 1075365"/>
              <a:gd name="connsiteX13" fmla="*/ 1675737 w 2550017"/>
              <a:gd name="connsiteY13" fmla="*/ 1075365 h 1075365"/>
              <a:gd name="connsiteX14" fmla="*/ 1976599 w 2550017"/>
              <a:gd name="connsiteY14" fmla="*/ 897394 h 1075365"/>
              <a:gd name="connsiteX15" fmla="*/ 148588 w 2550017"/>
              <a:gd name="connsiteY15" fmla="*/ 891508 h 1075365"/>
              <a:gd name="connsiteX16" fmla="*/ 0 w 2550017"/>
              <a:gd name="connsiteY16" fmla="*/ 742920 h 1075365"/>
              <a:gd name="connsiteX17" fmla="*/ 0 w 2550017"/>
              <a:gd name="connsiteY17" fmla="*/ 742923 h 1075365"/>
              <a:gd name="connsiteX18" fmla="*/ 0 w 2550017"/>
              <a:gd name="connsiteY18" fmla="*/ 520046 h 1075365"/>
              <a:gd name="connsiteX19" fmla="*/ 0 w 2550017"/>
              <a:gd name="connsiteY19" fmla="*/ 520046 h 1075365"/>
              <a:gd name="connsiteX20" fmla="*/ 0 w 2550017"/>
              <a:gd name="connsiteY20" fmla="*/ 148588 h 10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50017" h="1075365">
                <a:moveTo>
                  <a:pt x="0" y="148588"/>
                </a:moveTo>
                <a:cubicBezTo>
                  <a:pt x="0" y="66525"/>
                  <a:pt x="66525" y="0"/>
                  <a:pt x="148588" y="0"/>
                </a:cubicBezTo>
                <a:lnTo>
                  <a:pt x="1487510" y="0"/>
                </a:lnTo>
                <a:lnTo>
                  <a:pt x="1487510" y="0"/>
                </a:lnTo>
                <a:lnTo>
                  <a:pt x="2125014" y="0"/>
                </a:lnTo>
                <a:lnTo>
                  <a:pt x="2401429" y="0"/>
                </a:lnTo>
                <a:cubicBezTo>
                  <a:pt x="2483492" y="0"/>
                  <a:pt x="2550017" y="66525"/>
                  <a:pt x="2550017" y="148588"/>
                </a:cubicBezTo>
                <a:lnTo>
                  <a:pt x="2550017" y="520046"/>
                </a:lnTo>
                <a:lnTo>
                  <a:pt x="2550017" y="520046"/>
                </a:lnTo>
                <a:lnTo>
                  <a:pt x="2550017" y="742923"/>
                </a:lnTo>
                <a:lnTo>
                  <a:pt x="2550017" y="742920"/>
                </a:lnTo>
                <a:cubicBezTo>
                  <a:pt x="2550017" y="824983"/>
                  <a:pt x="2483492" y="891508"/>
                  <a:pt x="2401429" y="891508"/>
                </a:cubicBezTo>
                <a:lnTo>
                  <a:pt x="2305709" y="905369"/>
                </a:lnTo>
                <a:lnTo>
                  <a:pt x="1675737" y="1075365"/>
                </a:lnTo>
                <a:lnTo>
                  <a:pt x="1976599" y="897394"/>
                </a:lnTo>
                <a:lnTo>
                  <a:pt x="148588" y="891508"/>
                </a:lnTo>
                <a:cubicBezTo>
                  <a:pt x="66525" y="891508"/>
                  <a:pt x="0" y="824983"/>
                  <a:pt x="0" y="742920"/>
                </a:cubicBezTo>
                <a:lnTo>
                  <a:pt x="0" y="742923"/>
                </a:lnTo>
                <a:lnTo>
                  <a:pt x="0" y="520046"/>
                </a:lnTo>
                <a:lnTo>
                  <a:pt x="0" y="520046"/>
                </a:lnTo>
                <a:lnTo>
                  <a:pt x="0" y="148588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21120000">
            <a:off x="3109301" y="697155"/>
            <a:ext cx="2506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Правила дорожного движения – не для всех. </a:t>
            </a:r>
            <a:endParaRPr lang="ru-RU" sz="1600" i="1" dirty="0"/>
          </a:p>
        </p:txBody>
      </p:sp>
      <p:sp>
        <p:nvSpPr>
          <p:cNvPr id="10" name="TextBox 9"/>
          <p:cNvSpPr txBox="1"/>
          <p:nvPr/>
        </p:nvSpPr>
        <p:spPr>
          <a:xfrm rot="21120000">
            <a:off x="3151702" y="574043"/>
            <a:ext cx="2522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Тот</a:t>
            </a:r>
            <a:r>
              <a:rPr lang="ru-RU" sz="1600" dirty="0"/>
              <a:t>, кто быстро бегает, может переходить улицу в любом месте.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13" y="1528092"/>
            <a:ext cx="681157" cy="158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51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8" grpId="0"/>
      <p:bldP spid="8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221637" y="339502"/>
            <a:ext cx="3074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noFill/>
                <a:latin typeface="Arial" pitchFamily="34" charset="0"/>
                <a:cs typeface="Arial" pitchFamily="34" charset="0"/>
              </a:rPr>
              <a:t>Правонарушением являются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действия.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8064" y="339502"/>
            <a:ext cx="3074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noFill/>
                <a:latin typeface="Arial" pitchFamily="34" charset="0"/>
                <a:cs typeface="Arial" pitchFamily="34" charset="0"/>
              </a:rPr>
              <a:t>Правонарушением являются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деяния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1635" y="339502"/>
            <a:ext cx="3074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Правонарушением являются </a:t>
            </a:r>
            <a:r>
              <a:rPr lang="ru-RU" sz="2000" dirty="0" smtClean="0">
                <a:noFill/>
                <a:latin typeface="Arial" pitchFamily="34" charset="0"/>
                <a:cs typeface="Arial" pitchFamily="34" charset="0"/>
              </a:rPr>
              <a:t>действия</a:t>
            </a:r>
            <a:endParaRPr lang="ru-RU" sz="2000" dirty="0">
              <a:noFill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86119"/>
            <a:ext cx="1409083" cy="32655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" t="2274" r="2430" b="2531"/>
          <a:stretch/>
        </p:blipFill>
        <p:spPr>
          <a:xfrm>
            <a:off x="5221636" y="1657350"/>
            <a:ext cx="3074640" cy="3074640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  <p:sp>
        <p:nvSpPr>
          <p:cNvPr id="9" name="Выноска-облако 8"/>
          <p:cNvSpPr/>
          <p:nvPr/>
        </p:nvSpPr>
        <p:spPr>
          <a:xfrm>
            <a:off x="1935535" y="201613"/>
            <a:ext cx="2664296" cy="2470373"/>
          </a:xfrm>
          <a:prstGeom prst="cloudCallout">
            <a:avLst>
              <a:gd name="adj1" fmla="val -57584"/>
              <a:gd name="adj2" fmla="val 14300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" t="2831" r="2710" b="2660"/>
          <a:stretch/>
        </p:blipFill>
        <p:spPr>
          <a:xfrm>
            <a:off x="2151559" y="100235"/>
            <a:ext cx="2232248" cy="223224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1979712" y="3251137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Мысли не являются правонарушением.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 rot="16200000">
            <a:off x="3151076" y="2618407"/>
            <a:ext cx="288032" cy="720080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Стрелка вправо с вырезом 12"/>
          <p:cNvSpPr/>
          <p:nvPr/>
        </p:nvSpPr>
        <p:spPr>
          <a:xfrm rot="5400000" flipV="1">
            <a:off x="6614938" y="932743"/>
            <a:ext cx="288032" cy="720080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7308304" y="1047388"/>
            <a:ext cx="216024" cy="188440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2237173"/>
            <a:ext cx="2219605" cy="2559205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 flipH="1">
            <a:off x="5940152" y="1047388"/>
            <a:ext cx="144016" cy="118978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07182" y="2120733"/>
            <a:ext cx="1377735" cy="4235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_AlternaSw" pitchFamily="34" charset="-52"/>
                <a:cs typeface="Arial" pitchFamily="34" charset="0"/>
              </a:rPr>
              <a:t>ДЕЙСТВИЕ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06752" y="1549238"/>
            <a:ext cx="1780010" cy="4235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_AlternaSw" pitchFamily="34" charset="-52"/>
                <a:cs typeface="Arial" pitchFamily="34" charset="0"/>
              </a:rPr>
              <a:t>БЕЗДЕЙСТВИЕ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_AlternaSw" pitchFamily="34" charset="-52"/>
              <a:cs typeface="Arial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0531"/>
            <a:ext cx="1296144" cy="187253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311860" y="398928"/>
            <a:ext cx="1171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сообщник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44838" y="1107761"/>
            <a:ext cx="1337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нструмент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взлома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68016" y="692263"/>
            <a:ext cx="121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Arial" pitchFamily="34" charset="0"/>
                <a:cs typeface="Arial" pitchFamily="34" charset="0"/>
              </a:rPr>
              <a:t>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ешок </a:t>
            </a:r>
          </a:p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</a:t>
            </a:r>
          </a:p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денег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79712" y="3194670"/>
            <a:ext cx="2664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Подготовка к совершению правонарушения является правонарушением.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36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2" grpId="0"/>
      <p:bldP spid="9" grpId="0" animBg="1"/>
      <p:bldP spid="10" grpId="0"/>
      <p:bldP spid="10" grpId="1"/>
      <p:bldP spid="11" grpId="0" animBg="1"/>
      <p:bldP spid="13" grpId="0" animBg="1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150" y="33950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Всякое ли неправомерное действие является </a:t>
            </a:r>
          </a:p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правонарушением?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259632" y="1419622"/>
            <a:ext cx="76004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Правонарушения совершаются людьми.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Правонарушения совершаются деликтоспособными.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Правонарушения – неправомерные деяния.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26570" r="22106" b="25856"/>
          <a:stretch/>
        </p:blipFill>
        <p:spPr>
          <a:xfrm>
            <a:off x="717560" y="1298012"/>
            <a:ext cx="542072" cy="4546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26570" r="22106" b="25856"/>
          <a:stretch/>
        </p:blipFill>
        <p:spPr>
          <a:xfrm>
            <a:off x="717560" y="1806632"/>
            <a:ext cx="542072" cy="4546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26570" r="22106" b="25856"/>
          <a:stretch/>
        </p:blipFill>
        <p:spPr>
          <a:xfrm>
            <a:off x="717560" y="2333161"/>
            <a:ext cx="542072" cy="4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96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19150" y="33950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Всякое ли неправомерное действие является </a:t>
            </a:r>
          </a:p>
          <a:p>
            <a:pPr algn="ctr"/>
            <a:r>
              <a:rPr lang="ru-RU" sz="24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правонарушением?</a:t>
            </a:r>
            <a:endParaRPr lang="ru-RU" sz="24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3853" y="3492872"/>
            <a:ext cx="3991553" cy="6776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ПРАВОНАРУШИТЕЛЬ ???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906691" y="987574"/>
            <a:ext cx="1481733" cy="3298700"/>
            <a:chOff x="6906691" y="987574"/>
            <a:chExt cx="1481733" cy="32987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6906691" y="987574"/>
              <a:ext cx="1481733" cy="3298700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5135" y="1091418"/>
              <a:ext cx="1364843" cy="31630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3701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65" y="1170499"/>
            <a:ext cx="769481" cy="1355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150" y="33950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Всякое ли неправомерное действие является </a:t>
            </a:r>
          </a:p>
          <a:p>
            <a:pPr algn="ctr"/>
            <a:r>
              <a:rPr lang="ru-RU" sz="24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правонарушением?</a:t>
            </a:r>
            <a:endParaRPr lang="ru-RU" sz="24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2798"/>
            <a:ext cx="1537158" cy="8214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999" flipH="1">
            <a:off x="5588413" y="1326968"/>
            <a:ext cx="2469827" cy="1265786"/>
          </a:xfrm>
          <a:prstGeom prst="rect">
            <a:avLst/>
          </a:prstGeom>
          <a:scene3d>
            <a:camera prst="orthographicFront">
              <a:rot lat="21299999" lon="6" rev="180000"/>
            </a:camera>
            <a:lightRig rig="threePt" dir="t"/>
          </a:scene3d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106">
            <a:off x="4110842" y="2384572"/>
            <a:ext cx="1859803" cy="947338"/>
          </a:xfrm>
          <a:prstGeom prst="rect">
            <a:avLst/>
          </a:prstGeom>
          <a:scene3d>
            <a:camera prst="orthographicFront">
              <a:rot lat="2100000" lon="0" rev="300000"/>
            </a:camera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>
            <a:off x="2543853" y="3492872"/>
            <a:ext cx="3991553" cy="6776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ПРАВОНАРУШИТЕЛЬ ???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906691" y="987574"/>
            <a:ext cx="1481733" cy="3298700"/>
            <a:chOff x="6906691" y="987574"/>
            <a:chExt cx="1481733" cy="32987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906691" y="987574"/>
              <a:ext cx="1481733" cy="3298700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5135" y="1091418"/>
              <a:ext cx="1364843" cy="3163019"/>
            </a:xfrm>
            <a:prstGeom prst="rect">
              <a:avLst/>
            </a:prstGeom>
          </p:spPr>
        </p:pic>
      </p:grpSp>
      <p:sp>
        <p:nvSpPr>
          <p:cNvPr id="19" name="Скругленная прямоугольная выноска 18"/>
          <p:cNvSpPr/>
          <p:nvPr/>
        </p:nvSpPr>
        <p:spPr>
          <a:xfrm>
            <a:off x="1783135" y="1275606"/>
            <a:ext cx="1871377" cy="553904"/>
          </a:xfrm>
          <a:prstGeom prst="wedgeRoundRectCallout">
            <a:avLst>
              <a:gd name="adj1" fmla="val 57587"/>
              <a:gd name="adj2" fmla="val 7768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Нужно подражать старшим!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9.87654E-7 L -0.2533 -0.02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4" y="-1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72222E-6 4.44444E-6 L -0.55122 -0.1395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69" y="-697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5.55556E-7 -4.19753E-6 L -0.74618 0.55309 " pathEditMode="relative" rAng="0" ptsTypes="AA">
                                      <p:cBhvr>
                                        <p:cTn id="20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09" y="2765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2" dur="2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150" y="33950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Всякое ли неправомерное действие является </a:t>
            </a:r>
          </a:p>
          <a:p>
            <a:pPr algn="ctr"/>
            <a:r>
              <a:rPr lang="ru-RU" sz="24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правонарушением?</a:t>
            </a:r>
            <a:endParaRPr lang="ru-RU" sz="24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543853" y="3492872"/>
            <a:ext cx="3991553" cy="6776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ПРАВОНАРУШИТЕЛЬ ???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906691" y="987574"/>
            <a:ext cx="1481733" cy="3298700"/>
            <a:chOff x="6906691" y="987574"/>
            <a:chExt cx="1481733" cy="32987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906691" y="987574"/>
              <a:ext cx="1481733" cy="3298700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5135" y="1091418"/>
              <a:ext cx="1364843" cy="3163019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65" y="1170499"/>
            <a:ext cx="769481" cy="13559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18754"/>
            <a:ext cx="5070995" cy="27482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84088" y="314781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Правила дорожного движения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540000">
            <a:off x="4436916" y="2931790"/>
            <a:ext cx="2098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Пешеходы должны переходить улицу только по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обозна-ченному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дорожной разметкой пеше-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ходному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переходу.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1540000">
            <a:off x="4423380" y="3214354"/>
            <a:ext cx="2098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Нет запрета на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деяние – нет и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правонарушения.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55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  <p:bldP spid="1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6961"/>
            <a:ext cx="3168352" cy="2297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-900000">
            <a:off x="3679579" y="451781"/>
            <a:ext cx="1433478" cy="1015663"/>
          </a:xfrm>
          <a:prstGeom prst="rect">
            <a:avLst/>
          </a:prstGeom>
          <a:noFill/>
          <a:scene3d>
            <a:camera prst="orthographicFront">
              <a:rot lat="19370479" lon="20075170" rev="960778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Уголовный кодекс СССР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-900000">
            <a:off x="3670903" y="451781"/>
            <a:ext cx="1433478" cy="1015663"/>
          </a:xfrm>
          <a:prstGeom prst="rect">
            <a:avLst/>
          </a:prstGeom>
          <a:noFill/>
          <a:scene3d>
            <a:camera prst="orthographicFront">
              <a:rot lat="19370479" lon="20075170" rev="960778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Уголовный кодекс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РФ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00966"/>
            <a:ext cx="2768732" cy="22797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589"/>
          <a:stretch/>
        </p:blipFill>
        <p:spPr>
          <a:xfrm>
            <a:off x="539552" y="1833890"/>
            <a:ext cx="2803591" cy="27872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2985" y="1053485"/>
            <a:ext cx="2696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Спекуляция – преступление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1053485"/>
            <a:ext cx="2696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Спекуляция – торговля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64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3951E-6 L 0.5809 -0.042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5" y="-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150" y="33950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Всякое ли неправомерное действие является </a:t>
            </a:r>
          </a:p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правонарушением?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259632" y="1419622"/>
            <a:ext cx="76004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Правонарушения совершаются людьми.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Правонарушения совершаются деликтоспособными.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Правонарушения – неправомерные деяния.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Правонарушения – общественно опасны.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Правонарушения – деяния, прямо запрещённые законом.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26570" r="22106" b="25856"/>
          <a:stretch/>
        </p:blipFill>
        <p:spPr>
          <a:xfrm>
            <a:off x="717560" y="1298012"/>
            <a:ext cx="542072" cy="4546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26570" r="22106" b="25856"/>
          <a:stretch/>
        </p:blipFill>
        <p:spPr>
          <a:xfrm>
            <a:off x="717560" y="1806632"/>
            <a:ext cx="542072" cy="4546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26570" r="22106" b="25856"/>
          <a:stretch/>
        </p:blipFill>
        <p:spPr>
          <a:xfrm>
            <a:off x="717560" y="2333161"/>
            <a:ext cx="542072" cy="4546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26570" r="22106" b="25856"/>
          <a:stretch/>
        </p:blipFill>
        <p:spPr>
          <a:xfrm>
            <a:off x="717560" y="2813298"/>
            <a:ext cx="542072" cy="4546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26570" r="22106" b="25856"/>
          <a:stretch/>
        </p:blipFill>
        <p:spPr>
          <a:xfrm>
            <a:off x="717560" y="3316493"/>
            <a:ext cx="542072" cy="4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19150" y="33950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Всякое ли неправомерное действие является </a:t>
            </a:r>
          </a:p>
          <a:p>
            <a:pPr algn="ctr"/>
            <a:r>
              <a:rPr lang="ru-RU" sz="24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правонарушением?</a:t>
            </a:r>
            <a:endParaRPr lang="ru-RU" sz="24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3853" y="3492872"/>
            <a:ext cx="3991553" cy="6776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ПРАВОНАРУШИТЕЛЬ ???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906691" y="987574"/>
            <a:ext cx="1481733" cy="3298700"/>
            <a:chOff x="6906691" y="987574"/>
            <a:chExt cx="1481733" cy="32987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6906691" y="987574"/>
              <a:ext cx="1481733" cy="3298700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5135" y="1091418"/>
              <a:ext cx="1364843" cy="3163019"/>
            </a:xfrm>
            <a:prstGeom prst="rect">
              <a:avLst/>
            </a:prstGeom>
          </p:spPr>
        </p:pic>
      </p:grpSp>
      <p:sp>
        <p:nvSpPr>
          <p:cNvPr id="10" name="Выноска-облако 9"/>
          <p:cNvSpPr/>
          <p:nvPr/>
        </p:nvSpPr>
        <p:spPr>
          <a:xfrm>
            <a:off x="2286934" y="245393"/>
            <a:ext cx="4248472" cy="3096344"/>
          </a:xfrm>
          <a:prstGeom prst="cloudCallout">
            <a:avLst>
              <a:gd name="adj1" fmla="val 59373"/>
              <a:gd name="adj2" fmla="val -11919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3337919" y="648658"/>
            <a:ext cx="991146" cy="2296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9629" y="350565"/>
            <a:ext cx="147120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41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20988E-6 L -0.06111 0.01636 " pathEditMode="relative" rAng="0" ptsTypes="AA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6667 L -0.32083 0.0913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123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915816" y="411510"/>
            <a:ext cx="331236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Юридические факты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347615"/>
            <a:ext cx="2160240" cy="430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События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1347614"/>
            <a:ext cx="2160240" cy="430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Действия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1347615"/>
            <a:ext cx="2160240" cy="430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Состояния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2211710"/>
            <a:ext cx="2160240" cy="40011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равомерные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1054" y="2211710"/>
            <a:ext cx="216024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Неправомерные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3003799"/>
            <a:ext cx="1728192" cy="64633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Юридические акты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7354" y="3003799"/>
            <a:ext cx="1728192" cy="64633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Юридические поступки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3003799"/>
            <a:ext cx="144016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Проступки</a:t>
            </a:r>
          </a:p>
          <a:p>
            <a:pPr algn="ctr"/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3102" y="3003798"/>
            <a:ext cx="172819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Преступления</a:t>
            </a:r>
          </a:p>
          <a:p>
            <a:pPr algn="ctr"/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>
            <a:stCxn id="5" idx="2"/>
            <a:endCxn id="8" idx="0"/>
          </p:cNvCxnSpPr>
          <p:nvPr/>
        </p:nvCxnSpPr>
        <p:spPr>
          <a:xfrm>
            <a:off x="4572000" y="873175"/>
            <a:ext cx="0" cy="474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  <a:endCxn id="7" idx="0"/>
          </p:cNvCxnSpPr>
          <p:nvPr/>
        </p:nvCxnSpPr>
        <p:spPr>
          <a:xfrm>
            <a:off x="4572000" y="873175"/>
            <a:ext cx="2952328" cy="47443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2"/>
            <a:endCxn id="6" idx="0"/>
          </p:cNvCxnSpPr>
          <p:nvPr/>
        </p:nvCxnSpPr>
        <p:spPr>
          <a:xfrm flipH="1">
            <a:off x="1691680" y="873175"/>
            <a:ext cx="2880320" cy="474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2"/>
            <a:endCxn id="10" idx="0"/>
          </p:cNvCxnSpPr>
          <p:nvPr/>
        </p:nvCxnSpPr>
        <p:spPr>
          <a:xfrm>
            <a:off x="7524328" y="1778501"/>
            <a:ext cx="6846" cy="4332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2"/>
            <a:endCxn id="9" idx="0"/>
          </p:cNvCxnSpPr>
          <p:nvPr/>
        </p:nvCxnSpPr>
        <p:spPr>
          <a:xfrm flipH="1">
            <a:off x="3779912" y="1778501"/>
            <a:ext cx="3744416" cy="4332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2"/>
            <a:endCxn id="14" idx="0"/>
          </p:cNvCxnSpPr>
          <p:nvPr/>
        </p:nvCxnSpPr>
        <p:spPr>
          <a:xfrm>
            <a:off x="7531174" y="2611820"/>
            <a:ext cx="216024" cy="3919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0" idx="2"/>
            <a:endCxn id="13" idx="0"/>
          </p:cNvCxnSpPr>
          <p:nvPr/>
        </p:nvCxnSpPr>
        <p:spPr>
          <a:xfrm flipH="1">
            <a:off x="5868144" y="2611820"/>
            <a:ext cx="1663030" cy="3919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2"/>
            <a:endCxn id="12" idx="0"/>
          </p:cNvCxnSpPr>
          <p:nvPr/>
        </p:nvCxnSpPr>
        <p:spPr>
          <a:xfrm flipH="1">
            <a:off x="3581450" y="2611820"/>
            <a:ext cx="198462" cy="3919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9" idx="2"/>
            <a:endCxn id="11" idx="0"/>
          </p:cNvCxnSpPr>
          <p:nvPr/>
        </p:nvCxnSpPr>
        <p:spPr>
          <a:xfrm flipH="1">
            <a:off x="1475656" y="2611820"/>
            <a:ext cx="2304256" cy="3919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50255" y="4056457"/>
            <a:ext cx="2406121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5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Правонарушения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 стрелкой 24"/>
          <p:cNvCxnSpPr>
            <a:stCxn id="14" idx="2"/>
            <a:endCxn id="24" idx="0"/>
          </p:cNvCxnSpPr>
          <p:nvPr/>
        </p:nvCxnSpPr>
        <p:spPr>
          <a:xfrm flipH="1">
            <a:off x="6753316" y="3650129"/>
            <a:ext cx="993882" cy="4063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3" idx="2"/>
            <a:endCxn id="24" idx="0"/>
          </p:cNvCxnSpPr>
          <p:nvPr/>
        </p:nvCxnSpPr>
        <p:spPr>
          <a:xfrm>
            <a:off x="5868144" y="3650130"/>
            <a:ext cx="885172" cy="4063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789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150" y="33950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Всякое ли неправомерное действие является </a:t>
            </a:r>
          </a:p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правонарушением?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259632" y="1419622"/>
            <a:ext cx="760047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Правонарушения совершаются людьми.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Правонарушения совершаются деликтоспособными.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Правонарушения – неправомерные деяния.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Правонарушения – общественно опасны.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Правонарушения – деяния, прямо запрещённые законом.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Правонарушения – виновные деяния.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26570" r="22106" b="25856"/>
          <a:stretch/>
        </p:blipFill>
        <p:spPr>
          <a:xfrm>
            <a:off x="717560" y="1298012"/>
            <a:ext cx="542072" cy="4546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26570" r="22106" b="25856"/>
          <a:stretch/>
        </p:blipFill>
        <p:spPr>
          <a:xfrm>
            <a:off x="717560" y="1806632"/>
            <a:ext cx="542072" cy="4546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26570" r="22106" b="25856"/>
          <a:stretch/>
        </p:blipFill>
        <p:spPr>
          <a:xfrm>
            <a:off x="717560" y="2333161"/>
            <a:ext cx="542072" cy="4546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26570" r="22106" b="25856"/>
          <a:stretch/>
        </p:blipFill>
        <p:spPr>
          <a:xfrm>
            <a:off x="717560" y="2813298"/>
            <a:ext cx="542072" cy="4546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26570" r="22106" b="25856"/>
          <a:stretch/>
        </p:blipFill>
        <p:spPr>
          <a:xfrm>
            <a:off x="717560" y="3316493"/>
            <a:ext cx="542072" cy="4546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26570" r="22106" b="25856"/>
          <a:stretch/>
        </p:blipFill>
        <p:spPr>
          <a:xfrm>
            <a:off x="717560" y="3845329"/>
            <a:ext cx="542072" cy="4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6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39552" y="411510"/>
            <a:ext cx="8064896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внутреннее отношение лица к совершаемому деянию и причинённым вследствие этого последствиям.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 rot="5400000" flipV="1">
            <a:off x="1943708" y="1131590"/>
            <a:ext cx="288032" cy="720080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5400000" flipV="1">
            <a:off x="6444208" y="1131590"/>
            <a:ext cx="288032" cy="720080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9552" y="1779662"/>
            <a:ext cx="3096344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Умысел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1779662"/>
            <a:ext cx="4104456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Неосторожность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346683"/>
            <a:ext cx="3096344" cy="2308324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Правонарушитель осознавал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противо-правность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своих действий, предвидел их вредные последствия и желал, чтобы они наступили или сознательно допускал их наступление.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 rot="5400000" flipV="1">
            <a:off x="5089010" y="2186757"/>
            <a:ext cx="288032" cy="720080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5400000" flipV="1">
            <a:off x="7740352" y="2186757"/>
            <a:ext cx="288032" cy="720080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211960" y="2859782"/>
            <a:ext cx="2042132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Легкомыслие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6256" y="2859782"/>
            <a:ext cx="2016224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Небрежность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0" y="3435846"/>
            <a:ext cx="2042132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Самонадеянно рассчитывал предотвратить последствия.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6256" y="3454678"/>
            <a:ext cx="2016224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100000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Не предвидел последствий, хотя мог бы предвидеть.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39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4BD9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19150" y="33950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Всякое ли неправомерное действие является </a:t>
            </a:r>
          </a:p>
          <a:p>
            <a:pPr algn="ctr"/>
            <a:r>
              <a:rPr lang="ru-RU" sz="24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правонарушением?</a:t>
            </a:r>
            <a:endParaRPr lang="ru-RU" sz="24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3853" y="3492872"/>
            <a:ext cx="3991553" cy="6776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ПРАВОНАРУШИТЕЛЬ ???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906691" y="987574"/>
            <a:ext cx="1481733" cy="3298700"/>
            <a:chOff x="6906691" y="987574"/>
            <a:chExt cx="1481733" cy="32987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6906691" y="987574"/>
              <a:ext cx="1481733" cy="3298700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5135" y="1091418"/>
              <a:ext cx="1364843" cy="3163019"/>
            </a:xfrm>
            <a:prstGeom prst="rect">
              <a:avLst/>
            </a:prstGeom>
          </p:spPr>
        </p:pic>
      </p:grpSp>
      <p:sp>
        <p:nvSpPr>
          <p:cNvPr id="10" name="Выноска-облако 9"/>
          <p:cNvSpPr/>
          <p:nvPr/>
        </p:nvSpPr>
        <p:spPr>
          <a:xfrm>
            <a:off x="2286934" y="245393"/>
            <a:ext cx="4248472" cy="3096344"/>
          </a:xfrm>
          <a:prstGeom prst="cloudCallout">
            <a:avLst>
              <a:gd name="adj1" fmla="val 59373"/>
              <a:gd name="adj2" fmla="val -11919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3337919" y="648658"/>
            <a:ext cx="991146" cy="2296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9629" y="350565"/>
            <a:ext cx="1471200" cy="2400000"/>
          </a:xfrm>
          <a:prstGeom prst="rect">
            <a:avLst/>
          </a:prstGeom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467544" y="1225758"/>
            <a:ext cx="1639007" cy="553904"/>
          </a:xfrm>
          <a:prstGeom prst="wedgeRoundRectCallout">
            <a:avLst>
              <a:gd name="adj1" fmla="val -22611"/>
              <a:gd name="adj2" fmla="val 79992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Я не мог этого предвидеть!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017" y="1210322"/>
            <a:ext cx="163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Я не мог </a:t>
            </a:r>
            <a:r>
              <a:rPr lang="ru-RU" sz="1600" dirty="0" smtClean="0"/>
              <a:t>это предотвратить!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88281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20988E-6 L -0.06111 0.01636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6667 L -0.32083 0.0913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123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uiExpand="1" build="allAtOnce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150" y="33950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Всякое ли неправомерное действие является </a:t>
            </a:r>
          </a:p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правонарушением?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259632" y="1419622"/>
            <a:ext cx="760047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Правонарушения совершаются людьми.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Правонарушения совершаются деликтоспособными.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Правонарушения – неправомерные деяния.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Правонарушения – общественно опасны.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Правонарушения – деяния, прямо запрещённые законом.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Правонарушения – виновные деяния.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26570" r="22106" b="25856"/>
          <a:stretch/>
        </p:blipFill>
        <p:spPr>
          <a:xfrm>
            <a:off x="717560" y="1298012"/>
            <a:ext cx="542072" cy="4546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7560" y="401057"/>
            <a:ext cx="7814880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"/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Правонарушние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виновное противоправное общественно вредное деяние деликтоспособного лица.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26570" r="22106" b="25856"/>
          <a:stretch/>
        </p:blipFill>
        <p:spPr>
          <a:xfrm>
            <a:off x="717560" y="1806632"/>
            <a:ext cx="542072" cy="4546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26570" r="22106" b="25856"/>
          <a:stretch/>
        </p:blipFill>
        <p:spPr>
          <a:xfrm>
            <a:off x="717560" y="2333161"/>
            <a:ext cx="542072" cy="4546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26570" r="22106" b="25856"/>
          <a:stretch/>
        </p:blipFill>
        <p:spPr>
          <a:xfrm>
            <a:off x="717560" y="2813298"/>
            <a:ext cx="542072" cy="4546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26570" r="22106" b="25856"/>
          <a:stretch/>
        </p:blipFill>
        <p:spPr>
          <a:xfrm>
            <a:off x="717560" y="3316493"/>
            <a:ext cx="542072" cy="4546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26570" r="22106" b="25856"/>
          <a:stretch/>
        </p:blipFill>
        <p:spPr>
          <a:xfrm>
            <a:off x="717560" y="3845329"/>
            <a:ext cx="542072" cy="4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31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779913" y="3359638"/>
            <a:ext cx="2088231" cy="14416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717560" y="401057"/>
            <a:ext cx="7814880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"/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Правонарушние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виновное противоправное общественно вредное деяние деликтоспособного лица.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559" y="1842378"/>
            <a:ext cx="2414279" cy="3693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 форме вины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с вырезом 7"/>
          <p:cNvSpPr/>
          <p:nvPr/>
        </p:nvSpPr>
        <p:spPr>
          <a:xfrm rot="5400000" flipV="1">
            <a:off x="1780682" y="1131590"/>
            <a:ext cx="288032" cy="720080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17560" y="2562458"/>
            <a:ext cx="2414279" cy="3693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Умышленные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700" y="3219822"/>
            <a:ext cx="2400140" cy="35394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неосторожности</a:t>
            </a:r>
            <a:endParaRPr lang="ru-RU" sz="1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 rot="5400000" flipV="1">
            <a:off x="6012160" y="1131590"/>
            <a:ext cx="288032" cy="720080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779912" y="1842378"/>
            <a:ext cx="4752528" cy="3693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 степени общественной опасности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3" y="2562458"/>
            <a:ext cx="2088231" cy="3693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Проступки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0192" y="2562458"/>
            <a:ext cx="2232248" cy="3693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Преступления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Соединительная линия уступом 17"/>
          <p:cNvCxnSpPr>
            <a:stCxn id="7" idx="1"/>
            <a:endCxn id="9" idx="1"/>
          </p:cNvCxnSpPr>
          <p:nvPr/>
        </p:nvCxnSpPr>
        <p:spPr>
          <a:xfrm rot="10800000" flipH="1" flipV="1">
            <a:off x="717558" y="2027044"/>
            <a:ext cx="1" cy="720080"/>
          </a:xfrm>
          <a:prstGeom prst="bentConnector3">
            <a:avLst>
              <a:gd name="adj1" fmla="val -2286000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endCxn id="10" idx="1"/>
          </p:cNvCxnSpPr>
          <p:nvPr/>
        </p:nvCxnSpPr>
        <p:spPr>
          <a:xfrm rot="16200000" flipH="1">
            <a:off x="284162" y="2949256"/>
            <a:ext cx="649670" cy="245406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2" idx="2"/>
            <a:endCxn id="13" idx="0"/>
          </p:cNvCxnSpPr>
          <p:nvPr/>
        </p:nvCxnSpPr>
        <p:spPr>
          <a:xfrm flipH="1">
            <a:off x="4824029" y="2211710"/>
            <a:ext cx="1332147" cy="3507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2" idx="2"/>
            <a:endCxn id="14" idx="0"/>
          </p:cNvCxnSpPr>
          <p:nvPr/>
        </p:nvCxnSpPr>
        <p:spPr>
          <a:xfrm>
            <a:off x="6156176" y="2211710"/>
            <a:ext cx="1260140" cy="3507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3"/>
          <a:stretch/>
        </p:blipFill>
        <p:spPr>
          <a:xfrm>
            <a:off x="6755612" y="3190393"/>
            <a:ext cx="1530170" cy="155994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5" b="17202"/>
          <a:stretch/>
        </p:blipFill>
        <p:spPr>
          <a:xfrm>
            <a:off x="6738711" y="3004466"/>
            <a:ext cx="1563972" cy="17968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8"/>
          <a:stretch/>
        </p:blipFill>
        <p:spPr>
          <a:xfrm>
            <a:off x="3943376" y="3442730"/>
            <a:ext cx="1814528" cy="130761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779913" y="2988685"/>
            <a:ext cx="2088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административные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3970201" y="3417312"/>
            <a:ext cx="1825935" cy="1350914"/>
            <a:chOff x="3970201" y="3417312"/>
            <a:chExt cx="1825935" cy="1350914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201" y="3417312"/>
              <a:ext cx="601799" cy="601799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472" y="3474471"/>
              <a:ext cx="1637664" cy="1293755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>
            <a:off x="3807226" y="2988685"/>
            <a:ext cx="2088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дисциплинарные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35896" y="2988685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г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ражданско-правовые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81" y="3372011"/>
            <a:ext cx="1681919" cy="137833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2"/>
          <a:stretch/>
        </p:blipFill>
        <p:spPr>
          <a:xfrm>
            <a:off x="4067944" y="3358130"/>
            <a:ext cx="1689960" cy="137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71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38" grpId="0"/>
      <p:bldP spid="38" grpId="1"/>
      <p:bldP spid="44" grpId="0"/>
      <p:bldP spid="44" grpId="1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5" b="17202"/>
          <a:stretch/>
        </p:blipFill>
        <p:spPr>
          <a:xfrm>
            <a:off x="6738711" y="3004466"/>
            <a:ext cx="1563972" cy="17968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7" name="Прямоугольник 36"/>
          <p:cNvSpPr/>
          <p:nvPr/>
        </p:nvSpPr>
        <p:spPr>
          <a:xfrm>
            <a:off x="3779913" y="3359638"/>
            <a:ext cx="2088231" cy="14416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717560" y="401057"/>
            <a:ext cx="7814880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Правонарушение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виновное противоправное общественно вредное деяние деликтоспособного лица.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559" y="1842378"/>
            <a:ext cx="2414279" cy="3693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 форме вины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с вырезом 7"/>
          <p:cNvSpPr/>
          <p:nvPr/>
        </p:nvSpPr>
        <p:spPr>
          <a:xfrm rot="5400000" flipV="1">
            <a:off x="1780682" y="1131590"/>
            <a:ext cx="288032" cy="720080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17560" y="2562458"/>
            <a:ext cx="2414279" cy="3693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Умышленные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700" y="3219822"/>
            <a:ext cx="2400140" cy="35394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неосторожности</a:t>
            </a:r>
            <a:endParaRPr lang="ru-RU" sz="1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 rot="5400000" flipV="1">
            <a:off x="6012160" y="1131590"/>
            <a:ext cx="288032" cy="720080"/>
          </a:xfrm>
          <a:prstGeom prst="notch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779912" y="1842378"/>
            <a:ext cx="4752528" cy="3693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 степени общественной опасности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3" y="2562458"/>
            <a:ext cx="2088231" cy="3693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Проступки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0192" y="2562458"/>
            <a:ext cx="2232248" cy="3693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Преступления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Соединительная линия уступом 17"/>
          <p:cNvCxnSpPr>
            <a:stCxn id="7" idx="1"/>
            <a:endCxn id="9" idx="1"/>
          </p:cNvCxnSpPr>
          <p:nvPr/>
        </p:nvCxnSpPr>
        <p:spPr>
          <a:xfrm rot="10800000" flipH="1" flipV="1">
            <a:off x="717558" y="2027044"/>
            <a:ext cx="1" cy="720080"/>
          </a:xfrm>
          <a:prstGeom prst="bentConnector3">
            <a:avLst>
              <a:gd name="adj1" fmla="val -2286000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endCxn id="10" idx="1"/>
          </p:cNvCxnSpPr>
          <p:nvPr/>
        </p:nvCxnSpPr>
        <p:spPr>
          <a:xfrm rot="16200000" flipH="1">
            <a:off x="284162" y="2949256"/>
            <a:ext cx="649670" cy="245406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2" idx="2"/>
            <a:endCxn id="13" idx="0"/>
          </p:cNvCxnSpPr>
          <p:nvPr/>
        </p:nvCxnSpPr>
        <p:spPr>
          <a:xfrm flipH="1">
            <a:off x="4824029" y="2211710"/>
            <a:ext cx="1332147" cy="3507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2" idx="2"/>
            <a:endCxn id="14" idx="0"/>
          </p:cNvCxnSpPr>
          <p:nvPr/>
        </p:nvCxnSpPr>
        <p:spPr>
          <a:xfrm>
            <a:off x="6156176" y="2211710"/>
            <a:ext cx="1260140" cy="3507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67944" y="3435846"/>
            <a:ext cx="1800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предупреждение</a:t>
            </a:r>
          </a:p>
          <a:p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штраф</a:t>
            </a:r>
          </a:p>
          <a:p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возмещение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ущерба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30" y="3533763"/>
            <a:ext cx="171512" cy="17036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30" y="3871331"/>
            <a:ext cx="171512" cy="17036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30" y="4202494"/>
            <a:ext cx="171512" cy="1703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32240" y="3528179"/>
            <a:ext cx="15164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ограничение </a:t>
            </a:r>
          </a:p>
          <a:p>
            <a:r>
              <a:rPr lang="ru-RU" sz="16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свободы</a:t>
            </a:r>
          </a:p>
          <a:p>
            <a:endParaRPr lang="ru-RU" sz="600" dirty="0" smtClean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лишение </a:t>
            </a:r>
          </a:p>
          <a:p>
            <a:r>
              <a:rPr lang="ru-RU" sz="16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свободы</a:t>
            </a:r>
            <a:endParaRPr lang="ru-RU" sz="16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29900"/>
            <a:ext cx="171512" cy="17036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13447"/>
            <a:ext cx="171512" cy="17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90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06142"/>
            <a:ext cx="3039988" cy="309023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843808" y="1851670"/>
            <a:ext cx="3456384" cy="2808312"/>
          </a:xfrm>
          <a:prstGeom prst="line">
            <a:avLst/>
          </a:prstGeom>
          <a:ln w="698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843808" y="1851670"/>
            <a:ext cx="3456384" cy="2808312"/>
          </a:xfrm>
          <a:prstGeom prst="line">
            <a:avLst/>
          </a:prstGeom>
          <a:ln w="698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1520" y="339502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yrillicGoth" pitchFamily="2" charset="0"/>
                <a:cs typeface="Arial" pitchFamily="34" charset="0"/>
              </a:rPr>
              <a:t>Исключительная мера уголовного наказания – </a:t>
            </a: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yrillicGoth" pitchFamily="2" charset="0"/>
                <a:cs typeface="Arial" pitchFamily="34" charset="0"/>
              </a:rPr>
              <a:t>смертная казнь.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yrillicGoth" pitchFamily="2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1851670"/>
            <a:ext cx="23762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С 16 апреля </a:t>
            </a: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1997 года</a:t>
            </a: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в России </a:t>
            </a: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смертная казнь </a:t>
            </a: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не может </a:t>
            </a: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назначаться и </a:t>
            </a: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применяться.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1851670"/>
            <a:ext cx="25922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Протокол №6 </a:t>
            </a: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к международной Конвенции </a:t>
            </a: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о защите прав человека </a:t>
            </a: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и основных свобод.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70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8" y="1301528"/>
            <a:ext cx="5439058" cy="3767657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3069897" y="123478"/>
            <a:ext cx="5754366" cy="326476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-386949 w 5358474"/>
              <a:gd name="connsiteY0" fmla="*/ 1890400 h 3456384"/>
              <a:gd name="connsiteX1" fmla="*/ -482960 w 5358474"/>
              <a:gd name="connsiteY1" fmla="*/ 1986411 h 3456384"/>
              <a:gd name="connsiteX2" fmla="*/ -578971 w 5358474"/>
              <a:gd name="connsiteY2" fmla="*/ 1890400 h 3456384"/>
              <a:gd name="connsiteX3" fmla="*/ -482960 w 5358474"/>
              <a:gd name="connsiteY3" fmla="*/ 1794389 h 3456384"/>
              <a:gd name="connsiteX4" fmla="*/ -386949 w 5358474"/>
              <a:gd name="connsiteY4" fmla="*/ 1890400 h 3456384"/>
              <a:gd name="connsiteX0" fmla="*/ -191064 w 5358474"/>
              <a:gd name="connsiteY0" fmla="*/ 1885277 h 3456384"/>
              <a:gd name="connsiteX1" fmla="*/ -383085 w 5358474"/>
              <a:gd name="connsiteY1" fmla="*/ 2077298 h 3456384"/>
              <a:gd name="connsiteX2" fmla="*/ -575106 w 5358474"/>
              <a:gd name="connsiteY2" fmla="*/ 1885277 h 3456384"/>
              <a:gd name="connsiteX3" fmla="*/ -383085 w 5358474"/>
              <a:gd name="connsiteY3" fmla="*/ 1693256 h 3456384"/>
              <a:gd name="connsiteX4" fmla="*/ -191064 w 5358474"/>
              <a:gd name="connsiteY4" fmla="*/ 1885277 h 3456384"/>
              <a:gd name="connsiteX0" fmla="*/ 196590 w 5358474"/>
              <a:gd name="connsiteY0" fmla="*/ 1870317 h 3456384"/>
              <a:gd name="connsiteX1" fmla="*/ -91442 w 5358474"/>
              <a:gd name="connsiteY1" fmla="*/ 2158349 h 3456384"/>
              <a:gd name="connsiteX2" fmla="*/ -379474 w 5358474"/>
              <a:gd name="connsiteY2" fmla="*/ 1870317 h 3456384"/>
              <a:gd name="connsiteX3" fmla="*/ -91442 w 5358474"/>
              <a:gd name="connsiteY3" fmla="*/ 1582285 h 3456384"/>
              <a:gd name="connsiteX4" fmla="*/ 196590 w 5358474"/>
              <a:gd name="connsiteY4" fmla="*/ 1870317 h 3456384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8568 w 47888"/>
              <a:gd name="connsiteY0" fmla="*/ 14229 h 43219"/>
              <a:gd name="connsiteX1" fmla="*/ 10291 w 47888"/>
              <a:gd name="connsiteY1" fmla="*/ 6766 h 43219"/>
              <a:gd name="connsiteX2" fmla="*/ 18673 w 47888"/>
              <a:gd name="connsiteY2" fmla="*/ 5061 h 43219"/>
              <a:gd name="connsiteX3" fmla="*/ 27124 w 47888"/>
              <a:gd name="connsiteY3" fmla="*/ 3291 h 43219"/>
              <a:gd name="connsiteX4" fmla="*/ 30417 w 47888"/>
              <a:gd name="connsiteY4" fmla="*/ 59 h 43219"/>
              <a:gd name="connsiteX5" fmla="*/ 34501 w 47888"/>
              <a:gd name="connsiteY5" fmla="*/ 2340 h 43219"/>
              <a:gd name="connsiteX6" fmla="*/ 40131 w 47888"/>
              <a:gd name="connsiteY6" fmla="*/ 549 h 43219"/>
              <a:gd name="connsiteX7" fmla="*/ 42986 w 47888"/>
              <a:gd name="connsiteY7" fmla="*/ 5435 h 43219"/>
              <a:gd name="connsiteX8" fmla="*/ 46650 w 47888"/>
              <a:gd name="connsiteY8" fmla="*/ 10177 h 43219"/>
              <a:gd name="connsiteX9" fmla="*/ 46486 w 47888"/>
              <a:gd name="connsiteY9" fmla="*/ 15319 h 43219"/>
              <a:gd name="connsiteX10" fmla="*/ 47684 w 47888"/>
              <a:gd name="connsiteY10" fmla="*/ 23181 h 43219"/>
              <a:gd name="connsiteX11" fmla="*/ 42072 w 47888"/>
              <a:gd name="connsiteY11" fmla="*/ 30063 h 43219"/>
              <a:gd name="connsiteX12" fmla="*/ 40063 w 47888"/>
              <a:gd name="connsiteY12" fmla="*/ 35960 h 43219"/>
              <a:gd name="connsiteX13" fmla="*/ 33223 w 47888"/>
              <a:gd name="connsiteY13" fmla="*/ 36674 h 43219"/>
              <a:gd name="connsiteX14" fmla="*/ 28335 w 47888"/>
              <a:gd name="connsiteY14" fmla="*/ 42965 h 43219"/>
              <a:gd name="connsiteX15" fmla="*/ 21148 w 47888"/>
              <a:gd name="connsiteY15" fmla="*/ 39125 h 43219"/>
              <a:gd name="connsiteX16" fmla="*/ 10472 w 47888"/>
              <a:gd name="connsiteY16" fmla="*/ 35331 h 43219"/>
              <a:gd name="connsiteX17" fmla="*/ 5778 w 47888"/>
              <a:gd name="connsiteY17" fmla="*/ 31109 h 43219"/>
              <a:gd name="connsiteX18" fmla="*/ 6781 w 47888"/>
              <a:gd name="connsiteY18" fmla="*/ 25410 h 43219"/>
              <a:gd name="connsiteX19" fmla="*/ 4663 w 47888"/>
              <a:gd name="connsiteY19" fmla="*/ 19563 h 43219"/>
              <a:gd name="connsiteX20" fmla="*/ 8531 w 47888"/>
              <a:gd name="connsiteY20" fmla="*/ 14366 h 43219"/>
              <a:gd name="connsiteX21" fmla="*/ 8568 w 47888"/>
              <a:gd name="connsiteY21" fmla="*/ 14229 h 43219"/>
              <a:gd name="connsiteX0" fmla="*/ 192022 w 5939926"/>
              <a:gd name="connsiteY0" fmla="*/ 1879119 h 3457904"/>
              <a:gd name="connsiteX1" fmla="*/ 96011 w 5939926"/>
              <a:gd name="connsiteY1" fmla="*/ 1975130 h 3457904"/>
              <a:gd name="connsiteX2" fmla="*/ 0 w 5939926"/>
              <a:gd name="connsiteY2" fmla="*/ 1879119 h 3457904"/>
              <a:gd name="connsiteX3" fmla="*/ 96011 w 5939926"/>
              <a:gd name="connsiteY3" fmla="*/ 1783108 h 3457904"/>
              <a:gd name="connsiteX4" fmla="*/ 192022 w 5939926"/>
              <a:gd name="connsiteY4" fmla="*/ 1879119 h 3457904"/>
              <a:gd name="connsiteX0" fmla="*/ 387907 w 5939926"/>
              <a:gd name="connsiteY0" fmla="*/ 1873996 h 3457904"/>
              <a:gd name="connsiteX1" fmla="*/ 195886 w 5939926"/>
              <a:gd name="connsiteY1" fmla="*/ 2066017 h 3457904"/>
              <a:gd name="connsiteX2" fmla="*/ 3865 w 5939926"/>
              <a:gd name="connsiteY2" fmla="*/ 1873996 h 3457904"/>
              <a:gd name="connsiteX3" fmla="*/ 195886 w 5939926"/>
              <a:gd name="connsiteY3" fmla="*/ 1681975 h 3457904"/>
              <a:gd name="connsiteX4" fmla="*/ 387907 w 5939926"/>
              <a:gd name="connsiteY4" fmla="*/ 1873996 h 3457904"/>
              <a:gd name="connsiteX0" fmla="*/ 775561 w 5939926"/>
              <a:gd name="connsiteY0" fmla="*/ 1859036 h 3457904"/>
              <a:gd name="connsiteX1" fmla="*/ 487529 w 5939926"/>
              <a:gd name="connsiteY1" fmla="*/ 2147068 h 3457904"/>
              <a:gd name="connsiteX2" fmla="*/ 199497 w 5939926"/>
              <a:gd name="connsiteY2" fmla="*/ 1859036 h 3457904"/>
              <a:gd name="connsiteX3" fmla="*/ 487529 w 5939926"/>
              <a:gd name="connsiteY3" fmla="*/ 1571004 h 3457904"/>
              <a:gd name="connsiteX4" fmla="*/ 775561 w 5939926"/>
              <a:gd name="connsiteY4" fmla="*/ 1859036 h 3457904"/>
              <a:gd name="connsiteX0" fmla="*/ 9361 w 47888"/>
              <a:gd name="connsiteY0" fmla="*/ 26036 h 43219"/>
              <a:gd name="connsiteX1" fmla="*/ 6828 w 47888"/>
              <a:gd name="connsiteY1" fmla="*/ 25239 h 43219"/>
              <a:gd name="connsiteX2" fmla="*/ 11596 w 47888"/>
              <a:gd name="connsiteY2" fmla="*/ 34758 h 43219"/>
              <a:gd name="connsiteX3" fmla="*/ 10488 w 47888"/>
              <a:gd name="connsiteY3" fmla="*/ 35139 h 43219"/>
              <a:gd name="connsiteX4" fmla="*/ 21146 w 47888"/>
              <a:gd name="connsiteY4" fmla="*/ 38949 h 43219"/>
              <a:gd name="connsiteX5" fmla="*/ 20478 w 47888"/>
              <a:gd name="connsiteY5" fmla="*/ 37209 h 43219"/>
              <a:gd name="connsiteX6" fmla="*/ 33495 w 47888"/>
              <a:gd name="connsiteY6" fmla="*/ 34610 h 43219"/>
              <a:gd name="connsiteX7" fmla="*/ 33228 w 47888"/>
              <a:gd name="connsiteY7" fmla="*/ 36519 h 43219"/>
              <a:gd name="connsiteX8" fmla="*/ 38797 w 47888"/>
              <a:gd name="connsiteY8" fmla="*/ 22813 h 43219"/>
              <a:gd name="connsiteX9" fmla="*/ 42893 w 47888"/>
              <a:gd name="connsiteY9" fmla="*/ 32211 h 43219"/>
              <a:gd name="connsiteX10" fmla="*/ 46466 w 47888"/>
              <a:gd name="connsiteY10" fmla="*/ 15213 h 43219"/>
              <a:gd name="connsiteX11" fmla="*/ 45018 w 47888"/>
              <a:gd name="connsiteY11" fmla="*/ 17889 h 43219"/>
              <a:gd name="connsiteX12" fmla="*/ 42992 w 47888"/>
              <a:gd name="connsiteY12" fmla="*/ 5285 h 43219"/>
              <a:gd name="connsiteX13" fmla="*/ 43068 w 47888"/>
              <a:gd name="connsiteY13" fmla="*/ 6549 h 43219"/>
              <a:gd name="connsiteX14" fmla="*/ 33746 w 47888"/>
              <a:gd name="connsiteY14" fmla="*/ 3811 h 43219"/>
              <a:gd name="connsiteX15" fmla="*/ 34488 w 47888"/>
              <a:gd name="connsiteY15" fmla="*/ 2199 h 43219"/>
              <a:gd name="connsiteX16" fmla="*/ 26809 w 47888"/>
              <a:gd name="connsiteY16" fmla="*/ 4579 h 43219"/>
              <a:gd name="connsiteX17" fmla="*/ 27168 w 47888"/>
              <a:gd name="connsiteY17" fmla="*/ 3189 h 43219"/>
              <a:gd name="connsiteX18" fmla="*/ 18668 w 47888"/>
              <a:gd name="connsiteY18" fmla="*/ 5051 h 43219"/>
              <a:gd name="connsiteX19" fmla="*/ 19968 w 47888"/>
              <a:gd name="connsiteY19" fmla="*/ 6399 h 43219"/>
              <a:gd name="connsiteX20" fmla="*/ 8795 w 47888"/>
              <a:gd name="connsiteY20" fmla="*/ 15648 h 43219"/>
              <a:gd name="connsiteX21" fmla="*/ 8568 w 47888"/>
              <a:gd name="connsiteY21" fmla="*/ 14229 h 43219"/>
              <a:gd name="connsiteX0" fmla="*/ 8568 w 47955"/>
              <a:gd name="connsiteY0" fmla="*/ 14229 h 43219"/>
              <a:gd name="connsiteX1" fmla="*/ 10291 w 47955"/>
              <a:gd name="connsiteY1" fmla="*/ 6766 h 43219"/>
              <a:gd name="connsiteX2" fmla="*/ 18673 w 47955"/>
              <a:gd name="connsiteY2" fmla="*/ 5061 h 43219"/>
              <a:gd name="connsiteX3" fmla="*/ 27124 w 47955"/>
              <a:gd name="connsiteY3" fmla="*/ 3291 h 43219"/>
              <a:gd name="connsiteX4" fmla="*/ 30417 w 47955"/>
              <a:gd name="connsiteY4" fmla="*/ 59 h 43219"/>
              <a:gd name="connsiteX5" fmla="*/ 34501 w 47955"/>
              <a:gd name="connsiteY5" fmla="*/ 2340 h 43219"/>
              <a:gd name="connsiteX6" fmla="*/ 40131 w 47955"/>
              <a:gd name="connsiteY6" fmla="*/ 549 h 43219"/>
              <a:gd name="connsiteX7" fmla="*/ 42986 w 47955"/>
              <a:gd name="connsiteY7" fmla="*/ 5435 h 43219"/>
              <a:gd name="connsiteX8" fmla="*/ 46650 w 47955"/>
              <a:gd name="connsiteY8" fmla="*/ 10177 h 43219"/>
              <a:gd name="connsiteX9" fmla="*/ 46486 w 47955"/>
              <a:gd name="connsiteY9" fmla="*/ 15319 h 43219"/>
              <a:gd name="connsiteX10" fmla="*/ 47684 w 47955"/>
              <a:gd name="connsiteY10" fmla="*/ 23181 h 43219"/>
              <a:gd name="connsiteX11" fmla="*/ 42533 w 47955"/>
              <a:gd name="connsiteY11" fmla="*/ 31849 h 43219"/>
              <a:gd name="connsiteX12" fmla="*/ 40063 w 47955"/>
              <a:gd name="connsiteY12" fmla="*/ 35960 h 43219"/>
              <a:gd name="connsiteX13" fmla="*/ 33223 w 47955"/>
              <a:gd name="connsiteY13" fmla="*/ 36674 h 43219"/>
              <a:gd name="connsiteX14" fmla="*/ 28335 w 47955"/>
              <a:gd name="connsiteY14" fmla="*/ 42965 h 43219"/>
              <a:gd name="connsiteX15" fmla="*/ 21148 w 47955"/>
              <a:gd name="connsiteY15" fmla="*/ 39125 h 43219"/>
              <a:gd name="connsiteX16" fmla="*/ 10472 w 47955"/>
              <a:gd name="connsiteY16" fmla="*/ 35331 h 43219"/>
              <a:gd name="connsiteX17" fmla="*/ 5778 w 47955"/>
              <a:gd name="connsiteY17" fmla="*/ 31109 h 43219"/>
              <a:gd name="connsiteX18" fmla="*/ 6781 w 47955"/>
              <a:gd name="connsiteY18" fmla="*/ 25410 h 43219"/>
              <a:gd name="connsiteX19" fmla="*/ 4663 w 47955"/>
              <a:gd name="connsiteY19" fmla="*/ 19563 h 43219"/>
              <a:gd name="connsiteX20" fmla="*/ 8531 w 47955"/>
              <a:gd name="connsiteY20" fmla="*/ 14366 h 43219"/>
              <a:gd name="connsiteX21" fmla="*/ 8568 w 47955"/>
              <a:gd name="connsiteY21" fmla="*/ 14229 h 43219"/>
              <a:gd name="connsiteX0" fmla="*/ 192022 w 5948237"/>
              <a:gd name="connsiteY0" fmla="*/ 1879119 h 3457904"/>
              <a:gd name="connsiteX1" fmla="*/ 96011 w 5948237"/>
              <a:gd name="connsiteY1" fmla="*/ 1975130 h 3457904"/>
              <a:gd name="connsiteX2" fmla="*/ 0 w 5948237"/>
              <a:gd name="connsiteY2" fmla="*/ 1879119 h 3457904"/>
              <a:gd name="connsiteX3" fmla="*/ 96011 w 5948237"/>
              <a:gd name="connsiteY3" fmla="*/ 1783108 h 3457904"/>
              <a:gd name="connsiteX4" fmla="*/ 192022 w 5948237"/>
              <a:gd name="connsiteY4" fmla="*/ 1879119 h 3457904"/>
              <a:gd name="connsiteX0" fmla="*/ 387907 w 5948237"/>
              <a:gd name="connsiteY0" fmla="*/ 1873996 h 3457904"/>
              <a:gd name="connsiteX1" fmla="*/ 195886 w 5948237"/>
              <a:gd name="connsiteY1" fmla="*/ 2066017 h 3457904"/>
              <a:gd name="connsiteX2" fmla="*/ 3865 w 5948237"/>
              <a:gd name="connsiteY2" fmla="*/ 1873996 h 3457904"/>
              <a:gd name="connsiteX3" fmla="*/ 195886 w 5948237"/>
              <a:gd name="connsiteY3" fmla="*/ 1681975 h 3457904"/>
              <a:gd name="connsiteX4" fmla="*/ 387907 w 5948237"/>
              <a:gd name="connsiteY4" fmla="*/ 1873996 h 3457904"/>
              <a:gd name="connsiteX0" fmla="*/ 775561 w 5948237"/>
              <a:gd name="connsiteY0" fmla="*/ 1859036 h 3457904"/>
              <a:gd name="connsiteX1" fmla="*/ 487529 w 5948237"/>
              <a:gd name="connsiteY1" fmla="*/ 2147068 h 3457904"/>
              <a:gd name="connsiteX2" fmla="*/ 199497 w 5948237"/>
              <a:gd name="connsiteY2" fmla="*/ 1859036 h 3457904"/>
              <a:gd name="connsiteX3" fmla="*/ 487529 w 5948237"/>
              <a:gd name="connsiteY3" fmla="*/ 1571004 h 3457904"/>
              <a:gd name="connsiteX4" fmla="*/ 775561 w 5948237"/>
              <a:gd name="connsiteY4" fmla="*/ 1859036 h 3457904"/>
              <a:gd name="connsiteX0" fmla="*/ 9361 w 47955"/>
              <a:gd name="connsiteY0" fmla="*/ 26036 h 43219"/>
              <a:gd name="connsiteX1" fmla="*/ 6828 w 47955"/>
              <a:gd name="connsiteY1" fmla="*/ 25239 h 43219"/>
              <a:gd name="connsiteX2" fmla="*/ 11596 w 47955"/>
              <a:gd name="connsiteY2" fmla="*/ 34758 h 43219"/>
              <a:gd name="connsiteX3" fmla="*/ 10488 w 47955"/>
              <a:gd name="connsiteY3" fmla="*/ 35139 h 43219"/>
              <a:gd name="connsiteX4" fmla="*/ 21146 w 47955"/>
              <a:gd name="connsiteY4" fmla="*/ 38949 h 43219"/>
              <a:gd name="connsiteX5" fmla="*/ 20478 w 47955"/>
              <a:gd name="connsiteY5" fmla="*/ 37209 h 43219"/>
              <a:gd name="connsiteX6" fmla="*/ 33495 w 47955"/>
              <a:gd name="connsiteY6" fmla="*/ 34610 h 43219"/>
              <a:gd name="connsiteX7" fmla="*/ 33228 w 47955"/>
              <a:gd name="connsiteY7" fmla="*/ 36519 h 43219"/>
              <a:gd name="connsiteX8" fmla="*/ 38797 w 47955"/>
              <a:gd name="connsiteY8" fmla="*/ 22813 h 43219"/>
              <a:gd name="connsiteX9" fmla="*/ 42893 w 47955"/>
              <a:gd name="connsiteY9" fmla="*/ 32211 h 43219"/>
              <a:gd name="connsiteX10" fmla="*/ 46466 w 47955"/>
              <a:gd name="connsiteY10" fmla="*/ 15213 h 43219"/>
              <a:gd name="connsiteX11" fmla="*/ 45018 w 47955"/>
              <a:gd name="connsiteY11" fmla="*/ 17889 h 43219"/>
              <a:gd name="connsiteX12" fmla="*/ 42992 w 47955"/>
              <a:gd name="connsiteY12" fmla="*/ 5285 h 43219"/>
              <a:gd name="connsiteX13" fmla="*/ 43068 w 47955"/>
              <a:gd name="connsiteY13" fmla="*/ 6549 h 43219"/>
              <a:gd name="connsiteX14" fmla="*/ 33746 w 47955"/>
              <a:gd name="connsiteY14" fmla="*/ 3811 h 43219"/>
              <a:gd name="connsiteX15" fmla="*/ 34488 w 47955"/>
              <a:gd name="connsiteY15" fmla="*/ 2199 h 43219"/>
              <a:gd name="connsiteX16" fmla="*/ 26809 w 47955"/>
              <a:gd name="connsiteY16" fmla="*/ 4579 h 43219"/>
              <a:gd name="connsiteX17" fmla="*/ 27168 w 47955"/>
              <a:gd name="connsiteY17" fmla="*/ 3189 h 43219"/>
              <a:gd name="connsiteX18" fmla="*/ 18668 w 47955"/>
              <a:gd name="connsiteY18" fmla="*/ 5051 h 43219"/>
              <a:gd name="connsiteX19" fmla="*/ 19968 w 47955"/>
              <a:gd name="connsiteY19" fmla="*/ 6399 h 43219"/>
              <a:gd name="connsiteX20" fmla="*/ 8795 w 47955"/>
              <a:gd name="connsiteY20" fmla="*/ 15648 h 43219"/>
              <a:gd name="connsiteX21" fmla="*/ 8568 w 47955"/>
              <a:gd name="connsiteY21" fmla="*/ 14229 h 43219"/>
              <a:gd name="connsiteX0" fmla="*/ 8568 w 47955"/>
              <a:gd name="connsiteY0" fmla="*/ 14229 h 43219"/>
              <a:gd name="connsiteX1" fmla="*/ 10291 w 47955"/>
              <a:gd name="connsiteY1" fmla="*/ 6766 h 43219"/>
              <a:gd name="connsiteX2" fmla="*/ 18673 w 47955"/>
              <a:gd name="connsiteY2" fmla="*/ 5061 h 43219"/>
              <a:gd name="connsiteX3" fmla="*/ 27124 w 47955"/>
              <a:gd name="connsiteY3" fmla="*/ 3291 h 43219"/>
              <a:gd name="connsiteX4" fmla="*/ 30417 w 47955"/>
              <a:gd name="connsiteY4" fmla="*/ 59 h 43219"/>
              <a:gd name="connsiteX5" fmla="*/ 34501 w 47955"/>
              <a:gd name="connsiteY5" fmla="*/ 2340 h 43219"/>
              <a:gd name="connsiteX6" fmla="*/ 40131 w 47955"/>
              <a:gd name="connsiteY6" fmla="*/ 549 h 43219"/>
              <a:gd name="connsiteX7" fmla="*/ 42986 w 47955"/>
              <a:gd name="connsiteY7" fmla="*/ 5435 h 43219"/>
              <a:gd name="connsiteX8" fmla="*/ 46650 w 47955"/>
              <a:gd name="connsiteY8" fmla="*/ 10177 h 43219"/>
              <a:gd name="connsiteX9" fmla="*/ 46486 w 47955"/>
              <a:gd name="connsiteY9" fmla="*/ 15319 h 43219"/>
              <a:gd name="connsiteX10" fmla="*/ 47684 w 47955"/>
              <a:gd name="connsiteY10" fmla="*/ 23181 h 43219"/>
              <a:gd name="connsiteX11" fmla="*/ 42533 w 47955"/>
              <a:gd name="connsiteY11" fmla="*/ 31849 h 43219"/>
              <a:gd name="connsiteX12" fmla="*/ 40063 w 47955"/>
              <a:gd name="connsiteY12" fmla="*/ 35960 h 43219"/>
              <a:gd name="connsiteX13" fmla="*/ 33223 w 47955"/>
              <a:gd name="connsiteY13" fmla="*/ 36674 h 43219"/>
              <a:gd name="connsiteX14" fmla="*/ 28335 w 47955"/>
              <a:gd name="connsiteY14" fmla="*/ 42965 h 43219"/>
              <a:gd name="connsiteX15" fmla="*/ 21148 w 47955"/>
              <a:gd name="connsiteY15" fmla="*/ 39125 h 43219"/>
              <a:gd name="connsiteX16" fmla="*/ 10472 w 47955"/>
              <a:gd name="connsiteY16" fmla="*/ 35331 h 43219"/>
              <a:gd name="connsiteX17" fmla="*/ 5778 w 47955"/>
              <a:gd name="connsiteY17" fmla="*/ 31109 h 43219"/>
              <a:gd name="connsiteX18" fmla="*/ 6781 w 47955"/>
              <a:gd name="connsiteY18" fmla="*/ 25410 h 43219"/>
              <a:gd name="connsiteX19" fmla="*/ 4663 w 47955"/>
              <a:gd name="connsiteY19" fmla="*/ 19563 h 43219"/>
              <a:gd name="connsiteX20" fmla="*/ 8531 w 47955"/>
              <a:gd name="connsiteY20" fmla="*/ 14366 h 43219"/>
              <a:gd name="connsiteX21" fmla="*/ 8568 w 47955"/>
              <a:gd name="connsiteY21" fmla="*/ 14229 h 43219"/>
              <a:gd name="connsiteX0" fmla="*/ 192022 w 5948237"/>
              <a:gd name="connsiteY0" fmla="*/ 1879119 h 3457904"/>
              <a:gd name="connsiteX1" fmla="*/ 96011 w 5948237"/>
              <a:gd name="connsiteY1" fmla="*/ 1975130 h 3457904"/>
              <a:gd name="connsiteX2" fmla="*/ 0 w 5948237"/>
              <a:gd name="connsiteY2" fmla="*/ 1879119 h 3457904"/>
              <a:gd name="connsiteX3" fmla="*/ 96011 w 5948237"/>
              <a:gd name="connsiteY3" fmla="*/ 1783108 h 3457904"/>
              <a:gd name="connsiteX4" fmla="*/ 192022 w 5948237"/>
              <a:gd name="connsiteY4" fmla="*/ 1879119 h 3457904"/>
              <a:gd name="connsiteX0" fmla="*/ 387907 w 5948237"/>
              <a:gd name="connsiteY0" fmla="*/ 1873996 h 3457904"/>
              <a:gd name="connsiteX1" fmla="*/ 195886 w 5948237"/>
              <a:gd name="connsiteY1" fmla="*/ 2066017 h 3457904"/>
              <a:gd name="connsiteX2" fmla="*/ 3865 w 5948237"/>
              <a:gd name="connsiteY2" fmla="*/ 1873996 h 3457904"/>
              <a:gd name="connsiteX3" fmla="*/ 195886 w 5948237"/>
              <a:gd name="connsiteY3" fmla="*/ 1681975 h 3457904"/>
              <a:gd name="connsiteX4" fmla="*/ 387907 w 5948237"/>
              <a:gd name="connsiteY4" fmla="*/ 1873996 h 3457904"/>
              <a:gd name="connsiteX0" fmla="*/ 775561 w 5948237"/>
              <a:gd name="connsiteY0" fmla="*/ 1859036 h 3457904"/>
              <a:gd name="connsiteX1" fmla="*/ 487529 w 5948237"/>
              <a:gd name="connsiteY1" fmla="*/ 2147068 h 3457904"/>
              <a:gd name="connsiteX2" fmla="*/ 199497 w 5948237"/>
              <a:gd name="connsiteY2" fmla="*/ 1859036 h 3457904"/>
              <a:gd name="connsiteX3" fmla="*/ 487529 w 5948237"/>
              <a:gd name="connsiteY3" fmla="*/ 1571004 h 3457904"/>
              <a:gd name="connsiteX4" fmla="*/ 775561 w 5948237"/>
              <a:gd name="connsiteY4" fmla="*/ 1859036 h 3457904"/>
              <a:gd name="connsiteX0" fmla="*/ 9361 w 47955"/>
              <a:gd name="connsiteY0" fmla="*/ 26036 h 43219"/>
              <a:gd name="connsiteX1" fmla="*/ 6828 w 47955"/>
              <a:gd name="connsiteY1" fmla="*/ 25239 h 43219"/>
              <a:gd name="connsiteX2" fmla="*/ 11596 w 47955"/>
              <a:gd name="connsiteY2" fmla="*/ 34758 h 43219"/>
              <a:gd name="connsiteX3" fmla="*/ 10488 w 47955"/>
              <a:gd name="connsiteY3" fmla="*/ 35139 h 43219"/>
              <a:gd name="connsiteX4" fmla="*/ 21146 w 47955"/>
              <a:gd name="connsiteY4" fmla="*/ 38949 h 43219"/>
              <a:gd name="connsiteX5" fmla="*/ 20478 w 47955"/>
              <a:gd name="connsiteY5" fmla="*/ 37209 h 43219"/>
              <a:gd name="connsiteX6" fmla="*/ 33495 w 47955"/>
              <a:gd name="connsiteY6" fmla="*/ 34610 h 43219"/>
              <a:gd name="connsiteX7" fmla="*/ 33228 w 47955"/>
              <a:gd name="connsiteY7" fmla="*/ 36519 h 43219"/>
              <a:gd name="connsiteX8" fmla="*/ 38797 w 47955"/>
              <a:gd name="connsiteY8" fmla="*/ 22813 h 43219"/>
              <a:gd name="connsiteX9" fmla="*/ 42816 w 47955"/>
              <a:gd name="connsiteY9" fmla="*/ 32211 h 43219"/>
              <a:gd name="connsiteX10" fmla="*/ 46466 w 47955"/>
              <a:gd name="connsiteY10" fmla="*/ 15213 h 43219"/>
              <a:gd name="connsiteX11" fmla="*/ 45018 w 47955"/>
              <a:gd name="connsiteY11" fmla="*/ 17889 h 43219"/>
              <a:gd name="connsiteX12" fmla="*/ 42992 w 47955"/>
              <a:gd name="connsiteY12" fmla="*/ 5285 h 43219"/>
              <a:gd name="connsiteX13" fmla="*/ 43068 w 47955"/>
              <a:gd name="connsiteY13" fmla="*/ 6549 h 43219"/>
              <a:gd name="connsiteX14" fmla="*/ 33746 w 47955"/>
              <a:gd name="connsiteY14" fmla="*/ 3811 h 43219"/>
              <a:gd name="connsiteX15" fmla="*/ 34488 w 47955"/>
              <a:gd name="connsiteY15" fmla="*/ 2199 h 43219"/>
              <a:gd name="connsiteX16" fmla="*/ 26809 w 47955"/>
              <a:gd name="connsiteY16" fmla="*/ 4579 h 43219"/>
              <a:gd name="connsiteX17" fmla="*/ 27168 w 47955"/>
              <a:gd name="connsiteY17" fmla="*/ 3189 h 43219"/>
              <a:gd name="connsiteX18" fmla="*/ 18668 w 47955"/>
              <a:gd name="connsiteY18" fmla="*/ 5051 h 43219"/>
              <a:gd name="connsiteX19" fmla="*/ 19968 w 47955"/>
              <a:gd name="connsiteY19" fmla="*/ 6399 h 43219"/>
              <a:gd name="connsiteX20" fmla="*/ 8795 w 47955"/>
              <a:gd name="connsiteY20" fmla="*/ 15648 h 43219"/>
              <a:gd name="connsiteX21" fmla="*/ 8568 w 47955"/>
              <a:gd name="connsiteY21" fmla="*/ 14229 h 43219"/>
              <a:gd name="connsiteX0" fmla="*/ 8568 w 47955"/>
              <a:gd name="connsiteY0" fmla="*/ 14229 h 43219"/>
              <a:gd name="connsiteX1" fmla="*/ 10291 w 47955"/>
              <a:gd name="connsiteY1" fmla="*/ 6766 h 43219"/>
              <a:gd name="connsiteX2" fmla="*/ 18673 w 47955"/>
              <a:gd name="connsiteY2" fmla="*/ 5061 h 43219"/>
              <a:gd name="connsiteX3" fmla="*/ 27124 w 47955"/>
              <a:gd name="connsiteY3" fmla="*/ 3291 h 43219"/>
              <a:gd name="connsiteX4" fmla="*/ 30417 w 47955"/>
              <a:gd name="connsiteY4" fmla="*/ 59 h 43219"/>
              <a:gd name="connsiteX5" fmla="*/ 34501 w 47955"/>
              <a:gd name="connsiteY5" fmla="*/ 2340 h 43219"/>
              <a:gd name="connsiteX6" fmla="*/ 40131 w 47955"/>
              <a:gd name="connsiteY6" fmla="*/ 549 h 43219"/>
              <a:gd name="connsiteX7" fmla="*/ 42986 w 47955"/>
              <a:gd name="connsiteY7" fmla="*/ 5435 h 43219"/>
              <a:gd name="connsiteX8" fmla="*/ 46650 w 47955"/>
              <a:gd name="connsiteY8" fmla="*/ 10177 h 43219"/>
              <a:gd name="connsiteX9" fmla="*/ 46486 w 47955"/>
              <a:gd name="connsiteY9" fmla="*/ 15319 h 43219"/>
              <a:gd name="connsiteX10" fmla="*/ 47684 w 47955"/>
              <a:gd name="connsiteY10" fmla="*/ 23181 h 43219"/>
              <a:gd name="connsiteX11" fmla="*/ 42533 w 47955"/>
              <a:gd name="connsiteY11" fmla="*/ 31849 h 43219"/>
              <a:gd name="connsiteX12" fmla="*/ 40063 w 47955"/>
              <a:gd name="connsiteY12" fmla="*/ 35960 h 43219"/>
              <a:gd name="connsiteX13" fmla="*/ 33223 w 47955"/>
              <a:gd name="connsiteY13" fmla="*/ 36674 h 43219"/>
              <a:gd name="connsiteX14" fmla="*/ 28335 w 47955"/>
              <a:gd name="connsiteY14" fmla="*/ 42965 h 43219"/>
              <a:gd name="connsiteX15" fmla="*/ 21148 w 47955"/>
              <a:gd name="connsiteY15" fmla="*/ 39125 h 43219"/>
              <a:gd name="connsiteX16" fmla="*/ 10472 w 47955"/>
              <a:gd name="connsiteY16" fmla="*/ 35331 h 43219"/>
              <a:gd name="connsiteX17" fmla="*/ 5778 w 47955"/>
              <a:gd name="connsiteY17" fmla="*/ 31109 h 43219"/>
              <a:gd name="connsiteX18" fmla="*/ 6781 w 47955"/>
              <a:gd name="connsiteY18" fmla="*/ 25410 h 43219"/>
              <a:gd name="connsiteX19" fmla="*/ 4663 w 47955"/>
              <a:gd name="connsiteY19" fmla="*/ 19563 h 43219"/>
              <a:gd name="connsiteX20" fmla="*/ 8531 w 47955"/>
              <a:gd name="connsiteY20" fmla="*/ 14366 h 43219"/>
              <a:gd name="connsiteX21" fmla="*/ 8568 w 47955"/>
              <a:gd name="connsiteY21" fmla="*/ 14229 h 43219"/>
              <a:gd name="connsiteX0" fmla="*/ 192022 w 5948237"/>
              <a:gd name="connsiteY0" fmla="*/ 1879119 h 3457904"/>
              <a:gd name="connsiteX1" fmla="*/ 96011 w 5948237"/>
              <a:gd name="connsiteY1" fmla="*/ 1975130 h 3457904"/>
              <a:gd name="connsiteX2" fmla="*/ 0 w 5948237"/>
              <a:gd name="connsiteY2" fmla="*/ 1879119 h 3457904"/>
              <a:gd name="connsiteX3" fmla="*/ 96011 w 5948237"/>
              <a:gd name="connsiteY3" fmla="*/ 1783108 h 3457904"/>
              <a:gd name="connsiteX4" fmla="*/ 192022 w 5948237"/>
              <a:gd name="connsiteY4" fmla="*/ 1879119 h 3457904"/>
              <a:gd name="connsiteX0" fmla="*/ 387907 w 5948237"/>
              <a:gd name="connsiteY0" fmla="*/ 1873996 h 3457904"/>
              <a:gd name="connsiteX1" fmla="*/ 195886 w 5948237"/>
              <a:gd name="connsiteY1" fmla="*/ 2066017 h 3457904"/>
              <a:gd name="connsiteX2" fmla="*/ 3865 w 5948237"/>
              <a:gd name="connsiteY2" fmla="*/ 1873996 h 3457904"/>
              <a:gd name="connsiteX3" fmla="*/ 195886 w 5948237"/>
              <a:gd name="connsiteY3" fmla="*/ 1681975 h 3457904"/>
              <a:gd name="connsiteX4" fmla="*/ 387907 w 5948237"/>
              <a:gd name="connsiteY4" fmla="*/ 1873996 h 3457904"/>
              <a:gd name="connsiteX0" fmla="*/ 775561 w 5948237"/>
              <a:gd name="connsiteY0" fmla="*/ 1859036 h 3457904"/>
              <a:gd name="connsiteX1" fmla="*/ 487529 w 5948237"/>
              <a:gd name="connsiteY1" fmla="*/ 2147068 h 3457904"/>
              <a:gd name="connsiteX2" fmla="*/ 199497 w 5948237"/>
              <a:gd name="connsiteY2" fmla="*/ 1859036 h 3457904"/>
              <a:gd name="connsiteX3" fmla="*/ 487529 w 5948237"/>
              <a:gd name="connsiteY3" fmla="*/ 1571004 h 3457904"/>
              <a:gd name="connsiteX4" fmla="*/ 775561 w 5948237"/>
              <a:gd name="connsiteY4" fmla="*/ 1859036 h 3457904"/>
              <a:gd name="connsiteX0" fmla="*/ 9361 w 47955"/>
              <a:gd name="connsiteY0" fmla="*/ 26036 h 43219"/>
              <a:gd name="connsiteX1" fmla="*/ 6828 w 47955"/>
              <a:gd name="connsiteY1" fmla="*/ 25239 h 43219"/>
              <a:gd name="connsiteX2" fmla="*/ 11596 w 47955"/>
              <a:gd name="connsiteY2" fmla="*/ 34758 h 43219"/>
              <a:gd name="connsiteX3" fmla="*/ 10488 w 47955"/>
              <a:gd name="connsiteY3" fmla="*/ 35139 h 43219"/>
              <a:gd name="connsiteX4" fmla="*/ 21146 w 47955"/>
              <a:gd name="connsiteY4" fmla="*/ 38949 h 43219"/>
              <a:gd name="connsiteX5" fmla="*/ 20478 w 47955"/>
              <a:gd name="connsiteY5" fmla="*/ 37209 h 43219"/>
              <a:gd name="connsiteX6" fmla="*/ 33495 w 47955"/>
              <a:gd name="connsiteY6" fmla="*/ 34610 h 43219"/>
              <a:gd name="connsiteX7" fmla="*/ 33228 w 47955"/>
              <a:gd name="connsiteY7" fmla="*/ 36519 h 43219"/>
              <a:gd name="connsiteX8" fmla="*/ 38797 w 47955"/>
              <a:gd name="connsiteY8" fmla="*/ 22813 h 43219"/>
              <a:gd name="connsiteX9" fmla="*/ 42739 w 47955"/>
              <a:gd name="connsiteY9" fmla="*/ 32092 h 43219"/>
              <a:gd name="connsiteX10" fmla="*/ 46466 w 47955"/>
              <a:gd name="connsiteY10" fmla="*/ 15213 h 43219"/>
              <a:gd name="connsiteX11" fmla="*/ 45018 w 47955"/>
              <a:gd name="connsiteY11" fmla="*/ 17889 h 43219"/>
              <a:gd name="connsiteX12" fmla="*/ 42992 w 47955"/>
              <a:gd name="connsiteY12" fmla="*/ 5285 h 43219"/>
              <a:gd name="connsiteX13" fmla="*/ 43068 w 47955"/>
              <a:gd name="connsiteY13" fmla="*/ 6549 h 43219"/>
              <a:gd name="connsiteX14" fmla="*/ 33746 w 47955"/>
              <a:gd name="connsiteY14" fmla="*/ 3811 h 43219"/>
              <a:gd name="connsiteX15" fmla="*/ 34488 w 47955"/>
              <a:gd name="connsiteY15" fmla="*/ 2199 h 43219"/>
              <a:gd name="connsiteX16" fmla="*/ 26809 w 47955"/>
              <a:gd name="connsiteY16" fmla="*/ 4579 h 43219"/>
              <a:gd name="connsiteX17" fmla="*/ 27168 w 47955"/>
              <a:gd name="connsiteY17" fmla="*/ 3189 h 43219"/>
              <a:gd name="connsiteX18" fmla="*/ 18668 w 47955"/>
              <a:gd name="connsiteY18" fmla="*/ 5051 h 43219"/>
              <a:gd name="connsiteX19" fmla="*/ 19968 w 47955"/>
              <a:gd name="connsiteY19" fmla="*/ 6399 h 43219"/>
              <a:gd name="connsiteX20" fmla="*/ 8795 w 47955"/>
              <a:gd name="connsiteY20" fmla="*/ 15648 h 43219"/>
              <a:gd name="connsiteX21" fmla="*/ 8568 w 47955"/>
              <a:gd name="connsiteY21" fmla="*/ 14229 h 43219"/>
              <a:gd name="connsiteX0" fmla="*/ 8568 w 47955"/>
              <a:gd name="connsiteY0" fmla="*/ 14229 h 43219"/>
              <a:gd name="connsiteX1" fmla="*/ 10291 w 47955"/>
              <a:gd name="connsiteY1" fmla="*/ 6766 h 43219"/>
              <a:gd name="connsiteX2" fmla="*/ 18673 w 47955"/>
              <a:gd name="connsiteY2" fmla="*/ 5061 h 43219"/>
              <a:gd name="connsiteX3" fmla="*/ 27124 w 47955"/>
              <a:gd name="connsiteY3" fmla="*/ 3291 h 43219"/>
              <a:gd name="connsiteX4" fmla="*/ 30417 w 47955"/>
              <a:gd name="connsiteY4" fmla="*/ 59 h 43219"/>
              <a:gd name="connsiteX5" fmla="*/ 34501 w 47955"/>
              <a:gd name="connsiteY5" fmla="*/ 2340 h 43219"/>
              <a:gd name="connsiteX6" fmla="*/ 40131 w 47955"/>
              <a:gd name="connsiteY6" fmla="*/ 549 h 43219"/>
              <a:gd name="connsiteX7" fmla="*/ 42986 w 47955"/>
              <a:gd name="connsiteY7" fmla="*/ 5435 h 43219"/>
              <a:gd name="connsiteX8" fmla="*/ 46650 w 47955"/>
              <a:gd name="connsiteY8" fmla="*/ 10177 h 43219"/>
              <a:gd name="connsiteX9" fmla="*/ 46486 w 47955"/>
              <a:gd name="connsiteY9" fmla="*/ 15319 h 43219"/>
              <a:gd name="connsiteX10" fmla="*/ 47684 w 47955"/>
              <a:gd name="connsiteY10" fmla="*/ 23181 h 43219"/>
              <a:gd name="connsiteX11" fmla="*/ 42533 w 47955"/>
              <a:gd name="connsiteY11" fmla="*/ 31849 h 43219"/>
              <a:gd name="connsiteX12" fmla="*/ 40063 w 47955"/>
              <a:gd name="connsiteY12" fmla="*/ 35960 h 43219"/>
              <a:gd name="connsiteX13" fmla="*/ 33223 w 47955"/>
              <a:gd name="connsiteY13" fmla="*/ 36674 h 43219"/>
              <a:gd name="connsiteX14" fmla="*/ 28335 w 47955"/>
              <a:gd name="connsiteY14" fmla="*/ 42965 h 43219"/>
              <a:gd name="connsiteX15" fmla="*/ 21148 w 47955"/>
              <a:gd name="connsiteY15" fmla="*/ 39125 h 43219"/>
              <a:gd name="connsiteX16" fmla="*/ 10472 w 47955"/>
              <a:gd name="connsiteY16" fmla="*/ 35331 h 43219"/>
              <a:gd name="connsiteX17" fmla="*/ 5778 w 47955"/>
              <a:gd name="connsiteY17" fmla="*/ 31109 h 43219"/>
              <a:gd name="connsiteX18" fmla="*/ 6781 w 47955"/>
              <a:gd name="connsiteY18" fmla="*/ 25410 h 43219"/>
              <a:gd name="connsiteX19" fmla="*/ 4663 w 47955"/>
              <a:gd name="connsiteY19" fmla="*/ 19563 h 43219"/>
              <a:gd name="connsiteX20" fmla="*/ 8531 w 47955"/>
              <a:gd name="connsiteY20" fmla="*/ 14366 h 43219"/>
              <a:gd name="connsiteX21" fmla="*/ 8568 w 47955"/>
              <a:gd name="connsiteY21" fmla="*/ 14229 h 43219"/>
              <a:gd name="connsiteX0" fmla="*/ 192022 w 5948237"/>
              <a:gd name="connsiteY0" fmla="*/ 1879119 h 3457904"/>
              <a:gd name="connsiteX1" fmla="*/ 96011 w 5948237"/>
              <a:gd name="connsiteY1" fmla="*/ 1975130 h 3457904"/>
              <a:gd name="connsiteX2" fmla="*/ 0 w 5948237"/>
              <a:gd name="connsiteY2" fmla="*/ 1879119 h 3457904"/>
              <a:gd name="connsiteX3" fmla="*/ 96011 w 5948237"/>
              <a:gd name="connsiteY3" fmla="*/ 1783108 h 3457904"/>
              <a:gd name="connsiteX4" fmla="*/ 192022 w 5948237"/>
              <a:gd name="connsiteY4" fmla="*/ 1879119 h 3457904"/>
              <a:gd name="connsiteX0" fmla="*/ 387907 w 5948237"/>
              <a:gd name="connsiteY0" fmla="*/ 1873996 h 3457904"/>
              <a:gd name="connsiteX1" fmla="*/ 195886 w 5948237"/>
              <a:gd name="connsiteY1" fmla="*/ 2066017 h 3457904"/>
              <a:gd name="connsiteX2" fmla="*/ 3865 w 5948237"/>
              <a:gd name="connsiteY2" fmla="*/ 1873996 h 3457904"/>
              <a:gd name="connsiteX3" fmla="*/ 195886 w 5948237"/>
              <a:gd name="connsiteY3" fmla="*/ 1681975 h 3457904"/>
              <a:gd name="connsiteX4" fmla="*/ 387907 w 5948237"/>
              <a:gd name="connsiteY4" fmla="*/ 1873996 h 3457904"/>
              <a:gd name="connsiteX0" fmla="*/ 775561 w 5948237"/>
              <a:gd name="connsiteY0" fmla="*/ 1859036 h 3457904"/>
              <a:gd name="connsiteX1" fmla="*/ 487529 w 5948237"/>
              <a:gd name="connsiteY1" fmla="*/ 2147068 h 3457904"/>
              <a:gd name="connsiteX2" fmla="*/ 199497 w 5948237"/>
              <a:gd name="connsiteY2" fmla="*/ 1859036 h 3457904"/>
              <a:gd name="connsiteX3" fmla="*/ 487529 w 5948237"/>
              <a:gd name="connsiteY3" fmla="*/ 1571004 h 3457904"/>
              <a:gd name="connsiteX4" fmla="*/ 775561 w 5948237"/>
              <a:gd name="connsiteY4" fmla="*/ 1859036 h 3457904"/>
              <a:gd name="connsiteX0" fmla="*/ 9361 w 47955"/>
              <a:gd name="connsiteY0" fmla="*/ 26036 h 43219"/>
              <a:gd name="connsiteX1" fmla="*/ 6828 w 47955"/>
              <a:gd name="connsiteY1" fmla="*/ 25239 h 43219"/>
              <a:gd name="connsiteX2" fmla="*/ 11596 w 47955"/>
              <a:gd name="connsiteY2" fmla="*/ 34758 h 43219"/>
              <a:gd name="connsiteX3" fmla="*/ 10488 w 47955"/>
              <a:gd name="connsiteY3" fmla="*/ 35139 h 43219"/>
              <a:gd name="connsiteX4" fmla="*/ 21146 w 47955"/>
              <a:gd name="connsiteY4" fmla="*/ 38949 h 43219"/>
              <a:gd name="connsiteX5" fmla="*/ 20478 w 47955"/>
              <a:gd name="connsiteY5" fmla="*/ 37209 h 43219"/>
              <a:gd name="connsiteX6" fmla="*/ 33495 w 47955"/>
              <a:gd name="connsiteY6" fmla="*/ 34610 h 43219"/>
              <a:gd name="connsiteX7" fmla="*/ 33228 w 47955"/>
              <a:gd name="connsiteY7" fmla="*/ 36519 h 43219"/>
              <a:gd name="connsiteX8" fmla="*/ 41561 w 47955"/>
              <a:gd name="connsiteY8" fmla="*/ 29361 h 43219"/>
              <a:gd name="connsiteX9" fmla="*/ 42739 w 47955"/>
              <a:gd name="connsiteY9" fmla="*/ 32092 h 43219"/>
              <a:gd name="connsiteX10" fmla="*/ 46466 w 47955"/>
              <a:gd name="connsiteY10" fmla="*/ 15213 h 43219"/>
              <a:gd name="connsiteX11" fmla="*/ 45018 w 47955"/>
              <a:gd name="connsiteY11" fmla="*/ 17889 h 43219"/>
              <a:gd name="connsiteX12" fmla="*/ 42992 w 47955"/>
              <a:gd name="connsiteY12" fmla="*/ 5285 h 43219"/>
              <a:gd name="connsiteX13" fmla="*/ 43068 w 47955"/>
              <a:gd name="connsiteY13" fmla="*/ 6549 h 43219"/>
              <a:gd name="connsiteX14" fmla="*/ 33746 w 47955"/>
              <a:gd name="connsiteY14" fmla="*/ 3811 h 43219"/>
              <a:gd name="connsiteX15" fmla="*/ 34488 w 47955"/>
              <a:gd name="connsiteY15" fmla="*/ 2199 h 43219"/>
              <a:gd name="connsiteX16" fmla="*/ 26809 w 47955"/>
              <a:gd name="connsiteY16" fmla="*/ 4579 h 43219"/>
              <a:gd name="connsiteX17" fmla="*/ 27168 w 47955"/>
              <a:gd name="connsiteY17" fmla="*/ 3189 h 43219"/>
              <a:gd name="connsiteX18" fmla="*/ 18668 w 47955"/>
              <a:gd name="connsiteY18" fmla="*/ 5051 h 43219"/>
              <a:gd name="connsiteX19" fmla="*/ 19968 w 47955"/>
              <a:gd name="connsiteY19" fmla="*/ 6399 h 43219"/>
              <a:gd name="connsiteX20" fmla="*/ 8795 w 47955"/>
              <a:gd name="connsiteY20" fmla="*/ 15648 h 43219"/>
              <a:gd name="connsiteX21" fmla="*/ 8568 w 47955"/>
              <a:gd name="connsiteY21" fmla="*/ 14229 h 43219"/>
              <a:gd name="connsiteX0" fmla="*/ 8568 w 47955"/>
              <a:gd name="connsiteY0" fmla="*/ 14229 h 43219"/>
              <a:gd name="connsiteX1" fmla="*/ 10291 w 47955"/>
              <a:gd name="connsiteY1" fmla="*/ 6766 h 43219"/>
              <a:gd name="connsiteX2" fmla="*/ 18673 w 47955"/>
              <a:gd name="connsiteY2" fmla="*/ 5061 h 43219"/>
              <a:gd name="connsiteX3" fmla="*/ 27124 w 47955"/>
              <a:gd name="connsiteY3" fmla="*/ 3291 h 43219"/>
              <a:gd name="connsiteX4" fmla="*/ 30417 w 47955"/>
              <a:gd name="connsiteY4" fmla="*/ 59 h 43219"/>
              <a:gd name="connsiteX5" fmla="*/ 34501 w 47955"/>
              <a:gd name="connsiteY5" fmla="*/ 2340 h 43219"/>
              <a:gd name="connsiteX6" fmla="*/ 40131 w 47955"/>
              <a:gd name="connsiteY6" fmla="*/ 549 h 43219"/>
              <a:gd name="connsiteX7" fmla="*/ 42986 w 47955"/>
              <a:gd name="connsiteY7" fmla="*/ 5435 h 43219"/>
              <a:gd name="connsiteX8" fmla="*/ 46650 w 47955"/>
              <a:gd name="connsiteY8" fmla="*/ 10177 h 43219"/>
              <a:gd name="connsiteX9" fmla="*/ 46486 w 47955"/>
              <a:gd name="connsiteY9" fmla="*/ 15319 h 43219"/>
              <a:gd name="connsiteX10" fmla="*/ 47684 w 47955"/>
              <a:gd name="connsiteY10" fmla="*/ 23181 h 43219"/>
              <a:gd name="connsiteX11" fmla="*/ 42533 w 47955"/>
              <a:gd name="connsiteY11" fmla="*/ 31849 h 43219"/>
              <a:gd name="connsiteX12" fmla="*/ 40063 w 47955"/>
              <a:gd name="connsiteY12" fmla="*/ 35960 h 43219"/>
              <a:gd name="connsiteX13" fmla="*/ 33223 w 47955"/>
              <a:gd name="connsiteY13" fmla="*/ 36674 h 43219"/>
              <a:gd name="connsiteX14" fmla="*/ 28335 w 47955"/>
              <a:gd name="connsiteY14" fmla="*/ 42965 h 43219"/>
              <a:gd name="connsiteX15" fmla="*/ 21148 w 47955"/>
              <a:gd name="connsiteY15" fmla="*/ 39125 h 43219"/>
              <a:gd name="connsiteX16" fmla="*/ 10472 w 47955"/>
              <a:gd name="connsiteY16" fmla="*/ 35331 h 43219"/>
              <a:gd name="connsiteX17" fmla="*/ 5778 w 47955"/>
              <a:gd name="connsiteY17" fmla="*/ 31109 h 43219"/>
              <a:gd name="connsiteX18" fmla="*/ 6781 w 47955"/>
              <a:gd name="connsiteY18" fmla="*/ 25410 h 43219"/>
              <a:gd name="connsiteX19" fmla="*/ 4663 w 47955"/>
              <a:gd name="connsiteY19" fmla="*/ 19563 h 43219"/>
              <a:gd name="connsiteX20" fmla="*/ 8531 w 47955"/>
              <a:gd name="connsiteY20" fmla="*/ 14366 h 43219"/>
              <a:gd name="connsiteX21" fmla="*/ 8568 w 47955"/>
              <a:gd name="connsiteY21" fmla="*/ 14229 h 43219"/>
              <a:gd name="connsiteX0" fmla="*/ 192022 w 5948237"/>
              <a:gd name="connsiteY0" fmla="*/ 1879119 h 3457904"/>
              <a:gd name="connsiteX1" fmla="*/ 96011 w 5948237"/>
              <a:gd name="connsiteY1" fmla="*/ 1975130 h 3457904"/>
              <a:gd name="connsiteX2" fmla="*/ 0 w 5948237"/>
              <a:gd name="connsiteY2" fmla="*/ 1879119 h 3457904"/>
              <a:gd name="connsiteX3" fmla="*/ 96011 w 5948237"/>
              <a:gd name="connsiteY3" fmla="*/ 1783108 h 3457904"/>
              <a:gd name="connsiteX4" fmla="*/ 192022 w 5948237"/>
              <a:gd name="connsiteY4" fmla="*/ 1879119 h 3457904"/>
              <a:gd name="connsiteX0" fmla="*/ 387907 w 5948237"/>
              <a:gd name="connsiteY0" fmla="*/ 1873996 h 3457904"/>
              <a:gd name="connsiteX1" fmla="*/ 195886 w 5948237"/>
              <a:gd name="connsiteY1" fmla="*/ 2066017 h 3457904"/>
              <a:gd name="connsiteX2" fmla="*/ 3865 w 5948237"/>
              <a:gd name="connsiteY2" fmla="*/ 1873996 h 3457904"/>
              <a:gd name="connsiteX3" fmla="*/ 195886 w 5948237"/>
              <a:gd name="connsiteY3" fmla="*/ 1681975 h 3457904"/>
              <a:gd name="connsiteX4" fmla="*/ 387907 w 5948237"/>
              <a:gd name="connsiteY4" fmla="*/ 1873996 h 3457904"/>
              <a:gd name="connsiteX0" fmla="*/ 775561 w 5948237"/>
              <a:gd name="connsiteY0" fmla="*/ 1859036 h 3457904"/>
              <a:gd name="connsiteX1" fmla="*/ 487529 w 5948237"/>
              <a:gd name="connsiteY1" fmla="*/ 2147068 h 3457904"/>
              <a:gd name="connsiteX2" fmla="*/ 199497 w 5948237"/>
              <a:gd name="connsiteY2" fmla="*/ 1859036 h 3457904"/>
              <a:gd name="connsiteX3" fmla="*/ 487529 w 5948237"/>
              <a:gd name="connsiteY3" fmla="*/ 1571004 h 3457904"/>
              <a:gd name="connsiteX4" fmla="*/ 775561 w 5948237"/>
              <a:gd name="connsiteY4" fmla="*/ 1859036 h 3457904"/>
              <a:gd name="connsiteX0" fmla="*/ 9361 w 47955"/>
              <a:gd name="connsiteY0" fmla="*/ 26036 h 43219"/>
              <a:gd name="connsiteX1" fmla="*/ 6828 w 47955"/>
              <a:gd name="connsiteY1" fmla="*/ 25239 h 43219"/>
              <a:gd name="connsiteX2" fmla="*/ 11596 w 47955"/>
              <a:gd name="connsiteY2" fmla="*/ 34758 h 43219"/>
              <a:gd name="connsiteX3" fmla="*/ 10488 w 47955"/>
              <a:gd name="connsiteY3" fmla="*/ 35139 h 43219"/>
              <a:gd name="connsiteX4" fmla="*/ 21146 w 47955"/>
              <a:gd name="connsiteY4" fmla="*/ 38949 h 43219"/>
              <a:gd name="connsiteX5" fmla="*/ 20478 w 47955"/>
              <a:gd name="connsiteY5" fmla="*/ 37209 h 43219"/>
              <a:gd name="connsiteX6" fmla="*/ 33495 w 47955"/>
              <a:gd name="connsiteY6" fmla="*/ 34610 h 43219"/>
              <a:gd name="connsiteX7" fmla="*/ 33228 w 47955"/>
              <a:gd name="connsiteY7" fmla="*/ 36519 h 43219"/>
              <a:gd name="connsiteX8" fmla="*/ 41561 w 47955"/>
              <a:gd name="connsiteY8" fmla="*/ 29361 h 43219"/>
              <a:gd name="connsiteX9" fmla="*/ 42574 w 47955"/>
              <a:gd name="connsiteY9" fmla="*/ 32007 h 43219"/>
              <a:gd name="connsiteX10" fmla="*/ 46466 w 47955"/>
              <a:gd name="connsiteY10" fmla="*/ 15213 h 43219"/>
              <a:gd name="connsiteX11" fmla="*/ 45018 w 47955"/>
              <a:gd name="connsiteY11" fmla="*/ 17889 h 43219"/>
              <a:gd name="connsiteX12" fmla="*/ 42992 w 47955"/>
              <a:gd name="connsiteY12" fmla="*/ 5285 h 43219"/>
              <a:gd name="connsiteX13" fmla="*/ 43068 w 47955"/>
              <a:gd name="connsiteY13" fmla="*/ 6549 h 43219"/>
              <a:gd name="connsiteX14" fmla="*/ 33746 w 47955"/>
              <a:gd name="connsiteY14" fmla="*/ 3811 h 43219"/>
              <a:gd name="connsiteX15" fmla="*/ 34488 w 47955"/>
              <a:gd name="connsiteY15" fmla="*/ 2199 h 43219"/>
              <a:gd name="connsiteX16" fmla="*/ 26809 w 47955"/>
              <a:gd name="connsiteY16" fmla="*/ 4579 h 43219"/>
              <a:gd name="connsiteX17" fmla="*/ 27168 w 47955"/>
              <a:gd name="connsiteY17" fmla="*/ 3189 h 43219"/>
              <a:gd name="connsiteX18" fmla="*/ 18668 w 47955"/>
              <a:gd name="connsiteY18" fmla="*/ 5051 h 43219"/>
              <a:gd name="connsiteX19" fmla="*/ 19968 w 47955"/>
              <a:gd name="connsiteY19" fmla="*/ 6399 h 43219"/>
              <a:gd name="connsiteX20" fmla="*/ 8795 w 47955"/>
              <a:gd name="connsiteY20" fmla="*/ 15648 h 43219"/>
              <a:gd name="connsiteX21" fmla="*/ 8568 w 47955"/>
              <a:gd name="connsiteY21" fmla="*/ 14229 h 43219"/>
              <a:gd name="connsiteX0" fmla="*/ 8568 w 47955"/>
              <a:gd name="connsiteY0" fmla="*/ 14229 h 43219"/>
              <a:gd name="connsiteX1" fmla="*/ 10291 w 47955"/>
              <a:gd name="connsiteY1" fmla="*/ 6766 h 43219"/>
              <a:gd name="connsiteX2" fmla="*/ 18673 w 47955"/>
              <a:gd name="connsiteY2" fmla="*/ 5061 h 43219"/>
              <a:gd name="connsiteX3" fmla="*/ 27124 w 47955"/>
              <a:gd name="connsiteY3" fmla="*/ 3291 h 43219"/>
              <a:gd name="connsiteX4" fmla="*/ 30417 w 47955"/>
              <a:gd name="connsiteY4" fmla="*/ 59 h 43219"/>
              <a:gd name="connsiteX5" fmla="*/ 34501 w 47955"/>
              <a:gd name="connsiteY5" fmla="*/ 2340 h 43219"/>
              <a:gd name="connsiteX6" fmla="*/ 40131 w 47955"/>
              <a:gd name="connsiteY6" fmla="*/ 549 h 43219"/>
              <a:gd name="connsiteX7" fmla="*/ 42986 w 47955"/>
              <a:gd name="connsiteY7" fmla="*/ 5435 h 43219"/>
              <a:gd name="connsiteX8" fmla="*/ 45880 w 47955"/>
              <a:gd name="connsiteY8" fmla="*/ 10092 h 43219"/>
              <a:gd name="connsiteX9" fmla="*/ 46486 w 47955"/>
              <a:gd name="connsiteY9" fmla="*/ 15319 h 43219"/>
              <a:gd name="connsiteX10" fmla="*/ 47684 w 47955"/>
              <a:gd name="connsiteY10" fmla="*/ 23181 h 43219"/>
              <a:gd name="connsiteX11" fmla="*/ 42533 w 47955"/>
              <a:gd name="connsiteY11" fmla="*/ 31849 h 43219"/>
              <a:gd name="connsiteX12" fmla="*/ 40063 w 47955"/>
              <a:gd name="connsiteY12" fmla="*/ 35960 h 43219"/>
              <a:gd name="connsiteX13" fmla="*/ 33223 w 47955"/>
              <a:gd name="connsiteY13" fmla="*/ 36674 h 43219"/>
              <a:gd name="connsiteX14" fmla="*/ 28335 w 47955"/>
              <a:gd name="connsiteY14" fmla="*/ 42965 h 43219"/>
              <a:gd name="connsiteX15" fmla="*/ 21148 w 47955"/>
              <a:gd name="connsiteY15" fmla="*/ 39125 h 43219"/>
              <a:gd name="connsiteX16" fmla="*/ 10472 w 47955"/>
              <a:gd name="connsiteY16" fmla="*/ 35331 h 43219"/>
              <a:gd name="connsiteX17" fmla="*/ 5778 w 47955"/>
              <a:gd name="connsiteY17" fmla="*/ 31109 h 43219"/>
              <a:gd name="connsiteX18" fmla="*/ 6781 w 47955"/>
              <a:gd name="connsiteY18" fmla="*/ 25410 h 43219"/>
              <a:gd name="connsiteX19" fmla="*/ 4663 w 47955"/>
              <a:gd name="connsiteY19" fmla="*/ 19563 h 43219"/>
              <a:gd name="connsiteX20" fmla="*/ 8531 w 47955"/>
              <a:gd name="connsiteY20" fmla="*/ 14366 h 43219"/>
              <a:gd name="connsiteX21" fmla="*/ 8568 w 47955"/>
              <a:gd name="connsiteY21" fmla="*/ 14229 h 43219"/>
              <a:gd name="connsiteX0" fmla="*/ 192022 w 5948237"/>
              <a:gd name="connsiteY0" fmla="*/ 1879119 h 3457904"/>
              <a:gd name="connsiteX1" fmla="*/ 96011 w 5948237"/>
              <a:gd name="connsiteY1" fmla="*/ 1975130 h 3457904"/>
              <a:gd name="connsiteX2" fmla="*/ 0 w 5948237"/>
              <a:gd name="connsiteY2" fmla="*/ 1879119 h 3457904"/>
              <a:gd name="connsiteX3" fmla="*/ 96011 w 5948237"/>
              <a:gd name="connsiteY3" fmla="*/ 1783108 h 3457904"/>
              <a:gd name="connsiteX4" fmla="*/ 192022 w 5948237"/>
              <a:gd name="connsiteY4" fmla="*/ 1879119 h 3457904"/>
              <a:gd name="connsiteX0" fmla="*/ 387907 w 5948237"/>
              <a:gd name="connsiteY0" fmla="*/ 1873996 h 3457904"/>
              <a:gd name="connsiteX1" fmla="*/ 195886 w 5948237"/>
              <a:gd name="connsiteY1" fmla="*/ 2066017 h 3457904"/>
              <a:gd name="connsiteX2" fmla="*/ 3865 w 5948237"/>
              <a:gd name="connsiteY2" fmla="*/ 1873996 h 3457904"/>
              <a:gd name="connsiteX3" fmla="*/ 195886 w 5948237"/>
              <a:gd name="connsiteY3" fmla="*/ 1681975 h 3457904"/>
              <a:gd name="connsiteX4" fmla="*/ 387907 w 5948237"/>
              <a:gd name="connsiteY4" fmla="*/ 1873996 h 3457904"/>
              <a:gd name="connsiteX0" fmla="*/ 775561 w 5948237"/>
              <a:gd name="connsiteY0" fmla="*/ 1859036 h 3457904"/>
              <a:gd name="connsiteX1" fmla="*/ 487529 w 5948237"/>
              <a:gd name="connsiteY1" fmla="*/ 2147068 h 3457904"/>
              <a:gd name="connsiteX2" fmla="*/ 199497 w 5948237"/>
              <a:gd name="connsiteY2" fmla="*/ 1859036 h 3457904"/>
              <a:gd name="connsiteX3" fmla="*/ 487529 w 5948237"/>
              <a:gd name="connsiteY3" fmla="*/ 1571004 h 3457904"/>
              <a:gd name="connsiteX4" fmla="*/ 775561 w 5948237"/>
              <a:gd name="connsiteY4" fmla="*/ 1859036 h 3457904"/>
              <a:gd name="connsiteX0" fmla="*/ 9361 w 47955"/>
              <a:gd name="connsiteY0" fmla="*/ 26036 h 43219"/>
              <a:gd name="connsiteX1" fmla="*/ 6828 w 47955"/>
              <a:gd name="connsiteY1" fmla="*/ 25239 h 43219"/>
              <a:gd name="connsiteX2" fmla="*/ 11596 w 47955"/>
              <a:gd name="connsiteY2" fmla="*/ 34758 h 43219"/>
              <a:gd name="connsiteX3" fmla="*/ 10488 w 47955"/>
              <a:gd name="connsiteY3" fmla="*/ 35139 h 43219"/>
              <a:gd name="connsiteX4" fmla="*/ 21146 w 47955"/>
              <a:gd name="connsiteY4" fmla="*/ 38949 h 43219"/>
              <a:gd name="connsiteX5" fmla="*/ 20478 w 47955"/>
              <a:gd name="connsiteY5" fmla="*/ 37209 h 43219"/>
              <a:gd name="connsiteX6" fmla="*/ 33495 w 47955"/>
              <a:gd name="connsiteY6" fmla="*/ 34610 h 43219"/>
              <a:gd name="connsiteX7" fmla="*/ 33228 w 47955"/>
              <a:gd name="connsiteY7" fmla="*/ 36519 h 43219"/>
              <a:gd name="connsiteX8" fmla="*/ 41561 w 47955"/>
              <a:gd name="connsiteY8" fmla="*/ 29361 h 43219"/>
              <a:gd name="connsiteX9" fmla="*/ 42574 w 47955"/>
              <a:gd name="connsiteY9" fmla="*/ 32007 h 43219"/>
              <a:gd name="connsiteX10" fmla="*/ 46466 w 47955"/>
              <a:gd name="connsiteY10" fmla="*/ 15213 h 43219"/>
              <a:gd name="connsiteX11" fmla="*/ 45018 w 47955"/>
              <a:gd name="connsiteY11" fmla="*/ 17889 h 43219"/>
              <a:gd name="connsiteX12" fmla="*/ 42992 w 47955"/>
              <a:gd name="connsiteY12" fmla="*/ 5285 h 43219"/>
              <a:gd name="connsiteX13" fmla="*/ 43068 w 47955"/>
              <a:gd name="connsiteY13" fmla="*/ 6549 h 43219"/>
              <a:gd name="connsiteX14" fmla="*/ 33746 w 47955"/>
              <a:gd name="connsiteY14" fmla="*/ 3811 h 43219"/>
              <a:gd name="connsiteX15" fmla="*/ 34488 w 47955"/>
              <a:gd name="connsiteY15" fmla="*/ 2199 h 43219"/>
              <a:gd name="connsiteX16" fmla="*/ 26809 w 47955"/>
              <a:gd name="connsiteY16" fmla="*/ 4579 h 43219"/>
              <a:gd name="connsiteX17" fmla="*/ 27168 w 47955"/>
              <a:gd name="connsiteY17" fmla="*/ 3189 h 43219"/>
              <a:gd name="connsiteX18" fmla="*/ 18668 w 47955"/>
              <a:gd name="connsiteY18" fmla="*/ 5051 h 43219"/>
              <a:gd name="connsiteX19" fmla="*/ 19968 w 47955"/>
              <a:gd name="connsiteY19" fmla="*/ 6399 h 43219"/>
              <a:gd name="connsiteX20" fmla="*/ 8795 w 47955"/>
              <a:gd name="connsiteY20" fmla="*/ 15648 h 43219"/>
              <a:gd name="connsiteX21" fmla="*/ 8568 w 47955"/>
              <a:gd name="connsiteY21" fmla="*/ 14229 h 43219"/>
              <a:gd name="connsiteX0" fmla="*/ 8568 w 47955"/>
              <a:gd name="connsiteY0" fmla="*/ 14229 h 43219"/>
              <a:gd name="connsiteX1" fmla="*/ 10291 w 47955"/>
              <a:gd name="connsiteY1" fmla="*/ 6766 h 43219"/>
              <a:gd name="connsiteX2" fmla="*/ 18673 w 47955"/>
              <a:gd name="connsiteY2" fmla="*/ 5061 h 43219"/>
              <a:gd name="connsiteX3" fmla="*/ 27124 w 47955"/>
              <a:gd name="connsiteY3" fmla="*/ 3291 h 43219"/>
              <a:gd name="connsiteX4" fmla="*/ 30417 w 47955"/>
              <a:gd name="connsiteY4" fmla="*/ 59 h 43219"/>
              <a:gd name="connsiteX5" fmla="*/ 34501 w 47955"/>
              <a:gd name="connsiteY5" fmla="*/ 2340 h 43219"/>
              <a:gd name="connsiteX6" fmla="*/ 40131 w 47955"/>
              <a:gd name="connsiteY6" fmla="*/ 549 h 43219"/>
              <a:gd name="connsiteX7" fmla="*/ 42986 w 47955"/>
              <a:gd name="connsiteY7" fmla="*/ 5435 h 43219"/>
              <a:gd name="connsiteX8" fmla="*/ 45880 w 47955"/>
              <a:gd name="connsiteY8" fmla="*/ 10092 h 43219"/>
              <a:gd name="connsiteX9" fmla="*/ 46486 w 47955"/>
              <a:gd name="connsiteY9" fmla="*/ 15319 h 43219"/>
              <a:gd name="connsiteX10" fmla="*/ 47684 w 47955"/>
              <a:gd name="connsiteY10" fmla="*/ 23181 h 43219"/>
              <a:gd name="connsiteX11" fmla="*/ 42533 w 47955"/>
              <a:gd name="connsiteY11" fmla="*/ 31849 h 43219"/>
              <a:gd name="connsiteX12" fmla="*/ 40063 w 47955"/>
              <a:gd name="connsiteY12" fmla="*/ 35960 h 43219"/>
              <a:gd name="connsiteX13" fmla="*/ 33223 w 47955"/>
              <a:gd name="connsiteY13" fmla="*/ 36674 h 43219"/>
              <a:gd name="connsiteX14" fmla="*/ 28335 w 47955"/>
              <a:gd name="connsiteY14" fmla="*/ 42965 h 43219"/>
              <a:gd name="connsiteX15" fmla="*/ 21148 w 47955"/>
              <a:gd name="connsiteY15" fmla="*/ 39125 h 43219"/>
              <a:gd name="connsiteX16" fmla="*/ 10472 w 47955"/>
              <a:gd name="connsiteY16" fmla="*/ 35331 h 43219"/>
              <a:gd name="connsiteX17" fmla="*/ 5778 w 47955"/>
              <a:gd name="connsiteY17" fmla="*/ 31109 h 43219"/>
              <a:gd name="connsiteX18" fmla="*/ 6781 w 47955"/>
              <a:gd name="connsiteY18" fmla="*/ 25410 h 43219"/>
              <a:gd name="connsiteX19" fmla="*/ 4663 w 47955"/>
              <a:gd name="connsiteY19" fmla="*/ 19563 h 43219"/>
              <a:gd name="connsiteX20" fmla="*/ 8531 w 47955"/>
              <a:gd name="connsiteY20" fmla="*/ 14366 h 43219"/>
              <a:gd name="connsiteX21" fmla="*/ 8568 w 47955"/>
              <a:gd name="connsiteY21" fmla="*/ 14229 h 43219"/>
              <a:gd name="connsiteX0" fmla="*/ 192022 w 5948237"/>
              <a:gd name="connsiteY0" fmla="*/ 1879119 h 3457904"/>
              <a:gd name="connsiteX1" fmla="*/ 96011 w 5948237"/>
              <a:gd name="connsiteY1" fmla="*/ 1975130 h 3457904"/>
              <a:gd name="connsiteX2" fmla="*/ 0 w 5948237"/>
              <a:gd name="connsiteY2" fmla="*/ 1879119 h 3457904"/>
              <a:gd name="connsiteX3" fmla="*/ 96011 w 5948237"/>
              <a:gd name="connsiteY3" fmla="*/ 1783108 h 3457904"/>
              <a:gd name="connsiteX4" fmla="*/ 192022 w 5948237"/>
              <a:gd name="connsiteY4" fmla="*/ 1879119 h 3457904"/>
              <a:gd name="connsiteX0" fmla="*/ 387907 w 5948237"/>
              <a:gd name="connsiteY0" fmla="*/ 1873996 h 3457904"/>
              <a:gd name="connsiteX1" fmla="*/ 195886 w 5948237"/>
              <a:gd name="connsiteY1" fmla="*/ 2066017 h 3457904"/>
              <a:gd name="connsiteX2" fmla="*/ 3865 w 5948237"/>
              <a:gd name="connsiteY2" fmla="*/ 1873996 h 3457904"/>
              <a:gd name="connsiteX3" fmla="*/ 195886 w 5948237"/>
              <a:gd name="connsiteY3" fmla="*/ 1681975 h 3457904"/>
              <a:gd name="connsiteX4" fmla="*/ 387907 w 5948237"/>
              <a:gd name="connsiteY4" fmla="*/ 1873996 h 3457904"/>
              <a:gd name="connsiteX0" fmla="*/ 775561 w 5948237"/>
              <a:gd name="connsiteY0" fmla="*/ 1859036 h 3457904"/>
              <a:gd name="connsiteX1" fmla="*/ 487529 w 5948237"/>
              <a:gd name="connsiteY1" fmla="*/ 2147068 h 3457904"/>
              <a:gd name="connsiteX2" fmla="*/ 199497 w 5948237"/>
              <a:gd name="connsiteY2" fmla="*/ 1859036 h 3457904"/>
              <a:gd name="connsiteX3" fmla="*/ 487529 w 5948237"/>
              <a:gd name="connsiteY3" fmla="*/ 1571004 h 3457904"/>
              <a:gd name="connsiteX4" fmla="*/ 775561 w 5948237"/>
              <a:gd name="connsiteY4" fmla="*/ 1859036 h 3457904"/>
              <a:gd name="connsiteX0" fmla="*/ 9361 w 47955"/>
              <a:gd name="connsiteY0" fmla="*/ 26036 h 43219"/>
              <a:gd name="connsiteX1" fmla="*/ 6828 w 47955"/>
              <a:gd name="connsiteY1" fmla="*/ 25239 h 43219"/>
              <a:gd name="connsiteX2" fmla="*/ 11596 w 47955"/>
              <a:gd name="connsiteY2" fmla="*/ 34758 h 43219"/>
              <a:gd name="connsiteX3" fmla="*/ 10488 w 47955"/>
              <a:gd name="connsiteY3" fmla="*/ 35139 h 43219"/>
              <a:gd name="connsiteX4" fmla="*/ 21146 w 47955"/>
              <a:gd name="connsiteY4" fmla="*/ 38949 h 43219"/>
              <a:gd name="connsiteX5" fmla="*/ 20478 w 47955"/>
              <a:gd name="connsiteY5" fmla="*/ 37209 h 43219"/>
              <a:gd name="connsiteX6" fmla="*/ 33495 w 47955"/>
              <a:gd name="connsiteY6" fmla="*/ 34610 h 43219"/>
              <a:gd name="connsiteX7" fmla="*/ 33228 w 47955"/>
              <a:gd name="connsiteY7" fmla="*/ 36519 h 43219"/>
              <a:gd name="connsiteX8" fmla="*/ 41561 w 47955"/>
              <a:gd name="connsiteY8" fmla="*/ 29361 h 43219"/>
              <a:gd name="connsiteX9" fmla="*/ 42574 w 47955"/>
              <a:gd name="connsiteY9" fmla="*/ 32007 h 43219"/>
              <a:gd name="connsiteX10" fmla="*/ 46466 w 47955"/>
              <a:gd name="connsiteY10" fmla="*/ 15213 h 43219"/>
              <a:gd name="connsiteX11" fmla="*/ 45018 w 47955"/>
              <a:gd name="connsiteY11" fmla="*/ 17889 h 43219"/>
              <a:gd name="connsiteX12" fmla="*/ 42992 w 47955"/>
              <a:gd name="connsiteY12" fmla="*/ 5285 h 43219"/>
              <a:gd name="connsiteX13" fmla="*/ 41913 w 47955"/>
              <a:gd name="connsiteY13" fmla="*/ 7317 h 43219"/>
              <a:gd name="connsiteX14" fmla="*/ 33746 w 47955"/>
              <a:gd name="connsiteY14" fmla="*/ 3811 h 43219"/>
              <a:gd name="connsiteX15" fmla="*/ 34488 w 47955"/>
              <a:gd name="connsiteY15" fmla="*/ 2199 h 43219"/>
              <a:gd name="connsiteX16" fmla="*/ 26809 w 47955"/>
              <a:gd name="connsiteY16" fmla="*/ 4579 h 43219"/>
              <a:gd name="connsiteX17" fmla="*/ 27168 w 47955"/>
              <a:gd name="connsiteY17" fmla="*/ 3189 h 43219"/>
              <a:gd name="connsiteX18" fmla="*/ 18668 w 47955"/>
              <a:gd name="connsiteY18" fmla="*/ 5051 h 43219"/>
              <a:gd name="connsiteX19" fmla="*/ 19968 w 47955"/>
              <a:gd name="connsiteY19" fmla="*/ 6399 h 43219"/>
              <a:gd name="connsiteX20" fmla="*/ 8795 w 47955"/>
              <a:gd name="connsiteY20" fmla="*/ 15648 h 43219"/>
              <a:gd name="connsiteX21" fmla="*/ 8568 w 47955"/>
              <a:gd name="connsiteY21" fmla="*/ 14229 h 43219"/>
              <a:gd name="connsiteX0" fmla="*/ 8568 w 47955"/>
              <a:gd name="connsiteY0" fmla="*/ 14229 h 43219"/>
              <a:gd name="connsiteX1" fmla="*/ 10291 w 47955"/>
              <a:gd name="connsiteY1" fmla="*/ 6766 h 43219"/>
              <a:gd name="connsiteX2" fmla="*/ 18673 w 47955"/>
              <a:gd name="connsiteY2" fmla="*/ 5061 h 43219"/>
              <a:gd name="connsiteX3" fmla="*/ 27124 w 47955"/>
              <a:gd name="connsiteY3" fmla="*/ 3291 h 43219"/>
              <a:gd name="connsiteX4" fmla="*/ 30417 w 47955"/>
              <a:gd name="connsiteY4" fmla="*/ 59 h 43219"/>
              <a:gd name="connsiteX5" fmla="*/ 34501 w 47955"/>
              <a:gd name="connsiteY5" fmla="*/ 2340 h 43219"/>
              <a:gd name="connsiteX6" fmla="*/ 40131 w 47955"/>
              <a:gd name="connsiteY6" fmla="*/ 549 h 43219"/>
              <a:gd name="connsiteX7" fmla="*/ 42986 w 47955"/>
              <a:gd name="connsiteY7" fmla="*/ 5435 h 43219"/>
              <a:gd name="connsiteX8" fmla="*/ 45880 w 47955"/>
              <a:gd name="connsiteY8" fmla="*/ 10092 h 43219"/>
              <a:gd name="connsiteX9" fmla="*/ 46486 w 47955"/>
              <a:gd name="connsiteY9" fmla="*/ 15319 h 43219"/>
              <a:gd name="connsiteX10" fmla="*/ 47684 w 47955"/>
              <a:gd name="connsiteY10" fmla="*/ 23181 h 43219"/>
              <a:gd name="connsiteX11" fmla="*/ 42533 w 47955"/>
              <a:gd name="connsiteY11" fmla="*/ 31849 h 43219"/>
              <a:gd name="connsiteX12" fmla="*/ 40063 w 47955"/>
              <a:gd name="connsiteY12" fmla="*/ 35960 h 43219"/>
              <a:gd name="connsiteX13" fmla="*/ 33223 w 47955"/>
              <a:gd name="connsiteY13" fmla="*/ 36674 h 43219"/>
              <a:gd name="connsiteX14" fmla="*/ 28335 w 47955"/>
              <a:gd name="connsiteY14" fmla="*/ 42965 h 43219"/>
              <a:gd name="connsiteX15" fmla="*/ 21148 w 47955"/>
              <a:gd name="connsiteY15" fmla="*/ 39125 h 43219"/>
              <a:gd name="connsiteX16" fmla="*/ 10472 w 47955"/>
              <a:gd name="connsiteY16" fmla="*/ 35331 h 43219"/>
              <a:gd name="connsiteX17" fmla="*/ 5778 w 47955"/>
              <a:gd name="connsiteY17" fmla="*/ 31109 h 43219"/>
              <a:gd name="connsiteX18" fmla="*/ 6781 w 47955"/>
              <a:gd name="connsiteY18" fmla="*/ 25410 h 43219"/>
              <a:gd name="connsiteX19" fmla="*/ 4663 w 47955"/>
              <a:gd name="connsiteY19" fmla="*/ 19563 h 43219"/>
              <a:gd name="connsiteX20" fmla="*/ 8531 w 47955"/>
              <a:gd name="connsiteY20" fmla="*/ 14366 h 43219"/>
              <a:gd name="connsiteX21" fmla="*/ 8568 w 47955"/>
              <a:gd name="connsiteY21" fmla="*/ 14229 h 43219"/>
              <a:gd name="connsiteX0" fmla="*/ 192022 w 5948237"/>
              <a:gd name="connsiteY0" fmla="*/ 1879119 h 3457904"/>
              <a:gd name="connsiteX1" fmla="*/ 96011 w 5948237"/>
              <a:gd name="connsiteY1" fmla="*/ 1975130 h 3457904"/>
              <a:gd name="connsiteX2" fmla="*/ 0 w 5948237"/>
              <a:gd name="connsiteY2" fmla="*/ 1879119 h 3457904"/>
              <a:gd name="connsiteX3" fmla="*/ 96011 w 5948237"/>
              <a:gd name="connsiteY3" fmla="*/ 1783108 h 3457904"/>
              <a:gd name="connsiteX4" fmla="*/ 192022 w 5948237"/>
              <a:gd name="connsiteY4" fmla="*/ 1879119 h 3457904"/>
              <a:gd name="connsiteX0" fmla="*/ 387907 w 5948237"/>
              <a:gd name="connsiteY0" fmla="*/ 1873996 h 3457904"/>
              <a:gd name="connsiteX1" fmla="*/ 195886 w 5948237"/>
              <a:gd name="connsiteY1" fmla="*/ 2066017 h 3457904"/>
              <a:gd name="connsiteX2" fmla="*/ 3865 w 5948237"/>
              <a:gd name="connsiteY2" fmla="*/ 1873996 h 3457904"/>
              <a:gd name="connsiteX3" fmla="*/ 195886 w 5948237"/>
              <a:gd name="connsiteY3" fmla="*/ 1681975 h 3457904"/>
              <a:gd name="connsiteX4" fmla="*/ 387907 w 5948237"/>
              <a:gd name="connsiteY4" fmla="*/ 1873996 h 3457904"/>
              <a:gd name="connsiteX0" fmla="*/ 775561 w 5948237"/>
              <a:gd name="connsiteY0" fmla="*/ 1859036 h 3457904"/>
              <a:gd name="connsiteX1" fmla="*/ 487529 w 5948237"/>
              <a:gd name="connsiteY1" fmla="*/ 2147068 h 3457904"/>
              <a:gd name="connsiteX2" fmla="*/ 199497 w 5948237"/>
              <a:gd name="connsiteY2" fmla="*/ 1859036 h 3457904"/>
              <a:gd name="connsiteX3" fmla="*/ 487529 w 5948237"/>
              <a:gd name="connsiteY3" fmla="*/ 1571004 h 3457904"/>
              <a:gd name="connsiteX4" fmla="*/ 775561 w 5948237"/>
              <a:gd name="connsiteY4" fmla="*/ 1859036 h 3457904"/>
              <a:gd name="connsiteX0" fmla="*/ 9361 w 47955"/>
              <a:gd name="connsiteY0" fmla="*/ 26036 h 43219"/>
              <a:gd name="connsiteX1" fmla="*/ 6828 w 47955"/>
              <a:gd name="connsiteY1" fmla="*/ 25239 h 43219"/>
              <a:gd name="connsiteX2" fmla="*/ 11596 w 47955"/>
              <a:gd name="connsiteY2" fmla="*/ 34758 h 43219"/>
              <a:gd name="connsiteX3" fmla="*/ 10488 w 47955"/>
              <a:gd name="connsiteY3" fmla="*/ 35139 h 43219"/>
              <a:gd name="connsiteX4" fmla="*/ 21146 w 47955"/>
              <a:gd name="connsiteY4" fmla="*/ 38949 h 43219"/>
              <a:gd name="connsiteX5" fmla="*/ 20478 w 47955"/>
              <a:gd name="connsiteY5" fmla="*/ 37209 h 43219"/>
              <a:gd name="connsiteX6" fmla="*/ 33495 w 47955"/>
              <a:gd name="connsiteY6" fmla="*/ 34610 h 43219"/>
              <a:gd name="connsiteX7" fmla="*/ 33228 w 47955"/>
              <a:gd name="connsiteY7" fmla="*/ 36519 h 43219"/>
              <a:gd name="connsiteX8" fmla="*/ 41561 w 47955"/>
              <a:gd name="connsiteY8" fmla="*/ 29361 h 43219"/>
              <a:gd name="connsiteX9" fmla="*/ 42574 w 47955"/>
              <a:gd name="connsiteY9" fmla="*/ 32007 h 43219"/>
              <a:gd name="connsiteX10" fmla="*/ 46466 w 47955"/>
              <a:gd name="connsiteY10" fmla="*/ 15213 h 43219"/>
              <a:gd name="connsiteX11" fmla="*/ 45018 w 47955"/>
              <a:gd name="connsiteY11" fmla="*/ 17889 h 43219"/>
              <a:gd name="connsiteX12" fmla="*/ 42112 w 47955"/>
              <a:gd name="connsiteY12" fmla="*/ 6735 h 43219"/>
              <a:gd name="connsiteX13" fmla="*/ 41913 w 47955"/>
              <a:gd name="connsiteY13" fmla="*/ 7317 h 43219"/>
              <a:gd name="connsiteX14" fmla="*/ 33746 w 47955"/>
              <a:gd name="connsiteY14" fmla="*/ 3811 h 43219"/>
              <a:gd name="connsiteX15" fmla="*/ 34488 w 47955"/>
              <a:gd name="connsiteY15" fmla="*/ 2199 h 43219"/>
              <a:gd name="connsiteX16" fmla="*/ 26809 w 47955"/>
              <a:gd name="connsiteY16" fmla="*/ 4579 h 43219"/>
              <a:gd name="connsiteX17" fmla="*/ 27168 w 47955"/>
              <a:gd name="connsiteY17" fmla="*/ 3189 h 43219"/>
              <a:gd name="connsiteX18" fmla="*/ 18668 w 47955"/>
              <a:gd name="connsiteY18" fmla="*/ 5051 h 43219"/>
              <a:gd name="connsiteX19" fmla="*/ 19968 w 47955"/>
              <a:gd name="connsiteY19" fmla="*/ 6399 h 43219"/>
              <a:gd name="connsiteX20" fmla="*/ 8795 w 47955"/>
              <a:gd name="connsiteY20" fmla="*/ 15648 h 43219"/>
              <a:gd name="connsiteX21" fmla="*/ 8568 w 47955"/>
              <a:gd name="connsiteY21" fmla="*/ 14229 h 43219"/>
              <a:gd name="connsiteX0" fmla="*/ 8568 w 47955"/>
              <a:gd name="connsiteY0" fmla="*/ 14229 h 43219"/>
              <a:gd name="connsiteX1" fmla="*/ 10291 w 47955"/>
              <a:gd name="connsiteY1" fmla="*/ 6766 h 43219"/>
              <a:gd name="connsiteX2" fmla="*/ 18673 w 47955"/>
              <a:gd name="connsiteY2" fmla="*/ 5061 h 43219"/>
              <a:gd name="connsiteX3" fmla="*/ 27124 w 47955"/>
              <a:gd name="connsiteY3" fmla="*/ 3291 h 43219"/>
              <a:gd name="connsiteX4" fmla="*/ 30417 w 47955"/>
              <a:gd name="connsiteY4" fmla="*/ 59 h 43219"/>
              <a:gd name="connsiteX5" fmla="*/ 34501 w 47955"/>
              <a:gd name="connsiteY5" fmla="*/ 2340 h 43219"/>
              <a:gd name="connsiteX6" fmla="*/ 40131 w 47955"/>
              <a:gd name="connsiteY6" fmla="*/ 549 h 43219"/>
              <a:gd name="connsiteX7" fmla="*/ 41941 w 47955"/>
              <a:gd name="connsiteY7" fmla="*/ 6885 h 43219"/>
              <a:gd name="connsiteX8" fmla="*/ 45880 w 47955"/>
              <a:gd name="connsiteY8" fmla="*/ 10092 h 43219"/>
              <a:gd name="connsiteX9" fmla="*/ 46486 w 47955"/>
              <a:gd name="connsiteY9" fmla="*/ 15319 h 43219"/>
              <a:gd name="connsiteX10" fmla="*/ 47684 w 47955"/>
              <a:gd name="connsiteY10" fmla="*/ 23181 h 43219"/>
              <a:gd name="connsiteX11" fmla="*/ 42533 w 47955"/>
              <a:gd name="connsiteY11" fmla="*/ 31849 h 43219"/>
              <a:gd name="connsiteX12" fmla="*/ 40063 w 47955"/>
              <a:gd name="connsiteY12" fmla="*/ 35960 h 43219"/>
              <a:gd name="connsiteX13" fmla="*/ 33223 w 47955"/>
              <a:gd name="connsiteY13" fmla="*/ 36674 h 43219"/>
              <a:gd name="connsiteX14" fmla="*/ 28335 w 47955"/>
              <a:gd name="connsiteY14" fmla="*/ 42965 h 43219"/>
              <a:gd name="connsiteX15" fmla="*/ 21148 w 47955"/>
              <a:gd name="connsiteY15" fmla="*/ 39125 h 43219"/>
              <a:gd name="connsiteX16" fmla="*/ 10472 w 47955"/>
              <a:gd name="connsiteY16" fmla="*/ 35331 h 43219"/>
              <a:gd name="connsiteX17" fmla="*/ 5778 w 47955"/>
              <a:gd name="connsiteY17" fmla="*/ 31109 h 43219"/>
              <a:gd name="connsiteX18" fmla="*/ 6781 w 47955"/>
              <a:gd name="connsiteY18" fmla="*/ 25410 h 43219"/>
              <a:gd name="connsiteX19" fmla="*/ 4663 w 47955"/>
              <a:gd name="connsiteY19" fmla="*/ 19563 h 43219"/>
              <a:gd name="connsiteX20" fmla="*/ 8531 w 47955"/>
              <a:gd name="connsiteY20" fmla="*/ 14366 h 43219"/>
              <a:gd name="connsiteX21" fmla="*/ 8568 w 47955"/>
              <a:gd name="connsiteY21" fmla="*/ 14229 h 43219"/>
              <a:gd name="connsiteX0" fmla="*/ 192022 w 5948237"/>
              <a:gd name="connsiteY0" fmla="*/ 1879119 h 3457904"/>
              <a:gd name="connsiteX1" fmla="*/ 96011 w 5948237"/>
              <a:gd name="connsiteY1" fmla="*/ 1975130 h 3457904"/>
              <a:gd name="connsiteX2" fmla="*/ 0 w 5948237"/>
              <a:gd name="connsiteY2" fmla="*/ 1879119 h 3457904"/>
              <a:gd name="connsiteX3" fmla="*/ 96011 w 5948237"/>
              <a:gd name="connsiteY3" fmla="*/ 1783108 h 3457904"/>
              <a:gd name="connsiteX4" fmla="*/ 192022 w 5948237"/>
              <a:gd name="connsiteY4" fmla="*/ 1879119 h 3457904"/>
              <a:gd name="connsiteX0" fmla="*/ 387907 w 5948237"/>
              <a:gd name="connsiteY0" fmla="*/ 1873996 h 3457904"/>
              <a:gd name="connsiteX1" fmla="*/ 195886 w 5948237"/>
              <a:gd name="connsiteY1" fmla="*/ 2066017 h 3457904"/>
              <a:gd name="connsiteX2" fmla="*/ 3865 w 5948237"/>
              <a:gd name="connsiteY2" fmla="*/ 1873996 h 3457904"/>
              <a:gd name="connsiteX3" fmla="*/ 195886 w 5948237"/>
              <a:gd name="connsiteY3" fmla="*/ 1681975 h 3457904"/>
              <a:gd name="connsiteX4" fmla="*/ 387907 w 5948237"/>
              <a:gd name="connsiteY4" fmla="*/ 1873996 h 3457904"/>
              <a:gd name="connsiteX0" fmla="*/ 775561 w 5948237"/>
              <a:gd name="connsiteY0" fmla="*/ 1859036 h 3457904"/>
              <a:gd name="connsiteX1" fmla="*/ 487529 w 5948237"/>
              <a:gd name="connsiteY1" fmla="*/ 2147068 h 3457904"/>
              <a:gd name="connsiteX2" fmla="*/ 199497 w 5948237"/>
              <a:gd name="connsiteY2" fmla="*/ 1859036 h 3457904"/>
              <a:gd name="connsiteX3" fmla="*/ 487529 w 5948237"/>
              <a:gd name="connsiteY3" fmla="*/ 1571004 h 3457904"/>
              <a:gd name="connsiteX4" fmla="*/ 775561 w 5948237"/>
              <a:gd name="connsiteY4" fmla="*/ 1859036 h 3457904"/>
              <a:gd name="connsiteX0" fmla="*/ 9361 w 47955"/>
              <a:gd name="connsiteY0" fmla="*/ 26036 h 43219"/>
              <a:gd name="connsiteX1" fmla="*/ 6828 w 47955"/>
              <a:gd name="connsiteY1" fmla="*/ 25239 h 43219"/>
              <a:gd name="connsiteX2" fmla="*/ 11596 w 47955"/>
              <a:gd name="connsiteY2" fmla="*/ 34758 h 43219"/>
              <a:gd name="connsiteX3" fmla="*/ 10488 w 47955"/>
              <a:gd name="connsiteY3" fmla="*/ 35139 h 43219"/>
              <a:gd name="connsiteX4" fmla="*/ 21146 w 47955"/>
              <a:gd name="connsiteY4" fmla="*/ 38949 h 43219"/>
              <a:gd name="connsiteX5" fmla="*/ 20478 w 47955"/>
              <a:gd name="connsiteY5" fmla="*/ 37209 h 43219"/>
              <a:gd name="connsiteX6" fmla="*/ 33495 w 47955"/>
              <a:gd name="connsiteY6" fmla="*/ 34610 h 43219"/>
              <a:gd name="connsiteX7" fmla="*/ 33228 w 47955"/>
              <a:gd name="connsiteY7" fmla="*/ 36519 h 43219"/>
              <a:gd name="connsiteX8" fmla="*/ 41561 w 47955"/>
              <a:gd name="connsiteY8" fmla="*/ 29361 h 43219"/>
              <a:gd name="connsiteX9" fmla="*/ 42574 w 47955"/>
              <a:gd name="connsiteY9" fmla="*/ 32007 h 43219"/>
              <a:gd name="connsiteX10" fmla="*/ 46466 w 47955"/>
              <a:gd name="connsiteY10" fmla="*/ 15213 h 43219"/>
              <a:gd name="connsiteX11" fmla="*/ 45018 w 47955"/>
              <a:gd name="connsiteY11" fmla="*/ 17889 h 43219"/>
              <a:gd name="connsiteX12" fmla="*/ 42112 w 47955"/>
              <a:gd name="connsiteY12" fmla="*/ 6735 h 43219"/>
              <a:gd name="connsiteX13" fmla="*/ 41913 w 47955"/>
              <a:gd name="connsiteY13" fmla="*/ 7317 h 43219"/>
              <a:gd name="connsiteX14" fmla="*/ 33746 w 47955"/>
              <a:gd name="connsiteY14" fmla="*/ 3811 h 43219"/>
              <a:gd name="connsiteX15" fmla="*/ 34488 w 47955"/>
              <a:gd name="connsiteY15" fmla="*/ 2199 h 43219"/>
              <a:gd name="connsiteX16" fmla="*/ 26809 w 47955"/>
              <a:gd name="connsiteY16" fmla="*/ 4579 h 43219"/>
              <a:gd name="connsiteX17" fmla="*/ 27168 w 47955"/>
              <a:gd name="connsiteY17" fmla="*/ 3189 h 43219"/>
              <a:gd name="connsiteX18" fmla="*/ 18668 w 47955"/>
              <a:gd name="connsiteY18" fmla="*/ 5051 h 43219"/>
              <a:gd name="connsiteX19" fmla="*/ 19968 w 47955"/>
              <a:gd name="connsiteY19" fmla="*/ 6399 h 43219"/>
              <a:gd name="connsiteX20" fmla="*/ 8795 w 47955"/>
              <a:gd name="connsiteY20" fmla="*/ 15648 h 43219"/>
              <a:gd name="connsiteX21" fmla="*/ 8568 w 47955"/>
              <a:gd name="connsiteY21" fmla="*/ 14229 h 43219"/>
              <a:gd name="connsiteX0" fmla="*/ 8568 w 47955"/>
              <a:gd name="connsiteY0" fmla="*/ 14229 h 43219"/>
              <a:gd name="connsiteX1" fmla="*/ 10291 w 47955"/>
              <a:gd name="connsiteY1" fmla="*/ 6766 h 43219"/>
              <a:gd name="connsiteX2" fmla="*/ 18673 w 47955"/>
              <a:gd name="connsiteY2" fmla="*/ 5061 h 43219"/>
              <a:gd name="connsiteX3" fmla="*/ 27124 w 47955"/>
              <a:gd name="connsiteY3" fmla="*/ 3291 h 43219"/>
              <a:gd name="connsiteX4" fmla="*/ 30417 w 47955"/>
              <a:gd name="connsiteY4" fmla="*/ 59 h 43219"/>
              <a:gd name="connsiteX5" fmla="*/ 34501 w 47955"/>
              <a:gd name="connsiteY5" fmla="*/ 2340 h 43219"/>
              <a:gd name="connsiteX6" fmla="*/ 39031 w 47955"/>
              <a:gd name="connsiteY6" fmla="*/ 1828 h 43219"/>
              <a:gd name="connsiteX7" fmla="*/ 41941 w 47955"/>
              <a:gd name="connsiteY7" fmla="*/ 6885 h 43219"/>
              <a:gd name="connsiteX8" fmla="*/ 45880 w 47955"/>
              <a:gd name="connsiteY8" fmla="*/ 10092 h 43219"/>
              <a:gd name="connsiteX9" fmla="*/ 46486 w 47955"/>
              <a:gd name="connsiteY9" fmla="*/ 15319 h 43219"/>
              <a:gd name="connsiteX10" fmla="*/ 47684 w 47955"/>
              <a:gd name="connsiteY10" fmla="*/ 23181 h 43219"/>
              <a:gd name="connsiteX11" fmla="*/ 42533 w 47955"/>
              <a:gd name="connsiteY11" fmla="*/ 31849 h 43219"/>
              <a:gd name="connsiteX12" fmla="*/ 40063 w 47955"/>
              <a:gd name="connsiteY12" fmla="*/ 35960 h 43219"/>
              <a:gd name="connsiteX13" fmla="*/ 33223 w 47955"/>
              <a:gd name="connsiteY13" fmla="*/ 36674 h 43219"/>
              <a:gd name="connsiteX14" fmla="*/ 28335 w 47955"/>
              <a:gd name="connsiteY14" fmla="*/ 42965 h 43219"/>
              <a:gd name="connsiteX15" fmla="*/ 21148 w 47955"/>
              <a:gd name="connsiteY15" fmla="*/ 39125 h 43219"/>
              <a:gd name="connsiteX16" fmla="*/ 10472 w 47955"/>
              <a:gd name="connsiteY16" fmla="*/ 35331 h 43219"/>
              <a:gd name="connsiteX17" fmla="*/ 5778 w 47955"/>
              <a:gd name="connsiteY17" fmla="*/ 31109 h 43219"/>
              <a:gd name="connsiteX18" fmla="*/ 6781 w 47955"/>
              <a:gd name="connsiteY18" fmla="*/ 25410 h 43219"/>
              <a:gd name="connsiteX19" fmla="*/ 4663 w 47955"/>
              <a:gd name="connsiteY19" fmla="*/ 19563 h 43219"/>
              <a:gd name="connsiteX20" fmla="*/ 8531 w 47955"/>
              <a:gd name="connsiteY20" fmla="*/ 14366 h 43219"/>
              <a:gd name="connsiteX21" fmla="*/ 8568 w 47955"/>
              <a:gd name="connsiteY21" fmla="*/ 14229 h 43219"/>
              <a:gd name="connsiteX0" fmla="*/ 192022 w 5948237"/>
              <a:gd name="connsiteY0" fmla="*/ 1879119 h 3457904"/>
              <a:gd name="connsiteX1" fmla="*/ 96011 w 5948237"/>
              <a:gd name="connsiteY1" fmla="*/ 1975130 h 3457904"/>
              <a:gd name="connsiteX2" fmla="*/ 0 w 5948237"/>
              <a:gd name="connsiteY2" fmla="*/ 1879119 h 3457904"/>
              <a:gd name="connsiteX3" fmla="*/ 96011 w 5948237"/>
              <a:gd name="connsiteY3" fmla="*/ 1783108 h 3457904"/>
              <a:gd name="connsiteX4" fmla="*/ 192022 w 5948237"/>
              <a:gd name="connsiteY4" fmla="*/ 1879119 h 3457904"/>
              <a:gd name="connsiteX0" fmla="*/ 387907 w 5948237"/>
              <a:gd name="connsiteY0" fmla="*/ 1873996 h 3457904"/>
              <a:gd name="connsiteX1" fmla="*/ 195886 w 5948237"/>
              <a:gd name="connsiteY1" fmla="*/ 2066017 h 3457904"/>
              <a:gd name="connsiteX2" fmla="*/ 3865 w 5948237"/>
              <a:gd name="connsiteY2" fmla="*/ 1873996 h 3457904"/>
              <a:gd name="connsiteX3" fmla="*/ 195886 w 5948237"/>
              <a:gd name="connsiteY3" fmla="*/ 1681975 h 3457904"/>
              <a:gd name="connsiteX4" fmla="*/ 387907 w 5948237"/>
              <a:gd name="connsiteY4" fmla="*/ 1873996 h 3457904"/>
              <a:gd name="connsiteX0" fmla="*/ 775561 w 5948237"/>
              <a:gd name="connsiteY0" fmla="*/ 1859036 h 3457904"/>
              <a:gd name="connsiteX1" fmla="*/ 487529 w 5948237"/>
              <a:gd name="connsiteY1" fmla="*/ 2147068 h 3457904"/>
              <a:gd name="connsiteX2" fmla="*/ 199497 w 5948237"/>
              <a:gd name="connsiteY2" fmla="*/ 1859036 h 3457904"/>
              <a:gd name="connsiteX3" fmla="*/ 487529 w 5948237"/>
              <a:gd name="connsiteY3" fmla="*/ 1571004 h 3457904"/>
              <a:gd name="connsiteX4" fmla="*/ 775561 w 5948237"/>
              <a:gd name="connsiteY4" fmla="*/ 1859036 h 3457904"/>
              <a:gd name="connsiteX0" fmla="*/ 9361 w 47955"/>
              <a:gd name="connsiteY0" fmla="*/ 26036 h 43219"/>
              <a:gd name="connsiteX1" fmla="*/ 6828 w 47955"/>
              <a:gd name="connsiteY1" fmla="*/ 25239 h 43219"/>
              <a:gd name="connsiteX2" fmla="*/ 11596 w 47955"/>
              <a:gd name="connsiteY2" fmla="*/ 34758 h 43219"/>
              <a:gd name="connsiteX3" fmla="*/ 10488 w 47955"/>
              <a:gd name="connsiteY3" fmla="*/ 35139 h 43219"/>
              <a:gd name="connsiteX4" fmla="*/ 21146 w 47955"/>
              <a:gd name="connsiteY4" fmla="*/ 38949 h 43219"/>
              <a:gd name="connsiteX5" fmla="*/ 20478 w 47955"/>
              <a:gd name="connsiteY5" fmla="*/ 37209 h 43219"/>
              <a:gd name="connsiteX6" fmla="*/ 33495 w 47955"/>
              <a:gd name="connsiteY6" fmla="*/ 34610 h 43219"/>
              <a:gd name="connsiteX7" fmla="*/ 33228 w 47955"/>
              <a:gd name="connsiteY7" fmla="*/ 36519 h 43219"/>
              <a:gd name="connsiteX8" fmla="*/ 41561 w 47955"/>
              <a:gd name="connsiteY8" fmla="*/ 29361 h 43219"/>
              <a:gd name="connsiteX9" fmla="*/ 42574 w 47955"/>
              <a:gd name="connsiteY9" fmla="*/ 32007 h 43219"/>
              <a:gd name="connsiteX10" fmla="*/ 46466 w 47955"/>
              <a:gd name="connsiteY10" fmla="*/ 15213 h 43219"/>
              <a:gd name="connsiteX11" fmla="*/ 45018 w 47955"/>
              <a:gd name="connsiteY11" fmla="*/ 17889 h 43219"/>
              <a:gd name="connsiteX12" fmla="*/ 42112 w 47955"/>
              <a:gd name="connsiteY12" fmla="*/ 6735 h 43219"/>
              <a:gd name="connsiteX13" fmla="*/ 41913 w 47955"/>
              <a:gd name="connsiteY13" fmla="*/ 7317 h 43219"/>
              <a:gd name="connsiteX14" fmla="*/ 33746 w 47955"/>
              <a:gd name="connsiteY14" fmla="*/ 3811 h 43219"/>
              <a:gd name="connsiteX15" fmla="*/ 34488 w 47955"/>
              <a:gd name="connsiteY15" fmla="*/ 2199 h 43219"/>
              <a:gd name="connsiteX16" fmla="*/ 26809 w 47955"/>
              <a:gd name="connsiteY16" fmla="*/ 4579 h 43219"/>
              <a:gd name="connsiteX17" fmla="*/ 27168 w 47955"/>
              <a:gd name="connsiteY17" fmla="*/ 3189 h 43219"/>
              <a:gd name="connsiteX18" fmla="*/ 18668 w 47955"/>
              <a:gd name="connsiteY18" fmla="*/ 5051 h 43219"/>
              <a:gd name="connsiteX19" fmla="*/ 19968 w 47955"/>
              <a:gd name="connsiteY19" fmla="*/ 6399 h 43219"/>
              <a:gd name="connsiteX20" fmla="*/ 8795 w 47955"/>
              <a:gd name="connsiteY20" fmla="*/ 15648 h 43219"/>
              <a:gd name="connsiteX21" fmla="*/ 8568 w 47955"/>
              <a:gd name="connsiteY21" fmla="*/ 14229 h 43219"/>
              <a:gd name="connsiteX0" fmla="*/ 8568 w 47955"/>
              <a:gd name="connsiteY0" fmla="*/ 14229 h 43219"/>
              <a:gd name="connsiteX1" fmla="*/ 10291 w 47955"/>
              <a:gd name="connsiteY1" fmla="*/ 6766 h 43219"/>
              <a:gd name="connsiteX2" fmla="*/ 18673 w 47955"/>
              <a:gd name="connsiteY2" fmla="*/ 5061 h 43219"/>
              <a:gd name="connsiteX3" fmla="*/ 27124 w 47955"/>
              <a:gd name="connsiteY3" fmla="*/ 3291 h 43219"/>
              <a:gd name="connsiteX4" fmla="*/ 30417 w 47955"/>
              <a:gd name="connsiteY4" fmla="*/ 59 h 43219"/>
              <a:gd name="connsiteX5" fmla="*/ 34501 w 47955"/>
              <a:gd name="connsiteY5" fmla="*/ 2340 h 43219"/>
              <a:gd name="connsiteX6" fmla="*/ 39031 w 47955"/>
              <a:gd name="connsiteY6" fmla="*/ 1828 h 43219"/>
              <a:gd name="connsiteX7" fmla="*/ 41941 w 47955"/>
              <a:gd name="connsiteY7" fmla="*/ 6885 h 43219"/>
              <a:gd name="connsiteX8" fmla="*/ 45880 w 47955"/>
              <a:gd name="connsiteY8" fmla="*/ 10092 h 43219"/>
              <a:gd name="connsiteX9" fmla="*/ 46486 w 47955"/>
              <a:gd name="connsiteY9" fmla="*/ 15319 h 43219"/>
              <a:gd name="connsiteX10" fmla="*/ 47684 w 47955"/>
              <a:gd name="connsiteY10" fmla="*/ 23181 h 43219"/>
              <a:gd name="connsiteX11" fmla="*/ 42533 w 47955"/>
              <a:gd name="connsiteY11" fmla="*/ 31849 h 43219"/>
              <a:gd name="connsiteX12" fmla="*/ 40063 w 47955"/>
              <a:gd name="connsiteY12" fmla="*/ 35960 h 43219"/>
              <a:gd name="connsiteX13" fmla="*/ 33223 w 47955"/>
              <a:gd name="connsiteY13" fmla="*/ 36674 h 43219"/>
              <a:gd name="connsiteX14" fmla="*/ 28335 w 47955"/>
              <a:gd name="connsiteY14" fmla="*/ 42965 h 43219"/>
              <a:gd name="connsiteX15" fmla="*/ 21148 w 47955"/>
              <a:gd name="connsiteY15" fmla="*/ 39125 h 43219"/>
              <a:gd name="connsiteX16" fmla="*/ 10472 w 47955"/>
              <a:gd name="connsiteY16" fmla="*/ 35331 h 43219"/>
              <a:gd name="connsiteX17" fmla="*/ 5778 w 47955"/>
              <a:gd name="connsiteY17" fmla="*/ 31109 h 43219"/>
              <a:gd name="connsiteX18" fmla="*/ 6781 w 47955"/>
              <a:gd name="connsiteY18" fmla="*/ 25410 h 43219"/>
              <a:gd name="connsiteX19" fmla="*/ 4663 w 47955"/>
              <a:gd name="connsiteY19" fmla="*/ 19563 h 43219"/>
              <a:gd name="connsiteX20" fmla="*/ 8531 w 47955"/>
              <a:gd name="connsiteY20" fmla="*/ 14366 h 43219"/>
              <a:gd name="connsiteX21" fmla="*/ 8568 w 47955"/>
              <a:gd name="connsiteY21" fmla="*/ 14229 h 43219"/>
              <a:gd name="connsiteX0" fmla="*/ 192022 w 5948237"/>
              <a:gd name="connsiteY0" fmla="*/ 1879119 h 3457904"/>
              <a:gd name="connsiteX1" fmla="*/ 96011 w 5948237"/>
              <a:gd name="connsiteY1" fmla="*/ 1975130 h 3457904"/>
              <a:gd name="connsiteX2" fmla="*/ 0 w 5948237"/>
              <a:gd name="connsiteY2" fmla="*/ 1879119 h 3457904"/>
              <a:gd name="connsiteX3" fmla="*/ 96011 w 5948237"/>
              <a:gd name="connsiteY3" fmla="*/ 1783108 h 3457904"/>
              <a:gd name="connsiteX4" fmla="*/ 192022 w 5948237"/>
              <a:gd name="connsiteY4" fmla="*/ 1879119 h 3457904"/>
              <a:gd name="connsiteX0" fmla="*/ 387907 w 5948237"/>
              <a:gd name="connsiteY0" fmla="*/ 1873996 h 3457904"/>
              <a:gd name="connsiteX1" fmla="*/ 195886 w 5948237"/>
              <a:gd name="connsiteY1" fmla="*/ 2066017 h 3457904"/>
              <a:gd name="connsiteX2" fmla="*/ 3865 w 5948237"/>
              <a:gd name="connsiteY2" fmla="*/ 1873996 h 3457904"/>
              <a:gd name="connsiteX3" fmla="*/ 195886 w 5948237"/>
              <a:gd name="connsiteY3" fmla="*/ 1681975 h 3457904"/>
              <a:gd name="connsiteX4" fmla="*/ 387907 w 5948237"/>
              <a:gd name="connsiteY4" fmla="*/ 1873996 h 3457904"/>
              <a:gd name="connsiteX0" fmla="*/ 775561 w 5948237"/>
              <a:gd name="connsiteY0" fmla="*/ 1859036 h 3457904"/>
              <a:gd name="connsiteX1" fmla="*/ 487529 w 5948237"/>
              <a:gd name="connsiteY1" fmla="*/ 2147068 h 3457904"/>
              <a:gd name="connsiteX2" fmla="*/ 199497 w 5948237"/>
              <a:gd name="connsiteY2" fmla="*/ 1859036 h 3457904"/>
              <a:gd name="connsiteX3" fmla="*/ 487529 w 5948237"/>
              <a:gd name="connsiteY3" fmla="*/ 1571004 h 3457904"/>
              <a:gd name="connsiteX4" fmla="*/ 775561 w 5948237"/>
              <a:gd name="connsiteY4" fmla="*/ 1859036 h 3457904"/>
              <a:gd name="connsiteX0" fmla="*/ 9361 w 47955"/>
              <a:gd name="connsiteY0" fmla="*/ 26036 h 43219"/>
              <a:gd name="connsiteX1" fmla="*/ 6828 w 47955"/>
              <a:gd name="connsiteY1" fmla="*/ 25239 h 43219"/>
              <a:gd name="connsiteX2" fmla="*/ 11596 w 47955"/>
              <a:gd name="connsiteY2" fmla="*/ 34758 h 43219"/>
              <a:gd name="connsiteX3" fmla="*/ 10488 w 47955"/>
              <a:gd name="connsiteY3" fmla="*/ 35139 h 43219"/>
              <a:gd name="connsiteX4" fmla="*/ 21146 w 47955"/>
              <a:gd name="connsiteY4" fmla="*/ 38949 h 43219"/>
              <a:gd name="connsiteX5" fmla="*/ 20478 w 47955"/>
              <a:gd name="connsiteY5" fmla="*/ 37209 h 43219"/>
              <a:gd name="connsiteX6" fmla="*/ 33495 w 47955"/>
              <a:gd name="connsiteY6" fmla="*/ 34610 h 43219"/>
              <a:gd name="connsiteX7" fmla="*/ 33228 w 47955"/>
              <a:gd name="connsiteY7" fmla="*/ 36519 h 43219"/>
              <a:gd name="connsiteX8" fmla="*/ 41561 w 47955"/>
              <a:gd name="connsiteY8" fmla="*/ 29361 h 43219"/>
              <a:gd name="connsiteX9" fmla="*/ 42574 w 47955"/>
              <a:gd name="connsiteY9" fmla="*/ 32007 h 43219"/>
              <a:gd name="connsiteX10" fmla="*/ 46466 w 47955"/>
              <a:gd name="connsiteY10" fmla="*/ 15213 h 43219"/>
              <a:gd name="connsiteX11" fmla="*/ 45018 w 47955"/>
              <a:gd name="connsiteY11" fmla="*/ 17889 h 43219"/>
              <a:gd name="connsiteX12" fmla="*/ 42112 w 47955"/>
              <a:gd name="connsiteY12" fmla="*/ 6735 h 43219"/>
              <a:gd name="connsiteX13" fmla="*/ 41913 w 47955"/>
              <a:gd name="connsiteY13" fmla="*/ 7317 h 43219"/>
              <a:gd name="connsiteX14" fmla="*/ 33746 w 47955"/>
              <a:gd name="connsiteY14" fmla="*/ 3811 h 43219"/>
              <a:gd name="connsiteX15" fmla="*/ 34598 w 47955"/>
              <a:gd name="connsiteY15" fmla="*/ 3990 h 43219"/>
              <a:gd name="connsiteX16" fmla="*/ 26809 w 47955"/>
              <a:gd name="connsiteY16" fmla="*/ 4579 h 43219"/>
              <a:gd name="connsiteX17" fmla="*/ 27168 w 47955"/>
              <a:gd name="connsiteY17" fmla="*/ 3189 h 43219"/>
              <a:gd name="connsiteX18" fmla="*/ 18668 w 47955"/>
              <a:gd name="connsiteY18" fmla="*/ 5051 h 43219"/>
              <a:gd name="connsiteX19" fmla="*/ 19968 w 47955"/>
              <a:gd name="connsiteY19" fmla="*/ 6399 h 43219"/>
              <a:gd name="connsiteX20" fmla="*/ 8795 w 47955"/>
              <a:gd name="connsiteY20" fmla="*/ 15648 h 43219"/>
              <a:gd name="connsiteX21" fmla="*/ 8568 w 47955"/>
              <a:gd name="connsiteY21" fmla="*/ 14229 h 43219"/>
              <a:gd name="connsiteX0" fmla="*/ 8568 w 47955"/>
              <a:gd name="connsiteY0" fmla="*/ 14179 h 43169"/>
              <a:gd name="connsiteX1" fmla="*/ 10291 w 47955"/>
              <a:gd name="connsiteY1" fmla="*/ 6716 h 43169"/>
              <a:gd name="connsiteX2" fmla="*/ 18673 w 47955"/>
              <a:gd name="connsiteY2" fmla="*/ 5011 h 43169"/>
              <a:gd name="connsiteX3" fmla="*/ 27124 w 47955"/>
              <a:gd name="connsiteY3" fmla="*/ 3241 h 43169"/>
              <a:gd name="connsiteX4" fmla="*/ 30417 w 47955"/>
              <a:gd name="connsiteY4" fmla="*/ 9 h 43169"/>
              <a:gd name="connsiteX5" fmla="*/ 34666 w 47955"/>
              <a:gd name="connsiteY5" fmla="*/ 4081 h 43169"/>
              <a:gd name="connsiteX6" fmla="*/ 39031 w 47955"/>
              <a:gd name="connsiteY6" fmla="*/ 1778 h 43169"/>
              <a:gd name="connsiteX7" fmla="*/ 41941 w 47955"/>
              <a:gd name="connsiteY7" fmla="*/ 6835 h 43169"/>
              <a:gd name="connsiteX8" fmla="*/ 45880 w 47955"/>
              <a:gd name="connsiteY8" fmla="*/ 10042 h 43169"/>
              <a:gd name="connsiteX9" fmla="*/ 46486 w 47955"/>
              <a:gd name="connsiteY9" fmla="*/ 15269 h 43169"/>
              <a:gd name="connsiteX10" fmla="*/ 47684 w 47955"/>
              <a:gd name="connsiteY10" fmla="*/ 23131 h 43169"/>
              <a:gd name="connsiteX11" fmla="*/ 42533 w 47955"/>
              <a:gd name="connsiteY11" fmla="*/ 31799 h 43169"/>
              <a:gd name="connsiteX12" fmla="*/ 40063 w 47955"/>
              <a:gd name="connsiteY12" fmla="*/ 35910 h 43169"/>
              <a:gd name="connsiteX13" fmla="*/ 33223 w 47955"/>
              <a:gd name="connsiteY13" fmla="*/ 36624 h 43169"/>
              <a:gd name="connsiteX14" fmla="*/ 28335 w 47955"/>
              <a:gd name="connsiteY14" fmla="*/ 42915 h 43169"/>
              <a:gd name="connsiteX15" fmla="*/ 21148 w 47955"/>
              <a:gd name="connsiteY15" fmla="*/ 39075 h 43169"/>
              <a:gd name="connsiteX16" fmla="*/ 10472 w 47955"/>
              <a:gd name="connsiteY16" fmla="*/ 35281 h 43169"/>
              <a:gd name="connsiteX17" fmla="*/ 5778 w 47955"/>
              <a:gd name="connsiteY17" fmla="*/ 31059 h 43169"/>
              <a:gd name="connsiteX18" fmla="*/ 6781 w 47955"/>
              <a:gd name="connsiteY18" fmla="*/ 25360 h 43169"/>
              <a:gd name="connsiteX19" fmla="*/ 4663 w 47955"/>
              <a:gd name="connsiteY19" fmla="*/ 19513 h 43169"/>
              <a:gd name="connsiteX20" fmla="*/ 8531 w 47955"/>
              <a:gd name="connsiteY20" fmla="*/ 14316 h 43169"/>
              <a:gd name="connsiteX21" fmla="*/ 8568 w 47955"/>
              <a:gd name="connsiteY21" fmla="*/ 14179 h 43169"/>
              <a:gd name="connsiteX0" fmla="*/ 192022 w 5948237"/>
              <a:gd name="connsiteY0" fmla="*/ 1875119 h 3453904"/>
              <a:gd name="connsiteX1" fmla="*/ 96011 w 5948237"/>
              <a:gd name="connsiteY1" fmla="*/ 1971130 h 3453904"/>
              <a:gd name="connsiteX2" fmla="*/ 0 w 5948237"/>
              <a:gd name="connsiteY2" fmla="*/ 1875119 h 3453904"/>
              <a:gd name="connsiteX3" fmla="*/ 96011 w 5948237"/>
              <a:gd name="connsiteY3" fmla="*/ 1779108 h 3453904"/>
              <a:gd name="connsiteX4" fmla="*/ 192022 w 5948237"/>
              <a:gd name="connsiteY4" fmla="*/ 1875119 h 3453904"/>
              <a:gd name="connsiteX0" fmla="*/ 387907 w 5948237"/>
              <a:gd name="connsiteY0" fmla="*/ 1869996 h 3453904"/>
              <a:gd name="connsiteX1" fmla="*/ 195886 w 5948237"/>
              <a:gd name="connsiteY1" fmla="*/ 2062017 h 3453904"/>
              <a:gd name="connsiteX2" fmla="*/ 3865 w 5948237"/>
              <a:gd name="connsiteY2" fmla="*/ 1869996 h 3453904"/>
              <a:gd name="connsiteX3" fmla="*/ 195886 w 5948237"/>
              <a:gd name="connsiteY3" fmla="*/ 1677975 h 3453904"/>
              <a:gd name="connsiteX4" fmla="*/ 387907 w 5948237"/>
              <a:gd name="connsiteY4" fmla="*/ 1869996 h 3453904"/>
              <a:gd name="connsiteX0" fmla="*/ 775561 w 5948237"/>
              <a:gd name="connsiteY0" fmla="*/ 1855036 h 3453904"/>
              <a:gd name="connsiteX1" fmla="*/ 487529 w 5948237"/>
              <a:gd name="connsiteY1" fmla="*/ 2143068 h 3453904"/>
              <a:gd name="connsiteX2" fmla="*/ 199497 w 5948237"/>
              <a:gd name="connsiteY2" fmla="*/ 1855036 h 3453904"/>
              <a:gd name="connsiteX3" fmla="*/ 487529 w 5948237"/>
              <a:gd name="connsiteY3" fmla="*/ 1567004 h 3453904"/>
              <a:gd name="connsiteX4" fmla="*/ 775561 w 5948237"/>
              <a:gd name="connsiteY4" fmla="*/ 1855036 h 3453904"/>
              <a:gd name="connsiteX0" fmla="*/ 9361 w 47955"/>
              <a:gd name="connsiteY0" fmla="*/ 25986 h 43169"/>
              <a:gd name="connsiteX1" fmla="*/ 6828 w 47955"/>
              <a:gd name="connsiteY1" fmla="*/ 25189 h 43169"/>
              <a:gd name="connsiteX2" fmla="*/ 11596 w 47955"/>
              <a:gd name="connsiteY2" fmla="*/ 34708 h 43169"/>
              <a:gd name="connsiteX3" fmla="*/ 10488 w 47955"/>
              <a:gd name="connsiteY3" fmla="*/ 35089 h 43169"/>
              <a:gd name="connsiteX4" fmla="*/ 21146 w 47955"/>
              <a:gd name="connsiteY4" fmla="*/ 38899 h 43169"/>
              <a:gd name="connsiteX5" fmla="*/ 20478 w 47955"/>
              <a:gd name="connsiteY5" fmla="*/ 37159 h 43169"/>
              <a:gd name="connsiteX6" fmla="*/ 33495 w 47955"/>
              <a:gd name="connsiteY6" fmla="*/ 34560 h 43169"/>
              <a:gd name="connsiteX7" fmla="*/ 33228 w 47955"/>
              <a:gd name="connsiteY7" fmla="*/ 36469 h 43169"/>
              <a:gd name="connsiteX8" fmla="*/ 41561 w 47955"/>
              <a:gd name="connsiteY8" fmla="*/ 29311 h 43169"/>
              <a:gd name="connsiteX9" fmla="*/ 42574 w 47955"/>
              <a:gd name="connsiteY9" fmla="*/ 31957 h 43169"/>
              <a:gd name="connsiteX10" fmla="*/ 46466 w 47955"/>
              <a:gd name="connsiteY10" fmla="*/ 15163 h 43169"/>
              <a:gd name="connsiteX11" fmla="*/ 45018 w 47955"/>
              <a:gd name="connsiteY11" fmla="*/ 17839 h 43169"/>
              <a:gd name="connsiteX12" fmla="*/ 42112 w 47955"/>
              <a:gd name="connsiteY12" fmla="*/ 6685 h 43169"/>
              <a:gd name="connsiteX13" fmla="*/ 41913 w 47955"/>
              <a:gd name="connsiteY13" fmla="*/ 7267 h 43169"/>
              <a:gd name="connsiteX14" fmla="*/ 33746 w 47955"/>
              <a:gd name="connsiteY14" fmla="*/ 3761 h 43169"/>
              <a:gd name="connsiteX15" fmla="*/ 34598 w 47955"/>
              <a:gd name="connsiteY15" fmla="*/ 3940 h 43169"/>
              <a:gd name="connsiteX16" fmla="*/ 26809 w 47955"/>
              <a:gd name="connsiteY16" fmla="*/ 4529 h 43169"/>
              <a:gd name="connsiteX17" fmla="*/ 27168 w 47955"/>
              <a:gd name="connsiteY17" fmla="*/ 3139 h 43169"/>
              <a:gd name="connsiteX18" fmla="*/ 18668 w 47955"/>
              <a:gd name="connsiteY18" fmla="*/ 5001 h 43169"/>
              <a:gd name="connsiteX19" fmla="*/ 19968 w 47955"/>
              <a:gd name="connsiteY19" fmla="*/ 6349 h 43169"/>
              <a:gd name="connsiteX20" fmla="*/ 8795 w 47955"/>
              <a:gd name="connsiteY20" fmla="*/ 15598 h 43169"/>
              <a:gd name="connsiteX21" fmla="*/ 8568 w 47955"/>
              <a:gd name="connsiteY21" fmla="*/ 14179 h 43169"/>
              <a:gd name="connsiteX0" fmla="*/ 8568 w 47955"/>
              <a:gd name="connsiteY0" fmla="*/ 14179 h 43169"/>
              <a:gd name="connsiteX1" fmla="*/ 10291 w 47955"/>
              <a:gd name="connsiteY1" fmla="*/ 6716 h 43169"/>
              <a:gd name="connsiteX2" fmla="*/ 18673 w 47955"/>
              <a:gd name="connsiteY2" fmla="*/ 5011 h 43169"/>
              <a:gd name="connsiteX3" fmla="*/ 27124 w 47955"/>
              <a:gd name="connsiteY3" fmla="*/ 3241 h 43169"/>
              <a:gd name="connsiteX4" fmla="*/ 30417 w 47955"/>
              <a:gd name="connsiteY4" fmla="*/ 9 h 43169"/>
              <a:gd name="connsiteX5" fmla="*/ 34666 w 47955"/>
              <a:gd name="connsiteY5" fmla="*/ 4081 h 43169"/>
              <a:gd name="connsiteX6" fmla="*/ 39031 w 47955"/>
              <a:gd name="connsiteY6" fmla="*/ 1778 h 43169"/>
              <a:gd name="connsiteX7" fmla="*/ 41941 w 47955"/>
              <a:gd name="connsiteY7" fmla="*/ 6835 h 43169"/>
              <a:gd name="connsiteX8" fmla="*/ 45880 w 47955"/>
              <a:gd name="connsiteY8" fmla="*/ 10042 h 43169"/>
              <a:gd name="connsiteX9" fmla="*/ 46486 w 47955"/>
              <a:gd name="connsiteY9" fmla="*/ 15269 h 43169"/>
              <a:gd name="connsiteX10" fmla="*/ 47684 w 47955"/>
              <a:gd name="connsiteY10" fmla="*/ 23131 h 43169"/>
              <a:gd name="connsiteX11" fmla="*/ 42533 w 47955"/>
              <a:gd name="connsiteY11" fmla="*/ 31799 h 43169"/>
              <a:gd name="connsiteX12" fmla="*/ 40063 w 47955"/>
              <a:gd name="connsiteY12" fmla="*/ 35910 h 43169"/>
              <a:gd name="connsiteX13" fmla="*/ 33223 w 47955"/>
              <a:gd name="connsiteY13" fmla="*/ 36624 h 43169"/>
              <a:gd name="connsiteX14" fmla="*/ 28335 w 47955"/>
              <a:gd name="connsiteY14" fmla="*/ 42915 h 43169"/>
              <a:gd name="connsiteX15" fmla="*/ 21148 w 47955"/>
              <a:gd name="connsiteY15" fmla="*/ 39075 h 43169"/>
              <a:gd name="connsiteX16" fmla="*/ 10472 w 47955"/>
              <a:gd name="connsiteY16" fmla="*/ 35281 h 43169"/>
              <a:gd name="connsiteX17" fmla="*/ 5778 w 47955"/>
              <a:gd name="connsiteY17" fmla="*/ 31059 h 43169"/>
              <a:gd name="connsiteX18" fmla="*/ 6781 w 47955"/>
              <a:gd name="connsiteY18" fmla="*/ 25360 h 43169"/>
              <a:gd name="connsiteX19" fmla="*/ 4663 w 47955"/>
              <a:gd name="connsiteY19" fmla="*/ 19513 h 43169"/>
              <a:gd name="connsiteX20" fmla="*/ 8531 w 47955"/>
              <a:gd name="connsiteY20" fmla="*/ 14316 h 43169"/>
              <a:gd name="connsiteX21" fmla="*/ 8568 w 47955"/>
              <a:gd name="connsiteY21" fmla="*/ 14179 h 43169"/>
              <a:gd name="connsiteX0" fmla="*/ 192022 w 5948237"/>
              <a:gd name="connsiteY0" fmla="*/ 1875119 h 3453904"/>
              <a:gd name="connsiteX1" fmla="*/ 96011 w 5948237"/>
              <a:gd name="connsiteY1" fmla="*/ 1971130 h 3453904"/>
              <a:gd name="connsiteX2" fmla="*/ 0 w 5948237"/>
              <a:gd name="connsiteY2" fmla="*/ 1875119 h 3453904"/>
              <a:gd name="connsiteX3" fmla="*/ 96011 w 5948237"/>
              <a:gd name="connsiteY3" fmla="*/ 1779108 h 3453904"/>
              <a:gd name="connsiteX4" fmla="*/ 192022 w 5948237"/>
              <a:gd name="connsiteY4" fmla="*/ 1875119 h 3453904"/>
              <a:gd name="connsiteX0" fmla="*/ 387907 w 5948237"/>
              <a:gd name="connsiteY0" fmla="*/ 1869996 h 3453904"/>
              <a:gd name="connsiteX1" fmla="*/ 195886 w 5948237"/>
              <a:gd name="connsiteY1" fmla="*/ 2062017 h 3453904"/>
              <a:gd name="connsiteX2" fmla="*/ 3865 w 5948237"/>
              <a:gd name="connsiteY2" fmla="*/ 1869996 h 3453904"/>
              <a:gd name="connsiteX3" fmla="*/ 195886 w 5948237"/>
              <a:gd name="connsiteY3" fmla="*/ 1677975 h 3453904"/>
              <a:gd name="connsiteX4" fmla="*/ 387907 w 5948237"/>
              <a:gd name="connsiteY4" fmla="*/ 1869996 h 3453904"/>
              <a:gd name="connsiteX0" fmla="*/ 775561 w 5948237"/>
              <a:gd name="connsiteY0" fmla="*/ 1855036 h 3453904"/>
              <a:gd name="connsiteX1" fmla="*/ 487529 w 5948237"/>
              <a:gd name="connsiteY1" fmla="*/ 2143068 h 3453904"/>
              <a:gd name="connsiteX2" fmla="*/ 199497 w 5948237"/>
              <a:gd name="connsiteY2" fmla="*/ 1855036 h 3453904"/>
              <a:gd name="connsiteX3" fmla="*/ 487529 w 5948237"/>
              <a:gd name="connsiteY3" fmla="*/ 1567004 h 3453904"/>
              <a:gd name="connsiteX4" fmla="*/ 775561 w 5948237"/>
              <a:gd name="connsiteY4" fmla="*/ 1855036 h 3453904"/>
              <a:gd name="connsiteX0" fmla="*/ 9361 w 47955"/>
              <a:gd name="connsiteY0" fmla="*/ 25986 h 43169"/>
              <a:gd name="connsiteX1" fmla="*/ 6828 w 47955"/>
              <a:gd name="connsiteY1" fmla="*/ 25189 h 43169"/>
              <a:gd name="connsiteX2" fmla="*/ 11596 w 47955"/>
              <a:gd name="connsiteY2" fmla="*/ 34708 h 43169"/>
              <a:gd name="connsiteX3" fmla="*/ 10488 w 47955"/>
              <a:gd name="connsiteY3" fmla="*/ 35089 h 43169"/>
              <a:gd name="connsiteX4" fmla="*/ 21146 w 47955"/>
              <a:gd name="connsiteY4" fmla="*/ 38899 h 43169"/>
              <a:gd name="connsiteX5" fmla="*/ 20478 w 47955"/>
              <a:gd name="connsiteY5" fmla="*/ 37159 h 43169"/>
              <a:gd name="connsiteX6" fmla="*/ 33495 w 47955"/>
              <a:gd name="connsiteY6" fmla="*/ 34560 h 43169"/>
              <a:gd name="connsiteX7" fmla="*/ 33228 w 47955"/>
              <a:gd name="connsiteY7" fmla="*/ 36469 h 43169"/>
              <a:gd name="connsiteX8" fmla="*/ 41561 w 47955"/>
              <a:gd name="connsiteY8" fmla="*/ 29311 h 43169"/>
              <a:gd name="connsiteX9" fmla="*/ 42574 w 47955"/>
              <a:gd name="connsiteY9" fmla="*/ 31957 h 43169"/>
              <a:gd name="connsiteX10" fmla="*/ 46466 w 47955"/>
              <a:gd name="connsiteY10" fmla="*/ 15163 h 43169"/>
              <a:gd name="connsiteX11" fmla="*/ 45018 w 47955"/>
              <a:gd name="connsiteY11" fmla="*/ 17839 h 43169"/>
              <a:gd name="connsiteX12" fmla="*/ 42112 w 47955"/>
              <a:gd name="connsiteY12" fmla="*/ 6685 h 43169"/>
              <a:gd name="connsiteX13" fmla="*/ 41913 w 47955"/>
              <a:gd name="connsiteY13" fmla="*/ 7267 h 43169"/>
              <a:gd name="connsiteX14" fmla="*/ 34406 w 47955"/>
              <a:gd name="connsiteY14" fmla="*/ 5637 h 43169"/>
              <a:gd name="connsiteX15" fmla="*/ 34598 w 47955"/>
              <a:gd name="connsiteY15" fmla="*/ 3940 h 43169"/>
              <a:gd name="connsiteX16" fmla="*/ 26809 w 47955"/>
              <a:gd name="connsiteY16" fmla="*/ 4529 h 43169"/>
              <a:gd name="connsiteX17" fmla="*/ 27168 w 47955"/>
              <a:gd name="connsiteY17" fmla="*/ 3139 h 43169"/>
              <a:gd name="connsiteX18" fmla="*/ 18668 w 47955"/>
              <a:gd name="connsiteY18" fmla="*/ 5001 h 43169"/>
              <a:gd name="connsiteX19" fmla="*/ 19968 w 47955"/>
              <a:gd name="connsiteY19" fmla="*/ 6349 h 43169"/>
              <a:gd name="connsiteX20" fmla="*/ 8795 w 47955"/>
              <a:gd name="connsiteY20" fmla="*/ 15598 h 43169"/>
              <a:gd name="connsiteX21" fmla="*/ 8568 w 47955"/>
              <a:gd name="connsiteY21" fmla="*/ 14179 h 43169"/>
              <a:gd name="connsiteX0" fmla="*/ 8568 w 47955"/>
              <a:gd name="connsiteY0" fmla="*/ 13027 h 42017"/>
              <a:gd name="connsiteX1" fmla="*/ 10291 w 47955"/>
              <a:gd name="connsiteY1" fmla="*/ 5564 h 42017"/>
              <a:gd name="connsiteX2" fmla="*/ 18673 w 47955"/>
              <a:gd name="connsiteY2" fmla="*/ 3859 h 42017"/>
              <a:gd name="connsiteX3" fmla="*/ 27124 w 47955"/>
              <a:gd name="connsiteY3" fmla="*/ 2089 h 42017"/>
              <a:gd name="connsiteX4" fmla="*/ 30197 w 47955"/>
              <a:gd name="connsiteY4" fmla="*/ 1075 h 42017"/>
              <a:gd name="connsiteX5" fmla="*/ 34666 w 47955"/>
              <a:gd name="connsiteY5" fmla="*/ 2929 h 42017"/>
              <a:gd name="connsiteX6" fmla="*/ 39031 w 47955"/>
              <a:gd name="connsiteY6" fmla="*/ 626 h 42017"/>
              <a:gd name="connsiteX7" fmla="*/ 41941 w 47955"/>
              <a:gd name="connsiteY7" fmla="*/ 5683 h 42017"/>
              <a:gd name="connsiteX8" fmla="*/ 45880 w 47955"/>
              <a:gd name="connsiteY8" fmla="*/ 8890 h 42017"/>
              <a:gd name="connsiteX9" fmla="*/ 46486 w 47955"/>
              <a:gd name="connsiteY9" fmla="*/ 14117 h 42017"/>
              <a:gd name="connsiteX10" fmla="*/ 47684 w 47955"/>
              <a:gd name="connsiteY10" fmla="*/ 21979 h 42017"/>
              <a:gd name="connsiteX11" fmla="*/ 42533 w 47955"/>
              <a:gd name="connsiteY11" fmla="*/ 30647 h 42017"/>
              <a:gd name="connsiteX12" fmla="*/ 40063 w 47955"/>
              <a:gd name="connsiteY12" fmla="*/ 34758 h 42017"/>
              <a:gd name="connsiteX13" fmla="*/ 33223 w 47955"/>
              <a:gd name="connsiteY13" fmla="*/ 35472 h 42017"/>
              <a:gd name="connsiteX14" fmla="*/ 28335 w 47955"/>
              <a:gd name="connsiteY14" fmla="*/ 41763 h 42017"/>
              <a:gd name="connsiteX15" fmla="*/ 21148 w 47955"/>
              <a:gd name="connsiteY15" fmla="*/ 37923 h 42017"/>
              <a:gd name="connsiteX16" fmla="*/ 10472 w 47955"/>
              <a:gd name="connsiteY16" fmla="*/ 34129 h 42017"/>
              <a:gd name="connsiteX17" fmla="*/ 5778 w 47955"/>
              <a:gd name="connsiteY17" fmla="*/ 29907 h 42017"/>
              <a:gd name="connsiteX18" fmla="*/ 6781 w 47955"/>
              <a:gd name="connsiteY18" fmla="*/ 24208 h 42017"/>
              <a:gd name="connsiteX19" fmla="*/ 4663 w 47955"/>
              <a:gd name="connsiteY19" fmla="*/ 18361 h 42017"/>
              <a:gd name="connsiteX20" fmla="*/ 8531 w 47955"/>
              <a:gd name="connsiteY20" fmla="*/ 13164 h 42017"/>
              <a:gd name="connsiteX21" fmla="*/ 8568 w 47955"/>
              <a:gd name="connsiteY21" fmla="*/ 13027 h 42017"/>
              <a:gd name="connsiteX0" fmla="*/ 192022 w 5948237"/>
              <a:gd name="connsiteY0" fmla="*/ 1782949 h 3361734"/>
              <a:gd name="connsiteX1" fmla="*/ 96011 w 5948237"/>
              <a:gd name="connsiteY1" fmla="*/ 1878960 h 3361734"/>
              <a:gd name="connsiteX2" fmla="*/ 0 w 5948237"/>
              <a:gd name="connsiteY2" fmla="*/ 1782949 h 3361734"/>
              <a:gd name="connsiteX3" fmla="*/ 96011 w 5948237"/>
              <a:gd name="connsiteY3" fmla="*/ 1686938 h 3361734"/>
              <a:gd name="connsiteX4" fmla="*/ 192022 w 5948237"/>
              <a:gd name="connsiteY4" fmla="*/ 1782949 h 3361734"/>
              <a:gd name="connsiteX0" fmla="*/ 387907 w 5948237"/>
              <a:gd name="connsiteY0" fmla="*/ 1777826 h 3361734"/>
              <a:gd name="connsiteX1" fmla="*/ 195886 w 5948237"/>
              <a:gd name="connsiteY1" fmla="*/ 1969847 h 3361734"/>
              <a:gd name="connsiteX2" fmla="*/ 3865 w 5948237"/>
              <a:gd name="connsiteY2" fmla="*/ 1777826 h 3361734"/>
              <a:gd name="connsiteX3" fmla="*/ 195886 w 5948237"/>
              <a:gd name="connsiteY3" fmla="*/ 1585805 h 3361734"/>
              <a:gd name="connsiteX4" fmla="*/ 387907 w 5948237"/>
              <a:gd name="connsiteY4" fmla="*/ 1777826 h 3361734"/>
              <a:gd name="connsiteX0" fmla="*/ 775561 w 5948237"/>
              <a:gd name="connsiteY0" fmla="*/ 1762866 h 3361734"/>
              <a:gd name="connsiteX1" fmla="*/ 487529 w 5948237"/>
              <a:gd name="connsiteY1" fmla="*/ 2050898 h 3361734"/>
              <a:gd name="connsiteX2" fmla="*/ 199497 w 5948237"/>
              <a:gd name="connsiteY2" fmla="*/ 1762866 h 3361734"/>
              <a:gd name="connsiteX3" fmla="*/ 487529 w 5948237"/>
              <a:gd name="connsiteY3" fmla="*/ 1474834 h 3361734"/>
              <a:gd name="connsiteX4" fmla="*/ 775561 w 5948237"/>
              <a:gd name="connsiteY4" fmla="*/ 1762866 h 3361734"/>
              <a:gd name="connsiteX0" fmla="*/ 9361 w 47955"/>
              <a:gd name="connsiteY0" fmla="*/ 24834 h 42017"/>
              <a:gd name="connsiteX1" fmla="*/ 6828 w 47955"/>
              <a:gd name="connsiteY1" fmla="*/ 24037 h 42017"/>
              <a:gd name="connsiteX2" fmla="*/ 11596 w 47955"/>
              <a:gd name="connsiteY2" fmla="*/ 33556 h 42017"/>
              <a:gd name="connsiteX3" fmla="*/ 10488 w 47955"/>
              <a:gd name="connsiteY3" fmla="*/ 33937 h 42017"/>
              <a:gd name="connsiteX4" fmla="*/ 21146 w 47955"/>
              <a:gd name="connsiteY4" fmla="*/ 37747 h 42017"/>
              <a:gd name="connsiteX5" fmla="*/ 20478 w 47955"/>
              <a:gd name="connsiteY5" fmla="*/ 36007 h 42017"/>
              <a:gd name="connsiteX6" fmla="*/ 33495 w 47955"/>
              <a:gd name="connsiteY6" fmla="*/ 33408 h 42017"/>
              <a:gd name="connsiteX7" fmla="*/ 33228 w 47955"/>
              <a:gd name="connsiteY7" fmla="*/ 35317 h 42017"/>
              <a:gd name="connsiteX8" fmla="*/ 41561 w 47955"/>
              <a:gd name="connsiteY8" fmla="*/ 28159 h 42017"/>
              <a:gd name="connsiteX9" fmla="*/ 42574 w 47955"/>
              <a:gd name="connsiteY9" fmla="*/ 30805 h 42017"/>
              <a:gd name="connsiteX10" fmla="*/ 46466 w 47955"/>
              <a:gd name="connsiteY10" fmla="*/ 14011 h 42017"/>
              <a:gd name="connsiteX11" fmla="*/ 45018 w 47955"/>
              <a:gd name="connsiteY11" fmla="*/ 16687 h 42017"/>
              <a:gd name="connsiteX12" fmla="*/ 42112 w 47955"/>
              <a:gd name="connsiteY12" fmla="*/ 5533 h 42017"/>
              <a:gd name="connsiteX13" fmla="*/ 41913 w 47955"/>
              <a:gd name="connsiteY13" fmla="*/ 6115 h 42017"/>
              <a:gd name="connsiteX14" fmla="*/ 34406 w 47955"/>
              <a:gd name="connsiteY14" fmla="*/ 4485 h 42017"/>
              <a:gd name="connsiteX15" fmla="*/ 34598 w 47955"/>
              <a:gd name="connsiteY15" fmla="*/ 2788 h 42017"/>
              <a:gd name="connsiteX16" fmla="*/ 26809 w 47955"/>
              <a:gd name="connsiteY16" fmla="*/ 3377 h 42017"/>
              <a:gd name="connsiteX17" fmla="*/ 27168 w 47955"/>
              <a:gd name="connsiteY17" fmla="*/ 1987 h 42017"/>
              <a:gd name="connsiteX18" fmla="*/ 18668 w 47955"/>
              <a:gd name="connsiteY18" fmla="*/ 3849 h 42017"/>
              <a:gd name="connsiteX19" fmla="*/ 19968 w 47955"/>
              <a:gd name="connsiteY19" fmla="*/ 5197 h 42017"/>
              <a:gd name="connsiteX20" fmla="*/ 8795 w 47955"/>
              <a:gd name="connsiteY20" fmla="*/ 14446 h 42017"/>
              <a:gd name="connsiteX21" fmla="*/ 8568 w 47955"/>
              <a:gd name="connsiteY21" fmla="*/ 13027 h 42017"/>
              <a:gd name="connsiteX0" fmla="*/ 8568 w 47955"/>
              <a:gd name="connsiteY0" fmla="*/ 13027 h 42017"/>
              <a:gd name="connsiteX1" fmla="*/ 10291 w 47955"/>
              <a:gd name="connsiteY1" fmla="*/ 5564 h 42017"/>
              <a:gd name="connsiteX2" fmla="*/ 18673 w 47955"/>
              <a:gd name="connsiteY2" fmla="*/ 3859 h 42017"/>
              <a:gd name="connsiteX3" fmla="*/ 27124 w 47955"/>
              <a:gd name="connsiteY3" fmla="*/ 2089 h 42017"/>
              <a:gd name="connsiteX4" fmla="*/ 30197 w 47955"/>
              <a:gd name="connsiteY4" fmla="*/ 1075 h 42017"/>
              <a:gd name="connsiteX5" fmla="*/ 34666 w 47955"/>
              <a:gd name="connsiteY5" fmla="*/ 2929 h 42017"/>
              <a:gd name="connsiteX6" fmla="*/ 39031 w 47955"/>
              <a:gd name="connsiteY6" fmla="*/ 626 h 42017"/>
              <a:gd name="connsiteX7" fmla="*/ 41941 w 47955"/>
              <a:gd name="connsiteY7" fmla="*/ 5683 h 42017"/>
              <a:gd name="connsiteX8" fmla="*/ 45880 w 47955"/>
              <a:gd name="connsiteY8" fmla="*/ 8890 h 42017"/>
              <a:gd name="connsiteX9" fmla="*/ 46486 w 47955"/>
              <a:gd name="connsiteY9" fmla="*/ 14117 h 42017"/>
              <a:gd name="connsiteX10" fmla="*/ 47684 w 47955"/>
              <a:gd name="connsiteY10" fmla="*/ 21979 h 42017"/>
              <a:gd name="connsiteX11" fmla="*/ 42533 w 47955"/>
              <a:gd name="connsiteY11" fmla="*/ 30647 h 42017"/>
              <a:gd name="connsiteX12" fmla="*/ 40063 w 47955"/>
              <a:gd name="connsiteY12" fmla="*/ 34758 h 42017"/>
              <a:gd name="connsiteX13" fmla="*/ 33223 w 47955"/>
              <a:gd name="connsiteY13" fmla="*/ 35472 h 42017"/>
              <a:gd name="connsiteX14" fmla="*/ 28335 w 47955"/>
              <a:gd name="connsiteY14" fmla="*/ 41763 h 42017"/>
              <a:gd name="connsiteX15" fmla="*/ 21148 w 47955"/>
              <a:gd name="connsiteY15" fmla="*/ 37923 h 42017"/>
              <a:gd name="connsiteX16" fmla="*/ 10472 w 47955"/>
              <a:gd name="connsiteY16" fmla="*/ 34129 h 42017"/>
              <a:gd name="connsiteX17" fmla="*/ 5778 w 47955"/>
              <a:gd name="connsiteY17" fmla="*/ 29907 h 42017"/>
              <a:gd name="connsiteX18" fmla="*/ 6781 w 47955"/>
              <a:gd name="connsiteY18" fmla="*/ 24208 h 42017"/>
              <a:gd name="connsiteX19" fmla="*/ 4663 w 47955"/>
              <a:gd name="connsiteY19" fmla="*/ 18361 h 42017"/>
              <a:gd name="connsiteX20" fmla="*/ 8531 w 47955"/>
              <a:gd name="connsiteY20" fmla="*/ 13164 h 42017"/>
              <a:gd name="connsiteX21" fmla="*/ 8568 w 47955"/>
              <a:gd name="connsiteY21" fmla="*/ 13027 h 42017"/>
              <a:gd name="connsiteX0" fmla="*/ 192022 w 5948237"/>
              <a:gd name="connsiteY0" fmla="*/ 1782949 h 3361734"/>
              <a:gd name="connsiteX1" fmla="*/ 96011 w 5948237"/>
              <a:gd name="connsiteY1" fmla="*/ 1878960 h 3361734"/>
              <a:gd name="connsiteX2" fmla="*/ 0 w 5948237"/>
              <a:gd name="connsiteY2" fmla="*/ 1782949 h 3361734"/>
              <a:gd name="connsiteX3" fmla="*/ 96011 w 5948237"/>
              <a:gd name="connsiteY3" fmla="*/ 1686938 h 3361734"/>
              <a:gd name="connsiteX4" fmla="*/ 192022 w 5948237"/>
              <a:gd name="connsiteY4" fmla="*/ 1782949 h 3361734"/>
              <a:gd name="connsiteX0" fmla="*/ 387907 w 5948237"/>
              <a:gd name="connsiteY0" fmla="*/ 1777826 h 3361734"/>
              <a:gd name="connsiteX1" fmla="*/ 195886 w 5948237"/>
              <a:gd name="connsiteY1" fmla="*/ 1969847 h 3361734"/>
              <a:gd name="connsiteX2" fmla="*/ 3865 w 5948237"/>
              <a:gd name="connsiteY2" fmla="*/ 1777826 h 3361734"/>
              <a:gd name="connsiteX3" fmla="*/ 195886 w 5948237"/>
              <a:gd name="connsiteY3" fmla="*/ 1585805 h 3361734"/>
              <a:gd name="connsiteX4" fmla="*/ 387907 w 5948237"/>
              <a:gd name="connsiteY4" fmla="*/ 1777826 h 3361734"/>
              <a:gd name="connsiteX0" fmla="*/ 775561 w 5948237"/>
              <a:gd name="connsiteY0" fmla="*/ 1762866 h 3361734"/>
              <a:gd name="connsiteX1" fmla="*/ 487529 w 5948237"/>
              <a:gd name="connsiteY1" fmla="*/ 2050898 h 3361734"/>
              <a:gd name="connsiteX2" fmla="*/ 199497 w 5948237"/>
              <a:gd name="connsiteY2" fmla="*/ 1762866 h 3361734"/>
              <a:gd name="connsiteX3" fmla="*/ 487529 w 5948237"/>
              <a:gd name="connsiteY3" fmla="*/ 1474834 h 3361734"/>
              <a:gd name="connsiteX4" fmla="*/ 775561 w 5948237"/>
              <a:gd name="connsiteY4" fmla="*/ 1762866 h 3361734"/>
              <a:gd name="connsiteX0" fmla="*/ 9361 w 47955"/>
              <a:gd name="connsiteY0" fmla="*/ 24834 h 42017"/>
              <a:gd name="connsiteX1" fmla="*/ 6828 w 47955"/>
              <a:gd name="connsiteY1" fmla="*/ 24037 h 42017"/>
              <a:gd name="connsiteX2" fmla="*/ 11596 w 47955"/>
              <a:gd name="connsiteY2" fmla="*/ 33556 h 42017"/>
              <a:gd name="connsiteX3" fmla="*/ 10488 w 47955"/>
              <a:gd name="connsiteY3" fmla="*/ 33937 h 42017"/>
              <a:gd name="connsiteX4" fmla="*/ 21146 w 47955"/>
              <a:gd name="connsiteY4" fmla="*/ 37747 h 42017"/>
              <a:gd name="connsiteX5" fmla="*/ 20478 w 47955"/>
              <a:gd name="connsiteY5" fmla="*/ 36007 h 42017"/>
              <a:gd name="connsiteX6" fmla="*/ 33495 w 47955"/>
              <a:gd name="connsiteY6" fmla="*/ 33408 h 42017"/>
              <a:gd name="connsiteX7" fmla="*/ 33228 w 47955"/>
              <a:gd name="connsiteY7" fmla="*/ 35317 h 42017"/>
              <a:gd name="connsiteX8" fmla="*/ 41561 w 47955"/>
              <a:gd name="connsiteY8" fmla="*/ 28159 h 42017"/>
              <a:gd name="connsiteX9" fmla="*/ 42574 w 47955"/>
              <a:gd name="connsiteY9" fmla="*/ 30805 h 42017"/>
              <a:gd name="connsiteX10" fmla="*/ 46466 w 47955"/>
              <a:gd name="connsiteY10" fmla="*/ 14011 h 42017"/>
              <a:gd name="connsiteX11" fmla="*/ 45018 w 47955"/>
              <a:gd name="connsiteY11" fmla="*/ 16687 h 42017"/>
              <a:gd name="connsiteX12" fmla="*/ 42112 w 47955"/>
              <a:gd name="connsiteY12" fmla="*/ 5533 h 42017"/>
              <a:gd name="connsiteX13" fmla="*/ 41913 w 47955"/>
              <a:gd name="connsiteY13" fmla="*/ 6115 h 42017"/>
              <a:gd name="connsiteX14" fmla="*/ 34406 w 47955"/>
              <a:gd name="connsiteY14" fmla="*/ 4485 h 42017"/>
              <a:gd name="connsiteX15" fmla="*/ 34598 w 47955"/>
              <a:gd name="connsiteY15" fmla="*/ 2788 h 42017"/>
              <a:gd name="connsiteX16" fmla="*/ 26864 w 47955"/>
              <a:gd name="connsiteY16" fmla="*/ 5168 h 42017"/>
              <a:gd name="connsiteX17" fmla="*/ 27168 w 47955"/>
              <a:gd name="connsiteY17" fmla="*/ 1987 h 42017"/>
              <a:gd name="connsiteX18" fmla="*/ 18668 w 47955"/>
              <a:gd name="connsiteY18" fmla="*/ 3849 h 42017"/>
              <a:gd name="connsiteX19" fmla="*/ 19968 w 47955"/>
              <a:gd name="connsiteY19" fmla="*/ 5197 h 42017"/>
              <a:gd name="connsiteX20" fmla="*/ 8795 w 47955"/>
              <a:gd name="connsiteY20" fmla="*/ 14446 h 42017"/>
              <a:gd name="connsiteX21" fmla="*/ 8568 w 47955"/>
              <a:gd name="connsiteY21" fmla="*/ 13027 h 42017"/>
              <a:gd name="connsiteX0" fmla="*/ 8568 w 47955"/>
              <a:gd name="connsiteY0" fmla="*/ 13027 h 42017"/>
              <a:gd name="connsiteX1" fmla="*/ 10291 w 47955"/>
              <a:gd name="connsiteY1" fmla="*/ 5564 h 42017"/>
              <a:gd name="connsiteX2" fmla="*/ 18673 w 47955"/>
              <a:gd name="connsiteY2" fmla="*/ 3859 h 42017"/>
              <a:gd name="connsiteX3" fmla="*/ 27124 w 47955"/>
              <a:gd name="connsiteY3" fmla="*/ 2089 h 42017"/>
              <a:gd name="connsiteX4" fmla="*/ 30197 w 47955"/>
              <a:gd name="connsiteY4" fmla="*/ 1075 h 42017"/>
              <a:gd name="connsiteX5" fmla="*/ 34666 w 47955"/>
              <a:gd name="connsiteY5" fmla="*/ 2929 h 42017"/>
              <a:gd name="connsiteX6" fmla="*/ 39031 w 47955"/>
              <a:gd name="connsiteY6" fmla="*/ 626 h 42017"/>
              <a:gd name="connsiteX7" fmla="*/ 41941 w 47955"/>
              <a:gd name="connsiteY7" fmla="*/ 5683 h 42017"/>
              <a:gd name="connsiteX8" fmla="*/ 45880 w 47955"/>
              <a:gd name="connsiteY8" fmla="*/ 8890 h 42017"/>
              <a:gd name="connsiteX9" fmla="*/ 46486 w 47955"/>
              <a:gd name="connsiteY9" fmla="*/ 14117 h 42017"/>
              <a:gd name="connsiteX10" fmla="*/ 47684 w 47955"/>
              <a:gd name="connsiteY10" fmla="*/ 21979 h 42017"/>
              <a:gd name="connsiteX11" fmla="*/ 42533 w 47955"/>
              <a:gd name="connsiteY11" fmla="*/ 30647 h 42017"/>
              <a:gd name="connsiteX12" fmla="*/ 40063 w 47955"/>
              <a:gd name="connsiteY12" fmla="*/ 34758 h 42017"/>
              <a:gd name="connsiteX13" fmla="*/ 33223 w 47955"/>
              <a:gd name="connsiteY13" fmla="*/ 35472 h 42017"/>
              <a:gd name="connsiteX14" fmla="*/ 28335 w 47955"/>
              <a:gd name="connsiteY14" fmla="*/ 41763 h 42017"/>
              <a:gd name="connsiteX15" fmla="*/ 21148 w 47955"/>
              <a:gd name="connsiteY15" fmla="*/ 37923 h 42017"/>
              <a:gd name="connsiteX16" fmla="*/ 10472 w 47955"/>
              <a:gd name="connsiteY16" fmla="*/ 34129 h 42017"/>
              <a:gd name="connsiteX17" fmla="*/ 5778 w 47955"/>
              <a:gd name="connsiteY17" fmla="*/ 29907 h 42017"/>
              <a:gd name="connsiteX18" fmla="*/ 6781 w 47955"/>
              <a:gd name="connsiteY18" fmla="*/ 24208 h 42017"/>
              <a:gd name="connsiteX19" fmla="*/ 4663 w 47955"/>
              <a:gd name="connsiteY19" fmla="*/ 18361 h 42017"/>
              <a:gd name="connsiteX20" fmla="*/ 8531 w 47955"/>
              <a:gd name="connsiteY20" fmla="*/ 13164 h 42017"/>
              <a:gd name="connsiteX21" fmla="*/ 8568 w 47955"/>
              <a:gd name="connsiteY21" fmla="*/ 13027 h 42017"/>
              <a:gd name="connsiteX0" fmla="*/ 192022 w 5948237"/>
              <a:gd name="connsiteY0" fmla="*/ 1782949 h 3361734"/>
              <a:gd name="connsiteX1" fmla="*/ 96011 w 5948237"/>
              <a:gd name="connsiteY1" fmla="*/ 1878960 h 3361734"/>
              <a:gd name="connsiteX2" fmla="*/ 0 w 5948237"/>
              <a:gd name="connsiteY2" fmla="*/ 1782949 h 3361734"/>
              <a:gd name="connsiteX3" fmla="*/ 96011 w 5948237"/>
              <a:gd name="connsiteY3" fmla="*/ 1686938 h 3361734"/>
              <a:gd name="connsiteX4" fmla="*/ 192022 w 5948237"/>
              <a:gd name="connsiteY4" fmla="*/ 1782949 h 3361734"/>
              <a:gd name="connsiteX0" fmla="*/ 387907 w 5948237"/>
              <a:gd name="connsiteY0" fmla="*/ 1777826 h 3361734"/>
              <a:gd name="connsiteX1" fmla="*/ 195886 w 5948237"/>
              <a:gd name="connsiteY1" fmla="*/ 1969847 h 3361734"/>
              <a:gd name="connsiteX2" fmla="*/ 3865 w 5948237"/>
              <a:gd name="connsiteY2" fmla="*/ 1777826 h 3361734"/>
              <a:gd name="connsiteX3" fmla="*/ 195886 w 5948237"/>
              <a:gd name="connsiteY3" fmla="*/ 1585805 h 3361734"/>
              <a:gd name="connsiteX4" fmla="*/ 387907 w 5948237"/>
              <a:gd name="connsiteY4" fmla="*/ 1777826 h 3361734"/>
              <a:gd name="connsiteX0" fmla="*/ 775561 w 5948237"/>
              <a:gd name="connsiteY0" fmla="*/ 1762866 h 3361734"/>
              <a:gd name="connsiteX1" fmla="*/ 487529 w 5948237"/>
              <a:gd name="connsiteY1" fmla="*/ 2050898 h 3361734"/>
              <a:gd name="connsiteX2" fmla="*/ 199497 w 5948237"/>
              <a:gd name="connsiteY2" fmla="*/ 1762866 h 3361734"/>
              <a:gd name="connsiteX3" fmla="*/ 487529 w 5948237"/>
              <a:gd name="connsiteY3" fmla="*/ 1474834 h 3361734"/>
              <a:gd name="connsiteX4" fmla="*/ 775561 w 5948237"/>
              <a:gd name="connsiteY4" fmla="*/ 1762866 h 3361734"/>
              <a:gd name="connsiteX0" fmla="*/ 9361 w 47955"/>
              <a:gd name="connsiteY0" fmla="*/ 24834 h 42017"/>
              <a:gd name="connsiteX1" fmla="*/ 6828 w 47955"/>
              <a:gd name="connsiteY1" fmla="*/ 24037 h 42017"/>
              <a:gd name="connsiteX2" fmla="*/ 11596 w 47955"/>
              <a:gd name="connsiteY2" fmla="*/ 33556 h 42017"/>
              <a:gd name="connsiteX3" fmla="*/ 10488 w 47955"/>
              <a:gd name="connsiteY3" fmla="*/ 33937 h 42017"/>
              <a:gd name="connsiteX4" fmla="*/ 21146 w 47955"/>
              <a:gd name="connsiteY4" fmla="*/ 37747 h 42017"/>
              <a:gd name="connsiteX5" fmla="*/ 20478 w 47955"/>
              <a:gd name="connsiteY5" fmla="*/ 36007 h 42017"/>
              <a:gd name="connsiteX6" fmla="*/ 33495 w 47955"/>
              <a:gd name="connsiteY6" fmla="*/ 33408 h 42017"/>
              <a:gd name="connsiteX7" fmla="*/ 33228 w 47955"/>
              <a:gd name="connsiteY7" fmla="*/ 35317 h 42017"/>
              <a:gd name="connsiteX8" fmla="*/ 41561 w 47955"/>
              <a:gd name="connsiteY8" fmla="*/ 28159 h 42017"/>
              <a:gd name="connsiteX9" fmla="*/ 42574 w 47955"/>
              <a:gd name="connsiteY9" fmla="*/ 30805 h 42017"/>
              <a:gd name="connsiteX10" fmla="*/ 46466 w 47955"/>
              <a:gd name="connsiteY10" fmla="*/ 14011 h 42017"/>
              <a:gd name="connsiteX11" fmla="*/ 45018 w 47955"/>
              <a:gd name="connsiteY11" fmla="*/ 16687 h 42017"/>
              <a:gd name="connsiteX12" fmla="*/ 42112 w 47955"/>
              <a:gd name="connsiteY12" fmla="*/ 5533 h 42017"/>
              <a:gd name="connsiteX13" fmla="*/ 41913 w 47955"/>
              <a:gd name="connsiteY13" fmla="*/ 6115 h 42017"/>
              <a:gd name="connsiteX14" fmla="*/ 34406 w 47955"/>
              <a:gd name="connsiteY14" fmla="*/ 4485 h 42017"/>
              <a:gd name="connsiteX15" fmla="*/ 34598 w 47955"/>
              <a:gd name="connsiteY15" fmla="*/ 2788 h 42017"/>
              <a:gd name="connsiteX16" fmla="*/ 26864 w 47955"/>
              <a:gd name="connsiteY16" fmla="*/ 5168 h 42017"/>
              <a:gd name="connsiteX17" fmla="*/ 27443 w 47955"/>
              <a:gd name="connsiteY17" fmla="*/ 3352 h 42017"/>
              <a:gd name="connsiteX18" fmla="*/ 18668 w 47955"/>
              <a:gd name="connsiteY18" fmla="*/ 3849 h 42017"/>
              <a:gd name="connsiteX19" fmla="*/ 19968 w 47955"/>
              <a:gd name="connsiteY19" fmla="*/ 5197 h 42017"/>
              <a:gd name="connsiteX20" fmla="*/ 8795 w 47955"/>
              <a:gd name="connsiteY20" fmla="*/ 14446 h 42017"/>
              <a:gd name="connsiteX21" fmla="*/ 8568 w 47955"/>
              <a:gd name="connsiteY21" fmla="*/ 13027 h 42017"/>
              <a:gd name="connsiteX0" fmla="*/ 8568 w 47955"/>
              <a:gd name="connsiteY0" fmla="*/ 12551 h 41541"/>
              <a:gd name="connsiteX1" fmla="*/ 10291 w 47955"/>
              <a:gd name="connsiteY1" fmla="*/ 5088 h 41541"/>
              <a:gd name="connsiteX2" fmla="*/ 18673 w 47955"/>
              <a:gd name="connsiteY2" fmla="*/ 3383 h 41541"/>
              <a:gd name="connsiteX3" fmla="*/ 27509 w 47955"/>
              <a:gd name="connsiteY3" fmla="*/ 3404 h 41541"/>
              <a:gd name="connsiteX4" fmla="*/ 30197 w 47955"/>
              <a:gd name="connsiteY4" fmla="*/ 599 h 41541"/>
              <a:gd name="connsiteX5" fmla="*/ 34666 w 47955"/>
              <a:gd name="connsiteY5" fmla="*/ 2453 h 41541"/>
              <a:gd name="connsiteX6" fmla="*/ 39031 w 47955"/>
              <a:gd name="connsiteY6" fmla="*/ 150 h 41541"/>
              <a:gd name="connsiteX7" fmla="*/ 41941 w 47955"/>
              <a:gd name="connsiteY7" fmla="*/ 5207 h 41541"/>
              <a:gd name="connsiteX8" fmla="*/ 45880 w 47955"/>
              <a:gd name="connsiteY8" fmla="*/ 8414 h 41541"/>
              <a:gd name="connsiteX9" fmla="*/ 46486 w 47955"/>
              <a:gd name="connsiteY9" fmla="*/ 13641 h 41541"/>
              <a:gd name="connsiteX10" fmla="*/ 47684 w 47955"/>
              <a:gd name="connsiteY10" fmla="*/ 21503 h 41541"/>
              <a:gd name="connsiteX11" fmla="*/ 42533 w 47955"/>
              <a:gd name="connsiteY11" fmla="*/ 30171 h 41541"/>
              <a:gd name="connsiteX12" fmla="*/ 40063 w 47955"/>
              <a:gd name="connsiteY12" fmla="*/ 34282 h 41541"/>
              <a:gd name="connsiteX13" fmla="*/ 33223 w 47955"/>
              <a:gd name="connsiteY13" fmla="*/ 34996 h 41541"/>
              <a:gd name="connsiteX14" fmla="*/ 28335 w 47955"/>
              <a:gd name="connsiteY14" fmla="*/ 41287 h 41541"/>
              <a:gd name="connsiteX15" fmla="*/ 21148 w 47955"/>
              <a:gd name="connsiteY15" fmla="*/ 37447 h 41541"/>
              <a:gd name="connsiteX16" fmla="*/ 10472 w 47955"/>
              <a:gd name="connsiteY16" fmla="*/ 33653 h 41541"/>
              <a:gd name="connsiteX17" fmla="*/ 5778 w 47955"/>
              <a:gd name="connsiteY17" fmla="*/ 29431 h 41541"/>
              <a:gd name="connsiteX18" fmla="*/ 6781 w 47955"/>
              <a:gd name="connsiteY18" fmla="*/ 23732 h 41541"/>
              <a:gd name="connsiteX19" fmla="*/ 4663 w 47955"/>
              <a:gd name="connsiteY19" fmla="*/ 17885 h 41541"/>
              <a:gd name="connsiteX20" fmla="*/ 8531 w 47955"/>
              <a:gd name="connsiteY20" fmla="*/ 12688 h 41541"/>
              <a:gd name="connsiteX21" fmla="*/ 8568 w 47955"/>
              <a:gd name="connsiteY21" fmla="*/ 12551 h 41541"/>
              <a:gd name="connsiteX0" fmla="*/ 192022 w 5948237"/>
              <a:gd name="connsiteY0" fmla="*/ 1744865 h 3323650"/>
              <a:gd name="connsiteX1" fmla="*/ 96011 w 5948237"/>
              <a:gd name="connsiteY1" fmla="*/ 1840876 h 3323650"/>
              <a:gd name="connsiteX2" fmla="*/ 0 w 5948237"/>
              <a:gd name="connsiteY2" fmla="*/ 1744865 h 3323650"/>
              <a:gd name="connsiteX3" fmla="*/ 96011 w 5948237"/>
              <a:gd name="connsiteY3" fmla="*/ 1648854 h 3323650"/>
              <a:gd name="connsiteX4" fmla="*/ 192022 w 5948237"/>
              <a:gd name="connsiteY4" fmla="*/ 1744865 h 3323650"/>
              <a:gd name="connsiteX0" fmla="*/ 387907 w 5948237"/>
              <a:gd name="connsiteY0" fmla="*/ 1739742 h 3323650"/>
              <a:gd name="connsiteX1" fmla="*/ 195886 w 5948237"/>
              <a:gd name="connsiteY1" fmla="*/ 1931763 h 3323650"/>
              <a:gd name="connsiteX2" fmla="*/ 3865 w 5948237"/>
              <a:gd name="connsiteY2" fmla="*/ 1739742 h 3323650"/>
              <a:gd name="connsiteX3" fmla="*/ 195886 w 5948237"/>
              <a:gd name="connsiteY3" fmla="*/ 1547721 h 3323650"/>
              <a:gd name="connsiteX4" fmla="*/ 387907 w 5948237"/>
              <a:gd name="connsiteY4" fmla="*/ 1739742 h 3323650"/>
              <a:gd name="connsiteX0" fmla="*/ 775561 w 5948237"/>
              <a:gd name="connsiteY0" fmla="*/ 1724782 h 3323650"/>
              <a:gd name="connsiteX1" fmla="*/ 487529 w 5948237"/>
              <a:gd name="connsiteY1" fmla="*/ 2012814 h 3323650"/>
              <a:gd name="connsiteX2" fmla="*/ 199497 w 5948237"/>
              <a:gd name="connsiteY2" fmla="*/ 1724782 h 3323650"/>
              <a:gd name="connsiteX3" fmla="*/ 487529 w 5948237"/>
              <a:gd name="connsiteY3" fmla="*/ 1436750 h 3323650"/>
              <a:gd name="connsiteX4" fmla="*/ 775561 w 5948237"/>
              <a:gd name="connsiteY4" fmla="*/ 1724782 h 3323650"/>
              <a:gd name="connsiteX0" fmla="*/ 9361 w 47955"/>
              <a:gd name="connsiteY0" fmla="*/ 24358 h 41541"/>
              <a:gd name="connsiteX1" fmla="*/ 6828 w 47955"/>
              <a:gd name="connsiteY1" fmla="*/ 23561 h 41541"/>
              <a:gd name="connsiteX2" fmla="*/ 11596 w 47955"/>
              <a:gd name="connsiteY2" fmla="*/ 33080 h 41541"/>
              <a:gd name="connsiteX3" fmla="*/ 10488 w 47955"/>
              <a:gd name="connsiteY3" fmla="*/ 33461 h 41541"/>
              <a:gd name="connsiteX4" fmla="*/ 21146 w 47955"/>
              <a:gd name="connsiteY4" fmla="*/ 37271 h 41541"/>
              <a:gd name="connsiteX5" fmla="*/ 20478 w 47955"/>
              <a:gd name="connsiteY5" fmla="*/ 35531 h 41541"/>
              <a:gd name="connsiteX6" fmla="*/ 33495 w 47955"/>
              <a:gd name="connsiteY6" fmla="*/ 32932 h 41541"/>
              <a:gd name="connsiteX7" fmla="*/ 33228 w 47955"/>
              <a:gd name="connsiteY7" fmla="*/ 34841 h 41541"/>
              <a:gd name="connsiteX8" fmla="*/ 41561 w 47955"/>
              <a:gd name="connsiteY8" fmla="*/ 27683 h 41541"/>
              <a:gd name="connsiteX9" fmla="*/ 42574 w 47955"/>
              <a:gd name="connsiteY9" fmla="*/ 30329 h 41541"/>
              <a:gd name="connsiteX10" fmla="*/ 46466 w 47955"/>
              <a:gd name="connsiteY10" fmla="*/ 13535 h 41541"/>
              <a:gd name="connsiteX11" fmla="*/ 45018 w 47955"/>
              <a:gd name="connsiteY11" fmla="*/ 16211 h 41541"/>
              <a:gd name="connsiteX12" fmla="*/ 42112 w 47955"/>
              <a:gd name="connsiteY12" fmla="*/ 5057 h 41541"/>
              <a:gd name="connsiteX13" fmla="*/ 41913 w 47955"/>
              <a:gd name="connsiteY13" fmla="*/ 5639 h 41541"/>
              <a:gd name="connsiteX14" fmla="*/ 34406 w 47955"/>
              <a:gd name="connsiteY14" fmla="*/ 4009 h 41541"/>
              <a:gd name="connsiteX15" fmla="*/ 34598 w 47955"/>
              <a:gd name="connsiteY15" fmla="*/ 2312 h 41541"/>
              <a:gd name="connsiteX16" fmla="*/ 26864 w 47955"/>
              <a:gd name="connsiteY16" fmla="*/ 4692 h 41541"/>
              <a:gd name="connsiteX17" fmla="*/ 27443 w 47955"/>
              <a:gd name="connsiteY17" fmla="*/ 2876 h 41541"/>
              <a:gd name="connsiteX18" fmla="*/ 18668 w 47955"/>
              <a:gd name="connsiteY18" fmla="*/ 3373 h 41541"/>
              <a:gd name="connsiteX19" fmla="*/ 19968 w 47955"/>
              <a:gd name="connsiteY19" fmla="*/ 4721 h 41541"/>
              <a:gd name="connsiteX20" fmla="*/ 8795 w 47955"/>
              <a:gd name="connsiteY20" fmla="*/ 13970 h 41541"/>
              <a:gd name="connsiteX21" fmla="*/ 8568 w 47955"/>
              <a:gd name="connsiteY21" fmla="*/ 12551 h 41541"/>
              <a:gd name="connsiteX0" fmla="*/ 8568 w 47955"/>
              <a:gd name="connsiteY0" fmla="*/ 12551 h 41541"/>
              <a:gd name="connsiteX1" fmla="*/ 10291 w 47955"/>
              <a:gd name="connsiteY1" fmla="*/ 5088 h 41541"/>
              <a:gd name="connsiteX2" fmla="*/ 18673 w 47955"/>
              <a:gd name="connsiteY2" fmla="*/ 3383 h 41541"/>
              <a:gd name="connsiteX3" fmla="*/ 27509 w 47955"/>
              <a:gd name="connsiteY3" fmla="*/ 3404 h 41541"/>
              <a:gd name="connsiteX4" fmla="*/ 30197 w 47955"/>
              <a:gd name="connsiteY4" fmla="*/ 599 h 41541"/>
              <a:gd name="connsiteX5" fmla="*/ 34666 w 47955"/>
              <a:gd name="connsiteY5" fmla="*/ 2453 h 41541"/>
              <a:gd name="connsiteX6" fmla="*/ 39031 w 47955"/>
              <a:gd name="connsiteY6" fmla="*/ 150 h 41541"/>
              <a:gd name="connsiteX7" fmla="*/ 41941 w 47955"/>
              <a:gd name="connsiteY7" fmla="*/ 5207 h 41541"/>
              <a:gd name="connsiteX8" fmla="*/ 45880 w 47955"/>
              <a:gd name="connsiteY8" fmla="*/ 8414 h 41541"/>
              <a:gd name="connsiteX9" fmla="*/ 46486 w 47955"/>
              <a:gd name="connsiteY9" fmla="*/ 13641 h 41541"/>
              <a:gd name="connsiteX10" fmla="*/ 47684 w 47955"/>
              <a:gd name="connsiteY10" fmla="*/ 21503 h 41541"/>
              <a:gd name="connsiteX11" fmla="*/ 42533 w 47955"/>
              <a:gd name="connsiteY11" fmla="*/ 30171 h 41541"/>
              <a:gd name="connsiteX12" fmla="*/ 40063 w 47955"/>
              <a:gd name="connsiteY12" fmla="*/ 34282 h 41541"/>
              <a:gd name="connsiteX13" fmla="*/ 33223 w 47955"/>
              <a:gd name="connsiteY13" fmla="*/ 34996 h 41541"/>
              <a:gd name="connsiteX14" fmla="*/ 28335 w 47955"/>
              <a:gd name="connsiteY14" fmla="*/ 41287 h 41541"/>
              <a:gd name="connsiteX15" fmla="*/ 21148 w 47955"/>
              <a:gd name="connsiteY15" fmla="*/ 37447 h 41541"/>
              <a:gd name="connsiteX16" fmla="*/ 10472 w 47955"/>
              <a:gd name="connsiteY16" fmla="*/ 33653 h 41541"/>
              <a:gd name="connsiteX17" fmla="*/ 5778 w 47955"/>
              <a:gd name="connsiteY17" fmla="*/ 29431 h 41541"/>
              <a:gd name="connsiteX18" fmla="*/ 6781 w 47955"/>
              <a:gd name="connsiteY18" fmla="*/ 23732 h 41541"/>
              <a:gd name="connsiteX19" fmla="*/ 4663 w 47955"/>
              <a:gd name="connsiteY19" fmla="*/ 17885 h 41541"/>
              <a:gd name="connsiteX20" fmla="*/ 8531 w 47955"/>
              <a:gd name="connsiteY20" fmla="*/ 12688 h 41541"/>
              <a:gd name="connsiteX21" fmla="*/ 8568 w 47955"/>
              <a:gd name="connsiteY21" fmla="*/ 12551 h 41541"/>
              <a:gd name="connsiteX0" fmla="*/ 192022 w 5948237"/>
              <a:gd name="connsiteY0" fmla="*/ 1744865 h 3323650"/>
              <a:gd name="connsiteX1" fmla="*/ 96011 w 5948237"/>
              <a:gd name="connsiteY1" fmla="*/ 1840876 h 3323650"/>
              <a:gd name="connsiteX2" fmla="*/ 0 w 5948237"/>
              <a:gd name="connsiteY2" fmla="*/ 1744865 h 3323650"/>
              <a:gd name="connsiteX3" fmla="*/ 96011 w 5948237"/>
              <a:gd name="connsiteY3" fmla="*/ 1648854 h 3323650"/>
              <a:gd name="connsiteX4" fmla="*/ 192022 w 5948237"/>
              <a:gd name="connsiteY4" fmla="*/ 1744865 h 3323650"/>
              <a:gd name="connsiteX0" fmla="*/ 387907 w 5948237"/>
              <a:gd name="connsiteY0" fmla="*/ 1739742 h 3323650"/>
              <a:gd name="connsiteX1" fmla="*/ 195886 w 5948237"/>
              <a:gd name="connsiteY1" fmla="*/ 1931763 h 3323650"/>
              <a:gd name="connsiteX2" fmla="*/ 3865 w 5948237"/>
              <a:gd name="connsiteY2" fmla="*/ 1739742 h 3323650"/>
              <a:gd name="connsiteX3" fmla="*/ 195886 w 5948237"/>
              <a:gd name="connsiteY3" fmla="*/ 1547721 h 3323650"/>
              <a:gd name="connsiteX4" fmla="*/ 387907 w 5948237"/>
              <a:gd name="connsiteY4" fmla="*/ 1739742 h 3323650"/>
              <a:gd name="connsiteX0" fmla="*/ 775561 w 5948237"/>
              <a:gd name="connsiteY0" fmla="*/ 1724782 h 3323650"/>
              <a:gd name="connsiteX1" fmla="*/ 487529 w 5948237"/>
              <a:gd name="connsiteY1" fmla="*/ 2012814 h 3323650"/>
              <a:gd name="connsiteX2" fmla="*/ 199497 w 5948237"/>
              <a:gd name="connsiteY2" fmla="*/ 1724782 h 3323650"/>
              <a:gd name="connsiteX3" fmla="*/ 487529 w 5948237"/>
              <a:gd name="connsiteY3" fmla="*/ 1436750 h 3323650"/>
              <a:gd name="connsiteX4" fmla="*/ 775561 w 5948237"/>
              <a:gd name="connsiteY4" fmla="*/ 1724782 h 3323650"/>
              <a:gd name="connsiteX0" fmla="*/ 9361 w 47955"/>
              <a:gd name="connsiteY0" fmla="*/ 24358 h 41541"/>
              <a:gd name="connsiteX1" fmla="*/ 6828 w 47955"/>
              <a:gd name="connsiteY1" fmla="*/ 23561 h 41541"/>
              <a:gd name="connsiteX2" fmla="*/ 11596 w 47955"/>
              <a:gd name="connsiteY2" fmla="*/ 33080 h 41541"/>
              <a:gd name="connsiteX3" fmla="*/ 10488 w 47955"/>
              <a:gd name="connsiteY3" fmla="*/ 33461 h 41541"/>
              <a:gd name="connsiteX4" fmla="*/ 21146 w 47955"/>
              <a:gd name="connsiteY4" fmla="*/ 37271 h 41541"/>
              <a:gd name="connsiteX5" fmla="*/ 20478 w 47955"/>
              <a:gd name="connsiteY5" fmla="*/ 35531 h 41541"/>
              <a:gd name="connsiteX6" fmla="*/ 33495 w 47955"/>
              <a:gd name="connsiteY6" fmla="*/ 32932 h 41541"/>
              <a:gd name="connsiteX7" fmla="*/ 33228 w 47955"/>
              <a:gd name="connsiteY7" fmla="*/ 34841 h 41541"/>
              <a:gd name="connsiteX8" fmla="*/ 41561 w 47955"/>
              <a:gd name="connsiteY8" fmla="*/ 27683 h 41541"/>
              <a:gd name="connsiteX9" fmla="*/ 42574 w 47955"/>
              <a:gd name="connsiteY9" fmla="*/ 30329 h 41541"/>
              <a:gd name="connsiteX10" fmla="*/ 46466 w 47955"/>
              <a:gd name="connsiteY10" fmla="*/ 13535 h 41541"/>
              <a:gd name="connsiteX11" fmla="*/ 45018 w 47955"/>
              <a:gd name="connsiteY11" fmla="*/ 16211 h 41541"/>
              <a:gd name="connsiteX12" fmla="*/ 42112 w 47955"/>
              <a:gd name="connsiteY12" fmla="*/ 5057 h 41541"/>
              <a:gd name="connsiteX13" fmla="*/ 41913 w 47955"/>
              <a:gd name="connsiteY13" fmla="*/ 5639 h 41541"/>
              <a:gd name="connsiteX14" fmla="*/ 34296 w 47955"/>
              <a:gd name="connsiteY14" fmla="*/ 5971 h 41541"/>
              <a:gd name="connsiteX15" fmla="*/ 34598 w 47955"/>
              <a:gd name="connsiteY15" fmla="*/ 2312 h 41541"/>
              <a:gd name="connsiteX16" fmla="*/ 26864 w 47955"/>
              <a:gd name="connsiteY16" fmla="*/ 4692 h 41541"/>
              <a:gd name="connsiteX17" fmla="*/ 27443 w 47955"/>
              <a:gd name="connsiteY17" fmla="*/ 2876 h 41541"/>
              <a:gd name="connsiteX18" fmla="*/ 18668 w 47955"/>
              <a:gd name="connsiteY18" fmla="*/ 3373 h 41541"/>
              <a:gd name="connsiteX19" fmla="*/ 19968 w 47955"/>
              <a:gd name="connsiteY19" fmla="*/ 4721 h 41541"/>
              <a:gd name="connsiteX20" fmla="*/ 8795 w 47955"/>
              <a:gd name="connsiteY20" fmla="*/ 13970 h 41541"/>
              <a:gd name="connsiteX21" fmla="*/ 8568 w 47955"/>
              <a:gd name="connsiteY21" fmla="*/ 12551 h 41541"/>
              <a:gd name="connsiteX0" fmla="*/ 8568 w 47955"/>
              <a:gd name="connsiteY0" fmla="*/ 12551 h 41541"/>
              <a:gd name="connsiteX1" fmla="*/ 10291 w 47955"/>
              <a:gd name="connsiteY1" fmla="*/ 5088 h 41541"/>
              <a:gd name="connsiteX2" fmla="*/ 18673 w 47955"/>
              <a:gd name="connsiteY2" fmla="*/ 3383 h 41541"/>
              <a:gd name="connsiteX3" fmla="*/ 27509 w 47955"/>
              <a:gd name="connsiteY3" fmla="*/ 3404 h 41541"/>
              <a:gd name="connsiteX4" fmla="*/ 30197 w 47955"/>
              <a:gd name="connsiteY4" fmla="*/ 599 h 41541"/>
              <a:gd name="connsiteX5" fmla="*/ 34666 w 47955"/>
              <a:gd name="connsiteY5" fmla="*/ 2453 h 41541"/>
              <a:gd name="connsiteX6" fmla="*/ 39031 w 47955"/>
              <a:gd name="connsiteY6" fmla="*/ 150 h 41541"/>
              <a:gd name="connsiteX7" fmla="*/ 41941 w 47955"/>
              <a:gd name="connsiteY7" fmla="*/ 5207 h 41541"/>
              <a:gd name="connsiteX8" fmla="*/ 45880 w 47955"/>
              <a:gd name="connsiteY8" fmla="*/ 8414 h 41541"/>
              <a:gd name="connsiteX9" fmla="*/ 46486 w 47955"/>
              <a:gd name="connsiteY9" fmla="*/ 13641 h 41541"/>
              <a:gd name="connsiteX10" fmla="*/ 47684 w 47955"/>
              <a:gd name="connsiteY10" fmla="*/ 21503 h 41541"/>
              <a:gd name="connsiteX11" fmla="*/ 42533 w 47955"/>
              <a:gd name="connsiteY11" fmla="*/ 30171 h 41541"/>
              <a:gd name="connsiteX12" fmla="*/ 40063 w 47955"/>
              <a:gd name="connsiteY12" fmla="*/ 34282 h 41541"/>
              <a:gd name="connsiteX13" fmla="*/ 33223 w 47955"/>
              <a:gd name="connsiteY13" fmla="*/ 34996 h 41541"/>
              <a:gd name="connsiteX14" fmla="*/ 28335 w 47955"/>
              <a:gd name="connsiteY14" fmla="*/ 41287 h 41541"/>
              <a:gd name="connsiteX15" fmla="*/ 21148 w 47955"/>
              <a:gd name="connsiteY15" fmla="*/ 37447 h 41541"/>
              <a:gd name="connsiteX16" fmla="*/ 10472 w 47955"/>
              <a:gd name="connsiteY16" fmla="*/ 33653 h 41541"/>
              <a:gd name="connsiteX17" fmla="*/ 5778 w 47955"/>
              <a:gd name="connsiteY17" fmla="*/ 29431 h 41541"/>
              <a:gd name="connsiteX18" fmla="*/ 6781 w 47955"/>
              <a:gd name="connsiteY18" fmla="*/ 23732 h 41541"/>
              <a:gd name="connsiteX19" fmla="*/ 4663 w 47955"/>
              <a:gd name="connsiteY19" fmla="*/ 17885 h 41541"/>
              <a:gd name="connsiteX20" fmla="*/ 8531 w 47955"/>
              <a:gd name="connsiteY20" fmla="*/ 12688 h 41541"/>
              <a:gd name="connsiteX21" fmla="*/ 8568 w 47955"/>
              <a:gd name="connsiteY21" fmla="*/ 12551 h 41541"/>
              <a:gd name="connsiteX0" fmla="*/ 192022 w 5948237"/>
              <a:gd name="connsiteY0" fmla="*/ 1744865 h 3323650"/>
              <a:gd name="connsiteX1" fmla="*/ 96011 w 5948237"/>
              <a:gd name="connsiteY1" fmla="*/ 1840876 h 3323650"/>
              <a:gd name="connsiteX2" fmla="*/ 0 w 5948237"/>
              <a:gd name="connsiteY2" fmla="*/ 1744865 h 3323650"/>
              <a:gd name="connsiteX3" fmla="*/ 96011 w 5948237"/>
              <a:gd name="connsiteY3" fmla="*/ 1648854 h 3323650"/>
              <a:gd name="connsiteX4" fmla="*/ 192022 w 5948237"/>
              <a:gd name="connsiteY4" fmla="*/ 1744865 h 3323650"/>
              <a:gd name="connsiteX0" fmla="*/ 387907 w 5948237"/>
              <a:gd name="connsiteY0" fmla="*/ 1739742 h 3323650"/>
              <a:gd name="connsiteX1" fmla="*/ 195886 w 5948237"/>
              <a:gd name="connsiteY1" fmla="*/ 1931763 h 3323650"/>
              <a:gd name="connsiteX2" fmla="*/ 3865 w 5948237"/>
              <a:gd name="connsiteY2" fmla="*/ 1739742 h 3323650"/>
              <a:gd name="connsiteX3" fmla="*/ 195886 w 5948237"/>
              <a:gd name="connsiteY3" fmla="*/ 1547721 h 3323650"/>
              <a:gd name="connsiteX4" fmla="*/ 387907 w 5948237"/>
              <a:gd name="connsiteY4" fmla="*/ 1739742 h 3323650"/>
              <a:gd name="connsiteX0" fmla="*/ 775561 w 5948237"/>
              <a:gd name="connsiteY0" fmla="*/ 1724782 h 3323650"/>
              <a:gd name="connsiteX1" fmla="*/ 487529 w 5948237"/>
              <a:gd name="connsiteY1" fmla="*/ 2012814 h 3323650"/>
              <a:gd name="connsiteX2" fmla="*/ 199497 w 5948237"/>
              <a:gd name="connsiteY2" fmla="*/ 1724782 h 3323650"/>
              <a:gd name="connsiteX3" fmla="*/ 487529 w 5948237"/>
              <a:gd name="connsiteY3" fmla="*/ 1436750 h 3323650"/>
              <a:gd name="connsiteX4" fmla="*/ 775561 w 5948237"/>
              <a:gd name="connsiteY4" fmla="*/ 1724782 h 3323650"/>
              <a:gd name="connsiteX0" fmla="*/ 9361 w 47955"/>
              <a:gd name="connsiteY0" fmla="*/ 24358 h 41541"/>
              <a:gd name="connsiteX1" fmla="*/ 6828 w 47955"/>
              <a:gd name="connsiteY1" fmla="*/ 23561 h 41541"/>
              <a:gd name="connsiteX2" fmla="*/ 11596 w 47955"/>
              <a:gd name="connsiteY2" fmla="*/ 33080 h 41541"/>
              <a:gd name="connsiteX3" fmla="*/ 10488 w 47955"/>
              <a:gd name="connsiteY3" fmla="*/ 33461 h 41541"/>
              <a:gd name="connsiteX4" fmla="*/ 21146 w 47955"/>
              <a:gd name="connsiteY4" fmla="*/ 37271 h 41541"/>
              <a:gd name="connsiteX5" fmla="*/ 20478 w 47955"/>
              <a:gd name="connsiteY5" fmla="*/ 35531 h 41541"/>
              <a:gd name="connsiteX6" fmla="*/ 33495 w 47955"/>
              <a:gd name="connsiteY6" fmla="*/ 32932 h 41541"/>
              <a:gd name="connsiteX7" fmla="*/ 33228 w 47955"/>
              <a:gd name="connsiteY7" fmla="*/ 34841 h 41541"/>
              <a:gd name="connsiteX8" fmla="*/ 41561 w 47955"/>
              <a:gd name="connsiteY8" fmla="*/ 27683 h 41541"/>
              <a:gd name="connsiteX9" fmla="*/ 42574 w 47955"/>
              <a:gd name="connsiteY9" fmla="*/ 30329 h 41541"/>
              <a:gd name="connsiteX10" fmla="*/ 46466 w 47955"/>
              <a:gd name="connsiteY10" fmla="*/ 13535 h 41541"/>
              <a:gd name="connsiteX11" fmla="*/ 45018 w 47955"/>
              <a:gd name="connsiteY11" fmla="*/ 16211 h 41541"/>
              <a:gd name="connsiteX12" fmla="*/ 42112 w 47955"/>
              <a:gd name="connsiteY12" fmla="*/ 5057 h 41541"/>
              <a:gd name="connsiteX13" fmla="*/ 41913 w 47955"/>
              <a:gd name="connsiteY13" fmla="*/ 5639 h 41541"/>
              <a:gd name="connsiteX14" fmla="*/ 34296 w 47955"/>
              <a:gd name="connsiteY14" fmla="*/ 5971 h 41541"/>
              <a:gd name="connsiteX15" fmla="*/ 34653 w 47955"/>
              <a:gd name="connsiteY15" fmla="*/ 3932 h 41541"/>
              <a:gd name="connsiteX16" fmla="*/ 26864 w 47955"/>
              <a:gd name="connsiteY16" fmla="*/ 4692 h 41541"/>
              <a:gd name="connsiteX17" fmla="*/ 27443 w 47955"/>
              <a:gd name="connsiteY17" fmla="*/ 2876 h 41541"/>
              <a:gd name="connsiteX18" fmla="*/ 18668 w 47955"/>
              <a:gd name="connsiteY18" fmla="*/ 3373 h 41541"/>
              <a:gd name="connsiteX19" fmla="*/ 19968 w 47955"/>
              <a:gd name="connsiteY19" fmla="*/ 4721 h 41541"/>
              <a:gd name="connsiteX20" fmla="*/ 8795 w 47955"/>
              <a:gd name="connsiteY20" fmla="*/ 13970 h 41541"/>
              <a:gd name="connsiteX21" fmla="*/ 8568 w 47955"/>
              <a:gd name="connsiteY21" fmla="*/ 12551 h 41541"/>
              <a:gd name="connsiteX0" fmla="*/ 8568 w 47955"/>
              <a:gd name="connsiteY0" fmla="*/ 12417 h 41407"/>
              <a:gd name="connsiteX1" fmla="*/ 10291 w 47955"/>
              <a:gd name="connsiteY1" fmla="*/ 4954 h 41407"/>
              <a:gd name="connsiteX2" fmla="*/ 18673 w 47955"/>
              <a:gd name="connsiteY2" fmla="*/ 3249 h 41407"/>
              <a:gd name="connsiteX3" fmla="*/ 27509 w 47955"/>
              <a:gd name="connsiteY3" fmla="*/ 3270 h 41407"/>
              <a:gd name="connsiteX4" fmla="*/ 30197 w 47955"/>
              <a:gd name="connsiteY4" fmla="*/ 465 h 41407"/>
              <a:gd name="connsiteX5" fmla="*/ 34666 w 47955"/>
              <a:gd name="connsiteY5" fmla="*/ 3854 h 41407"/>
              <a:gd name="connsiteX6" fmla="*/ 39031 w 47955"/>
              <a:gd name="connsiteY6" fmla="*/ 16 h 41407"/>
              <a:gd name="connsiteX7" fmla="*/ 41941 w 47955"/>
              <a:gd name="connsiteY7" fmla="*/ 5073 h 41407"/>
              <a:gd name="connsiteX8" fmla="*/ 45880 w 47955"/>
              <a:gd name="connsiteY8" fmla="*/ 8280 h 41407"/>
              <a:gd name="connsiteX9" fmla="*/ 46486 w 47955"/>
              <a:gd name="connsiteY9" fmla="*/ 13507 h 41407"/>
              <a:gd name="connsiteX10" fmla="*/ 47684 w 47955"/>
              <a:gd name="connsiteY10" fmla="*/ 21369 h 41407"/>
              <a:gd name="connsiteX11" fmla="*/ 42533 w 47955"/>
              <a:gd name="connsiteY11" fmla="*/ 30037 h 41407"/>
              <a:gd name="connsiteX12" fmla="*/ 40063 w 47955"/>
              <a:gd name="connsiteY12" fmla="*/ 34148 h 41407"/>
              <a:gd name="connsiteX13" fmla="*/ 33223 w 47955"/>
              <a:gd name="connsiteY13" fmla="*/ 34862 h 41407"/>
              <a:gd name="connsiteX14" fmla="*/ 28335 w 47955"/>
              <a:gd name="connsiteY14" fmla="*/ 41153 h 41407"/>
              <a:gd name="connsiteX15" fmla="*/ 21148 w 47955"/>
              <a:gd name="connsiteY15" fmla="*/ 37313 h 41407"/>
              <a:gd name="connsiteX16" fmla="*/ 10472 w 47955"/>
              <a:gd name="connsiteY16" fmla="*/ 33519 h 41407"/>
              <a:gd name="connsiteX17" fmla="*/ 5778 w 47955"/>
              <a:gd name="connsiteY17" fmla="*/ 29297 h 41407"/>
              <a:gd name="connsiteX18" fmla="*/ 6781 w 47955"/>
              <a:gd name="connsiteY18" fmla="*/ 23598 h 41407"/>
              <a:gd name="connsiteX19" fmla="*/ 4663 w 47955"/>
              <a:gd name="connsiteY19" fmla="*/ 17751 h 41407"/>
              <a:gd name="connsiteX20" fmla="*/ 8531 w 47955"/>
              <a:gd name="connsiteY20" fmla="*/ 12554 h 41407"/>
              <a:gd name="connsiteX21" fmla="*/ 8568 w 47955"/>
              <a:gd name="connsiteY21" fmla="*/ 12417 h 41407"/>
              <a:gd name="connsiteX0" fmla="*/ 192022 w 5948237"/>
              <a:gd name="connsiteY0" fmla="*/ 1734144 h 3312929"/>
              <a:gd name="connsiteX1" fmla="*/ 96011 w 5948237"/>
              <a:gd name="connsiteY1" fmla="*/ 1830155 h 3312929"/>
              <a:gd name="connsiteX2" fmla="*/ 0 w 5948237"/>
              <a:gd name="connsiteY2" fmla="*/ 1734144 h 3312929"/>
              <a:gd name="connsiteX3" fmla="*/ 96011 w 5948237"/>
              <a:gd name="connsiteY3" fmla="*/ 1638133 h 3312929"/>
              <a:gd name="connsiteX4" fmla="*/ 192022 w 5948237"/>
              <a:gd name="connsiteY4" fmla="*/ 1734144 h 3312929"/>
              <a:gd name="connsiteX0" fmla="*/ 387907 w 5948237"/>
              <a:gd name="connsiteY0" fmla="*/ 1729021 h 3312929"/>
              <a:gd name="connsiteX1" fmla="*/ 195886 w 5948237"/>
              <a:gd name="connsiteY1" fmla="*/ 1921042 h 3312929"/>
              <a:gd name="connsiteX2" fmla="*/ 3865 w 5948237"/>
              <a:gd name="connsiteY2" fmla="*/ 1729021 h 3312929"/>
              <a:gd name="connsiteX3" fmla="*/ 195886 w 5948237"/>
              <a:gd name="connsiteY3" fmla="*/ 1537000 h 3312929"/>
              <a:gd name="connsiteX4" fmla="*/ 387907 w 5948237"/>
              <a:gd name="connsiteY4" fmla="*/ 1729021 h 3312929"/>
              <a:gd name="connsiteX0" fmla="*/ 775561 w 5948237"/>
              <a:gd name="connsiteY0" fmla="*/ 1714061 h 3312929"/>
              <a:gd name="connsiteX1" fmla="*/ 487529 w 5948237"/>
              <a:gd name="connsiteY1" fmla="*/ 2002093 h 3312929"/>
              <a:gd name="connsiteX2" fmla="*/ 199497 w 5948237"/>
              <a:gd name="connsiteY2" fmla="*/ 1714061 h 3312929"/>
              <a:gd name="connsiteX3" fmla="*/ 487529 w 5948237"/>
              <a:gd name="connsiteY3" fmla="*/ 1426029 h 3312929"/>
              <a:gd name="connsiteX4" fmla="*/ 775561 w 5948237"/>
              <a:gd name="connsiteY4" fmla="*/ 1714061 h 3312929"/>
              <a:gd name="connsiteX0" fmla="*/ 9361 w 47955"/>
              <a:gd name="connsiteY0" fmla="*/ 24224 h 41407"/>
              <a:gd name="connsiteX1" fmla="*/ 6828 w 47955"/>
              <a:gd name="connsiteY1" fmla="*/ 23427 h 41407"/>
              <a:gd name="connsiteX2" fmla="*/ 11596 w 47955"/>
              <a:gd name="connsiteY2" fmla="*/ 32946 h 41407"/>
              <a:gd name="connsiteX3" fmla="*/ 10488 w 47955"/>
              <a:gd name="connsiteY3" fmla="*/ 33327 h 41407"/>
              <a:gd name="connsiteX4" fmla="*/ 21146 w 47955"/>
              <a:gd name="connsiteY4" fmla="*/ 37137 h 41407"/>
              <a:gd name="connsiteX5" fmla="*/ 20478 w 47955"/>
              <a:gd name="connsiteY5" fmla="*/ 35397 h 41407"/>
              <a:gd name="connsiteX6" fmla="*/ 33495 w 47955"/>
              <a:gd name="connsiteY6" fmla="*/ 32798 h 41407"/>
              <a:gd name="connsiteX7" fmla="*/ 33228 w 47955"/>
              <a:gd name="connsiteY7" fmla="*/ 34707 h 41407"/>
              <a:gd name="connsiteX8" fmla="*/ 41561 w 47955"/>
              <a:gd name="connsiteY8" fmla="*/ 27549 h 41407"/>
              <a:gd name="connsiteX9" fmla="*/ 42574 w 47955"/>
              <a:gd name="connsiteY9" fmla="*/ 30195 h 41407"/>
              <a:gd name="connsiteX10" fmla="*/ 46466 w 47955"/>
              <a:gd name="connsiteY10" fmla="*/ 13401 h 41407"/>
              <a:gd name="connsiteX11" fmla="*/ 45018 w 47955"/>
              <a:gd name="connsiteY11" fmla="*/ 16077 h 41407"/>
              <a:gd name="connsiteX12" fmla="*/ 42112 w 47955"/>
              <a:gd name="connsiteY12" fmla="*/ 4923 h 41407"/>
              <a:gd name="connsiteX13" fmla="*/ 41913 w 47955"/>
              <a:gd name="connsiteY13" fmla="*/ 5505 h 41407"/>
              <a:gd name="connsiteX14" fmla="*/ 34296 w 47955"/>
              <a:gd name="connsiteY14" fmla="*/ 5837 h 41407"/>
              <a:gd name="connsiteX15" fmla="*/ 34653 w 47955"/>
              <a:gd name="connsiteY15" fmla="*/ 3798 h 41407"/>
              <a:gd name="connsiteX16" fmla="*/ 26864 w 47955"/>
              <a:gd name="connsiteY16" fmla="*/ 4558 h 41407"/>
              <a:gd name="connsiteX17" fmla="*/ 27443 w 47955"/>
              <a:gd name="connsiteY17" fmla="*/ 2742 h 41407"/>
              <a:gd name="connsiteX18" fmla="*/ 18668 w 47955"/>
              <a:gd name="connsiteY18" fmla="*/ 3239 h 41407"/>
              <a:gd name="connsiteX19" fmla="*/ 19968 w 47955"/>
              <a:gd name="connsiteY19" fmla="*/ 4587 h 41407"/>
              <a:gd name="connsiteX20" fmla="*/ 8795 w 47955"/>
              <a:gd name="connsiteY20" fmla="*/ 13836 h 41407"/>
              <a:gd name="connsiteX21" fmla="*/ 8568 w 47955"/>
              <a:gd name="connsiteY21" fmla="*/ 12417 h 41407"/>
              <a:gd name="connsiteX0" fmla="*/ 8568 w 47955"/>
              <a:gd name="connsiteY0" fmla="*/ 12057 h 41047"/>
              <a:gd name="connsiteX1" fmla="*/ 10291 w 47955"/>
              <a:gd name="connsiteY1" fmla="*/ 4594 h 41047"/>
              <a:gd name="connsiteX2" fmla="*/ 18673 w 47955"/>
              <a:gd name="connsiteY2" fmla="*/ 2889 h 41047"/>
              <a:gd name="connsiteX3" fmla="*/ 27509 w 47955"/>
              <a:gd name="connsiteY3" fmla="*/ 2910 h 41047"/>
              <a:gd name="connsiteX4" fmla="*/ 30197 w 47955"/>
              <a:gd name="connsiteY4" fmla="*/ 105 h 41047"/>
              <a:gd name="connsiteX5" fmla="*/ 34666 w 47955"/>
              <a:gd name="connsiteY5" fmla="*/ 3494 h 41047"/>
              <a:gd name="connsiteX6" fmla="*/ 38701 w 47955"/>
              <a:gd name="connsiteY6" fmla="*/ 1447 h 41047"/>
              <a:gd name="connsiteX7" fmla="*/ 41941 w 47955"/>
              <a:gd name="connsiteY7" fmla="*/ 4713 h 41047"/>
              <a:gd name="connsiteX8" fmla="*/ 45880 w 47955"/>
              <a:gd name="connsiteY8" fmla="*/ 7920 h 41047"/>
              <a:gd name="connsiteX9" fmla="*/ 46486 w 47955"/>
              <a:gd name="connsiteY9" fmla="*/ 13147 h 41047"/>
              <a:gd name="connsiteX10" fmla="*/ 47684 w 47955"/>
              <a:gd name="connsiteY10" fmla="*/ 21009 h 41047"/>
              <a:gd name="connsiteX11" fmla="*/ 42533 w 47955"/>
              <a:gd name="connsiteY11" fmla="*/ 29677 h 41047"/>
              <a:gd name="connsiteX12" fmla="*/ 40063 w 47955"/>
              <a:gd name="connsiteY12" fmla="*/ 33788 h 41047"/>
              <a:gd name="connsiteX13" fmla="*/ 33223 w 47955"/>
              <a:gd name="connsiteY13" fmla="*/ 34502 h 41047"/>
              <a:gd name="connsiteX14" fmla="*/ 28335 w 47955"/>
              <a:gd name="connsiteY14" fmla="*/ 40793 h 41047"/>
              <a:gd name="connsiteX15" fmla="*/ 21148 w 47955"/>
              <a:gd name="connsiteY15" fmla="*/ 36953 h 41047"/>
              <a:gd name="connsiteX16" fmla="*/ 10472 w 47955"/>
              <a:gd name="connsiteY16" fmla="*/ 33159 h 41047"/>
              <a:gd name="connsiteX17" fmla="*/ 5778 w 47955"/>
              <a:gd name="connsiteY17" fmla="*/ 28937 h 41047"/>
              <a:gd name="connsiteX18" fmla="*/ 6781 w 47955"/>
              <a:gd name="connsiteY18" fmla="*/ 23238 h 41047"/>
              <a:gd name="connsiteX19" fmla="*/ 4663 w 47955"/>
              <a:gd name="connsiteY19" fmla="*/ 17391 h 41047"/>
              <a:gd name="connsiteX20" fmla="*/ 8531 w 47955"/>
              <a:gd name="connsiteY20" fmla="*/ 12194 h 41047"/>
              <a:gd name="connsiteX21" fmla="*/ 8568 w 47955"/>
              <a:gd name="connsiteY21" fmla="*/ 12057 h 41047"/>
              <a:gd name="connsiteX0" fmla="*/ 192022 w 5948237"/>
              <a:gd name="connsiteY0" fmla="*/ 1705341 h 3284126"/>
              <a:gd name="connsiteX1" fmla="*/ 96011 w 5948237"/>
              <a:gd name="connsiteY1" fmla="*/ 1801352 h 3284126"/>
              <a:gd name="connsiteX2" fmla="*/ 0 w 5948237"/>
              <a:gd name="connsiteY2" fmla="*/ 1705341 h 3284126"/>
              <a:gd name="connsiteX3" fmla="*/ 96011 w 5948237"/>
              <a:gd name="connsiteY3" fmla="*/ 1609330 h 3284126"/>
              <a:gd name="connsiteX4" fmla="*/ 192022 w 5948237"/>
              <a:gd name="connsiteY4" fmla="*/ 1705341 h 3284126"/>
              <a:gd name="connsiteX0" fmla="*/ 387907 w 5948237"/>
              <a:gd name="connsiteY0" fmla="*/ 1700218 h 3284126"/>
              <a:gd name="connsiteX1" fmla="*/ 195886 w 5948237"/>
              <a:gd name="connsiteY1" fmla="*/ 1892239 h 3284126"/>
              <a:gd name="connsiteX2" fmla="*/ 3865 w 5948237"/>
              <a:gd name="connsiteY2" fmla="*/ 1700218 h 3284126"/>
              <a:gd name="connsiteX3" fmla="*/ 195886 w 5948237"/>
              <a:gd name="connsiteY3" fmla="*/ 1508197 h 3284126"/>
              <a:gd name="connsiteX4" fmla="*/ 387907 w 5948237"/>
              <a:gd name="connsiteY4" fmla="*/ 1700218 h 3284126"/>
              <a:gd name="connsiteX0" fmla="*/ 775561 w 5948237"/>
              <a:gd name="connsiteY0" fmla="*/ 1685258 h 3284126"/>
              <a:gd name="connsiteX1" fmla="*/ 487529 w 5948237"/>
              <a:gd name="connsiteY1" fmla="*/ 1973290 h 3284126"/>
              <a:gd name="connsiteX2" fmla="*/ 199497 w 5948237"/>
              <a:gd name="connsiteY2" fmla="*/ 1685258 h 3284126"/>
              <a:gd name="connsiteX3" fmla="*/ 487529 w 5948237"/>
              <a:gd name="connsiteY3" fmla="*/ 1397226 h 3284126"/>
              <a:gd name="connsiteX4" fmla="*/ 775561 w 5948237"/>
              <a:gd name="connsiteY4" fmla="*/ 1685258 h 3284126"/>
              <a:gd name="connsiteX0" fmla="*/ 9361 w 47955"/>
              <a:gd name="connsiteY0" fmla="*/ 23864 h 41047"/>
              <a:gd name="connsiteX1" fmla="*/ 6828 w 47955"/>
              <a:gd name="connsiteY1" fmla="*/ 23067 h 41047"/>
              <a:gd name="connsiteX2" fmla="*/ 11596 w 47955"/>
              <a:gd name="connsiteY2" fmla="*/ 32586 h 41047"/>
              <a:gd name="connsiteX3" fmla="*/ 10488 w 47955"/>
              <a:gd name="connsiteY3" fmla="*/ 32967 h 41047"/>
              <a:gd name="connsiteX4" fmla="*/ 21146 w 47955"/>
              <a:gd name="connsiteY4" fmla="*/ 36777 h 41047"/>
              <a:gd name="connsiteX5" fmla="*/ 20478 w 47955"/>
              <a:gd name="connsiteY5" fmla="*/ 35037 h 41047"/>
              <a:gd name="connsiteX6" fmla="*/ 33495 w 47955"/>
              <a:gd name="connsiteY6" fmla="*/ 32438 h 41047"/>
              <a:gd name="connsiteX7" fmla="*/ 33228 w 47955"/>
              <a:gd name="connsiteY7" fmla="*/ 34347 h 41047"/>
              <a:gd name="connsiteX8" fmla="*/ 41561 w 47955"/>
              <a:gd name="connsiteY8" fmla="*/ 27189 h 41047"/>
              <a:gd name="connsiteX9" fmla="*/ 42574 w 47955"/>
              <a:gd name="connsiteY9" fmla="*/ 29835 h 41047"/>
              <a:gd name="connsiteX10" fmla="*/ 46466 w 47955"/>
              <a:gd name="connsiteY10" fmla="*/ 13041 h 41047"/>
              <a:gd name="connsiteX11" fmla="*/ 45018 w 47955"/>
              <a:gd name="connsiteY11" fmla="*/ 15717 h 41047"/>
              <a:gd name="connsiteX12" fmla="*/ 42112 w 47955"/>
              <a:gd name="connsiteY12" fmla="*/ 4563 h 41047"/>
              <a:gd name="connsiteX13" fmla="*/ 41913 w 47955"/>
              <a:gd name="connsiteY13" fmla="*/ 5145 h 41047"/>
              <a:gd name="connsiteX14" fmla="*/ 34296 w 47955"/>
              <a:gd name="connsiteY14" fmla="*/ 5477 h 41047"/>
              <a:gd name="connsiteX15" fmla="*/ 34653 w 47955"/>
              <a:gd name="connsiteY15" fmla="*/ 3438 h 41047"/>
              <a:gd name="connsiteX16" fmla="*/ 26864 w 47955"/>
              <a:gd name="connsiteY16" fmla="*/ 4198 h 41047"/>
              <a:gd name="connsiteX17" fmla="*/ 27443 w 47955"/>
              <a:gd name="connsiteY17" fmla="*/ 2382 h 41047"/>
              <a:gd name="connsiteX18" fmla="*/ 18668 w 47955"/>
              <a:gd name="connsiteY18" fmla="*/ 2879 h 41047"/>
              <a:gd name="connsiteX19" fmla="*/ 19968 w 47955"/>
              <a:gd name="connsiteY19" fmla="*/ 4227 h 41047"/>
              <a:gd name="connsiteX20" fmla="*/ 8795 w 47955"/>
              <a:gd name="connsiteY20" fmla="*/ 13476 h 41047"/>
              <a:gd name="connsiteX21" fmla="*/ 8568 w 47955"/>
              <a:gd name="connsiteY21" fmla="*/ 12057 h 41047"/>
              <a:gd name="connsiteX0" fmla="*/ 8568 w 47955"/>
              <a:gd name="connsiteY0" fmla="*/ 12057 h 41047"/>
              <a:gd name="connsiteX1" fmla="*/ 10291 w 47955"/>
              <a:gd name="connsiteY1" fmla="*/ 4594 h 41047"/>
              <a:gd name="connsiteX2" fmla="*/ 18673 w 47955"/>
              <a:gd name="connsiteY2" fmla="*/ 2889 h 41047"/>
              <a:gd name="connsiteX3" fmla="*/ 27509 w 47955"/>
              <a:gd name="connsiteY3" fmla="*/ 2910 h 41047"/>
              <a:gd name="connsiteX4" fmla="*/ 30197 w 47955"/>
              <a:gd name="connsiteY4" fmla="*/ 105 h 41047"/>
              <a:gd name="connsiteX5" fmla="*/ 34666 w 47955"/>
              <a:gd name="connsiteY5" fmla="*/ 3494 h 41047"/>
              <a:gd name="connsiteX6" fmla="*/ 38701 w 47955"/>
              <a:gd name="connsiteY6" fmla="*/ 1447 h 41047"/>
              <a:gd name="connsiteX7" fmla="*/ 41941 w 47955"/>
              <a:gd name="connsiteY7" fmla="*/ 4713 h 41047"/>
              <a:gd name="connsiteX8" fmla="*/ 45880 w 47955"/>
              <a:gd name="connsiteY8" fmla="*/ 7920 h 41047"/>
              <a:gd name="connsiteX9" fmla="*/ 46486 w 47955"/>
              <a:gd name="connsiteY9" fmla="*/ 13147 h 41047"/>
              <a:gd name="connsiteX10" fmla="*/ 47684 w 47955"/>
              <a:gd name="connsiteY10" fmla="*/ 21009 h 41047"/>
              <a:gd name="connsiteX11" fmla="*/ 42533 w 47955"/>
              <a:gd name="connsiteY11" fmla="*/ 29677 h 41047"/>
              <a:gd name="connsiteX12" fmla="*/ 40063 w 47955"/>
              <a:gd name="connsiteY12" fmla="*/ 33788 h 41047"/>
              <a:gd name="connsiteX13" fmla="*/ 33223 w 47955"/>
              <a:gd name="connsiteY13" fmla="*/ 34502 h 41047"/>
              <a:gd name="connsiteX14" fmla="*/ 28335 w 47955"/>
              <a:gd name="connsiteY14" fmla="*/ 40793 h 41047"/>
              <a:gd name="connsiteX15" fmla="*/ 21148 w 47955"/>
              <a:gd name="connsiteY15" fmla="*/ 36953 h 41047"/>
              <a:gd name="connsiteX16" fmla="*/ 10472 w 47955"/>
              <a:gd name="connsiteY16" fmla="*/ 33159 h 41047"/>
              <a:gd name="connsiteX17" fmla="*/ 5778 w 47955"/>
              <a:gd name="connsiteY17" fmla="*/ 28937 h 41047"/>
              <a:gd name="connsiteX18" fmla="*/ 6781 w 47955"/>
              <a:gd name="connsiteY18" fmla="*/ 23238 h 41047"/>
              <a:gd name="connsiteX19" fmla="*/ 4663 w 47955"/>
              <a:gd name="connsiteY19" fmla="*/ 17391 h 41047"/>
              <a:gd name="connsiteX20" fmla="*/ 8531 w 47955"/>
              <a:gd name="connsiteY20" fmla="*/ 12194 h 41047"/>
              <a:gd name="connsiteX21" fmla="*/ 8568 w 47955"/>
              <a:gd name="connsiteY21" fmla="*/ 12057 h 41047"/>
              <a:gd name="connsiteX0" fmla="*/ 192022 w 5948237"/>
              <a:gd name="connsiteY0" fmla="*/ 1705341 h 3284126"/>
              <a:gd name="connsiteX1" fmla="*/ 96011 w 5948237"/>
              <a:gd name="connsiteY1" fmla="*/ 1801352 h 3284126"/>
              <a:gd name="connsiteX2" fmla="*/ 0 w 5948237"/>
              <a:gd name="connsiteY2" fmla="*/ 1705341 h 3284126"/>
              <a:gd name="connsiteX3" fmla="*/ 96011 w 5948237"/>
              <a:gd name="connsiteY3" fmla="*/ 1609330 h 3284126"/>
              <a:gd name="connsiteX4" fmla="*/ 192022 w 5948237"/>
              <a:gd name="connsiteY4" fmla="*/ 1705341 h 3284126"/>
              <a:gd name="connsiteX0" fmla="*/ 387907 w 5948237"/>
              <a:gd name="connsiteY0" fmla="*/ 1700218 h 3284126"/>
              <a:gd name="connsiteX1" fmla="*/ 195886 w 5948237"/>
              <a:gd name="connsiteY1" fmla="*/ 1892239 h 3284126"/>
              <a:gd name="connsiteX2" fmla="*/ 3865 w 5948237"/>
              <a:gd name="connsiteY2" fmla="*/ 1700218 h 3284126"/>
              <a:gd name="connsiteX3" fmla="*/ 195886 w 5948237"/>
              <a:gd name="connsiteY3" fmla="*/ 1508197 h 3284126"/>
              <a:gd name="connsiteX4" fmla="*/ 387907 w 5948237"/>
              <a:gd name="connsiteY4" fmla="*/ 1700218 h 3284126"/>
              <a:gd name="connsiteX0" fmla="*/ 775561 w 5948237"/>
              <a:gd name="connsiteY0" fmla="*/ 1685258 h 3284126"/>
              <a:gd name="connsiteX1" fmla="*/ 487529 w 5948237"/>
              <a:gd name="connsiteY1" fmla="*/ 1973290 h 3284126"/>
              <a:gd name="connsiteX2" fmla="*/ 199497 w 5948237"/>
              <a:gd name="connsiteY2" fmla="*/ 1685258 h 3284126"/>
              <a:gd name="connsiteX3" fmla="*/ 487529 w 5948237"/>
              <a:gd name="connsiteY3" fmla="*/ 1397226 h 3284126"/>
              <a:gd name="connsiteX4" fmla="*/ 775561 w 5948237"/>
              <a:gd name="connsiteY4" fmla="*/ 1685258 h 3284126"/>
              <a:gd name="connsiteX0" fmla="*/ 9361 w 47955"/>
              <a:gd name="connsiteY0" fmla="*/ 23864 h 41047"/>
              <a:gd name="connsiteX1" fmla="*/ 6828 w 47955"/>
              <a:gd name="connsiteY1" fmla="*/ 23067 h 41047"/>
              <a:gd name="connsiteX2" fmla="*/ 11596 w 47955"/>
              <a:gd name="connsiteY2" fmla="*/ 32586 h 41047"/>
              <a:gd name="connsiteX3" fmla="*/ 10488 w 47955"/>
              <a:gd name="connsiteY3" fmla="*/ 32967 h 41047"/>
              <a:gd name="connsiteX4" fmla="*/ 21146 w 47955"/>
              <a:gd name="connsiteY4" fmla="*/ 36777 h 41047"/>
              <a:gd name="connsiteX5" fmla="*/ 20478 w 47955"/>
              <a:gd name="connsiteY5" fmla="*/ 35037 h 41047"/>
              <a:gd name="connsiteX6" fmla="*/ 33495 w 47955"/>
              <a:gd name="connsiteY6" fmla="*/ 32438 h 41047"/>
              <a:gd name="connsiteX7" fmla="*/ 33228 w 47955"/>
              <a:gd name="connsiteY7" fmla="*/ 35115 h 41047"/>
              <a:gd name="connsiteX8" fmla="*/ 41561 w 47955"/>
              <a:gd name="connsiteY8" fmla="*/ 27189 h 41047"/>
              <a:gd name="connsiteX9" fmla="*/ 42574 w 47955"/>
              <a:gd name="connsiteY9" fmla="*/ 29835 h 41047"/>
              <a:gd name="connsiteX10" fmla="*/ 46466 w 47955"/>
              <a:gd name="connsiteY10" fmla="*/ 13041 h 41047"/>
              <a:gd name="connsiteX11" fmla="*/ 45018 w 47955"/>
              <a:gd name="connsiteY11" fmla="*/ 15717 h 41047"/>
              <a:gd name="connsiteX12" fmla="*/ 42112 w 47955"/>
              <a:gd name="connsiteY12" fmla="*/ 4563 h 41047"/>
              <a:gd name="connsiteX13" fmla="*/ 41913 w 47955"/>
              <a:gd name="connsiteY13" fmla="*/ 5145 h 41047"/>
              <a:gd name="connsiteX14" fmla="*/ 34296 w 47955"/>
              <a:gd name="connsiteY14" fmla="*/ 5477 h 41047"/>
              <a:gd name="connsiteX15" fmla="*/ 34653 w 47955"/>
              <a:gd name="connsiteY15" fmla="*/ 3438 h 41047"/>
              <a:gd name="connsiteX16" fmla="*/ 26864 w 47955"/>
              <a:gd name="connsiteY16" fmla="*/ 4198 h 41047"/>
              <a:gd name="connsiteX17" fmla="*/ 27443 w 47955"/>
              <a:gd name="connsiteY17" fmla="*/ 2382 h 41047"/>
              <a:gd name="connsiteX18" fmla="*/ 18668 w 47955"/>
              <a:gd name="connsiteY18" fmla="*/ 2879 h 41047"/>
              <a:gd name="connsiteX19" fmla="*/ 19968 w 47955"/>
              <a:gd name="connsiteY19" fmla="*/ 4227 h 41047"/>
              <a:gd name="connsiteX20" fmla="*/ 8795 w 47955"/>
              <a:gd name="connsiteY20" fmla="*/ 13476 h 41047"/>
              <a:gd name="connsiteX21" fmla="*/ 8568 w 47955"/>
              <a:gd name="connsiteY21" fmla="*/ 12057 h 41047"/>
              <a:gd name="connsiteX0" fmla="*/ 8568 w 47955"/>
              <a:gd name="connsiteY0" fmla="*/ 12057 h 40856"/>
              <a:gd name="connsiteX1" fmla="*/ 10291 w 47955"/>
              <a:gd name="connsiteY1" fmla="*/ 4594 h 40856"/>
              <a:gd name="connsiteX2" fmla="*/ 18673 w 47955"/>
              <a:gd name="connsiteY2" fmla="*/ 2889 h 40856"/>
              <a:gd name="connsiteX3" fmla="*/ 27509 w 47955"/>
              <a:gd name="connsiteY3" fmla="*/ 2910 h 40856"/>
              <a:gd name="connsiteX4" fmla="*/ 30197 w 47955"/>
              <a:gd name="connsiteY4" fmla="*/ 105 h 40856"/>
              <a:gd name="connsiteX5" fmla="*/ 34666 w 47955"/>
              <a:gd name="connsiteY5" fmla="*/ 3494 h 40856"/>
              <a:gd name="connsiteX6" fmla="*/ 38701 w 47955"/>
              <a:gd name="connsiteY6" fmla="*/ 1447 h 40856"/>
              <a:gd name="connsiteX7" fmla="*/ 41941 w 47955"/>
              <a:gd name="connsiteY7" fmla="*/ 4713 h 40856"/>
              <a:gd name="connsiteX8" fmla="*/ 45880 w 47955"/>
              <a:gd name="connsiteY8" fmla="*/ 7920 h 40856"/>
              <a:gd name="connsiteX9" fmla="*/ 46486 w 47955"/>
              <a:gd name="connsiteY9" fmla="*/ 13147 h 40856"/>
              <a:gd name="connsiteX10" fmla="*/ 47684 w 47955"/>
              <a:gd name="connsiteY10" fmla="*/ 21009 h 40856"/>
              <a:gd name="connsiteX11" fmla="*/ 42533 w 47955"/>
              <a:gd name="connsiteY11" fmla="*/ 29677 h 40856"/>
              <a:gd name="connsiteX12" fmla="*/ 40063 w 47955"/>
              <a:gd name="connsiteY12" fmla="*/ 33788 h 40856"/>
              <a:gd name="connsiteX13" fmla="*/ 33278 w 47955"/>
              <a:gd name="connsiteY13" fmla="*/ 34928 h 40856"/>
              <a:gd name="connsiteX14" fmla="*/ 28335 w 47955"/>
              <a:gd name="connsiteY14" fmla="*/ 40793 h 40856"/>
              <a:gd name="connsiteX15" fmla="*/ 21148 w 47955"/>
              <a:gd name="connsiteY15" fmla="*/ 36953 h 40856"/>
              <a:gd name="connsiteX16" fmla="*/ 10472 w 47955"/>
              <a:gd name="connsiteY16" fmla="*/ 33159 h 40856"/>
              <a:gd name="connsiteX17" fmla="*/ 5778 w 47955"/>
              <a:gd name="connsiteY17" fmla="*/ 28937 h 40856"/>
              <a:gd name="connsiteX18" fmla="*/ 6781 w 47955"/>
              <a:gd name="connsiteY18" fmla="*/ 23238 h 40856"/>
              <a:gd name="connsiteX19" fmla="*/ 4663 w 47955"/>
              <a:gd name="connsiteY19" fmla="*/ 17391 h 40856"/>
              <a:gd name="connsiteX20" fmla="*/ 8531 w 47955"/>
              <a:gd name="connsiteY20" fmla="*/ 12194 h 40856"/>
              <a:gd name="connsiteX21" fmla="*/ 8568 w 47955"/>
              <a:gd name="connsiteY21" fmla="*/ 12057 h 40856"/>
              <a:gd name="connsiteX0" fmla="*/ 192022 w 5948237"/>
              <a:gd name="connsiteY0" fmla="*/ 1705341 h 3268844"/>
              <a:gd name="connsiteX1" fmla="*/ 96011 w 5948237"/>
              <a:gd name="connsiteY1" fmla="*/ 1801352 h 3268844"/>
              <a:gd name="connsiteX2" fmla="*/ 0 w 5948237"/>
              <a:gd name="connsiteY2" fmla="*/ 1705341 h 3268844"/>
              <a:gd name="connsiteX3" fmla="*/ 96011 w 5948237"/>
              <a:gd name="connsiteY3" fmla="*/ 1609330 h 3268844"/>
              <a:gd name="connsiteX4" fmla="*/ 192022 w 5948237"/>
              <a:gd name="connsiteY4" fmla="*/ 1705341 h 3268844"/>
              <a:gd name="connsiteX0" fmla="*/ 387907 w 5948237"/>
              <a:gd name="connsiteY0" fmla="*/ 1700218 h 3268844"/>
              <a:gd name="connsiteX1" fmla="*/ 195886 w 5948237"/>
              <a:gd name="connsiteY1" fmla="*/ 1892239 h 3268844"/>
              <a:gd name="connsiteX2" fmla="*/ 3865 w 5948237"/>
              <a:gd name="connsiteY2" fmla="*/ 1700218 h 3268844"/>
              <a:gd name="connsiteX3" fmla="*/ 195886 w 5948237"/>
              <a:gd name="connsiteY3" fmla="*/ 1508197 h 3268844"/>
              <a:gd name="connsiteX4" fmla="*/ 387907 w 5948237"/>
              <a:gd name="connsiteY4" fmla="*/ 1700218 h 3268844"/>
              <a:gd name="connsiteX0" fmla="*/ 775561 w 5948237"/>
              <a:gd name="connsiteY0" fmla="*/ 1685258 h 3268844"/>
              <a:gd name="connsiteX1" fmla="*/ 487529 w 5948237"/>
              <a:gd name="connsiteY1" fmla="*/ 1973290 h 3268844"/>
              <a:gd name="connsiteX2" fmla="*/ 199497 w 5948237"/>
              <a:gd name="connsiteY2" fmla="*/ 1685258 h 3268844"/>
              <a:gd name="connsiteX3" fmla="*/ 487529 w 5948237"/>
              <a:gd name="connsiteY3" fmla="*/ 1397226 h 3268844"/>
              <a:gd name="connsiteX4" fmla="*/ 775561 w 5948237"/>
              <a:gd name="connsiteY4" fmla="*/ 1685258 h 3268844"/>
              <a:gd name="connsiteX0" fmla="*/ 9361 w 47955"/>
              <a:gd name="connsiteY0" fmla="*/ 23864 h 40856"/>
              <a:gd name="connsiteX1" fmla="*/ 6828 w 47955"/>
              <a:gd name="connsiteY1" fmla="*/ 23067 h 40856"/>
              <a:gd name="connsiteX2" fmla="*/ 11596 w 47955"/>
              <a:gd name="connsiteY2" fmla="*/ 32586 h 40856"/>
              <a:gd name="connsiteX3" fmla="*/ 10488 w 47955"/>
              <a:gd name="connsiteY3" fmla="*/ 32967 h 40856"/>
              <a:gd name="connsiteX4" fmla="*/ 21146 w 47955"/>
              <a:gd name="connsiteY4" fmla="*/ 36777 h 40856"/>
              <a:gd name="connsiteX5" fmla="*/ 20478 w 47955"/>
              <a:gd name="connsiteY5" fmla="*/ 35037 h 40856"/>
              <a:gd name="connsiteX6" fmla="*/ 33495 w 47955"/>
              <a:gd name="connsiteY6" fmla="*/ 32438 h 40856"/>
              <a:gd name="connsiteX7" fmla="*/ 33228 w 47955"/>
              <a:gd name="connsiteY7" fmla="*/ 35115 h 40856"/>
              <a:gd name="connsiteX8" fmla="*/ 41561 w 47955"/>
              <a:gd name="connsiteY8" fmla="*/ 27189 h 40856"/>
              <a:gd name="connsiteX9" fmla="*/ 42574 w 47955"/>
              <a:gd name="connsiteY9" fmla="*/ 29835 h 40856"/>
              <a:gd name="connsiteX10" fmla="*/ 46466 w 47955"/>
              <a:gd name="connsiteY10" fmla="*/ 13041 h 40856"/>
              <a:gd name="connsiteX11" fmla="*/ 45018 w 47955"/>
              <a:gd name="connsiteY11" fmla="*/ 15717 h 40856"/>
              <a:gd name="connsiteX12" fmla="*/ 42112 w 47955"/>
              <a:gd name="connsiteY12" fmla="*/ 4563 h 40856"/>
              <a:gd name="connsiteX13" fmla="*/ 41913 w 47955"/>
              <a:gd name="connsiteY13" fmla="*/ 5145 h 40856"/>
              <a:gd name="connsiteX14" fmla="*/ 34296 w 47955"/>
              <a:gd name="connsiteY14" fmla="*/ 5477 h 40856"/>
              <a:gd name="connsiteX15" fmla="*/ 34653 w 47955"/>
              <a:gd name="connsiteY15" fmla="*/ 3438 h 40856"/>
              <a:gd name="connsiteX16" fmla="*/ 26864 w 47955"/>
              <a:gd name="connsiteY16" fmla="*/ 4198 h 40856"/>
              <a:gd name="connsiteX17" fmla="*/ 27443 w 47955"/>
              <a:gd name="connsiteY17" fmla="*/ 2382 h 40856"/>
              <a:gd name="connsiteX18" fmla="*/ 18668 w 47955"/>
              <a:gd name="connsiteY18" fmla="*/ 2879 h 40856"/>
              <a:gd name="connsiteX19" fmla="*/ 19968 w 47955"/>
              <a:gd name="connsiteY19" fmla="*/ 4227 h 40856"/>
              <a:gd name="connsiteX20" fmla="*/ 8795 w 47955"/>
              <a:gd name="connsiteY20" fmla="*/ 13476 h 40856"/>
              <a:gd name="connsiteX21" fmla="*/ 8568 w 47955"/>
              <a:gd name="connsiteY21" fmla="*/ 12057 h 40856"/>
              <a:gd name="connsiteX0" fmla="*/ 8568 w 47955"/>
              <a:gd name="connsiteY0" fmla="*/ 12057 h 40856"/>
              <a:gd name="connsiteX1" fmla="*/ 10291 w 47955"/>
              <a:gd name="connsiteY1" fmla="*/ 4594 h 40856"/>
              <a:gd name="connsiteX2" fmla="*/ 18673 w 47955"/>
              <a:gd name="connsiteY2" fmla="*/ 2889 h 40856"/>
              <a:gd name="connsiteX3" fmla="*/ 27509 w 47955"/>
              <a:gd name="connsiteY3" fmla="*/ 2910 h 40856"/>
              <a:gd name="connsiteX4" fmla="*/ 30197 w 47955"/>
              <a:gd name="connsiteY4" fmla="*/ 105 h 40856"/>
              <a:gd name="connsiteX5" fmla="*/ 34666 w 47955"/>
              <a:gd name="connsiteY5" fmla="*/ 3494 h 40856"/>
              <a:gd name="connsiteX6" fmla="*/ 38701 w 47955"/>
              <a:gd name="connsiteY6" fmla="*/ 1447 h 40856"/>
              <a:gd name="connsiteX7" fmla="*/ 41941 w 47955"/>
              <a:gd name="connsiteY7" fmla="*/ 4713 h 40856"/>
              <a:gd name="connsiteX8" fmla="*/ 45880 w 47955"/>
              <a:gd name="connsiteY8" fmla="*/ 7920 h 40856"/>
              <a:gd name="connsiteX9" fmla="*/ 46486 w 47955"/>
              <a:gd name="connsiteY9" fmla="*/ 13147 h 40856"/>
              <a:gd name="connsiteX10" fmla="*/ 47684 w 47955"/>
              <a:gd name="connsiteY10" fmla="*/ 21009 h 40856"/>
              <a:gd name="connsiteX11" fmla="*/ 42533 w 47955"/>
              <a:gd name="connsiteY11" fmla="*/ 29677 h 40856"/>
              <a:gd name="connsiteX12" fmla="*/ 40063 w 47955"/>
              <a:gd name="connsiteY12" fmla="*/ 33788 h 40856"/>
              <a:gd name="connsiteX13" fmla="*/ 33278 w 47955"/>
              <a:gd name="connsiteY13" fmla="*/ 34928 h 40856"/>
              <a:gd name="connsiteX14" fmla="*/ 28335 w 47955"/>
              <a:gd name="connsiteY14" fmla="*/ 40793 h 40856"/>
              <a:gd name="connsiteX15" fmla="*/ 21148 w 47955"/>
              <a:gd name="connsiteY15" fmla="*/ 36953 h 40856"/>
              <a:gd name="connsiteX16" fmla="*/ 10472 w 47955"/>
              <a:gd name="connsiteY16" fmla="*/ 33159 h 40856"/>
              <a:gd name="connsiteX17" fmla="*/ 5778 w 47955"/>
              <a:gd name="connsiteY17" fmla="*/ 28937 h 40856"/>
              <a:gd name="connsiteX18" fmla="*/ 6781 w 47955"/>
              <a:gd name="connsiteY18" fmla="*/ 23238 h 40856"/>
              <a:gd name="connsiteX19" fmla="*/ 4663 w 47955"/>
              <a:gd name="connsiteY19" fmla="*/ 17391 h 40856"/>
              <a:gd name="connsiteX20" fmla="*/ 8531 w 47955"/>
              <a:gd name="connsiteY20" fmla="*/ 12194 h 40856"/>
              <a:gd name="connsiteX21" fmla="*/ 8568 w 47955"/>
              <a:gd name="connsiteY21" fmla="*/ 12057 h 40856"/>
              <a:gd name="connsiteX0" fmla="*/ 192022 w 5948237"/>
              <a:gd name="connsiteY0" fmla="*/ 1705341 h 3268844"/>
              <a:gd name="connsiteX1" fmla="*/ 96011 w 5948237"/>
              <a:gd name="connsiteY1" fmla="*/ 1801352 h 3268844"/>
              <a:gd name="connsiteX2" fmla="*/ 0 w 5948237"/>
              <a:gd name="connsiteY2" fmla="*/ 1705341 h 3268844"/>
              <a:gd name="connsiteX3" fmla="*/ 96011 w 5948237"/>
              <a:gd name="connsiteY3" fmla="*/ 1609330 h 3268844"/>
              <a:gd name="connsiteX4" fmla="*/ 192022 w 5948237"/>
              <a:gd name="connsiteY4" fmla="*/ 1705341 h 3268844"/>
              <a:gd name="connsiteX0" fmla="*/ 387907 w 5948237"/>
              <a:gd name="connsiteY0" fmla="*/ 1700218 h 3268844"/>
              <a:gd name="connsiteX1" fmla="*/ 195886 w 5948237"/>
              <a:gd name="connsiteY1" fmla="*/ 1892239 h 3268844"/>
              <a:gd name="connsiteX2" fmla="*/ 3865 w 5948237"/>
              <a:gd name="connsiteY2" fmla="*/ 1700218 h 3268844"/>
              <a:gd name="connsiteX3" fmla="*/ 195886 w 5948237"/>
              <a:gd name="connsiteY3" fmla="*/ 1508197 h 3268844"/>
              <a:gd name="connsiteX4" fmla="*/ 387907 w 5948237"/>
              <a:gd name="connsiteY4" fmla="*/ 1700218 h 3268844"/>
              <a:gd name="connsiteX0" fmla="*/ 775561 w 5948237"/>
              <a:gd name="connsiteY0" fmla="*/ 1685258 h 3268844"/>
              <a:gd name="connsiteX1" fmla="*/ 487529 w 5948237"/>
              <a:gd name="connsiteY1" fmla="*/ 1973290 h 3268844"/>
              <a:gd name="connsiteX2" fmla="*/ 199497 w 5948237"/>
              <a:gd name="connsiteY2" fmla="*/ 1685258 h 3268844"/>
              <a:gd name="connsiteX3" fmla="*/ 487529 w 5948237"/>
              <a:gd name="connsiteY3" fmla="*/ 1397226 h 3268844"/>
              <a:gd name="connsiteX4" fmla="*/ 775561 w 5948237"/>
              <a:gd name="connsiteY4" fmla="*/ 1685258 h 3268844"/>
              <a:gd name="connsiteX0" fmla="*/ 9361 w 47955"/>
              <a:gd name="connsiteY0" fmla="*/ 23864 h 40856"/>
              <a:gd name="connsiteX1" fmla="*/ 6828 w 47955"/>
              <a:gd name="connsiteY1" fmla="*/ 23067 h 40856"/>
              <a:gd name="connsiteX2" fmla="*/ 11596 w 47955"/>
              <a:gd name="connsiteY2" fmla="*/ 32586 h 40856"/>
              <a:gd name="connsiteX3" fmla="*/ 10488 w 47955"/>
              <a:gd name="connsiteY3" fmla="*/ 32967 h 40856"/>
              <a:gd name="connsiteX4" fmla="*/ 21146 w 47955"/>
              <a:gd name="connsiteY4" fmla="*/ 36777 h 40856"/>
              <a:gd name="connsiteX5" fmla="*/ 20478 w 47955"/>
              <a:gd name="connsiteY5" fmla="*/ 35037 h 40856"/>
              <a:gd name="connsiteX6" fmla="*/ 33385 w 47955"/>
              <a:gd name="connsiteY6" fmla="*/ 33291 h 40856"/>
              <a:gd name="connsiteX7" fmla="*/ 33228 w 47955"/>
              <a:gd name="connsiteY7" fmla="*/ 35115 h 40856"/>
              <a:gd name="connsiteX8" fmla="*/ 41561 w 47955"/>
              <a:gd name="connsiteY8" fmla="*/ 27189 h 40856"/>
              <a:gd name="connsiteX9" fmla="*/ 42574 w 47955"/>
              <a:gd name="connsiteY9" fmla="*/ 29835 h 40856"/>
              <a:gd name="connsiteX10" fmla="*/ 46466 w 47955"/>
              <a:gd name="connsiteY10" fmla="*/ 13041 h 40856"/>
              <a:gd name="connsiteX11" fmla="*/ 45018 w 47955"/>
              <a:gd name="connsiteY11" fmla="*/ 15717 h 40856"/>
              <a:gd name="connsiteX12" fmla="*/ 42112 w 47955"/>
              <a:gd name="connsiteY12" fmla="*/ 4563 h 40856"/>
              <a:gd name="connsiteX13" fmla="*/ 41913 w 47955"/>
              <a:gd name="connsiteY13" fmla="*/ 5145 h 40856"/>
              <a:gd name="connsiteX14" fmla="*/ 34296 w 47955"/>
              <a:gd name="connsiteY14" fmla="*/ 5477 h 40856"/>
              <a:gd name="connsiteX15" fmla="*/ 34653 w 47955"/>
              <a:gd name="connsiteY15" fmla="*/ 3438 h 40856"/>
              <a:gd name="connsiteX16" fmla="*/ 26864 w 47955"/>
              <a:gd name="connsiteY16" fmla="*/ 4198 h 40856"/>
              <a:gd name="connsiteX17" fmla="*/ 27443 w 47955"/>
              <a:gd name="connsiteY17" fmla="*/ 2382 h 40856"/>
              <a:gd name="connsiteX18" fmla="*/ 18668 w 47955"/>
              <a:gd name="connsiteY18" fmla="*/ 2879 h 40856"/>
              <a:gd name="connsiteX19" fmla="*/ 19968 w 47955"/>
              <a:gd name="connsiteY19" fmla="*/ 4227 h 40856"/>
              <a:gd name="connsiteX20" fmla="*/ 8795 w 47955"/>
              <a:gd name="connsiteY20" fmla="*/ 13476 h 40856"/>
              <a:gd name="connsiteX21" fmla="*/ 8568 w 47955"/>
              <a:gd name="connsiteY21" fmla="*/ 12057 h 40856"/>
              <a:gd name="connsiteX0" fmla="*/ 8568 w 47955"/>
              <a:gd name="connsiteY0" fmla="*/ 12057 h 40856"/>
              <a:gd name="connsiteX1" fmla="*/ 10291 w 47955"/>
              <a:gd name="connsiteY1" fmla="*/ 4594 h 40856"/>
              <a:gd name="connsiteX2" fmla="*/ 18673 w 47955"/>
              <a:gd name="connsiteY2" fmla="*/ 2889 h 40856"/>
              <a:gd name="connsiteX3" fmla="*/ 27509 w 47955"/>
              <a:gd name="connsiteY3" fmla="*/ 2910 h 40856"/>
              <a:gd name="connsiteX4" fmla="*/ 30197 w 47955"/>
              <a:gd name="connsiteY4" fmla="*/ 105 h 40856"/>
              <a:gd name="connsiteX5" fmla="*/ 34666 w 47955"/>
              <a:gd name="connsiteY5" fmla="*/ 3494 h 40856"/>
              <a:gd name="connsiteX6" fmla="*/ 38701 w 47955"/>
              <a:gd name="connsiteY6" fmla="*/ 1447 h 40856"/>
              <a:gd name="connsiteX7" fmla="*/ 41941 w 47955"/>
              <a:gd name="connsiteY7" fmla="*/ 4713 h 40856"/>
              <a:gd name="connsiteX8" fmla="*/ 45880 w 47955"/>
              <a:gd name="connsiteY8" fmla="*/ 7920 h 40856"/>
              <a:gd name="connsiteX9" fmla="*/ 46486 w 47955"/>
              <a:gd name="connsiteY9" fmla="*/ 13147 h 40856"/>
              <a:gd name="connsiteX10" fmla="*/ 47684 w 47955"/>
              <a:gd name="connsiteY10" fmla="*/ 21009 h 40856"/>
              <a:gd name="connsiteX11" fmla="*/ 42533 w 47955"/>
              <a:gd name="connsiteY11" fmla="*/ 29677 h 40856"/>
              <a:gd name="connsiteX12" fmla="*/ 39678 w 47955"/>
              <a:gd name="connsiteY12" fmla="*/ 35067 h 40856"/>
              <a:gd name="connsiteX13" fmla="*/ 33278 w 47955"/>
              <a:gd name="connsiteY13" fmla="*/ 34928 h 40856"/>
              <a:gd name="connsiteX14" fmla="*/ 28335 w 47955"/>
              <a:gd name="connsiteY14" fmla="*/ 40793 h 40856"/>
              <a:gd name="connsiteX15" fmla="*/ 21148 w 47955"/>
              <a:gd name="connsiteY15" fmla="*/ 36953 h 40856"/>
              <a:gd name="connsiteX16" fmla="*/ 10472 w 47955"/>
              <a:gd name="connsiteY16" fmla="*/ 33159 h 40856"/>
              <a:gd name="connsiteX17" fmla="*/ 5778 w 47955"/>
              <a:gd name="connsiteY17" fmla="*/ 28937 h 40856"/>
              <a:gd name="connsiteX18" fmla="*/ 6781 w 47955"/>
              <a:gd name="connsiteY18" fmla="*/ 23238 h 40856"/>
              <a:gd name="connsiteX19" fmla="*/ 4663 w 47955"/>
              <a:gd name="connsiteY19" fmla="*/ 17391 h 40856"/>
              <a:gd name="connsiteX20" fmla="*/ 8531 w 47955"/>
              <a:gd name="connsiteY20" fmla="*/ 12194 h 40856"/>
              <a:gd name="connsiteX21" fmla="*/ 8568 w 47955"/>
              <a:gd name="connsiteY21" fmla="*/ 12057 h 40856"/>
              <a:gd name="connsiteX0" fmla="*/ 192022 w 5948237"/>
              <a:gd name="connsiteY0" fmla="*/ 1705341 h 3268844"/>
              <a:gd name="connsiteX1" fmla="*/ 96011 w 5948237"/>
              <a:gd name="connsiteY1" fmla="*/ 1801352 h 3268844"/>
              <a:gd name="connsiteX2" fmla="*/ 0 w 5948237"/>
              <a:gd name="connsiteY2" fmla="*/ 1705341 h 3268844"/>
              <a:gd name="connsiteX3" fmla="*/ 96011 w 5948237"/>
              <a:gd name="connsiteY3" fmla="*/ 1609330 h 3268844"/>
              <a:gd name="connsiteX4" fmla="*/ 192022 w 5948237"/>
              <a:gd name="connsiteY4" fmla="*/ 1705341 h 3268844"/>
              <a:gd name="connsiteX0" fmla="*/ 387907 w 5948237"/>
              <a:gd name="connsiteY0" fmla="*/ 1700218 h 3268844"/>
              <a:gd name="connsiteX1" fmla="*/ 195886 w 5948237"/>
              <a:gd name="connsiteY1" fmla="*/ 1892239 h 3268844"/>
              <a:gd name="connsiteX2" fmla="*/ 3865 w 5948237"/>
              <a:gd name="connsiteY2" fmla="*/ 1700218 h 3268844"/>
              <a:gd name="connsiteX3" fmla="*/ 195886 w 5948237"/>
              <a:gd name="connsiteY3" fmla="*/ 1508197 h 3268844"/>
              <a:gd name="connsiteX4" fmla="*/ 387907 w 5948237"/>
              <a:gd name="connsiteY4" fmla="*/ 1700218 h 3268844"/>
              <a:gd name="connsiteX0" fmla="*/ 775561 w 5948237"/>
              <a:gd name="connsiteY0" fmla="*/ 1685258 h 3268844"/>
              <a:gd name="connsiteX1" fmla="*/ 487529 w 5948237"/>
              <a:gd name="connsiteY1" fmla="*/ 1973290 h 3268844"/>
              <a:gd name="connsiteX2" fmla="*/ 199497 w 5948237"/>
              <a:gd name="connsiteY2" fmla="*/ 1685258 h 3268844"/>
              <a:gd name="connsiteX3" fmla="*/ 487529 w 5948237"/>
              <a:gd name="connsiteY3" fmla="*/ 1397226 h 3268844"/>
              <a:gd name="connsiteX4" fmla="*/ 775561 w 5948237"/>
              <a:gd name="connsiteY4" fmla="*/ 1685258 h 3268844"/>
              <a:gd name="connsiteX0" fmla="*/ 9361 w 47955"/>
              <a:gd name="connsiteY0" fmla="*/ 23864 h 40856"/>
              <a:gd name="connsiteX1" fmla="*/ 6828 w 47955"/>
              <a:gd name="connsiteY1" fmla="*/ 23067 h 40856"/>
              <a:gd name="connsiteX2" fmla="*/ 11596 w 47955"/>
              <a:gd name="connsiteY2" fmla="*/ 32586 h 40856"/>
              <a:gd name="connsiteX3" fmla="*/ 10488 w 47955"/>
              <a:gd name="connsiteY3" fmla="*/ 32967 h 40856"/>
              <a:gd name="connsiteX4" fmla="*/ 21146 w 47955"/>
              <a:gd name="connsiteY4" fmla="*/ 36777 h 40856"/>
              <a:gd name="connsiteX5" fmla="*/ 20478 w 47955"/>
              <a:gd name="connsiteY5" fmla="*/ 35037 h 40856"/>
              <a:gd name="connsiteX6" fmla="*/ 33385 w 47955"/>
              <a:gd name="connsiteY6" fmla="*/ 33291 h 40856"/>
              <a:gd name="connsiteX7" fmla="*/ 33228 w 47955"/>
              <a:gd name="connsiteY7" fmla="*/ 35115 h 40856"/>
              <a:gd name="connsiteX8" fmla="*/ 41561 w 47955"/>
              <a:gd name="connsiteY8" fmla="*/ 27189 h 40856"/>
              <a:gd name="connsiteX9" fmla="*/ 42574 w 47955"/>
              <a:gd name="connsiteY9" fmla="*/ 29835 h 40856"/>
              <a:gd name="connsiteX10" fmla="*/ 46466 w 47955"/>
              <a:gd name="connsiteY10" fmla="*/ 13041 h 40856"/>
              <a:gd name="connsiteX11" fmla="*/ 45018 w 47955"/>
              <a:gd name="connsiteY11" fmla="*/ 15717 h 40856"/>
              <a:gd name="connsiteX12" fmla="*/ 42112 w 47955"/>
              <a:gd name="connsiteY12" fmla="*/ 4563 h 40856"/>
              <a:gd name="connsiteX13" fmla="*/ 41913 w 47955"/>
              <a:gd name="connsiteY13" fmla="*/ 5145 h 40856"/>
              <a:gd name="connsiteX14" fmla="*/ 34296 w 47955"/>
              <a:gd name="connsiteY14" fmla="*/ 5477 h 40856"/>
              <a:gd name="connsiteX15" fmla="*/ 34653 w 47955"/>
              <a:gd name="connsiteY15" fmla="*/ 3438 h 40856"/>
              <a:gd name="connsiteX16" fmla="*/ 26864 w 47955"/>
              <a:gd name="connsiteY16" fmla="*/ 4198 h 40856"/>
              <a:gd name="connsiteX17" fmla="*/ 27443 w 47955"/>
              <a:gd name="connsiteY17" fmla="*/ 2382 h 40856"/>
              <a:gd name="connsiteX18" fmla="*/ 18668 w 47955"/>
              <a:gd name="connsiteY18" fmla="*/ 2879 h 40856"/>
              <a:gd name="connsiteX19" fmla="*/ 19968 w 47955"/>
              <a:gd name="connsiteY19" fmla="*/ 4227 h 40856"/>
              <a:gd name="connsiteX20" fmla="*/ 8795 w 47955"/>
              <a:gd name="connsiteY20" fmla="*/ 13476 h 40856"/>
              <a:gd name="connsiteX21" fmla="*/ 8568 w 47955"/>
              <a:gd name="connsiteY21" fmla="*/ 12057 h 40856"/>
              <a:gd name="connsiteX0" fmla="*/ 8568 w 47955"/>
              <a:gd name="connsiteY0" fmla="*/ 12057 h 40856"/>
              <a:gd name="connsiteX1" fmla="*/ 10291 w 47955"/>
              <a:gd name="connsiteY1" fmla="*/ 4594 h 40856"/>
              <a:gd name="connsiteX2" fmla="*/ 18673 w 47955"/>
              <a:gd name="connsiteY2" fmla="*/ 2889 h 40856"/>
              <a:gd name="connsiteX3" fmla="*/ 27509 w 47955"/>
              <a:gd name="connsiteY3" fmla="*/ 2910 h 40856"/>
              <a:gd name="connsiteX4" fmla="*/ 30197 w 47955"/>
              <a:gd name="connsiteY4" fmla="*/ 105 h 40856"/>
              <a:gd name="connsiteX5" fmla="*/ 34666 w 47955"/>
              <a:gd name="connsiteY5" fmla="*/ 3494 h 40856"/>
              <a:gd name="connsiteX6" fmla="*/ 38701 w 47955"/>
              <a:gd name="connsiteY6" fmla="*/ 1447 h 40856"/>
              <a:gd name="connsiteX7" fmla="*/ 41941 w 47955"/>
              <a:gd name="connsiteY7" fmla="*/ 4713 h 40856"/>
              <a:gd name="connsiteX8" fmla="*/ 45880 w 47955"/>
              <a:gd name="connsiteY8" fmla="*/ 7920 h 40856"/>
              <a:gd name="connsiteX9" fmla="*/ 46486 w 47955"/>
              <a:gd name="connsiteY9" fmla="*/ 13147 h 40856"/>
              <a:gd name="connsiteX10" fmla="*/ 47684 w 47955"/>
              <a:gd name="connsiteY10" fmla="*/ 21009 h 40856"/>
              <a:gd name="connsiteX11" fmla="*/ 42533 w 47955"/>
              <a:gd name="connsiteY11" fmla="*/ 29677 h 40856"/>
              <a:gd name="connsiteX12" fmla="*/ 39678 w 47955"/>
              <a:gd name="connsiteY12" fmla="*/ 35067 h 40856"/>
              <a:gd name="connsiteX13" fmla="*/ 33278 w 47955"/>
              <a:gd name="connsiteY13" fmla="*/ 34928 h 40856"/>
              <a:gd name="connsiteX14" fmla="*/ 28335 w 47955"/>
              <a:gd name="connsiteY14" fmla="*/ 40793 h 40856"/>
              <a:gd name="connsiteX15" fmla="*/ 21148 w 47955"/>
              <a:gd name="connsiteY15" fmla="*/ 36953 h 40856"/>
              <a:gd name="connsiteX16" fmla="*/ 10472 w 47955"/>
              <a:gd name="connsiteY16" fmla="*/ 33159 h 40856"/>
              <a:gd name="connsiteX17" fmla="*/ 5778 w 47955"/>
              <a:gd name="connsiteY17" fmla="*/ 28937 h 40856"/>
              <a:gd name="connsiteX18" fmla="*/ 6781 w 47955"/>
              <a:gd name="connsiteY18" fmla="*/ 23238 h 40856"/>
              <a:gd name="connsiteX19" fmla="*/ 4663 w 47955"/>
              <a:gd name="connsiteY19" fmla="*/ 17391 h 40856"/>
              <a:gd name="connsiteX20" fmla="*/ 8531 w 47955"/>
              <a:gd name="connsiteY20" fmla="*/ 12194 h 40856"/>
              <a:gd name="connsiteX21" fmla="*/ 8568 w 47955"/>
              <a:gd name="connsiteY21" fmla="*/ 12057 h 40856"/>
              <a:gd name="connsiteX0" fmla="*/ 192022 w 5948237"/>
              <a:gd name="connsiteY0" fmla="*/ 1705341 h 3268844"/>
              <a:gd name="connsiteX1" fmla="*/ 96011 w 5948237"/>
              <a:gd name="connsiteY1" fmla="*/ 1801352 h 3268844"/>
              <a:gd name="connsiteX2" fmla="*/ 0 w 5948237"/>
              <a:gd name="connsiteY2" fmla="*/ 1705341 h 3268844"/>
              <a:gd name="connsiteX3" fmla="*/ 96011 w 5948237"/>
              <a:gd name="connsiteY3" fmla="*/ 1609330 h 3268844"/>
              <a:gd name="connsiteX4" fmla="*/ 192022 w 5948237"/>
              <a:gd name="connsiteY4" fmla="*/ 1705341 h 3268844"/>
              <a:gd name="connsiteX0" fmla="*/ 387907 w 5948237"/>
              <a:gd name="connsiteY0" fmla="*/ 1700218 h 3268844"/>
              <a:gd name="connsiteX1" fmla="*/ 195886 w 5948237"/>
              <a:gd name="connsiteY1" fmla="*/ 1892239 h 3268844"/>
              <a:gd name="connsiteX2" fmla="*/ 3865 w 5948237"/>
              <a:gd name="connsiteY2" fmla="*/ 1700218 h 3268844"/>
              <a:gd name="connsiteX3" fmla="*/ 195886 w 5948237"/>
              <a:gd name="connsiteY3" fmla="*/ 1508197 h 3268844"/>
              <a:gd name="connsiteX4" fmla="*/ 387907 w 5948237"/>
              <a:gd name="connsiteY4" fmla="*/ 1700218 h 3268844"/>
              <a:gd name="connsiteX0" fmla="*/ 775561 w 5948237"/>
              <a:gd name="connsiteY0" fmla="*/ 1685258 h 3268844"/>
              <a:gd name="connsiteX1" fmla="*/ 487529 w 5948237"/>
              <a:gd name="connsiteY1" fmla="*/ 1973290 h 3268844"/>
              <a:gd name="connsiteX2" fmla="*/ 199497 w 5948237"/>
              <a:gd name="connsiteY2" fmla="*/ 1685258 h 3268844"/>
              <a:gd name="connsiteX3" fmla="*/ 487529 w 5948237"/>
              <a:gd name="connsiteY3" fmla="*/ 1397226 h 3268844"/>
              <a:gd name="connsiteX4" fmla="*/ 775561 w 5948237"/>
              <a:gd name="connsiteY4" fmla="*/ 1685258 h 3268844"/>
              <a:gd name="connsiteX0" fmla="*/ 9361 w 47955"/>
              <a:gd name="connsiteY0" fmla="*/ 23864 h 40856"/>
              <a:gd name="connsiteX1" fmla="*/ 6828 w 47955"/>
              <a:gd name="connsiteY1" fmla="*/ 23067 h 40856"/>
              <a:gd name="connsiteX2" fmla="*/ 11596 w 47955"/>
              <a:gd name="connsiteY2" fmla="*/ 32586 h 40856"/>
              <a:gd name="connsiteX3" fmla="*/ 10488 w 47955"/>
              <a:gd name="connsiteY3" fmla="*/ 32967 h 40856"/>
              <a:gd name="connsiteX4" fmla="*/ 21146 w 47955"/>
              <a:gd name="connsiteY4" fmla="*/ 36777 h 40856"/>
              <a:gd name="connsiteX5" fmla="*/ 20478 w 47955"/>
              <a:gd name="connsiteY5" fmla="*/ 35037 h 40856"/>
              <a:gd name="connsiteX6" fmla="*/ 33385 w 47955"/>
              <a:gd name="connsiteY6" fmla="*/ 33291 h 40856"/>
              <a:gd name="connsiteX7" fmla="*/ 33228 w 47955"/>
              <a:gd name="connsiteY7" fmla="*/ 35115 h 40856"/>
              <a:gd name="connsiteX8" fmla="*/ 42056 w 47955"/>
              <a:gd name="connsiteY8" fmla="*/ 28127 h 40856"/>
              <a:gd name="connsiteX9" fmla="*/ 42574 w 47955"/>
              <a:gd name="connsiteY9" fmla="*/ 29835 h 40856"/>
              <a:gd name="connsiteX10" fmla="*/ 46466 w 47955"/>
              <a:gd name="connsiteY10" fmla="*/ 13041 h 40856"/>
              <a:gd name="connsiteX11" fmla="*/ 45018 w 47955"/>
              <a:gd name="connsiteY11" fmla="*/ 15717 h 40856"/>
              <a:gd name="connsiteX12" fmla="*/ 42112 w 47955"/>
              <a:gd name="connsiteY12" fmla="*/ 4563 h 40856"/>
              <a:gd name="connsiteX13" fmla="*/ 41913 w 47955"/>
              <a:gd name="connsiteY13" fmla="*/ 5145 h 40856"/>
              <a:gd name="connsiteX14" fmla="*/ 34296 w 47955"/>
              <a:gd name="connsiteY14" fmla="*/ 5477 h 40856"/>
              <a:gd name="connsiteX15" fmla="*/ 34653 w 47955"/>
              <a:gd name="connsiteY15" fmla="*/ 3438 h 40856"/>
              <a:gd name="connsiteX16" fmla="*/ 26864 w 47955"/>
              <a:gd name="connsiteY16" fmla="*/ 4198 h 40856"/>
              <a:gd name="connsiteX17" fmla="*/ 27443 w 47955"/>
              <a:gd name="connsiteY17" fmla="*/ 2382 h 40856"/>
              <a:gd name="connsiteX18" fmla="*/ 18668 w 47955"/>
              <a:gd name="connsiteY18" fmla="*/ 2879 h 40856"/>
              <a:gd name="connsiteX19" fmla="*/ 19968 w 47955"/>
              <a:gd name="connsiteY19" fmla="*/ 4227 h 40856"/>
              <a:gd name="connsiteX20" fmla="*/ 8795 w 47955"/>
              <a:gd name="connsiteY20" fmla="*/ 13476 h 40856"/>
              <a:gd name="connsiteX21" fmla="*/ 8568 w 47955"/>
              <a:gd name="connsiteY21" fmla="*/ 12057 h 40856"/>
              <a:gd name="connsiteX0" fmla="*/ 8568 w 47955"/>
              <a:gd name="connsiteY0" fmla="*/ 12057 h 40856"/>
              <a:gd name="connsiteX1" fmla="*/ 10291 w 47955"/>
              <a:gd name="connsiteY1" fmla="*/ 4594 h 40856"/>
              <a:gd name="connsiteX2" fmla="*/ 18673 w 47955"/>
              <a:gd name="connsiteY2" fmla="*/ 2889 h 40856"/>
              <a:gd name="connsiteX3" fmla="*/ 27509 w 47955"/>
              <a:gd name="connsiteY3" fmla="*/ 2910 h 40856"/>
              <a:gd name="connsiteX4" fmla="*/ 30197 w 47955"/>
              <a:gd name="connsiteY4" fmla="*/ 105 h 40856"/>
              <a:gd name="connsiteX5" fmla="*/ 34666 w 47955"/>
              <a:gd name="connsiteY5" fmla="*/ 3494 h 40856"/>
              <a:gd name="connsiteX6" fmla="*/ 38701 w 47955"/>
              <a:gd name="connsiteY6" fmla="*/ 1447 h 40856"/>
              <a:gd name="connsiteX7" fmla="*/ 41941 w 47955"/>
              <a:gd name="connsiteY7" fmla="*/ 4713 h 40856"/>
              <a:gd name="connsiteX8" fmla="*/ 45880 w 47955"/>
              <a:gd name="connsiteY8" fmla="*/ 7920 h 40856"/>
              <a:gd name="connsiteX9" fmla="*/ 46486 w 47955"/>
              <a:gd name="connsiteY9" fmla="*/ 13147 h 40856"/>
              <a:gd name="connsiteX10" fmla="*/ 47684 w 47955"/>
              <a:gd name="connsiteY10" fmla="*/ 21009 h 40856"/>
              <a:gd name="connsiteX11" fmla="*/ 42533 w 47955"/>
              <a:gd name="connsiteY11" fmla="*/ 29677 h 40856"/>
              <a:gd name="connsiteX12" fmla="*/ 39678 w 47955"/>
              <a:gd name="connsiteY12" fmla="*/ 35067 h 40856"/>
              <a:gd name="connsiteX13" fmla="*/ 33278 w 47955"/>
              <a:gd name="connsiteY13" fmla="*/ 34928 h 40856"/>
              <a:gd name="connsiteX14" fmla="*/ 28335 w 47955"/>
              <a:gd name="connsiteY14" fmla="*/ 40793 h 40856"/>
              <a:gd name="connsiteX15" fmla="*/ 21148 w 47955"/>
              <a:gd name="connsiteY15" fmla="*/ 36953 h 40856"/>
              <a:gd name="connsiteX16" fmla="*/ 10472 w 47955"/>
              <a:gd name="connsiteY16" fmla="*/ 33159 h 40856"/>
              <a:gd name="connsiteX17" fmla="*/ 5778 w 47955"/>
              <a:gd name="connsiteY17" fmla="*/ 28937 h 40856"/>
              <a:gd name="connsiteX18" fmla="*/ 6781 w 47955"/>
              <a:gd name="connsiteY18" fmla="*/ 23238 h 40856"/>
              <a:gd name="connsiteX19" fmla="*/ 4663 w 47955"/>
              <a:gd name="connsiteY19" fmla="*/ 17391 h 40856"/>
              <a:gd name="connsiteX20" fmla="*/ 8531 w 47955"/>
              <a:gd name="connsiteY20" fmla="*/ 12194 h 40856"/>
              <a:gd name="connsiteX21" fmla="*/ 8568 w 47955"/>
              <a:gd name="connsiteY21" fmla="*/ 12057 h 40856"/>
              <a:gd name="connsiteX0" fmla="*/ 192022 w 5948237"/>
              <a:gd name="connsiteY0" fmla="*/ 1705341 h 3268844"/>
              <a:gd name="connsiteX1" fmla="*/ 96011 w 5948237"/>
              <a:gd name="connsiteY1" fmla="*/ 1801352 h 3268844"/>
              <a:gd name="connsiteX2" fmla="*/ 0 w 5948237"/>
              <a:gd name="connsiteY2" fmla="*/ 1705341 h 3268844"/>
              <a:gd name="connsiteX3" fmla="*/ 96011 w 5948237"/>
              <a:gd name="connsiteY3" fmla="*/ 1609330 h 3268844"/>
              <a:gd name="connsiteX4" fmla="*/ 192022 w 5948237"/>
              <a:gd name="connsiteY4" fmla="*/ 1705341 h 3268844"/>
              <a:gd name="connsiteX0" fmla="*/ 387907 w 5948237"/>
              <a:gd name="connsiteY0" fmla="*/ 1700218 h 3268844"/>
              <a:gd name="connsiteX1" fmla="*/ 195886 w 5948237"/>
              <a:gd name="connsiteY1" fmla="*/ 1892239 h 3268844"/>
              <a:gd name="connsiteX2" fmla="*/ 3865 w 5948237"/>
              <a:gd name="connsiteY2" fmla="*/ 1700218 h 3268844"/>
              <a:gd name="connsiteX3" fmla="*/ 195886 w 5948237"/>
              <a:gd name="connsiteY3" fmla="*/ 1508197 h 3268844"/>
              <a:gd name="connsiteX4" fmla="*/ 387907 w 5948237"/>
              <a:gd name="connsiteY4" fmla="*/ 1700218 h 3268844"/>
              <a:gd name="connsiteX0" fmla="*/ 775561 w 5948237"/>
              <a:gd name="connsiteY0" fmla="*/ 1685258 h 3268844"/>
              <a:gd name="connsiteX1" fmla="*/ 487529 w 5948237"/>
              <a:gd name="connsiteY1" fmla="*/ 1973290 h 3268844"/>
              <a:gd name="connsiteX2" fmla="*/ 199497 w 5948237"/>
              <a:gd name="connsiteY2" fmla="*/ 1685258 h 3268844"/>
              <a:gd name="connsiteX3" fmla="*/ 487529 w 5948237"/>
              <a:gd name="connsiteY3" fmla="*/ 1397226 h 3268844"/>
              <a:gd name="connsiteX4" fmla="*/ 775561 w 5948237"/>
              <a:gd name="connsiteY4" fmla="*/ 1685258 h 3268844"/>
              <a:gd name="connsiteX0" fmla="*/ 9361 w 47955"/>
              <a:gd name="connsiteY0" fmla="*/ 23864 h 40856"/>
              <a:gd name="connsiteX1" fmla="*/ 6828 w 47955"/>
              <a:gd name="connsiteY1" fmla="*/ 23067 h 40856"/>
              <a:gd name="connsiteX2" fmla="*/ 11596 w 47955"/>
              <a:gd name="connsiteY2" fmla="*/ 32586 h 40856"/>
              <a:gd name="connsiteX3" fmla="*/ 10488 w 47955"/>
              <a:gd name="connsiteY3" fmla="*/ 32967 h 40856"/>
              <a:gd name="connsiteX4" fmla="*/ 21146 w 47955"/>
              <a:gd name="connsiteY4" fmla="*/ 36777 h 40856"/>
              <a:gd name="connsiteX5" fmla="*/ 20478 w 47955"/>
              <a:gd name="connsiteY5" fmla="*/ 35037 h 40856"/>
              <a:gd name="connsiteX6" fmla="*/ 33385 w 47955"/>
              <a:gd name="connsiteY6" fmla="*/ 33291 h 40856"/>
              <a:gd name="connsiteX7" fmla="*/ 33228 w 47955"/>
              <a:gd name="connsiteY7" fmla="*/ 35115 h 40856"/>
              <a:gd name="connsiteX8" fmla="*/ 42056 w 47955"/>
              <a:gd name="connsiteY8" fmla="*/ 28127 h 40856"/>
              <a:gd name="connsiteX9" fmla="*/ 42574 w 47955"/>
              <a:gd name="connsiteY9" fmla="*/ 29835 h 40856"/>
              <a:gd name="connsiteX10" fmla="*/ 46466 w 47955"/>
              <a:gd name="connsiteY10" fmla="*/ 13041 h 40856"/>
              <a:gd name="connsiteX11" fmla="*/ 45018 w 47955"/>
              <a:gd name="connsiteY11" fmla="*/ 15717 h 40856"/>
              <a:gd name="connsiteX12" fmla="*/ 42112 w 47955"/>
              <a:gd name="connsiteY12" fmla="*/ 4563 h 40856"/>
              <a:gd name="connsiteX13" fmla="*/ 41913 w 47955"/>
              <a:gd name="connsiteY13" fmla="*/ 5145 h 40856"/>
              <a:gd name="connsiteX14" fmla="*/ 34296 w 47955"/>
              <a:gd name="connsiteY14" fmla="*/ 5477 h 40856"/>
              <a:gd name="connsiteX15" fmla="*/ 34653 w 47955"/>
              <a:gd name="connsiteY15" fmla="*/ 3438 h 40856"/>
              <a:gd name="connsiteX16" fmla="*/ 26864 w 47955"/>
              <a:gd name="connsiteY16" fmla="*/ 4198 h 40856"/>
              <a:gd name="connsiteX17" fmla="*/ 27443 w 47955"/>
              <a:gd name="connsiteY17" fmla="*/ 2382 h 40856"/>
              <a:gd name="connsiteX18" fmla="*/ 18668 w 47955"/>
              <a:gd name="connsiteY18" fmla="*/ 2879 h 40856"/>
              <a:gd name="connsiteX19" fmla="*/ 19968 w 47955"/>
              <a:gd name="connsiteY19" fmla="*/ 4227 h 40856"/>
              <a:gd name="connsiteX20" fmla="*/ 8795 w 47955"/>
              <a:gd name="connsiteY20" fmla="*/ 13476 h 40856"/>
              <a:gd name="connsiteX21" fmla="*/ 8568 w 47955"/>
              <a:gd name="connsiteY21" fmla="*/ 12057 h 40856"/>
              <a:gd name="connsiteX0" fmla="*/ 8568 w 47955"/>
              <a:gd name="connsiteY0" fmla="*/ 12057 h 40856"/>
              <a:gd name="connsiteX1" fmla="*/ 10291 w 47955"/>
              <a:gd name="connsiteY1" fmla="*/ 4594 h 40856"/>
              <a:gd name="connsiteX2" fmla="*/ 18673 w 47955"/>
              <a:gd name="connsiteY2" fmla="*/ 2889 h 40856"/>
              <a:gd name="connsiteX3" fmla="*/ 27509 w 47955"/>
              <a:gd name="connsiteY3" fmla="*/ 2910 h 40856"/>
              <a:gd name="connsiteX4" fmla="*/ 30197 w 47955"/>
              <a:gd name="connsiteY4" fmla="*/ 105 h 40856"/>
              <a:gd name="connsiteX5" fmla="*/ 34666 w 47955"/>
              <a:gd name="connsiteY5" fmla="*/ 3494 h 40856"/>
              <a:gd name="connsiteX6" fmla="*/ 38701 w 47955"/>
              <a:gd name="connsiteY6" fmla="*/ 1447 h 40856"/>
              <a:gd name="connsiteX7" fmla="*/ 41941 w 47955"/>
              <a:gd name="connsiteY7" fmla="*/ 4713 h 40856"/>
              <a:gd name="connsiteX8" fmla="*/ 45880 w 47955"/>
              <a:gd name="connsiteY8" fmla="*/ 7920 h 40856"/>
              <a:gd name="connsiteX9" fmla="*/ 46486 w 47955"/>
              <a:gd name="connsiteY9" fmla="*/ 13147 h 40856"/>
              <a:gd name="connsiteX10" fmla="*/ 47684 w 47955"/>
              <a:gd name="connsiteY10" fmla="*/ 21009 h 40856"/>
              <a:gd name="connsiteX11" fmla="*/ 42533 w 47955"/>
              <a:gd name="connsiteY11" fmla="*/ 29677 h 40856"/>
              <a:gd name="connsiteX12" fmla="*/ 39678 w 47955"/>
              <a:gd name="connsiteY12" fmla="*/ 35067 h 40856"/>
              <a:gd name="connsiteX13" fmla="*/ 33278 w 47955"/>
              <a:gd name="connsiteY13" fmla="*/ 34928 h 40856"/>
              <a:gd name="connsiteX14" fmla="*/ 28335 w 47955"/>
              <a:gd name="connsiteY14" fmla="*/ 40793 h 40856"/>
              <a:gd name="connsiteX15" fmla="*/ 21148 w 47955"/>
              <a:gd name="connsiteY15" fmla="*/ 36953 h 40856"/>
              <a:gd name="connsiteX16" fmla="*/ 10472 w 47955"/>
              <a:gd name="connsiteY16" fmla="*/ 33159 h 40856"/>
              <a:gd name="connsiteX17" fmla="*/ 5778 w 47955"/>
              <a:gd name="connsiteY17" fmla="*/ 28937 h 40856"/>
              <a:gd name="connsiteX18" fmla="*/ 6781 w 47955"/>
              <a:gd name="connsiteY18" fmla="*/ 23238 h 40856"/>
              <a:gd name="connsiteX19" fmla="*/ 4663 w 47955"/>
              <a:gd name="connsiteY19" fmla="*/ 17391 h 40856"/>
              <a:gd name="connsiteX20" fmla="*/ 8531 w 47955"/>
              <a:gd name="connsiteY20" fmla="*/ 12194 h 40856"/>
              <a:gd name="connsiteX21" fmla="*/ 8568 w 47955"/>
              <a:gd name="connsiteY21" fmla="*/ 12057 h 40856"/>
              <a:gd name="connsiteX0" fmla="*/ 192022 w 5948237"/>
              <a:gd name="connsiteY0" fmla="*/ 1705341 h 3268844"/>
              <a:gd name="connsiteX1" fmla="*/ 96011 w 5948237"/>
              <a:gd name="connsiteY1" fmla="*/ 1801352 h 3268844"/>
              <a:gd name="connsiteX2" fmla="*/ 0 w 5948237"/>
              <a:gd name="connsiteY2" fmla="*/ 1705341 h 3268844"/>
              <a:gd name="connsiteX3" fmla="*/ 96011 w 5948237"/>
              <a:gd name="connsiteY3" fmla="*/ 1609330 h 3268844"/>
              <a:gd name="connsiteX4" fmla="*/ 192022 w 5948237"/>
              <a:gd name="connsiteY4" fmla="*/ 1705341 h 3268844"/>
              <a:gd name="connsiteX0" fmla="*/ 387907 w 5948237"/>
              <a:gd name="connsiteY0" fmla="*/ 1700218 h 3268844"/>
              <a:gd name="connsiteX1" fmla="*/ 195886 w 5948237"/>
              <a:gd name="connsiteY1" fmla="*/ 1892239 h 3268844"/>
              <a:gd name="connsiteX2" fmla="*/ 3865 w 5948237"/>
              <a:gd name="connsiteY2" fmla="*/ 1700218 h 3268844"/>
              <a:gd name="connsiteX3" fmla="*/ 195886 w 5948237"/>
              <a:gd name="connsiteY3" fmla="*/ 1508197 h 3268844"/>
              <a:gd name="connsiteX4" fmla="*/ 387907 w 5948237"/>
              <a:gd name="connsiteY4" fmla="*/ 1700218 h 3268844"/>
              <a:gd name="connsiteX0" fmla="*/ 775561 w 5948237"/>
              <a:gd name="connsiteY0" fmla="*/ 1685258 h 3268844"/>
              <a:gd name="connsiteX1" fmla="*/ 487529 w 5948237"/>
              <a:gd name="connsiteY1" fmla="*/ 1973290 h 3268844"/>
              <a:gd name="connsiteX2" fmla="*/ 199497 w 5948237"/>
              <a:gd name="connsiteY2" fmla="*/ 1685258 h 3268844"/>
              <a:gd name="connsiteX3" fmla="*/ 487529 w 5948237"/>
              <a:gd name="connsiteY3" fmla="*/ 1397226 h 3268844"/>
              <a:gd name="connsiteX4" fmla="*/ 775561 w 5948237"/>
              <a:gd name="connsiteY4" fmla="*/ 1685258 h 3268844"/>
              <a:gd name="connsiteX0" fmla="*/ 9361 w 47955"/>
              <a:gd name="connsiteY0" fmla="*/ 23864 h 40856"/>
              <a:gd name="connsiteX1" fmla="*/ 6828 w 47955"/>
              <a:gd name="connsiteY1" fmla="*/ 23067 h 40856"/>
              <a:gd name="connsiteX2" fmla="*/ 11596 w 47955"/>
              <a:gd name="connsiteY2" fmla="*/ 32586 h 40856"/>
              <a:gd name="connsiteX3" fmla="*/ 9773 w 47955"/>
              <a:gd name="connsiteY3" fmla="*/ 33564 h 40856"/>
              <a:gd name="connsiteX4" fmla="*/ 21146 w 47955"/>
              <a:gd name="connsiteY4" fmla="*/ 36777 h 40856"/>
              <a:gd name="connsiteX5" fmla="*/ 20478 w 47955"/>
              <a:gd name="connsiteY5" fmla="*/ 35037 h 40856"/>
              <a:gd name="connsiteX6" fmla="*/ 33385 w 47955"/>
              <a:gd name="connsiteY6" fmla="*/ 33291 h 40856"/>
              <a:gd name="connsiteX7" fmla="*/ 33228 w 47955"/>
              <a:gd name="connsiteY7" fmla="*/ 35115 h 40856"/>
              <a:gd name="connsiteX8" fmla="*/ 42056 w 47955"/>
              <a:gd name="connsiteY8" fmla="*/ 28127 h 40856"/>
              <a:gd name="connsiteX9" fmla="*/ 42574 w 47955"/>
              <a:gd name="connsiteY9" fmla="*/ 29835 h 40856"/>
              <a:gd name="connsiteX10" fmla="*/ 46466 w 47955"/>
              <a:gd name="connsiteY10" fmla="*/ 13041 h 40856"/>
              <a:gd name="connsiteX11" fmla="*/ 45018 w 47955"/>
              <a:gd name="connsiteY11" fmla="*/ 15717 h 40856"/>
              <a:gd name="connsiteX12" fmla="*/ 42112 w 47955"/>
              <a:gd name="connsiteY12" fmla="*/ 4563 h 40856"/>
              <a:gd name="connsiteX13" fmla="*/ 41913 w 47955"/>
              <a:gd name="connsiteY13" fmla="*/ 5145 h 40856"/>
              <a:gd name="connsiteX14" fmla="*/ 34296 w 47955"/>
              <a:gd name="connsiteY14" fmla="*/ 5477 h 40856"/>
              <a:gd name="connsiteX15" fmla="*/ 34653 w 47955"/>
              <a:gd name="connsiteY15" fmla="*/ 3438 h 40856"/>
              <a:gd name="connsiteX16" fmla="*/ 26864 w 47955"/>
              <a:gd name="connsiteY16" fmla="*/ 4198 h 40856"/>
              <a:gd name="connsiteX17" fmla="*/ 27443 w 47955"/>
              <a:gd name="connsiteY17" fmla="*/ 2382 h 40856"/>
              <a:gd name="connsiteX18" fmla="*/ 18668 w 47955"/>
              <a:gd name="connsiteY18" fmla="*/ 2879 h 40856"/>
              <a:gd name="connsiteX19" fmla="*/ 19968 w 47955"/>
              <a:gd name="connsiteY19" fmla="*/ 4227 h 40856"/>
              <a:gd name="connsiteX20" fmla="*/ 8795 w 47955"/>
              <a:gd name="connsiteY20" fmla="*/ 13476 h 40856"/>
              <a:gd name="connsiteX21" fmla="*/ 8568 w 47955"/>
              <a:gd name="connsiteY21" fmla="*/ 12057 h 40856"/>
              <a:gd name="connsiteX0" fmla="*/ 8568 w 47955"/>
              <a:gd name="connsiteY0" fmla="*/ 12057 h 40856"/>
              <a:gd name="connsiteX1" fmla="*/ 10291 w 47955"/>
              <a:gd name="connsiteY1" fmla="*/ 4594 h 40856"/>
              <a:gd name="connsiteX2" fmla="*/ 18673 w 47955"/>
              <a:gd name="connsiteY2" fmla="*/ 2889 h 40856"/>
              <a:gd name="connsiteX3" fmla="*/ 27509 w 47955"/>
              <a:gd name="connsiteY3" fmla="*/ 2910 h 40856"/>
              <a:gd name="connsiteX4" fmla="*/ 30197 w 47955"/>
              <a:gd name="connsiteY4" fmla="*/ 105 h 40856"/>
              <a:gd name="connsiteX5" fmla="*/ 34666 w 47955"/>
              <a:gd name="connsiteY5" fmla="*/ 3494 h 40856"/>
              <a:gd name="connsiteX6" fmla="*/ 38701 w 47955"/>
              <a:gd name="connsiteY6" fmla="*/ 1447 h 40856"/>
              <a:gd name="connsiteX7" fmla="*/ 41941 w 47955"/>
              <a:gd name="connsiteY7" fmla="*/ 4713 h 40856"/>
              <a:gd name="connsiteX8" fmla="*/ 45880 w 47955"/>
              <a:gd name="connsiteY8" fmla="*/ 7920 h 40856"/>
              <a:gd name="connsiteX9" fmla="*/ 46486 w 47955"/>
              <a:gd name="connsiteY9" fmla="*/ 13147 h 40856"/>
              <a:gd name="connsiteX10" fmla="*/ 47684 w 47955"/>
              <a:gd name="connsiteY10" fmla="*/ 21009 h 40856"/>
              <a:gd name="connsiteX11" fmla="*/ 42533 w 47955"/>
              <a:gd name="connsiteY11" fmla="*/ 29677 h 40856"/>
              <a:gd name="connsiteX12" fmla="*/ 39678 w 47955"/>
              <a:gd name="connsiteY12" fmla="*/ 35067 h 40856"/>
              <a:gd name="connsiteX13" fmla="*/ 33278 w 47955"/>
              <a:gd name="connsiteY13" fmla="*/ 34928 h 40856"/>
              <a:gd name="connsiteX14" fmla="*/ 28335 w 47955"/>
              <a:gd name="connsiteY14" fmla="*/ 40793 h 40856"/>
              <a:gd name="connsiteX15" fmla="*/ 21148 w 47955"/>
              <a:gd name="connsiteY15" fmla="*/ 36953 h 40856"/>
              <a:gd name="connsiteX16" fmla="*/ 9867 w 47955"/>
              <a:gd name="connsiteY16" fmla="*/ 33415 h 40856"/>
              <a:gd name="connsiteX17" fmla="*/ 5778 w 47955"/>
              <a:gd name="connsiteY17" fmla="*/ 28937 h 40856"/>
              <a:gd name="connsiteX18" fmla="*/ 6781 w 47955"/>
              <a:gd name="connsiteY18" fmla="*/ 23238 h 40856"/>
              <a:gd name="connsiteX19" fmla="*/ 4663 w 47955"/>
              <a:gd name="connsiteY19" fmla="*/ 17391 h 40856"/>
              <a:gd name="connsiteX20" fmla="*/ 8531 w 47955"/>
              <a:gd name="connsiteY20" fmla="*/ 12194 h 40856"/>
              <a:gd name="connsiteX21" fmla="*/ 8568 w 47955"/>
              <a:gd name="connsiteY21" fmla="*/ 12057 h 40856"/>
              <a:gd name="connsiteX0" fmla="*/ 192022 w 5948237"/>
              <a:gd name="connsiteY0" fmla="*/ 1705341 h 3268844"/>
              <a:gd name="connsiteX1" fmla="*/ 96011 w 5948237"/>
              <a:gd name="connsiteY1" fmla="*/ 1801352 h 3268844"/>
              <a:gd name="connsiteX2" fmla="*/ 0 w 5948237"/>
              <a:gd name="connsiteY2" fmla="*/ 1705341 h 3268844"/>
              <a:gd name="connsiteX3" fmla="*/ 96011 w 5948237"/>
              <a:gd name="connsiteY3" fmla="*/ 1609330 h 3268844"/>
              <a:gd name="connsiteX4" fmla="*/ 192022 w 5948237"/>
              <a:gd name="connsiteY4" fmla="*/ 1705341 h 3268844"/>
              <a:gd name="connsiteX0" fmla="*/ 387907 w 5948237"/>
              <a:gd name="connsiteY0" fmla="*/ 1700218 h 3268844"/>
              <a:gd name="connsiteX1" fmla="*/ 195886 w 5948237"/>
              <a:gd name="connsiteY1" fmla="*/ 1892239 h 3268844"/>
              <a:gd name="connsiteX2" fmla="*/ 3865 w 5948237"/>
              <a:gd name="connsiteY2" fmla="*/ 1700218 h 3268844"/>
              <a:gd name="connsiteX3" fmla="*/ 195886 w 5948237"/>
              <a:gd name="connsiteY3" fmla="*/ 1508197 h 3268844"/>
              <a:gd name="connsiteX4" fmla="*/ 387907 w 5948237"/>
              <a:gd name="connsiteY4" fmla="*/ 1700218 h 3268844"/>
              <a:gd name="connsiteX0" fmla="*/ 775561 w 5948237"/>
              <a:gd name="connsiteY0" fmla="*/ 1685258 h 3268844"/>
              <a:gd name="connsiteX1" fmla="*/ 487529 w 5948237"/>
              <a:gd name="connsiteY1" fmla="*/ 1973290 h 3268844"/>
              <a:gd name="connsiteX2" fmla="*/ 199497 w 5948237"/>
              <a:gd name="connsiteY2" fmla="*/ 1685258 h 3268844"/>
              <a:gd name="connsiteX3" fmla="*/ 487529 w 5948237"/>
              <a:gd name="connsiteY3" fmla="*/ 1397226 h 3268844"/>
              <a:gd name="connsiteX4" fmla="*/ 775561 w 5948237"/>
              <a:gd name="connsiteY4" fmla="*/ 1685258 h 3268844"/>
              <a:gd name="connsiteX0" fmla="*/ 9361 w 47955"/>
              <a:gd name="connsiteY0" fmla="*/ 23864 h 40856"/>
              <a:gd name="connsiteX1" fmla="*/ 6828 w 47955"/>
              <a:gd name="connsiteY1" fmla="*/ 23067 h 40856"/>
              <a:gd name="connsiteX2" fmla="*/ 11596 w 47955"/>
              <a:gd name="connsiteY2" fmla="*/ 32586 h 40856"/>
              <a:gd name="connsiteX3" fmla="*/ 9773 w 47955"/>
              <a:gd name="connsiteY3" fmla="*/ 33564 h 40856"/>
              <a:gd name="connsiteX4" fmla="*/ 21146 w 47955"/>
              <a:gd name="connsiteY4" fmla="*/ 36777 h 40856"/>
              <a:gd name="connsiteX5" fmla="*/ 20478 w 47955"/>
              <a:gd name="connsiteY5" fmla="*/ 35037 h 40856"/>
              <a:gd name="connsiteX6" fmla="*/ 33385 w 47955"/>
              <a:gd name="connsiteY6" fmla="*/ 33291 h 40856"/>
              <a:gd name="connsiteX7" fmla="*/ 33228 w 47955"/>
              <a:gd name="connsiteY7" fmla="*/ 35115 h 40856"/>
              <a:gd name="connsiteX8" fmla="*/ 42056 w 47955"/>
              <a:gd name="connsiteY8" fmla="*/ 28127 h 40856"/>
              <a:gd name="connsiteX9" fmla="*/ 42574 w 47955"/>
              <a:gd name="connsiteY9" fmla="*/ 29835 h 40856"/>
              <a:gd name="connsiteX10" fmla="*/ 46466 w 47955"/>
              <a:gd name="connsiteY10" fmla="*/ 13041 h 40856"/>
              <a:gd name="connsiteX11" fmla="*/ 45018 w 47955"/>
              <a:gd name="connsiteY11" fmla="*/ 15717 h 40856"/>
              <a:gd name="connsiteX12" fmla="*/ 42112 w 47955"/>
              <a:gd name="connsiteY12" fmla="*/ 4563 h 40856"/>
              <a:gd name="connsiteX13" fmla="*/ 41913 w 47955"/>
              <a:gd name="connsiteY13" fmla="*/ 5145 h 40856"/>
              <a:gd name="connsiteX14" fmla="*/ 34296 w 47955"/>
              <a:gd name="connsiteY14" fmla="*/ 5477 h 40856"/>
              <a:gd name="connsiteX15" fmla="*/ 34653 w 47955"/>
              <a:gd name="connsiteY15" fmla="*/ 3438 h 40856"/>
              <a:gd name="connsiteX16" fmla="*/ 26864 w 47955"/>
              <a:gd name="connsiteY16" fmla="*/ 4198 h 40856"/>
              <a:gd name="connsiteX17" fmla="*/ 27443 w 47955"/>
              <a:gd name="connsiteY17" fmla="*/ 2382 h 40856"/>
              <a:gd name="connsiteX18" fmla="*/ 18668 w 47955"/>
              <a:gd name="connsiteY18" fmla="*/ 2879 h 40856"/>
              <a:gd name="connsiteX19" fmla="*/ 19968 w 47955"/>
              <a:gd name="connsiteY19" fmla="*/ 4227 h 40856"/>
              <a:gd name="connsiteX20" fmla="*/ 8795 w 47955"/>
              <a:gd name="connsiteY20" fmla="*/ 13476 h 40856"/>
              <a:gd name="connsiteX21" fmla="*/ 8568 w 47955"/>
              <a:gd name="connsiteY21" fmla="*/ 12057 h 40856"/>
              <a:gd name="connsiteX0" fmla="*/ 8568 w 47955"/>
              <a:gd name="connsiteY0" fmla="*/ 12057 h 40856"/>
              <a:gd name="connsiteX1" fmla="*/ 10291 w 47955"/>
              <a:gd name="connsiteY1" fmla="*/ 4594 h 40856"/>
              <a:gd name="connsiteX2" fmla="*/ 18673 w 47955"/>
              <a:gd name="connsiteY2" fmla="*/ 2889 h 40856"/>
              <a:gd name="connsiteX3" fmla="*/ 27509 w 47955"/>
              <a:gd name="connsiteY3" fmla="*/ 2910 h 40856"/>
              <a:gd name="connsiteX4" fmla="*/ 30197 w 47955"/>
              <a:gd name="connsiteY4" fmla="*/ 105 h 40856"/>
              <a:gd name="connsiteX5" fmla="*/ 34666 w 47955"/>
              <a:gd name="connsiteY5" fmla="*/ 3494 h 40856"/>
              <a:gd name="connsiteX6" fmla="*/ 38701 w 47955"/>
              <a:gd name="connsiteY6" fmla="*/ 1447 h 40856"/>
              <a:gd name="connsiteX7" fmla="*/ 41941 w 47955"/>
              <a:gd name="connsiteY7" fmla="*/ 4713 h 40856"/>
              <a:gd name="connsiteX8" fmla="*/ 45880 w 47955"/>
              <a:gd name="connsiteY8" fmla="*/ 7920 h 40856"/>
              <a:gd name="connsiteX9" fmla="*/ 46486 w 47955"/>
              <a:gd name="connsiteY9" fmla="*/ 13147 h 40856"/>
              <a:gd name="connsiteX10" fmla="*/ 47684 w 47955"/>
              <a:gd name="connsiteY10" fmla="*/ 21009 h 40856"/>
              <a:gd name="connsiteX11" fmla="*/ 42533 w 47955"/>
              <a:gd name="connsiteY11" fmla="*/ 29677 h 40856"/>
              <a:gd name="connsiteX12" fmla="*/ 39678 w 47955"/>
              <a:gd name="connsiteY12" fmla="*/ 35067 h 40856"/>
              <a:gd name="connsiteX13" fmla="*/ 33278 w 47955"/>
              <a:gd name="connsiteY13" fmla="*/ 34928 h 40856"/>
              <a:gd name="connsiteX14" fmla="*/ 28335 w 47955"/>
              <a:gd name="connsiteY14" fmla="*/ 40793 h 40856"/>
              <a:gd name="connsiteX15" fmla="*/ 21148 w 47955"/>
              <a:gd name="connsiteY15" fmla="*/ 36953 h 40856"/>
              <a:gd name="connsiteX16" fmla="*/ 9867 w 47955"/>
              <a:gd name="connsiteY16" fmla="*/ 33415 h 40856"/>
              <a:gd name="connsiteX17" fmla="*/ 5778 w 47955"/>
              <a:gd name="connsiteY17" fmla="*/ 28937 h 40856"/>
              <a:gd name="connsiteX18" fmla="*/ 6781 w 47955"/>
              <a:gd name="connsiteY18" fmla="*/ 23238 h 40856"/>
              <a:gd name="connsiteX19" fmla="*/ 4663 w 47955"/>
              <a:gd name="connsiteY19" fmla="*/ 17391 h 40856"/>
              <a:gd name="connsiteX20" fmla="*/ 8531 w 47955"/>
              <a:gd name="connsiteY20" fmla="*/ 12194 h 40856"/>
              <a:gd name="connsiteX21" fmla="*/ 8568 w 47955"/>
              <a:gd name="connsiteY21" fmla="*/ 12057 h 40856"/>
              <a:gd name="connsiteX0" fmla="*/ 192022 w 5948237"/>
              <a:gd name="connsiteY0" fmla="*/ 1705341 h 3268844"/>
              <a:gd name="connsiteX1" fmla="*/ 96011 w 5948237"/>
              <a:gd name="connsiteY1" fmla="*/ 1801352 h 3268844"/>
              <a:gd name="connsiteX2" fmla="*/ 0 w 5948237"/>
              <a:gd name="connsiteY2" fmla="*/ 1705341 h 3268844"/>
              <a:gd name="connsiteX3" fmla="*/ 96011 w 5948237"/>
              <a:gd name="connsiteY3" fmla="*/ 1609330 h 3268844"/>
              <a:gd name="connsiteX4" fmla="*/ 192022 w 5948237"/>
              <a:gd name="connsiteY4" fmla="*/ 1705341 h 3268844"/>
              <a:gd name="connsiteX0" fmla="*/ 387907 w 5948237"/>
              <a:gd name="connsiteY0" fmla="*/ 1700218 h 3268844"/>
              <a:gd name="connsiteX1" fmla="*/ 195886 w 5948237"/>
              <a:gd name="connsiteY1" fmla="*/ 1892239 h 3268844"/>
              <a:gd name="connsiteX2" fmla="*/ 3865 w 5948237"/>
              <a:gd name="connsiteY2" fmla="*/ 1700218 h 3268844"/>
              <a:gd name="connsiteX3" fmla="*/ 195886 w 5948237"/>
              <a:gd name="connsiteY3" fmla="*/ 1508197 h 3268844"/>
              <a:gd name="connsiteX4" fmla="*/ 387907 w 5948237"/>
              <a:gd name="connsiteY4" fmla="*/ 1700218 h 3268844"/>
              <a:gd name="connsiteX0" fmla="*/ 775561 w 5948237"/>
              <a:gd name="connsiteY0" fmla="*/ 1685258 h 3268844"/>
              <a:gd name="connsiteX1" fmla="*/ 487529 w 5948237"/>
              <a:gd name="connsiteY1" fmla="*/ 1973290 h 3268844"/>
              <a:gd name="connsiteX2" fmla="*/ 199497 w 5948237"/>
              <a:gd name="connsiteY2" fmla="*/ 1685258 h 3268844"/>
              <a:gd name="connsiteX3" fmla="*/ 487529 w 5948237"/>
              <a:gd name="connsiteY3" fmla="*/ 1397226 h 3268844"/>
              <a:gd name="connsiteX4" fmla="*/ 775561 w 5948237"/>
              <a:gd name="connsiteY4" fmla="*/ 1685258 h 3268844"/>
              <a:gd name="connsiteX0" fmla="*/ 9361 w 47955"/>
              <a:gd name="connsiteY0" fmla="*/ 23864 h 40856"/>
              <a:gd name="connsiteX1" fmla="*/ 6828 w 47955"/>
              <a:gd name="connsiteY1" fmla="*/ 23067 h 40856"/>
              <a:gd name="connsiteX2" fmla="*/ 10991 w 47955"/>
              <a:gd name="connsiteY2" fmla="*/ 32927 h 40856"/>
              <a:gd name="connsiteX3" fmla="*/ 9773 w 47955"/>
              <a:gd name="connsiteY3" fmla="*/ 33564 h 40856"/>
              <a:gd name="connsiteX4" fmla="*/ 21146 w 47955"/>
              <a:gd name="connsiteY4" fmla="*/ 36777 h 40856"/>
              <a:gd name="connsiteX5" fmla="*/ 20478 w 47955"/>
              <a:gd name="connsiteY5" fmla="*/ 35037 h 40856"/>
              <a:gd name="connsiteX6" fmla="*/ 33385 w 47955"/>
              <a:gd name="connsiteY6" fmla="*/ 33291 h 40856"/>
              <a:gd name="connsiteX7" fmla="*/ 33228 w 47955"/>
              <a:gd name="connsiteY7" fmla="*/ 35115 h 40856"/>
              <a:gd name="connsiteX8" fmla="*/ 42056 w 47955"/>
              <a:gd name="connsiteY8" fmla="*/ 28127 h 40856"/>
              <a:gd name="connsiteX9" fmla="*/ 42574 w 47955"/>
              <a:gd name="connsiteY9" fmla="*/ 29835 h 40856"/>
              <a:gd name="connsiteX10" fmla="*/ 46466 w 47955"/>
              <a:gd name="connsiteY10" fmla="*/ 13041 h 40856"/>
              <a:gd name="connsiteX11" fmla="*/ 45018 w 47955"/>
              <a:gd name="connsiteY11" fmla="*/ 15717 h 40856"/>
              <a:gd name="connsiteX12" fmla="*/ 42112 w 47955"/>
              <a:gd name="connsiteY12" fmla="*/ 4563 h 40856"/>
              <a:gd name="connsiteX13" fmla="*/ 41913 w 47955"/>
              <a:gd name="connsiteY13" fmla="*/ 5145 h 40856"/>
              <a:gd name="connsiteX14" fmla="*/ 34296 w 47955"/>
              <a:gd name="connsiteY14" fmla="*/ 5477 h 40856"/>
              <a:gd name="connsiteX15" fmla="*/ 34653 w 47955"/>
              <a:gd name="connsiteY15" fmla="*/ 3438 h 40856"/>
              <a:gd name="connsiteX16" fmla="*/ 26864 w 47955"/>
              <a:gd name="connsiteY16" fmla="*/ 4198 h 40856"/>
              <a:gd name="connsiteX17" fmla="*/ 27443 w 47955"/>
              <a:gd name="connsiteY17" fmla="*/ 2382 h 40856"/>
              <a:gd name="connsiteX18" fmla="*/ 18668 w 47955"/>
              <a:gd name="connsiteY18" fmla="*/ 2879 h 40856"/>
              <a:gd name="connsiteX19" fmla="*/ 19968 w 47955"/>
              <a:gd name="connsiteY19" fmla="*/ 4227 h 40856"/>
              <a:gd name="connsiteX20" fmla="*/ 8795 w 47955"/>
              <a:gd name="connsiteY20" fmla="*/ 13476 h 40856"/>
              <a:gd name="connsiteX21" fmla="*/ 8568 w 47955"/>
              <a:gd name="connsiteY21" fmla="*/ 12057 h 40856"/>
              <a:gd name="connsiteX0" fmla="*/ 8568 w 47955"/>
              <a:gd name="connsiteY0" fmla="*/ 12057 h 40856"/>
              <a:gd name="connsiteX1" fmla="*/ 10291 w 47955"/>
              <a:gd name="connsiteY1" fmla="*/ 4594 h 40856"/>
              <a:gd name="connsiteX2" fmla="*/ 18673 w 47955"/>
              <a:gd name="connsiteY2" fmla="*/ 2889 h 40856"/>
              <a:gd name="connsiteX3" fmla="*/ 27509 w 47955"/>
              <a:gd name="connsiteY3" fmla="*/ 2910 h 40856"/>
              <a:gd name="connsiteX4" fmla="*/ 30197 w 47955"/>
              <a:gd name="connsiteY4" fmla="*/ 105 h 40856"/>
              <a:gd name="connsiteX5" fmla="*/ 34666 w 47955"/>
              <a:gd name="connsiteY5" fmla="*/ 3494 h 40856"/>
              <a:gd name="connsiteX6" fmla="*/ 38701 w 47955"/>
              <a:gd name="connsiteY6" fmla="*/ 1447 h 40856"/>
              <a:gd name="connsiteX7" fmla="*/ 41941 w 47955"/>
              <a:gd name="connsiteY7" fmla="*/ 4713 h 40856"/>
              <a:gd name="connsiteX8" fmla="*/ 45880 w 47955"/>
              <a:gd name="connsiteY8" fmla="*/ 7920 h 40856"/>
              <a:gd name="connsiteX9" fmla="*/ 46486 w 47955"/>
              <a:gd name="connsiteY9" fmla="*/ 13147 h 40856"/>
              <a:gd name="connsiteX10" fmla="*/ 47684 w 47955"/>
              <a:gd name="connsiteY10" fmla="*/ 21009 h 40856"/>
              <a:gd name="connsiteX11" fmla="*/ 42533 w 47955"/>
              <a:gd name="connsiteY11" fmla="*/ 29677 h 40856"/>
              <a:gd name="connsiteX12" fmla="*/ 39678 w 47955"/>
              <a:gd name="connsiteY12" fmla="*/ 35067 h 40856"/>
              <a:gd name="connsiteX13" fmla="*/ 33278 w 47955"/>
              <a:gd name="connsiteY13" fmla="*/ 34928 h 40856"/>
              <a:gd name="connsiteX14" fmla="*/ 28335 w 47955"/>
              <a:gd name="connsiteY14" fmla="*/ 40793 h 40856"/>
              <a:gd name="connsiteX15" fmla="*/ 21148 w 47955"/>
              <a:gd name="connsiteY15" fmla="*/ 36953 h 40856"/>
              <a:gd name="connsiteX16" fmla="*/ 9867 w 47955"/>
              <a:gd name="connsiteY16" fmla="*/ 33415 h 40856"/>
              <a:gd name="connsiteX17" fmla="*/ 5778 w 47955"/>
              <a:gd name="connsiteY17" fmla="*/ 28937 h 40856"/>
              <a:gd name="connsiteX18" fmla="*/ 6781 w 47955"/>
              <a:gd name="connsiteY18" fmla="*/ 23238 h 40856"/>
              <a:gd name="connsiteX19" fmla="*/ 4663 w 47955"/>
              <a:gd name="connsiteY19" fmla="*/ 17391 h 40856"/>
              <a:gd name="connsiteX20" fmla="*/ 8531 w 47955"/>
              <a:gd name="connsiteY20" fmla="*/ 12194 h 40856"/>
              <a:gd name="connsiteX21" fmla="*/ 8568 w 47955"/>
              <a:gd name="connsiteY21" fmla="*/ 12057 h 40856"/>
              <a:gd name="connsiteX0" fmla="*/ 192022 w 5948237"/>
              <a:gd name="connsiteY0" fmla="*/ 1705341 h 3268844"/>
              <a:gd name="connsiteX1" fmla="*/ 96011 w 5948237"/>
              <a:gd name="connsiteY1" fmla="*/ 1801352 h 3268844"/>
              <a:gd name="connsiteX2" fmla="*/ 0 w 5948237"/>
              <a:gd name="connsiteY2" fmla="*/ 1705341 h 3268844"/>
              <a:gd name="connsiteX3" fmla="*/ 96011 w 5948237"/>
              <a:gd name="connsiteY3" fmla="*/ 1609330 h 3268844"/>
              <a:gd name="connsiteX4" fmla="*/ 192022 w 5948237"/>
              <a:gd name="connsiteY4" fmla="*/ 1705341 h 3268844"/>
              <a:gd name="connsiteX0" fmla="*/ 387907 w 5948237"/>
              <a:gd name="connsiteY0" fmla="*/ 1700218 h 3268844"/>
              <a:gd name="connsiteX1" fmla="*/ 195886 w 5948237"/>
              <a:gd name="connsiteY1" fmla="*/ 1892239 h 3268844"/>
              <a:gd name="connsiteX2" fmla="*/ 3865 w 5948237"/>
              <a:gd name="connsiteY2" fmla="*/ 1700218 h 3268844"/>
              <a:gd name="connsiteX3" fmla="*/ 195886 w 5948237"/>
              <a:gd name="connsiteY3" fmla="*/ 1508197 h 3268844"/>
              <a:gd name="connsiteX4" fmla="*/ 387907 w 5948237"/>
              <a:gd name="connsiteY4" fmla="*/ 1700218 h 3268844"/>
              <a:gd name="connsiteX0" fmla="*/ 775561 w 5948237"/>
              <a:gd name="connsiteY0" fmla="*/ 1685258 h 3268844"/>
              <a:gd name="connsiteX1" fmla="*/ 487529 w 5948237"/>
              <a:gd name="connsiteY1" fmla="*/ 1973290 h 3268844"/>
              <a:gd name="connsiteX2" fmla="*/ 199497 w 5948237"/>
              <a:gd name="connsiteY2" fmla="*/ 1685258 h 3268844"/>
              <a:gd name="connsiteX3" fmla="*/ 487529 w 5948237"/>
              <a:gd name="connsiteY3" fmla="*/ 1397226 h 3268844"/>
              <a:gd name="connsiteX4" fmla="*/ 775561 w 5948237"/>
              <a:gd name="connsiteY4" fmla="*/ 1685258 h 3268844"/>
              <a:gd name="connsiteX0" fmla="*/ 9361 w 47955"/>
              <a:gd name="connsiteY0" fmla="*/ 23864 h 40856"/>
              <a:gd name="connsiteX1" fmla="*/ 6828 w 47955"/>
              <a:gd name="connsiteY1" fmla="*/ 23067 h 40856"/>
              <a:gd name="connsiteX2" fmla="*/ 10991 w 47955"/>
              <a:gd name="connsiteY2" fmla="*/ 32927 h 40856"/>
              <a:gd name="connsiteX3" fmla="*/ 10213 w 47955"/>
              <a:gd name="connsiteY3" fmla="*/ 34843 h 40856"/>
              <a:gd name="connsiteX4" fmla="*/ 21146 w 47955"/>
              <a:gd name="connsiteY4" fmla="*/ 36777 h 40856"/>
              <a:gd name="connsiteX5" fmla="*/ 20478 w 47955"/>
              <a:gd name="connsiteY5" fmla="*/ 35037 h 40856"/>
              <a:gd name="connsiteX6" fmla="*/ 33385 w 47955"/>
              <a:gd name="connsiteY6" fmla="*/ 33291 h 40856"/>
              <a:gd name="connsiteX7" fmla="*/ 33228 w 47955"/>
              <a:gd name="connsiteY7" fmla="*/ 35115 h 40856"/>
              <a:gd name="connsiteX8" fmla="*/ 42056 w 47955"/>
              <a:gd name="connsiteY8" fmla="*/ 28127 h 40856"/>
              <a:gd name="connsiteX9" fmla="*/ 42574 w 47955"/>
              <a:gd name="connsiteY9" fmla="*/ 29835 h 40856"/>
              <a:gd name="connsiteX10" fmla="*/ 46466 w 47955"/>
              <a:gd name="connsiteY10" fmla="*/ 13041 h 40856"/>
              <a:gd name="connsiteX11" fmla="*/ 45018 w 47955"/>
              <a:gd name="connsiteY11" fmla="*/ 15717 h 40856"/>
              <a:gd name="connsiteX12" fmla="*/ 42112 w 47955"/>
              <a:gd name="connsiteY12" fmla="*/ 4563 h 40856"/>
              <a:gd name="connsiteX13" fmla="*/ 41913 w 47955"/>
              <a:gd name="connsiteY13" fmla="*/ 5145 h 40856"/>
              <a:gd name="connsiteX14" fmla="*/ 34296 w 47955"/>
              <a:gd name="connsiteY14" fmla="*/ 5477 h 40856"/>
              <a:gd name="connsiteX15" fmla="*/ 34653 w 47955"/>
              <a:gd name="connsiteY15" fmla="*/ 3438 h 40856"/>
              <a:gd name="connsiteX16" fmla="*/ 26864 w 47955"/>
              <a:gd name="connsiteY16" fmla="*/ 4198 h 40856"/>
              <a:gd name="connsiteX17" fmla="*/ 27443 w 47955"/>
              <a:gd name="connsiteY17" fmla="*/ 2382 h 40856"/>
              <a:gd name="connsiteX18" fmla="*/ 18668 w 47955"/>
              <a:gd name="connsiteY18" fmla="*/ 2879 h 40856"/>
              <a:gd name="connsiteX19" fmla="*/ 19968 w 47955"/>
              <a:gd name="connsiteY19" fmla="*/ 4227 h 40856"/>
              <a:gd name="connsiteX20" fmla="*/ 8795 w 47955"/>
              <a:gd name="connsiteY20" fmla="*/ 13476 h 40856"/>
              <a:gd name="connsiteX21" fmla="*/ 8568 w 47955"/>
              <a:gd name="connsiteY21" fmla="*/ 12057 h 40856"/>
              <a:gd name="connsiteX0" fmla="*/ 8568 w 47955"/>
              <a:gd name="connsiteY0" fmla="*/ 12057 h 40856"/>
              <a:gd name="connsiteX1" fmla="*/ 10291 w 47955"/>
              <a:gd name="connsiteY1" fmla="*/ 4594 h 40856"/>
              <a:gd name="connsiteX2" fmla="*/ 18673 w 47955"/>
              <a:gd name="connsiteY2" fmla="*/ 2889 h 40856"/>
              <a:gd name="connsiteX3" fmla="*/ 27509 w 47955"/>
              <a:gd name="connsiteY3" fmla="*/ 2910 h 40856"/>
              <a:gd name="connsiteX4" fmla="*/ 30197 w 47955"/>
              <a:gd name="connsiteY4" fmla="*/ 105 h 40856"/>
              <a:gd name="connsiteX5" fmla="*/ 34666 w 47955"/>
              <a:gd name="connsiteY5" fmla="*/ 3494 h 40856"/>
              <a:gd name="connsiteX6" fmla="*/ 38701 w 47955"/>
              <a:gd name="connsiteY6" fmla="*/ 1447 h 40856"/>
              <a:gd name="connsiteX7" fmla="*/ 41941 w 47955"/>
              <a:gd name="connsiteY7" fmla="*/ 4713 h 40856"/>
              <a:gd name="connsiteX8" fmla="*/ 45880 w 47955"/>
              <a:gd name="connsiteY8" fmla="*/ 7920 h 40856"/>
              <a:gd name="connsiteX9" fmla="*/ 46486 w 47955"/>
              <a:gd name="connsiteY9" fmla="*/ 13147 h 40856"/>
              <a:gd name="connsiteX10" fmla="*/ 47684 w 47955"/>
              <a:gd name="connsiteY10" fmla="*/ 21009 h 40856"/>
              <a:gd name="connsiteX11" fmla="*/ 42533 w 47955"/>
              <a:gd name="connsiteY11" fmla="*/ 29677 h 40856"/>
              <a:gd name="connsiteX12" fmla="*/ 39678 w 47955"/>
              <a:gd name="connsiteY12" fmla="*/ 35067 h 40856"/>
              <a:gd name="connsiteX13" fmla="*/ 33278 w 47955"/>
              <a:gd name="connsiteY13" fmla="*/ 34928 h 40856"/>
              <a:gd name="connsiteX14" fmla="*/ 28335 w 47955"/>
              <a:gd name="connsiteY14" fmla="*/ 40793 h 40856"/>
              <a:gd name="connsiteX15" fmla="*/ 21148 w 47955"/>
              <a:gd name="connsiteY15" fmla="*/ 36953 h 40856"/>
              <a:gd name="connsiteX16" fmla="*/ 10307 w 47955"/>
              <a:gd name="connsiteY16" fmla="*/ 34694 h 40856"/>
              <a:gd name="connsiteX17" fmla="*/ 5778 w 47955"/>
              <a:gd name="connsiteY17" fmla="*/ 28937 h 40856"/>
              <a:gd name="connsiteX18" fmla="*/ 6781 w 47955"/>
              <a:gd name="connsiteY18" fmla="*/ 23238 h 40856"/>
              <a:gd name="connsiteX19" fmla="*/ 4663 w 47955"/>
              <a:gd name="connsiteY19" fmla="*/ 17391 h 40856"/>
              <a:gd name="connsiteX20" fmla="*/ 8531 w 47955"/>
              <a:gd name="connsiteY20" fmla="*/ 12194 h 40856"/>
              <a:gd name="connsiteX21" fmla="*/ 8568 w 47955"/>
              <a:gd name="connsiteY21" fmla="*/ 12057 h 40856"/>
              <a:gd name="connsiteX0" fmla="*/ 192022 w 5948237"/>
              <a:gd name="connsiteY0" fmla="*/ 1705341 h 3268844"/>
              <a:gd name="connsiteX1" fmla="*/ 96011 w 5948237"/>
              <a:gd name="connsiteY1" fmla="*/ 1801352 h 3268844"/>
              <a:gd name="connsiteX2" fmla="*/ 0 w 5948237"/>
              <a:gd name="connsiteY2" fmla="*/ 1705341 h 3268844"/>
              <a:gd name="connsiteX3" fmla="*/ 96011 w 5948237"/>
              <a:gd name="connsiteY3" fmla="*/ 1609330 h 3268844"/>
              <a:gd name="connsiteX4" fmla="*/ 192022 w 5948237"/>
              <a:gd name="connsiteY4" fmla="*/ 1705341 h 3268844"/>
              <a:gd name="connsiteX0" fmla="*/ 387907 w 5948237"/>
              <a:gd name="connsiteY0" fmla="*/ 1700218 h 3268844"/>
              <a:gd name="connsiteX1" fmla="*/ 195886 w 5948237"/>
              <a:gd name="connsiteY1" fmla="*/ 1892239 h 3268844"/>
              <a:gd name="connsiteX2" fmla="*/ 3865 w 5948237"/>
              <a:gd name="connsiteY2" fmla="*/ 1700218 h 3268844"/>
              <a:gd name="connsiteX3" fmla="*/ 195886 w 5948237"/>
              <a:gd name="connsiteY3" fmla="*/ 1508197 h 3268844"/>
              <a:gd name="connsiteX4" fmla="*/ 387907 w 5948237"/>
              <a:gd name="connsiteY4" fmla="*/ 1700218 h 3268844"/>
              <a:gd name="connsiteX0" fmla="*/ 775561 w 5948237"/>
              <a:gd name="connsiteY0" fmla="*/ 1685258 h 3268844"/>
              <a:gd name="connsiteX1" fmla="*/ 487529 w 5948237"/>
              <a:gd name="connsiteY1" fmla="*/ 1973290 h 3268844"/>
              <a:gd name="connsiteX2" fmla="*/ 199497 w 5948237"/>
              <a:gd name="connsiteY2" fmla="*/ 1685258 h 3268844"/>
              <a:gd name="connsiteX3" fmla="*/ 487529 w 5948237"/>
              <a:gd name="connsiteY3" fmla="*/ 1397226 h 3268844"/>
              <a:gd name="connsiteX4" fmla="*/ 775561 w 5948237"/>
              <a:gd name="connsiteY4" fmla="*/ 1685258 h 3268844"/>
              <a:gd name="connsiteX0" fmla="*/ 9361 w 47955"/>
              <a:gd name="connsiteY0" fmla="*/ 23864 h 40856"/>
              <a:gd name="connsiteX1" fmla="*/ 6828 w 47955"/>
              <a:gd name="connsiteY1" fmla="*/ 23067 h 40856"/>
              <a:gd name="connsiteX2" fmla="*/ 10991 w 47955"/>
              <a:gd name="connsiteY2" fmla="*/ 32927 h 40856"/>
              <a:gd name="connsiteX3" fmla="*/ 10213 w 47955"/>
              <a:gd name="connsiteY3" fmla="*/ 34843 h 40856"/>
              <a:gd name="connsiteX4" fmla="*/ 21146 w 47955"/>
              <a:gd name="connsiteY4" fmla="*/ 36777 h 40856"/>
              <a:gd name="connsiteX5" fmla="*/ 20478 w 47955"/>
              <a:gd name="connsiteY5" fmla="*/ 35037 h 40856"/>
              <a:gd name="connsiteX6" fmla="*/ 33385 w 47955"/>
              <a:gd name="connsiteY6" fmla="*/ 33291 h 40856"/>
              <a:gd name="connsiteX7" fmla="*/ 33228 w 47955"/>
              <a:gd name="connsiteY7" fmla="*/ 35115 h 40856"/>
              <a:gd name="connsiteX8" fmla="*/ 42056 w 47955"/>
              <a:gd name="connsiteY8" fmla="*/ 28127 h 40856"/>
              <a:gd name="connsiteX9" fmla="*/ 42574 w 47955"/>
              <a:gd name="connsiteY9" fmla="*/ 29835 h 40856"/>
              <a:gd name="connsiteX10" fmla="*/ 46466 w 47955"/>
              <a:gd name="connsiteY10" fmla="*/ 13041 h 40856"/>
              <a:gd name="connsiteX11" fmla="*/ 45018 w 47955"/>
              <a:gd name="connsiteY11" fmla="*/ 15717 h 40856"/>
              <a:gd name="connsiteX12" fmla="*/ 42112 w 47955"/>
              <a:gd name="connsiteY12" fmla="*/ 4563 h 40856"/>
              <a:gd name="connsiteX13" fmla="*/ 41913 w 47955"/>
              <a:gd name="connsiteY13" fmla="*/ 5145 h 40856"/>
              <a:gd name="connsiteX14" fmla="*/ 34296 w 47955"/>
              <a:gd name="connsiteY14" fmla="*/ 5477 h 40856"/>
              <a:gd name="connsiteX15" fmla="*/ 34653 w 47955"/>
              <a:gd name="connsiteY15" fmla="*/ 3438 h 40856"/>
              <a:gd name="connsiteX16" fmla="*/ 26864 w 47955"/>
              <a:gd name="connsiteY16" fmla="*/ 4198 h 40856"/>
              <a:gd name="connsiteX17" fmla="*/ 27443 w 47955"/>
              <a:gd name="connsiteY17" fmla="*/ 2382 h 40856"/>
              <a:gd name="connsiteX18" fmla="*/ 18668 w 47955"/>
              <a:gd name="connsiteY18" fmla="*/ 2879 h 40856"/>
              <a:gd name="connsiteX19" fmla="*/ 19968 w 47955"/>
              <a:gd name="connsiteY19" fmla="*/ 4227 h 40856"/>
              <a:gd name="connsiteX20" fmla="*/ 8795 w 47955"/>
              <a:gd name="connsiteY20" fmla="*/ 13476 h 40856"/>
              <a:gd name="connsiteX21" fmla="*/ 8568 w 47955"/>
              <a:gd name="connsiteY21" fmla="*/ 12057 h 40856"/>
              <a:gd name="connsiteX0" fmla="*/ 8568 w 47955"/>
              <a:gd name="connsiteY0" fmla="*/ 12057 h 40856"/>
              <a:gd name="connsiteX1" fmla="*/ 10291 w 47955"/>
              <a:gd name="connsiteY1" fmla="*/ 4594 h 40856"/>
              <a:gd name="connsiteX2" fmla="*/ 18673 w 47955"/>
              <a:gd name="connsiteY2" fmla="*/ 2889 h 40856"/>
              <a:gd name="connsiteX3" fmla="*/ 27509 w 47955"/>
              <a:gd name="connsiteY3" fmla="*/ 2910 h 40856"/>
              <a:gd name="connsiteX4" fmla="*/ 30197 w 47955"/>
              <a:gd name="connsiteY4" fmla="*/ 105 h 40856"/>
              <a:gd name="connsiteX5" fmla="*/ 34666 w 47955"/>
              <a:gd name="connsiteY5" fmla="*/ 3494 h 40856"/>
              <a:gd name="connsiteX6" fmla="*/ 38701 w 47955"/>
              <a:gd name="connsiteY6" fmla="*/ 1447 h 40856"/>
              <a:gd name="connsiteX7" fmla="*/ 41941 w 47955"/>
              <a:gd name="connsiteY7" fmla="*/ 4713 h 40856"/>
              <a:gd name="connsiteX8" fmla="*/ 45880 w 47955"/>
              <a:gd name="connsiteY8" fmla="*/ 7920 h 40856"/>
              <a:gd name="connsiteX9" fmla="*/ 46486 w 47955"/>
              <a:gd name="connsiteY9" fmla="*/ 13147 h 40856"/>
              <a:gd name="connsiteX10" fmla="*/ 47684 w 47955"/>
              <a:gd name="connsiteY10" fmla="*/ 21009 h 40856"/>
              <a:gd name="connsiteX11" fmla="*/ 42533 w 47955"/>
              <a:gd name="connsiteY11" fmla="*/ 29677 h 40856"/>
              <a:gd name="connsiteX12" fmla="*/ 39678 w 47955"/>
              <a:gd name="connsiteY12" fmla="*/ 35067 h 40856"/>
              <a:gd name="connsiteX13" fmla="*/ 33278 w 47955"/>
              <a:gd name="connsiteY13" fmla="*/ 34928 h 40856"/>
              <a:gd name="connsiteX14" fmla="*/ 28335 w 47955"/>
              <a:gd name="connsiteY14" fmla="*/ 40793 h 40856"/>
              <a:gd name="connsiteX15" fmla="*/ 21148 w 47955"/>
              <a:gd name="connsiteY15" fmla="*/ 36953 h 40856"/>
              <a:gd name="connsiteX16" fmla="*/ 10307 w 47955"/>
              <a:gd name="connsiteY16" fmla="*/ 34694 h 40856"/>
              <a:gd name="connsiteX17" fmla="*/ 5778 w 47955"/>
              <a:gd name="connsiteY17" fmla="*/ 28937 h 40856"/>
              <a:gd name="connsiteX18" fmla="*/ 6781 w 47955"/>
              <a:gd name="connsiteY18" fmla="*/ 23238 h 40856"/>
              <a:gd name="connsiteX19" fmla="*/ 4663 w 47955"/>
              <a:gd name="connsiteY19" fmla="*/ 17391 h 40856"/>
              <a:gd name="connsiteX20" fmla="*/ 8531 w 47955"/>
              <a:gd name="connsiteY20" fmla="*/ 12194 h 40856"/>
              <a:gd name="connsiteX21" fmla="*/ 8568 w 47955"/>
              <a:gd name="connsiteY21" fmla="*/ 12057 h 40856"/>
              <a:gd name="connsiteX0" fmla="*/ 192022 w 5948237"/>
              <a:gd name="connsiteY0" fmla="*/ 1705341 h 3268844"/>
              <a:gd name="connsiteX1" fmla="*/ 96011 w 5948237"/>
              <a:gd name="connsiteY1" fmla="*/ 1801352 h 3268844"/>
              <a:gd name="connsiteX2" fmla="*/ 0 w 5948237"/>
              <a:gd name="connsiteY2" fmla="*/ 1705341 h 3268844"/>
              <a:gd name="connsiteX3" fmla="*/ 96011 w 5948237"/>
              <a:gd name="connsiteY3" fmla="*/ 1609330 h 3268844"/>
              <a:gd name="connsiteX4" fmla="*/ 192022 w 5948237"/>
              <a:gd name="connsiteY4" fmla="*/ 1705341 h 3268844"/>
              <a:gd name="connsiteX0" fmla="*/ 387907 w 5948237"/>
              <a:gd name="connsiteY0" fmla="*/ 1700218 h 3268844"/>
              <a:gd name="connsiteX1" fmla="*/ 195886 w 5948237"/>
              <a:gd name="connsiteY1" fmla="*/ 1892239 h 3268844"/>
              <a:gd name="connsiteX2" fmla="*/ 3865 w 5948237"/>
              <a:gd name="connsiteY2" fmla="*/ 1700218 h 3268844"/>
              <a:gd name="connsiteX3" fmla="*/ 195886 w 5948237"/>
              <a:gd name="connsiteY3" fmla="*/ 1508197 h 3268844"/>
              <a:gd name="connsiteX4" fmla="*/ 387907 w 5948237"/>
              <a:gd name="connsiteY4" fmla="*/ 1700218 h 3268844"/>
              <a:gd name="connsiteX0" fmla="*/ 775561 w 5948237"/>
              <a:gd name="connsiteY0" fmla="*/ 1685258 h 3268844"/>
              <a:gd name="connsiteX1" fmla="*/ 487529 w 5948237"/>
              <a:gd name="connsiteY1" fmla="*/ 1973290 h 3268844"/>
              <a:gd name="connsiteX2" fmla="*/ 199497 w 5948237"/>
              <a:gd name="connsiteY2" fmla="*/ 1685258 h 3268844"/>
              <a:gd name="connsiteX3" fmla="*/ 487529 w 5948237"/>
              <a:gd name="connsiteY3" fmla="*/ 1397226 h 3268844"/>
              <a:gd name="connsiteX4" fmla="*/ 775561 w 5948237"/>
              <a:gd name="connsiteY4" fmla="*/ 1685258 h 3268844"/>
              <a:gd name="connsiteX0" fmla="*/ 9361 w 47955"/>
              <a:gd name="connsiteY0" fmla="*/ 23864 h 40856"/>
              <a:gd name="connsiteX1" fmla="*/ 6828 w 47955"/>
              <a:gd name="connsiteY1" fmla="*/ 23067 h 40856"/>
              <a:gd name="connsiteX2" fmla="*/ 10826 w 47955"/>
              <a:gd name="connsiteY2" fmla="*/ 33695 h 40856"/>
              <a:gd name="connsiteX3" fmla="*/ 10213 w 47955"/>
              <a:gd name="connsiteY3" fmla="*/ 34843 h 40856"/>
              <a:gd name="connsiteX4" fmla="*/ 21146 w 47955"/>
              <a:gd name="connsiteY4" fmla="*/ 36777 h 40856"/>
              <a:gd name="connsiteX5" fmla="*/ 20478 w 47955"/>
              <a:gd name="connsiteY5" fmla="*/ 35037 h 40856"/>
              <a:gd name="connsiteX6" fmla="*/ 33385 w 47955"/>
              <a:gd name="connsiteY6" fmla="*/ 33291 h 40856"/>
              <a:gd name="connsiteX7" fmla="*/ 33228 w 47955"/>
              <a:gd name="connsiteY7" fmla="*/ 35115 h 40856"/>
              <a:gd name="connsiteX8" fmla="*/ 42056 w 47955"/>
              <a:gd name="connsiteY8" fmla="*/ 28127 h 40856"/>
              <a:gd name="connsiteX9" fmla="*/ 42574 w 47955"/>
              <a:gd name="connsiteY9" fmla="*/ 29835 h 40856"/>
              <a:gd name="connsiteX10" fmla="*/ 46466 w 47955"/>
              <a:gd name="connsiteY10" fmla="*/ 13041 h 40856"/>
              <a:gd name="connsiteX11" fmla="*/ 45018 w 47955"/>
              <a:gd name="connsiteY11" fmla="*/ 15717 h 40856"/>
              <a:gd name="connsiteX12" fmla="*/ 42112 w 47955"/>
              <a:gd name="connsiteY12" fmla="*/ 4563 h 40856"/>
              <a:gd name="connsiteX13" fmla="*/ 41913 w 47955"/>
              <a:gd name="connsiteY13" fmla="*/ 5145 h 40856"/>
              <a:gd name="connsiteX14" fmla="*/ 34296 w 47955"/>
              <a:gd name="connsiteY14" fmla="*/ 5477 h 40856"/>
              <a:gd name="connsiteX15" fmla="*/ 34653 w 47955"/>
              <a:gd name="connsiteY15" fmla="*/ 3438 h 40856"/>
              <a:gd name="connsiteX16" fmla="*/ 26864 w 47955"/>
              <a:gd name="connsiteY16" fmla="*/ 4198 h 40856"/>
              <a:gd name="connsiteX17" fmla="*/ 27443 w 47955"/>
              <a:gd name="connsiteY17" fmla="*/ 2382 h 40856"/>
              <a:gd name="connsiteX18" fmla="*/ 18668 w 47955"/>
              <a:gd name="connsiteY18" fmla="*/ 2879 h 40856"/>
              <a:gd name="connsiteX19" fmla="*/ 19968 w 47955"/>
              <a:gd name="connsiteY19" fmla="*/ 4227 h 40856"/>
              <a:gd name="connsiteX20" fmla="*/ 8795 w 47955"/>
              <a:gd name="connsiteY20" fmla="*/ 13476 h 40856"/>
              <a:gd name="connsiteX21" fmla="*/ 8568 w 47955"/>
              <a:gd name="connsiteY21" fmla="*/ 12057 h 40856"/>
              <a:gd name="connsiteX0" fmla="*/ 8568 w 47955"/>
              <a:gd name="connsiteY0" fmla="*/ 12057 h 40856"/>
              <a:gd name="connsiteX1" fmla="*/ 10291 w 47955"/>
              <a:gd name="connsiteY1" fmla="*/ 4594 h 40856"/>
              <a:gd name="connsiteX2" fmla="*/ 18673 w 47955"/>
              <a:gd name="connsiteY2" fmla="*/ 2889 h 40856"/>
              <a:gd name="connsiteX3" fmla="*/ 27509 w 47955"/>
              <a:gd name="connsiteY3" fmla="*/ 2910 h 40856"/>
              <a:gd name="connsiteX4" fmla="*/ 30197 w 47955"/>
              <a:gd name="connsiteY4" fmla="*/ 105 h 40856"/>
              <a:gd name="connsiteX5" fmla="*/ 34666 w 47955"/>
              <a:gd name="connsiteY5" fmla="*/ 3494 h 40856"/>
              <a:gd name="connsiteX6" fmla="*/ 38701 w 47955"/>
              <a:gd name="connsiteY6" fmla="*/ 1447 h 40856"/>
              <a:gd name="connsiteX7" fmla="*/ 41941 w 47955"/>
              <a:gd name="connsiteY7" fmla="*/ 4713 h 40856"/>
              <a:gd name="connsiteX8" fmla="*/ 45880 w 47955"/>
              <a:gd name="connsiteY8" fmla="*/ 7920 h 40856"/>
              <a:gd name="connsiteX9" fmla="*/ 46486 w 47955"/>
              <a:gd name="connsiteY9" fmla="*/ 13147 h 40856"/>
              <a:gd name="connsiteX10" fmla="*/ 47684 w 47955"/>
              <a:gd name="connsiteY10" fmla="*/ 21009 h 40856"/>
              <a:gd name="connsiteX11" fmla="*/ 42533 w 47955"/>
              <a:gd name="connsiteY11" fmla="*/ 29677 h 40856"/>
              <a:gd name="connsiteX12" fmla="*/ 40448 w 47955"/>
              <a:gd name="connsiteY12" fmla="*/ 36517 h 40856"/>
              <a:gd name="connsiteX13" fmla="*/ 33278 w 47955"/>
              <a:gd name="connsiteY13" fmla="*/ 34928 h 40856"/>
              <a:gd name="connsiteX14" fmla="*/ 28335 w 47955"/>
              <a:gd name="connsiteY14" fmla="*/ 40793 h 40856"/>
              <a:gd name="connsiteX15" fmla="*/ 21148 w 47955"/>
              <a:gd name="connsiteY15" fmla="*/ 36953 h 40856"/>
              <a:gd name="connsiteX16" fmla="*/ 10307 w 47955"/>
              <a:gd name="connsiteY16" fmla="*/ 34694 h 40856"/>
              <a:gd name="connsiteX17" fmla="*/ 5778 w 47955"/>
              <a:gd name="connsiteY17" fmla="*/ 28937 h 40856"/>
              <a:gd name="connsiteX18" fmla="*/ 6781 w 47955"/>
              <a:gd name="connsiteY18" fmla="*/ 23238 h 40856"/>
              <a:gd name="connsiteX19" fmla="*/ 4663 w 47955"/>
              <a:gd name="connsiteY19" fmla="*/ 17391 h 40856"/>
              <a:gd name="connsiteX20" fmla="*/ 8531 w 47955"/>
              <a:gd name="connsiteY20" fmla="*/ 12194 h 40856"/>
              <a:gd name="connsiteX21" fmla="*/ 8568 w 47955"/>
              <a:gd name="connsiteY21" fmla="*/ 12057 h 40856"/>
              <a:gd name="connsiteX0" fmla="*/ 192022 w 5948237"/>
              <a:gd name="connsiteY0" fmla="*/ 1705341 h 3268844"/>
              <a:gd name="connsiteX1" fmla="*/ 96011 w 5948237"/>
              <a:gd name="connsiteY1" fmla="*/ 1801352 h 3268844"/>
              <a:gd name="connsiteX2" fmla="*/ 0 w 5948237"/>
              <a:gd name="connsiteY2" fmla="*/ 1705341 h 3268844"/>
              <a:gd name="connsiteX3" fmla="*/ 96011 w 5948237"/>
              <a:gd name="connsiteY3" fmla="*/ 1609330 h 3268844"/>
              <a:gd name="connsiteX4" fmla="*/ 192022 w 5948237"/>
              <a:gd name="connsiteY4" fmla="*/ 1705341 h 3268844"/>
              <a:gd name="connsiteX0" fmla="*/ 387907 w 5948237"/>
              <a:gd name="connsiteY0" fmla="*/ 1700218 h 3268844"/>
              <a:gd name="connsiteX1" fmla="*/ 195886 w 5948237"/>
              <a:gd name="connsiteY1" fmla="*/ 1892239 h 3268844"/>
              <a:gd name="connsiteX2" fmla="*/ 3865 w 5948237"/>
              <a:gd name="connsiteY2" fmla="*/ 1700218 h 3268844"/>
              <a:gd name="connsiteX3" fmla="*/ 195886 w 5948237"/>
              <a:gd name="connsiteY3" fmla="*/ 1508197 h 3268844"/>
              <a:gd name="connsiteX4" fmla="*/ 387907 w 5948237"/>
              <a:gd name="connsiteY4" fmla="*/ 1700218 h 3268844"/>
              <a:gd name="connsiteX0" fmla="*/ 775561 w 5948237"/>
              <a:gd name="connsiteY0" fmla="*/ 1685258 h 3268844"/>
              <a:gd name="connsiteX1" fmla="*/ 487529 w 5948237"/>
              <a:gd name="connsiteY1" fmla="*/ 1973290 h 3268844"/>
              <a:gd name="connsiteX2" fmla="*/ 199497 w 5948237"/>
              <a:gd name="connsiteY2" fmla="*/ 1685258 h 3268844"/>
              <a:gd name="connsiteX3" fmla="*/ 487529 w 5948237"/>
              <a:gd name="connsiteY3" fmla="*/ 1397226 h 3268844"/>
              <a:gd name="connsiteX4" fmla="*/ 775561 w 5948237"/>
              <a:gd name="connsiteY4" fmla="*/ 1685258 h 3268844"/>
              <a:gd name="connsiteX0" fmla="*/ 9361 w 47955"/>
              <a:gd name="connsiteY0" fmla="*/ 23864 h 40856"/>
              <a:gd name="connsiteX1" fmla="*/ 6828 w 47955"/>
              <a:gd name="connsiteY1" fmla="*/ 23067 h 40856"/>
              <a:gd name="connsiteX2" fmla="*/ 10826 w 47955"/>
              <a:gd name="connsiteY2" fmla="*/ 33695 h 40856"/>
              <a:gd name="connsiteX3" fmla="*/ 10213 w 47955"/>
              <a:gd name="connsiteY3" fmla="*/ 34843 h 40856"/>
              <a:gd name="connsiteX4" fmla="*/ 21146 w 47955"/>
              <a:gd name="connsiteY4" fmla="*/ 36777 h 40856"/>
              <a:gd name="connsiteX5" fmla="*/ 20478 w 47955"/>
              <a:gd name="connsiteY5" fmla="*/ 35037 h 40856"/>
              <a:gd name="connsiteX6" fmla="*/ 33385 w 47955"/>
              <a:gd name="connsiteY6" fmla="*/ 33291 h 40856"/>
              <a:gd name="connsiteX7" fmla="*/ 33228 w 47955"/>
              <a:gd name="connsiteY7" fmla="*/ 35115 h 40856"/>
              <a:gd name="connsiteX8" fmla="*/ 42056 w 47955"/>
              <a:gd name="connsiteY8" fmla="*/ 28127 h 40856"/>
              <a:gd name="connsiteX9" fmla="*/ 42574 w 47955"/>
              <a:gd name="connsiteY9" fmla="*/ 29835 h 40856"/>
              <a:gd name="connsiteX10" fmla="*/ 46466 w 47955"/>
              <a:gd name="connsiteY10" fmla="*/ 13041 h 40856"/>
              <a:gd name="connsiteX11" fmla="*/ 45018 w 47955"/>
              <a:gd name="connsiteY11" fmla="*/ 15717 h 40856"/>
              <a:gd name="connsiteX12" fmla="*/ 42112 w 47955"/>
              <a:gd name="connsiteY12" fmla="*/ 4563 h 40856"/>
              <a:gd name="connsiteX13" fmla="*/ 41913 w 47955"/>
              <a:gd name="connsiteY13" fmla="*/ 5145 h 40856"/>
              <a:gd name="connsiteX14" fmla="*/ 34296 w 47955"/>
              <a:gd name="connsiteY14" fmla="*/ 5477 h 40856"/>
              <a:gd name="connsiteX15" fmla="*/ 34653 w 47955"/>
              <a:gd name="connsiteY15" fmla="*/ 3438 h 40856"/>
              <a:gd name="connsiteX16" fmla="*/ 26864 w 47955"/>
              <a:gd name="connsiteY16" fmla="*/ 4198 h 40856"/>
              <a:gd name="connsiteX17" fmla="*/ 27443 w 47955"/>
              <a:gd name="connsiteY17" fmla="*/ 2382 h 40856"/>
              <a:gd name="connsiteX18" fmla="*/ 18668 w 47955"/>
              <a:gd name="connsiteY18" fmla="*/ 2879 h 40856"/>
              <a:gd name="connsiteX19" fmla="*/ 19968 w 47955"/>
              <a:gd name="connsiteY19" fmla="*/ 4227 h 40856"/>
              <a:gd name="connsiteX20" fmla="*/ 8795 w 47955"/>
              <a:gd name="connsiteY20" fmla="*/ 13476 h 40856"/>
              <a:gd name="connsiteX21" fmla="*/ 8568 w 47955"/>
              <a:gd name="connsiteY21" fmla="*/ 12057 h 40856"/>
              <a:gd name="connsiteX0" fmla="*/ 8568 w 47955"/>
              <a:gd name="connsiteY0" fmla="*/ 12057 h 40856"/>
              <a:gd name="connsiteX1" fmla="*/ 10291 w 47955"/>
              <a:gd name="connsiteY1" fmla="*/ 4594 h 40856"/>
              <a:gd name="connsiteX2" fmla="*/ 18673 w 47955"/>
              <a:gd name="connsiteY2" fmla="*/ 2889 h 40856"/>
              <a:gd name="connsiteX3" fmla="*/ 27509 w 47955"/>
              <a:gd name="connsiteY3" fmla="*/ 2910 h 40856"/>
              <a:gd name="connsiteX4" fmla="*/ 30197 w 47955"/>
              <a:gd name="connsiteY4" fmla="*/ 105 h 40856"/>
              <a:gd name="connsiteX5" fmla="*/ 34666 w 47955"/>
              <a:gd name="connsiteY5" fmla="*/ 3494 h 40856"/>
              <a:gd name="connsiteX6" fmla="*/ 38701 w 47955"/>
              <a:gd name="connsiteY6" fmla="*/ 1447 h 40856"/>
              <a:gd name="connsiteX7" fmla="*/ 41941 w 47955"/>
              <a:gd name="connsiteY7" fmla="*/ 4713 h 40856"/>
              <a:gd name="connsiteX8" fmla="*/ 45880 w 47955"/>
              <a:gd name="connsiteY8" fmla="*/ 7920 h 40856"/>
              <a:gd name="connsiteX9" fmla="*/ 46486 w 47955"/>
              <a:gd name="connsiteY9" fmla="*/ 13147 h 40856"/>
              <a:gd name="connsiteX10" fmla="*/ 47684 w 47955"/>
              <a:gd name="connsiteY10" fmla="*/ 21009 h 40856"/>
              <a:gd name="connsiteX11" fmla="*/ 42533 w 47955"/>
              <a:gd name="connsiteY11" fmla="*/ 29677 h 40856"/>
              <a:gd name="connsiteX12" fmla="*/ 40448 w 47955"/>
              <a:gd name="connsiteY12" fmla="*/ 36517 h 40856"/>
              <a:gd name="connsiteX13" fmla="*/ 33278 w 47955"/>
              <a:gd name="connsiteY13" fmla="*/ 34928 h 40856"/>
              <a:gd name="connsiteX14" fmla="*/ 28335 w 47955"/>
              <a:gd name="connsiteY14" fmla="*/ 40793 h 40856"/>
              <a:gd name="connsiteX15" fmla="*/ 21148 w 47955"/>
              <a:gd name="connsiteY15" fmla="*/ 36953 h 40856"/>
              <a:gd name="connsiteX16" fmla="*/ 10307 w 47955"/>
              <a:gd name="connsiteY16" fmla="*/ 34694 h 40856"/>
              <a:gd name="connsiteX17" fmla="*/ 5778 w 47955"/>
              <a:gd name="connsiteY17" fmla="*/ 28937 h 40856"/>
              <a:gd name="connsiteX18" fmla="*/ 6781 w 47955"/>
              <a:gd name="connsiteY18" fmla="*/ 23238 h 40856"/>
              <a:gd name="connsiteX19" fmla="*/ 4663 w 47955"/>
              <a:gd name="connsiteY19" fmla="*/ 17391 h 40856"/>
              <a:gd name="connsiteX20" fmla="*/ 8531 w 47955"/>
              <a:gd name="connsiteY20" fmla="*/ 12194 h 40856"/>
              <a:gd name="connsiteX21" fmla="*/ 8568 w 47955"/>
              <a:gd name="connsiteY21" fmla="*/ 12057 h 40856"/>
              <a:gd name="connsiteX0" fmla="*/ 192022 w 5948237"/>
              <a:gd name="connsiteY0" fmla="*/ 1705341 h 3268844"/>
              <a:gd name="connsiteX1" fmla="*/ 96011 w 5948237"/>
              <a:gd name="connsiteY1" fmla="*/ 1801352 h 3268844"/>
              <a:gd name="connsiteX2" fmla="*/ 0 w 5948237"/>
              <a:gd name="connsiteY2" fmla="*/ 1705341 h 3268844"/>
              <a:gd name="connsiteX3" fmla="*/ 96011 w 5948237"/>
              <a:gd name="connsiteY3" fmla="*/ 1609330 h 3268844"/>
              <a:gd name="connsiteX4" fmla="*/ 192022 w 5948237"/>
              <a:gd name="connsiteY4" fmla="*/ 1705341 h 3268844"/>
              <a:gd name="connsiteX0" fmla="*/ 387907 w 5948237"/>
              <a:gd name="connsiteY0" fmla="*/ 1700218 h 3268844"/>
              <a:gd name="connsiteX1" fmla="*/ 195886 w 5948237"/>
              <a:gd name="connsiteY1" fmla="*/ 1892239 h 3268844"/>
              <a:gd name="connsiteX2" fmla="*/ 3865 w 5948237"/>
              <a:gd name="connsiteY2" fmla="*/ 1700218 h 3268844"/>
              <a:gd name="connsiteX3" fmla="*/ 195886 w 5948237"/>
              <a:gd name="connsiteY3" fmla="*/ 1508197 h 3268844"/>
              <a:gd name="connsiteX4" fmla="*/ 387907 w 5948237"/>
              <a:gd name="connsiteY4" fmla="*/ 1700218 h 3268844"/>
              <a:gd name="connsiteX0" fmla="*/ 775561 w 5948237"/>
              <a:gd name="connsiteY0" fmla="*/ 1685258 h 3268844"/>
              <a:gd name="connsiteX1" fmla="*/ 487529 w 5948237"/>
              <a:gd name="connsiteY1" fmla="*/ 1973290 h 3268844"/>
              <a:gd name="connsiteX2" fmla="*/ 199497 w 5948237"/>
              <a:gd name="connsiteY2" fmla="*/ 1685258 h 3268844"/>
              <a:gd name="connsiteX3" fmla="*/ 487529 w 5948237"/>
              <a:gd name="connsiteY3" fmla="*/ 1397226 h 3268844"/>
              <a:gd name="connsiteX4" fmla="*/ 775561 w 5948237"/>
              <a:gd name="connsiteY4" fmla="*/ 1685258 h 3268844"/>
              <a:gd name="connsiteX0" fmla="*/ 9361 w 47955"/>
              <a:gd name="connsiteY0" fmla="*/ 23864 h 40856"/>
              <a:gd name="connsiteX1" fmla="*/ 6828 w 47955"/>
              <a:gd name="connsiteY1" fmla="*/ 23067 h 40856"/>
              <a:gd name="connsiteX2" fmla="*/ 10826 w 47955"/>
              <a:gd name="connsiteY2" fmla="*/ 33695 h 40856"/>
              <a:gd name="connsiteX3" fmla="*/ 10213 w 47955"/>
              <a:gd name="connsiteY3" fmla="*/ 34843 h 40856"/>
              <a:gd name="connsiteX4" fmla="*/ 21146 w 47955"/>
              <a:gd name="connsiteY4" fmla="*/ 36777 h 40856"/>
              <a:gd name="connsiteX5" fmla="*/ 20478 w 47955"/>
              <a:gd name="connsiteY5" fmla="*/ 35037 h 40856"/>
              <a:gd name="connsiteX6" fmla="*/ 33385 w 47955"/>
              <a:gd name="connsiteY6" fmla="*/ 33291 h 40856"/>
              <a:gd name="connsiteX7" fmla="*/ 33448 w 47955"/>
              <a:gd name="connsiteY7" fmla="*/ 36735 h 40856"/>
              <a:gd name="connsiteX8" fmla="*/ 42056 w 47955"/>
              <a:gd name="connsiteY8" fmla="*/ 28127 h 40856"/>
              <a:gd name="connsiteX9" fmla="*/ 42574 w 47955"/>
              <a:gd name="connsiteY9" fmla="*/ 29835 h 40856"/>
              <a:gd name="connsiteX10" fmla="*/ 46466 w 47955"/>
              <a:gd name="connsiteY10" fmla="*/ 13041 h 40856"/>
              <a:gd name="connsiteX11" fmla="*/ 45018 w 47955"/>
              <a:gd name="connsiteY11" fmla="*/ 15717 h 40856"/>
              <a:gd name="connsiteX12" fmla="*/ 42112 w 47955"/>
              <a:gd name="connsiteY12" fmla="*/ 4563 h 40856"/>
              <a:gd name="connsiteX13" fmla="*/ 41913 w 47955"/>
              <a:gd name="connsiteY13" fmla="*/ 5145 h 40856"/>
              <a:gd name="connsiteX14" fmla="*/ 34296 w 47955"/>
              <a:gd name="connsiteY14" fmla="*/ 5477 h 40856"/>
              <a:gd name="connsiteX15" fmla="*/ 34653 w 47955"/>
              <a:gd name="connsiteY15" fmla="*/ 3438 h 40856"/>
              <a:gd name="connsiteX16" fmla="*/ 26864 w 47955"/>
              <a:gd name="connsiteY16" fmla="*/ 4198 h 40856"/>
              <a:gd name="connsiteX17" fmla="*/ 27443 w 47955"/>
              <a:gd name="connsiteY17" fmla="*/ 2382 h 40856"/>
              <a:gd name="connsiteX18" fmla="*/ 18668 w 47955"/>
              <a:gd name="connsiteY18" fmla="*/ 2879 h 40856"/>
              <a:gd name="connsiteX19" fmla="*/ 19968 w 47955"/>
              <a:gd name="connsiteY19" fmla="*/ 4227 h 40856"/>
              <a:gd name="connsiteX20" fmla="*/ 8795 w 47955"/>
              <a:gd name="connsiteY20" fmla="*/ 13476 h 40856"/>
              <a:gd name="connsiteX21" fmla="*/ 8568 w 47955"/>
              <a:gd name="connsiteY21" fmla="*/ 12057 h 40856"/>
              <a:gd name="connsiteX0" fmla="*/ 8568 w 47955"/>
              <a:gd name="connsiteY0" fmla="*/ 12057 h 40805"/>
              <a:gd name="connsiteX1" fmla="*/ 10291 w 47955"/>
              <a:gd name="connsiteY1" fmla="*/ 4594 h 40805"/>
              <a:gd name="connsiteX2" fmla="*/ 18673 w 47955"/>
              <a:gd name="connsiteY2" fmla="*/ 2889 h 40805"/>
              <a:gd name="connsiteX3" fmla="*/ 27509 w 47955"/>
              <a:gd name="connsiteY3" fmla="*/ 2910 h 40805"/>
              <a:gd name="connsiteX4" fmla="*/ 30197 w 47955"/>
              <a:gd name="connsiteY4" fmla="*/ 105 h 40805"/>
              <a:gd name="connsiteX5" fmla="*/ 34666 w 47955"/>
              <a:gd name="connsiteY5" fmla="*/ 3494 h 40805"/>
              <a:gd name="connsiteX6" fmla="*/ 38701 w 47955"/>
              <a:gd name="connsiteY6" fmla="*/ 1447 h 40805"/>
              <a:gd name="connsiteX7" fmla="*/ 41941 w 47955"/>
              <a:gd name="connsiteY7" fmla="*/ 4713 h 40805"/>
              <a:gd name="connsiteX8" fmla="*/ 45880 w 47955"/>
              <a:gd name="connsiteY8" fmla="*/ 7920 h 40805"/>
              <a:gd name="connsiteX9" fmla="*/ 46486 w 47955"/>
              <a:gd name="connsiteY9" fmla="*/ 13147 h 40805"/>
              <a:gd name="connsiteX10" fmla="*/ 47684 w 47955"/>
              <a:gd name="connsiteY10" fmla="*/ 21009 h 40805"/>
              <a:gd name="connsiteX11" fmla="*/ 42533 w 47955"/>
              <a:gd name="connsiteY11" fmla="*/ 29677 h 40805"/>
              <a:gd name="connsiteX12" fmla="*/ 40448 w 47955"/>
              <a:gd name="connsiteY12" fmla="*/ 36517 h 40805"/>
              <a:gd name="connsiteX13" fmla="*/ 33443 w 47955"/>
              <a:gd name="connsiteY13" fmla="*/ 36207 h 40805"/>
              <a:gd name="connsiteX14" fmla="*/ 28335 w 47955"/>
              <a:gd name="connsiteY14" fmla="*/ 40793 h 40805"/>
              <a:gd name="connsiteX15" fmla="*/ 21148 w 47955"/>
              <a:gd name="connsiteY15" fmla="*/ 36953 h 40805"/>
              <a:gd name="connsiteX16" fmla="*/ 10307 w 47955"/>
              <a:gd name="connsiteY16" fmla="*/ 34694 h 40805"/>
              <a:gd name="connsiteX17" fmla="*/ 5778 w 47955"/>
              <a:gd name="connsiteY17" fmla="*/ 28937 h 40805"/>
              <a:gd name="connsiteX18" fmla="*/ 6781 w 47955"/>
              <a:gd name="connsiteY18" fmla="*/ 23238 h 40805"/>
              <a:gd name="connsiteX19" fmla="*/ 4663 w 47955"/>
              <a:gd name="connsiteY19" fmla="*/ 17391 h 40805"/>
              <a:gd name="connsiteX20" fmla="*/ 8531 w 47955"/>
              <a:gd name="connsiteY20" fmla="*/ 12194 h 40805"/>
              <a:gd name="connsiteX21" fmla="*/ 8568 w 47955"/>
              <a:gd name="connsiteY21" fmla="*/ 12057 h 40805"/>
              <a:gd name="connsiteX0" fmla="*/ 192022 w 5948237"/>
              <a:gd name="connsiteY0" fmla="*/ 1705341 h 3264764"/>
              <a:gd name="connsiteX1" fmla="*/ 96011 w 5948237"/>
              <a:gd name="connsiteY1" fmla="*/ 1801352 h 3264764"/>
              <a:gd name="connsiteX2" fmla="*/ 0 w 5948237"/>
              <a:gd name="connsiteY2" fmla="*/ 1705341 h 3264764"/>
              <a:gd name="connsiteX3" fmla="*/ 96011 w 5948237"/>
              <a:gd name="connsiteY3" fmla="*/ 1609330 h 3264764"/>
              <a:gd name="connsiteX4" fmla="*/ 192022 w 5948237"/>
              <a:gd name="connsiteY4" fmla="*/ 1705341 h 3264764"/>
              <a:gd name="connsiteX0" fmla="*/ 387907 w 5948237"/>
              <a:gd name="connsiteY0" fmla="*/ 1700218 h 3264764"/>
              <a:gd name="connsiteX1" fmla="*/ 195886 w 5948237"/>
              <a:gd name="connsiteY1" fmla="*/ 1892239 h 3264764"/>
              <a:gd name="connsiteX2" fmla="*/ 3865 w 5948237"/>
              <a:gd name="connsiteY2" fmla="*/ 1700218 h 3264764"/>
              <a:gd name="connsiteX3" fmla="*/ 195886 w 5948237"/>
              <a:gd name="connsiteY3" fmla="*/ 1508197 h 3264764"/>
              <a:gd name="connsiteX4" fmla="*/ 387907 w 5948237"/>
              <a:gd name="connsiteY4" fmla="*/ 1700218 h 3264764"/>
              <a:gd name="connsiteX0" fmla="*/ 775561 w 5948237"/>
              <a:gd name="connsiteY0" fmla="*/ 1685258 h 3264764"/>
              <a:gd name="connsiteX1" fmla="*/ 487529 w 5948237"/>
              <a:gd name="connsiteY1" fmla="*/ 1973290 h 3264764"/>
              <a:gd name="connsiteX2" fmla="*/ 199497 w 5948237"/>
              <a:gd name="connsiteY2" fmla="*/ 1685258 h 3264764"/>
              <a:gd name="connsiteX3" fmla="*/ 487529 w 5948237"/>
              <a:gd name="connsiteY3" fmla="*/ 1397226 h 3264764"/>
              <a:gd name="connsiteX4" fmla="*/ 775561 w 5948237"/>
              <a:gd name="connsiteY4" fmla="*/ 1685258 h 3264764"/>
              <a:gd name="connsiteX0" fmla="*/ 9361 w 47955"/>
              <a:gd name="connsiteY0" fmla="*/ 23864 h 40805"/>
              <a:gd name="connsiteX1" fmla="*/ 6828 w 47955"/>
              <a:gd name="connsiteY1" fmla="*/ 23067 h 40805"/>
              <a:gd name="connsiteX2" fmla="*/ 10826 w 47955"/>
              <a:gd name="connsiteY2" fmla="*/ 33695 h 40805"/>
              <a:gd name="connsiteX3" fmla="*/ 10213 w 47955"/>
              <a:gd name="connsiteY3" fmla="*/ 34843 h 40805"/>
              <a:gd name="connsiteX4" fmla="*/ 21146 w 47955"/>
              <a:gd name="connsiteY4" fmla="*/ 36777 h 40805"/>
              <a:gd name="connsiteX5" fmla="*/ 20478 w 47955"/>
              <a:gd name="connsiteY5" fmla="*/ 35037 h 40805"/>
              <a:gd name="connsiteX6" fmla="*/ 33385 w 47955"/>
              <a:gd name="connsiteY6" fmla="*/ 33291 h 40805"/>
              <a:gd name="connsiteX7" fmla="*/ 33448 w 47955"/>
              <a:gd name="connsiteY7" fmla="*/ 36735 h 40805"/>
              <a:gd name="connsiteX8" fmla="*/ 42056 w 47955"/>
              <a:gd name="connsiteY8" fmla="*/ 28127 h 40805"/>
              <a:gd name="connsiteX9" fmla="*/ 42574 w 47955"/>
              <a:gd name="connsiteY9" fmla="*/ 29835 h 40805"/>
              <a:gd name="connsiteX10" fmla="*/ 46466 w 47955"/>
              <a:gd name="connsiteY10" fmla="*/ 13041 h 40805"/>
              <a:gd name="connsiteX11" fmla="*/ 45018 w 47955"/>
              <a:gd name="connsiteY11" fmla="*/ 15717 h 40805"/>
              <a:gd name="connsiteX12" fmla="*/ 42112 w 47955"/>
              <a:gd name="connsiteY12" fmla="*/ 4563 h 40805"/>
              <a:gd name="connsiteX13" fmla="*/ 41913 w 47955"/>
              <a:gd name="connsiteY13" fmla="*/ 5145 h 40805"/>
              <a:gd name="connsiteX14" fmla="*/ 34296 w 47955"/>
              <a:gd name="connsiteY14" fmla="*/ 5477 h 40805"/>
              <a:gd name="connsiteX15" fmla="*/ 34653 w 47955"/>
              <a:gd name="connsiteY15" fmla="*/ 3438 h 40805"/>
              <a:gd name="connsiteX16" fmla="*/ 26864 w 47955"/>
              <a:gd name="connsiteY16" fmla="*/ 4198 h 40805"/>
              <a:gd name="connsiteX17" fmla="*/ 27443 w 47955"/>
              <a:gd name="connsiteY17" fmla="*/ 2382 h 40805"/>
              <a:gd name="connsiteX18" fmla="*/ 18668 w 47955"/>
              <a:gd name="connsiteY18" fmla="*/ 2879 h 40805"/>
              <a:gd name="connsiteX19" fmla="*/ 19968 w 47955"/>
              <a:gd name="connsiteY19" fmla="*/ 4227 h 40805"/>
              <a:gd name="connsiteX20" fmla="*/ 8795 w 47955"/>
              <a:gd name="connsiteY20" fmla="*/ 13476 h 40805"/>
              <a:gd name="connsiteX21" fmla="*/ 8568 w 47955"/>
              <a:gd name="connsiteY21" fmla="*/ 12057 h 40805"/>
              <a:gd name="connsiteX0" fmla="*/ 8568 w 47955"/>
              <a:gd name="connsiteY0" fmla="*/ 12057 h 40805"/>
              <a:gd name="connsiteX1" fmla="*/ 10291 w 47955"/>
              <a:gd name="connsiteY1" fmla="*/ 4594 h 40805"/>
              <a:gd name="connsiteX2" fmla="*/ 18673 w 47955"/>
              <a:gd name="connsiteY2" fmla="*/ 2889 h 40805"/>
              <a:gd name="connsiteX3" fmla="*/ 27509 w 47955"/>
              <a:gd name="connsiteY3" fmla="*/ 2910 h 40805"/>
              <a:gd name="connsiteX4" fmla="*/ 30197 w 47955"/>
              <a:gd name="connsiteY4" fmla="*/ 105 h 40805"/>
              <a:gd name="connsiteX5" fmla="*/ 34666 w 47955"/>
              <a:gd name="connsiteY5" fmla="*/ 3494 h 40805"/>
              <a:gd name="connsiteX6" fmla="*/ 38701 w 47955"/>
              <a:gd name="connsiteY6" fmla="*/ 1447 h 40805"/>
              <a:gd name="connsiteX7" fmla="*/ 41941 w 47955"/>
              <a:gd name="connsiteY7" fmla="*/ 4713 h 40805"/>
              <a:gd name="connsiteX8" fmla="*/ 45880 w 47955"/>
              <a:gd name="connsiteY8" fmla="*/ 7920 h 40805"/>
              <a:gd name="connsiteX9" fmla="*/ 46486 w 47955"/>
              <a:gd name="connsiteY9" fmla="*/ 13147 h 40805"/>
              <a:gd name="connsiteX10" fmla="*/ 47684 w 47955"/>
              <a:gd name="connsiteY10" fmla="*/ 21009 h 40805"/>
              <a:gd name="connsiteX11" fmla="*/ 42533 w 47955"/>
              <a:gd name="connsiteY11" fmla="*/ 29677 h 40805"/>
              <a:gd name="connsiteX12" fmla="*/ 40448 w 47955"/>
              <a:gd name="connsiteY12" fmla="*/ 36517 h 40805"/>
              <a:gd name="connsiteX13" fmla="*/ 33443 w 47955"/>
              <a:gd name="connsiteY13" fmla="*/ 36207 h 40805"/>
              <a:gd name="connsiteX14" fmla="*/ 28335 w 47955"/>
              <a:gd name="connsiteY14" fmla="*/ 40793 h 40805"/>
              <a:gd name="connsiteX15" fmla="*/ 21148 w 47955"/>
              <a:gd name="connsiteY15" fmla="*/ 36953 h 40805"/>
              <a:gd name="connsiteX16" fmla="*/ 10307 w 47955"/>
              <a:gd name="connsiteY16" fmla="*/ 34694 h 40805"/>
              <a:gd name="connsiteX17" fmla="*/ 5778 w 47955"/>
              <a:gd name="connsiteY17" fmla="*/ 28937 h 40805"/>
              <a:gd name="connsiteX18" fmla="*/ 6781 w 47955"/>
              <a:gd name="connsiteY18" fmla="*/ 23238 h 40805"/>
              <a:gd name="connsiteX19" fmla="*/ 4663 w 47955"/>
              <a:gd name="connsiteY19" fmla="*/ 17391 h 40805"/>
              <a:gd name="connsiteX20" fmla="*/ 8531 w 47955"/>
              <a:gd name="connsiteY20" fmla="*/ 12194 h 40805"/>
              <a:gd name="connsiteX21" fmla="*/ 8568 w 47955"/>
              <a:gd name="connsiteY21" fmla="*/ 12057 h 40805"/>
              <a:gd name="connsiteX0" fmla="*/ 192022 w 5948237"/>
              <a:gd name="connsiteY0" fmla="*/ 1705341 h 3264764"/>
              <a:gd name="connsiteX1" fmla="*/ 96011 w 5948237"/>
              <a:gd name="connsiteY1" fmla="*/ 1801352 h 3264764"/>
              <a:gd name="connsiteX2" fmla="*/ 0 w 5948237"/>
              <a:gd name="connsiteY2" fmla="*/ 1705341 h 3264764"/>
              <a:gd name="connsiteX3" fmla="*/ 96011 w 5948237"/>
              <a:gd name="connsiteY3" fmla="*/ 1609330 h 3264764"/>
              <a:gd name="connsiteX4" fmla="*/ 192022 w 5948237"/>
              <a:gd name="connsiteY4" fmla="*/ 1705341 h 3264764"/>
              <a:gd name="connsiteX0" fmla="*/ 387907 w 5948237"/>
              <a:gd name="connsiteY0" fmla="*/ 1700218 h 3264764"/>
              <a:gd name="connsiteX1" fmla="*/ 195886 w 5948237"/>
              <a:gd name="connsiteY1" fmla="*/ 1892239 h 3264764"/>
              <a:gd name="connsiteX2" fmla="*/ 3865 w 5948237"/>
              <a:gd name="connsiteY2" fmla="*/ 1700218 h 3264764"/>
              <a:gd name="connsiteX3" fmla="*/ 195886 w 5948237"/>
              <a:gd name="connsiteY3" fmla="*/ 1508197 h 3264764"/>
              <a:gd name="connsiteX4" fmla="*/ 387907 w 5948237"/>
              <a:gd name="connsiteY4" fmla="*/ 1700218 h 3264764"/>
              <a:gd name="connsiteX0" fmla="*/ 775561 w 5948237"/>
              <a:gd name="connsiteY0" fmla="*/ 1685258 h 3264764"/>
              <a:gd name="connsiteX1" fmla="*/ 487529 w 5948237"/>
              <a:gd name="connsiteY1" fmla="*/ 1973290 h 3264764"/>
              <a:gd name="connsiteX2" fmla="*/ 199497 w 5948237"/>
              <a:gd name="connsiteY2" fmla="*/ 1685258 h 3264764"/>
              <a:gd name="connsiteX3" fmla="*/ 487529 w 5948237"/>
              <a:gd name="connsiteY3" fmla="*/ 1397226 h 3264764"/>
              <a:gd name="connsiteX4" fmla="*/ 775561 w 5948237"/>
              <a:gd name="connsiteY4" fmla="*/ 1685258 h 3264764"/>
              <a:gd name="connsiteX0" fmla="*/ 9361 w 47955"/>
              <a:gd name="connsiteY0" fmla="*/ 23864 h 40805"/>
              <a:gd name="connsiteX1" fmla="*/ 6828 w 47955"/>
              <a:gd name="connsiteY1" fmla="*/ 23067 h 40805"/>
              <a:gd name="connsiteX2" fmla="*/ 10826 w 47955"/>
              <a:gd name="connsiteY2" fmla="*/ 33695 h 40805"/>
              <a:gd name="connsiteX3" fmla="*/ 10213 w 47955"/>
              <a:gd name="connsiteY3" fmla="*/ 34843 h 40805"/>
              <a:gd name="connsiteX4" fmla="*/ 21146 w 47955"/>
              <a:gd name="connsiteY4" fmla="*/ 36777 h 40805"/>
              <a:gd name="connsiteX5" fmla="*/ 20478 w 47955"/>
              <a:gd name="connsiteY5" fmla="*/ 35037 h 40805"/>
              <a:gd name="connsiteX6" fmla="*/ 33275 w 47955"/>
              <a:gd name="connsiteY6" fmla="*/ 34400 h 40805"/>
              <a:gd name="connsiteX7" fmla="*/ 33448 w 47955"/>
              <a:gd name="connsiteY7" fmla="*/ 36735 h 40805"/>
              <a:gd name="connsiteX8" fmla="*/ 42056 w 47955"/>
              <a:gd name="connsiteY8" fmla="*/ 28127 h 40805"/>
              <a:gd name="connsiteX9" fmla="*/ 42574 w 47955"/>
              <a:gd name="connsiteY9" fmla="*/ 29835 h 40805"/>
              <a:gd name="connsiteX10" fmla="*/ 46466 w 47955"/>
              <a:gd name="connsiteY10" fmla="*/ 13041 h 40805"/>
              <a:gd name="connsiteX11" fmla="*/ 45018 w 47955"/>
              <a:gd name="connsiteY11" fmla="*/ 15717 h 40805"/>
              <a:gd name="connsiteX12" fmla="*/ 42112 w 47955"/>
              <a:gd name="connsiteY12" fmla="*/ 4563 h 40805"/>
              <a:gd name="connsiteX13" fmla="*/ 41913 w 47955"/>
              <a:gd name="connsiteY13" fmla="*/ 5145 h 40805"/>
              <a:gd name="connsiteX14" fmla="*/ 34296 w 47955"/>
              <a:gd name="connsiteY14" fmla="*/ 5477 h 40805"/>
              <a:gd name="connsiteX15" fmla="*/ 34653 w 47955"/>
              <a:gd name="connsiteY15" fmla="*/ 3438 h 40805"/>
              <a:gd name="connsiteX16" fmla="*/ 26864 w 47955"/>
              <a:gd name="connsiteY16" fmla="*/ 4198 h 40805"/>
              <a:gd name="connsiteX17" fmla="*/ 27443 w 47955"/>
              <a:gd name="connsiteY17" fmla="*/ 2382 h 40805"/>
              <a:gd name="connsiteX18" fmla="*/ 18668 w 47955"/>
              <a:gd name="connsiteY18" fmla="*/ 2879 h 40805"/>
              <a:gd name="connsiteX19" fmla="*/ 19968 w 47955"/>
              <a:gd name="connsiteY19" fmla="*/ 4227 h 40805"/>
              <a:gd name="connsiteX20" fmla="*/ 8795 w 47955"/>
              <a:gd name="connsiteY20" fmla="*/ 13476 h 40805"/>
              <a:gd name="connsiteX21" fmla="*/ 8568 w 47955"/>
              <a:gd name="connsiteY21" fmla="*/ 12057 h 40805"/>
              <a:gd name="connsiteX0" fmla="*/ 8568 w 47955"/>
              <a:gd name="connsiteY0" fmla="*/ 12057 h 40805"/>
              <a:gd name="connsiteX1" fmla="*/ 10291 w 47955"/>
              <a:gd name="connsiteY1" fmla="*/ 4594 h 40805"/>
              <a:gd name="connsiteX2" fmla="*/ 18673 w 47955"/>
              <a:gd name="connsiteY2" fmla="*/ 2889 h 40805"/>
              <a:gd name="connsiteX3" fmla="*/ 27509 w 47955"/>
              <a:gd name="connsiteY3" fmla="*/ 2910 h 40805"/>
              <a:gd name="connsiteX4" fmla="*/ 30197 w 47955"/>
              <a:gd name="connsiteY4" fmla="*/ 105 h 40805"/>
              <a:gd name="connsiteX5" fmla="*/ 34666 w 47955"/>
              <a:gd name="connsiteY5" fmla="*/ 3494 h 40805"/>
              <a:gd name="connsiteX6" fmla="*/ 38701 w 47955"/>
              <a:gd name="connsiteY6" fmla="*/ 1447 h 40805"/>
              <a:gd name="connsiteX7" fmla="*/ 41941 w 47955"/>
              <a:gd name="connsiteY7" fmla="*/ 4713 h 40805"/>
              <a:gd name="connsiteX8" fmla="*/ 45880 w 47955"/>
              <a:gd name="connsiteY8" fmla="*/ 7920 h 40805"/>
              <a:gd name="connsiteX9" fmla="*/ 46486 w 47955"/>
              <a:gd name="connsiteY9" fmla="*/ 13147 h 40805"/>
              <a:gd name="connsiteX10" fmla="*/ 47684 w 47955"/>
              <a:gd name="connsiteY10" fmla="*/ 21009 h 40805"/>
              <a:gd name="connsiteX11" fmla="*/ 42533 w 47955"/>
              <a:gd name="connsiteY11" fmla="*/ 29677 h 40805"/>
              <a:gd name="connsiteX12" fmla="*/ 40448 w 47955"/>
              <a:gd name="connsiteY12" fmla="*/ 36517 h 40805"/>
              <a:gd name="connsiteX13" fmla="*/ 33443 w 47955"/>
              <a:gd name="connsiteY13" fmla="*/ 36207 h 40805"/>
              <a:gd name="connsiteX14" fmla="*/ 28335 w 47955"/>
              <a:gd name="connsiteY14" fmla="*/ 40793 h 40805"/>
              <a:gd name="connsiteX15" fmla="*/ 21148 w 47955"/>
              <a:gd name="connsiteY15" fmla="*/ 36953 h 40805"/>
              <a:gd name="connsiteX16" fmla="*/ 10307 w 47955"/>
              <a:gd name="connsiteY16" fmla="*/ 34694 h 40805"/>
              <a:gd name="connsiteX17" fmla="*/ 5778 w 47955"/>
              <a:gd name="connsiteY17" fmla="*/ 28937 h 40805"/>
              <a:gd name="connsiteX18" fmla="*/ 6781 w 47955"/>
              <a:gd name="connsiteY18" fmla="*/ 23238 h 40805"/>
              <a:gd name="connsiteX19" fmla="*/ 4663 w 47955"/>
              <a:gd name="connsiteY19" fmla="*/ 17391 h 40805"/>
              <a:gd name="connsiteX20" fmla="*/ 8531 w 47955"/>
              <a:gd name="connsiteY20" fmla="*/ 12194 h 40805"/>
              <a:gd name="connsiteX21" fmla="*/ 8568 w 47955"/>
              <a:gd name="connsiteY21" fmla="*/ 12057 h 40805"/>
              <a:gd name="connsiteX0" fmla="*/ 192022 w 5948237"/>
              <a:gd name="connsiteY0" fmla="*/ 1705341 h 3264764"/>
              <a:gd name="connsiteX1" fmla="*/ 96011 w 5948237"/>
              <a:gd name="connsiteY1" fmla="*/ 1801352 h 3264764"/>
              <a:gd name="connsiteX2" fmla="*/ 0 w 5948237"/>
              <a:gd name="connsiteY2" fmla="*/ 1705341 h 3264764"/>
              <a:gd name="connsiteX3" fmla="*/ 96011 w 5948237"/>
              <a:gd name="connsiteY3" fmla="*/ 1609330 h 3264764"/>
              <a:gd name="connsiteX4" fmla="*/ 192022 w 5948237"/>
              <a:gd name="connsiteY4" fmla="*/ 1705341 h 3264764"/>
              <a:gd name="connsiteX0" fmla="*/ 387907 w 5948237"/>
              <a:gd name="connsiteY0" fmla="*/ 1700218 h 3264764"/>
              <a:gd name="connsiteX1" fmla="*/ 195886 w 5948237"/>
              <a:gd name="connsiteY1" fmla="*/ 1892239 h 3264764"/>
              <a:gd name="connsiteX2" fmla="*/ 3865 w 5948237"/>
              <a:gd name="connsiteY2" fmla="*/ 1700218 h 3264764"/>
              <a:gd name="connsiteX3" fmla="*/ 195886 w 5948237"/>
              <a:gd name="connsiteY3" fmla="*/ 1508197 h 3264764"/>
              <a:gd name="connsiteX4" fmla="*/ 387907 w 5948237"/>
              <a:gd name="connsiteY4" fmla="*/ 1700218 h 3264764"/>
              <a:gd name="connsiteX0" fmla="*/ 775561 w 5948237"/>
              <a:gd name="connsiteY0" fmla="*/ 1685258 h 3264764"/>
              <a:gd name="connsiteX1" fmla="*/ 487529 w 5948237"/>
              <a:gd name="connsiteY1" fmla="*/ 1973290 h 3264764"/>
              <a:gd name="connsiteX2" fmla="*/ 199497 w 5948237"/>
              <a:gd name="connsiteY2" fmla="*/ 1685258 h 3264764"/>
              <a:gd name="connsiteX3" fmla="*/ 487529 w 5948237"/>
              <a:gd name="connsiteY3" fmla="*/ 1397226 h 3264764"/>
              <a:gd name="connsiteX4" fmla="*/ 775561 w 5948237"/>
              <a:gd name="connsiteY4" fmla="*/ 1685258 h 3264764"/>
              <a:gd name="connsiteX0" fmla="*/ 9361 w 47955"/>
              <a:gd name="connsiteY0" fmla="*/ 23864 h 40805"/>
              <a:gd name="connsiteX1" fmla="*/ 6828 w 47955"/>
              <a:gd name="connsiteY1" fmla="*/ 23067 h 40805"/>
              <a:gd name="connsiteX2" fmla="*/ 10826 w 47955"/>
              <a:gd name="connsiteY2" fmla="*/ 33695 h 40805"/>
              <a:gd name="connsiteX3" fmla="*/ 10213 w 47955"/>
              <a:gd name="connsiteY3" fmla="*/ 34843 h 40805"/>
              <a:gd name="connsiteX4" fmla="*/ 21146 w 47955"/>
              <a:gd name="connsiteY4" fmla="*/ 36777 h 40805"/>
              <a:gd name="connsiteX5" fmla="*/ 20478 w 47955"/>
              <a:gd name="connsiteY5" fmla="*/ 35037 h 40805"/>
              <a:gd name="connsiteX6" fmla="*/ 33275 w 47955"/>
              <a:gd name="connsiteY6" fmla="*/ 34400 h 40805"/>
              <a:gd name="connsiteX7" fmla="*/ 33448 w 47955"/>
              <a:gd name="connsiteY7" fmla="*/ 36735 h 40805"/>
              <a:gd name="connsiteX8" fmla="*/ 42056 w 47955"/>
              <a:gd name="connsiteY8" fmla="*/ 28127 h 40805"/>
              <a:gd name="connsiteX9" fmla="*/ 42959 w 47955"/>
              <a:gd name="connsiteY9" fmla="*/ 30261 h 40805"/>
              <a:gd name="connsiteX10" fmla="*/ 46466 w 47955"/>
              <a:gd name="connsiteY10" fmla="*/ 13041 h 40805"/>
              <a:gd name="connsiteX11" fmla="*/ 45018 w 47955"/>
              <a:gd name="connsiteY11" fmla="*/ 15717 h 40805"/>
              <a:gd name="connsiteX12" fmla="*/ 42112 w 47955"/>
              <a:gd name="connsiteY12" fmla="*/ 4563 h 40805"/>
              <a:gd name="connsiteX13" fmla="*/ 41913 w 47955"/>
              <a:gd name="connsiteY13" fmla="*/ 5145 h 40805"/>
              <a:gd name="connsiteX14" fmla="*/ 34296 w 47955"/>
              <a:gd name="connsiteY14" fmla="*/ 5477 h 40805"/>
              <a:gd name="connsiteX15" fmla="*/ 34653 w 47955"/>
              <a:gd name="connsiteY15" fmla="*/ 3438 h 40805"/>
              <a:gd name="connsiteX16" fmla="*/ 26864 w 47955"/>
              <a:gd name="connsiteY16" fmla="*/ 4198 h 40805"/>
              <a:gd name="connsiteX17" fmla="*/ 27443 w 47955"/>
              <a:gd name="connsiteY17" fmla="*/ 2382 h 40805"/>
              <a:gd name="connsiteX18" fmla="*/ 18668 w 47955"/>
              <a:gd name="connsiteY18" fmla="*/ 2879 h 40805"/>
              <a:gd name="connsiteX19" fmla="*/ 19968 w 47955"/>
              <a:gd name="connsiteY19" fmla="*/ 4227 h 40805"/>
              <a:gd name="connsiteX20" fmla="*/ 8795 w 47955"/>
              <a:gd name="connsiteY20" fmla="*/ 13476 h 40805"/>
              <a:gd name="connsiteX21" fmla="*/ 8568 w 47955"/>
              <a:gd name="connsiteY21" fmla="*/ 12057 h 40805"/>
              <a:gd name="connsiteX0" fmla="*/ 8568 w 47939"/>
              <a:gd name="connsiteY0" fmla="*/ 12057 h 40805"/>
              <a:gd name="connsiteX1" fmla="*/ 10291 w 47939"/>
              <a:gd name="connsiteY1" fmla="*/ 4594 h 40805"/>
              <a:gd name="connsiteX2" fmla="*/ 18673 w 47939"/>
              <a:gd name="connsiteY2" fmla="*/ 2889 h 40805"/>
              <a:gd name="connsiteX3" fmla="*/ 27509 w 47939"/>
              <a:gd name="connsiteY3" fmla="*/ 2910 h 40805"/>
              <a:gd name="connsiteX4" fmla="*/ 30197 w 47939"/>
              <a:gd name="connsiteY4" fmla="*/ 105 h 40805"/>
              <a:gd name="connsiteX5" fmla="*/ 34666 w 47939"/>
              <a:gd name="connsiteY5" fmla="*/ 3494 h 40805"/>
              <a:gd name="connsiteX6" fmla="*/ 38701 w 47939"/>
              <a:gd name="connsiteY6" fmla="*/ 1447 h 40805"/>
              <a:gd name="connsiteX7" fmla="*/ 41941 w 47939"/>
              <a:gd name="connsiteY7" fmla="*/ 4713 h 40805"/>
              <a:gd name="connsiteX8" fmla="*/ 45880 w 47939"/>
              <a:gd name="connsiteY8" fmla="*/ 7920 h 40805"/>
              <a:gd name="connsiteX9" fmla="*/ 46486 w 47939"/>
              <a:gd name="connsiteY9" fmla="*/ 13147 h 40805"/>
              <a:gd name="connsiteX10" fmla="*/ 47684 w 47939"/>
              <a:gd name="connsiteY10" fmla="*/ 21009 h 40805"/>
              <a:gd name="connsiteX11" fmla="*/ 42753 w 47939"/>
              <a:gd name="connsiteY11" fmla="*/ 30189 h 40805"/>
              <a:gd name="connsiteX12" fmla="*/ 40448 w 47939"/>
              <a:gd name="connsiteY12" fmla="*/ 36517 h 40805"/>
              <a:gd name="connsiteX13" fmla="*/ 33443 w 47939"/>
              <a:gd name="connsiteY13" fmla="*/ 36207 h 40805"/>
              <a:gd name="connsiteX14" fmla="*/ 28335 w 47939"/>
              <a:gd name="connsiteY14" fmla="*/ 40793 h 40805"/>
              <a:gd name="connsiteX15" fmla="*/ 21148 w 47939"/>
              <a:gd name="connsiteY15" fmla="*/ 36953 h 40805"/>
              <a:gd name="connsiteX16" fmla="*/ 10307 w 47939"/>
              <a:gd name="connsiteY16" fmla="*/ 34694 h 40805"/>
              <a:gd name="connsiteX17" fmla="*/ 5778 w 47939"/>
              <a:gd name="connsiteY17" fmla="*/ 28937 h 40805"/>
              <a:gd name="connsiteX18" fmla="*/ 6781 w 47939"/>
              <a:gd name="connsiteY18" fmla="*/ 23238 h 40805"/>
              <a:gd name="connsiteX19" fmla="*/ 4663 w 47939"/>
              <a:gd name="connsiteY19" fmla="*/ 17391 h 40805"/>
              <a:gd name="connsiteX20" fmla="*/ 8531 w 47939"/>
              <a:gd name="connsiteY20" fmla="*/ 12194 h 40805"/>
              <a:gd name="connsiteX21" fmla="*/ 8568 w 47939"/>
              <a:gd name="connsiteY21" fmla="*/ 12057 h 40805"/>
              <a:gd name="connsiteX0" fmla="*/ 192022 w 5946252"/>
              <a:gd name="connsiteY0" fmla="*/ 1705341 h 3264764"/>
              <a:gd name="connsiteX1" fmla="*/ 96011 w 5946252"/>
              <a:gd name="connsiteY1" fmla="*/ 1801352 h 3264764"/>
              <a:gd name="connsiteX2" fmla="*/ 0 w 5946252"/>
              <a:gd name="connsiteY2" fmla="*/ 1705341 h 3264764"/>
              <a:gd name="connsiteX3" fmla="*/ 96011 w 5946252"/>
              <a:gd name="connsiteY3" fmla="*/ 1609330 h 3264764"/>
              <a:gd name="connsiteX4" fmla="*/ 192022 w 5946252"/>
              <a:gd name="connsiteY4" fmla="*/ 1705341 h 3264764"/>
              <a:gd name="connsiteX0" fmla="*/ 387907 w 5946252"/>
              <a:gd name="connsiteY0" fmla="*/ 1700218 h 3264764"/>
              <a:gd name="connsiteX1" fmla="*/ 195886 w 5946252"/>
              <a:gd name="connsiteY1" fmla="*/ 1892239 h 3264764"/>
              <a:gd name="connsiteX2" fmla="*/ 3865 w 5946252"/>
              <a:gd name="connsiteY2" fmla="*/ 1700218 h 3264764"/>
              <a:gd name="connsiteX3" fmla="*/ 195886 w 5946252"/>
              <a:gd name="connsiteY3" fmla="*/ 1508197 h 3264764"/>
              <a:gd name="connsiteX4" fmla="*/ 387907 w 5946252"/>
              <a:gd name="connsiteY4" fmla="*/ 1700218 h 3264764"/>
              <a:gd name="connsiteX0" fmla="*/ 775561 w 5946252"/>
              <a:gd name="connsiteY0" fmla="*/ 1685258 h 3264764"/>
              <a:gd name="connsiteX1" fmla="*/ 487529 w 5946252"/>
              <a:gd name="connsiteY1" fmla="*/ 1973290 h 3264764"/>
              <a:gd name="connsiteX2" fmla="*/ 199497 w 5946252"/>
              <a:gd name="connsiteY2" fmla="*/ 1685258 h 3264764"/>
              <a:gd name="connsiteX3" fmla="*/ 487529 w 5946252"/>
              <a:gd name="connsiteY3" fmla="*/ 1397226 h 3264764"/>
              <a:gd name="connsiteX4" fmla="*/ 775561 w 5946252"/>
              <a:gd name="connsiteY4" fmla="*/ 1685258 h 3264764"/>
              <a:gd name="connsiteX0" fmla="*/ 9361 w 47939"/>
              <a:gd name="connsiteY0" fmla="*/ 23864 h 40805"/>
              <a:gd name="connsiteX1" fmla="*/ 6828 w 47939"/>
              <a:gd name="connsiteY1" fmla="*/ 23067 h 40805"/>
              <a:gd name="connsiteX2" fmla="*/ 10826 w 47939"/>
              <a:gd name="connsiteY2" fmla="*/ 33695 h 40805"/>
              <a:gd name="connsiteX3" fmla="*/ 10213 w 47939"/>
              <a:gd name="connsiteY3" fmla="*/ 34843 h 40805"/>
              <a:gd name="connsiteX4" fmla="*/ 21146 w 47939"/>
              <a:gd name="connsiteY4" fmla="*/ 36777 h 40805"/>
              <a:gd name="connsiteX5" fmla="*/ 20478 w 47939"/>
              <a:gd name="connsiteY5" fmla="*/ 35037 h 40805"/>
              <a:gd name="connsiteX6" fmla="*/ 33275 w 47939"/>
              <a:gd name="connsiteY6" fmla="*/ 34400 h 40805"/>
              <a:gd name="connsiteX7" fmla="*/ 33448 w 47939"/>
              <a:gd name="connsiteY7" fmla="*/ 36735 h 40805"/>
              <a:gd name="connsiteX8" fmla="*/ 42056 w 47939"/>
              <a:gd name="connsiteY8" fmla="*/ 28127 h 40805"/>
              <a:gd name="connsiteX9" fmla="*/ 42959 w 47939"/>
              <a:gd name="connsiteY9" fmla="*/ 30261 h 40805"/>
              <a:gd name="connsiteX10" fmla="*/ 46466 w 47939"/>
              <a:gd name="connsiteY10" fmla="*/ 13041 h 40805"/>
              <a:gd name="connsiteX11" fmla="*/ 45018 w 47939"/>
              <a:gd name="connsiteY11" fmla="*/ 15717 h 40805"/>
              <a:gd name="connsiteX12" fmla="*/ 42112 w 47939"/>
              <a:gd name="connsiteY12" fmla="*/ 4563 h 40805"/>
              <a:gd name="connsiteX13" fmla="*/ 41913 w 47939"/>
              <a:gd name="connsiteY13" fmla="*/ 5145 h 40805"/>
              <a:gd name="connsiteX14" fmla="*/ 34296 w 47939"/>
              <a:gd name="connsiteY14" fmla="*/ 5477 h 40805"/>
              <a:gd name="connsiteX15" fmla="*/ 34653 w 47939"/>
              <a:gd name="connsiteY15" fmla="*/ 3438 h 40805"/>
              <a:gd name="connsiteX16" fmla="*/ 26864 w 47939"/>
              <a:gd name="connsiteY16" fmla="*/ 4198 h 40805"/>
              <a:gd name="connsiteX17" fmla="*/ 27443 w 47939"/>
              <a:gd name="connsiteY17" fmla="*/ 2382 h 40805"/>
              <a:gd name="connsiteX18" fmla="*/ 18668 w 47939"/>
              <a:gd name="connsiteY18" fmla="*/ 2879 h 40805"/>
              <a:gd name="connsiteX19" fmla="*/ 19968 w 47939"/>
              <a:gd name="connsiteY19" fmla="*/ 4227 h 40805"/>
              <a:gd name="connsiteX20" fmla="*/ 8795 w 47939"/>
              <a:gd name="connsiteY20" fmla="*/ 13476 h 40805"/>
              <a:gd name="connsiteX21" fmla="*/ 8568 w 47939"/>
              <a:gd name="connsiteY21" fmla="*/ 12057 h 40805"/>
              <a:gd name="connsiteX0" fmla="*/ 8568 w 47939"/>
              <a:gd name="connsiteY0" fmla="*/ 12057 h 40805"/>
              <a:gd name="connsiteX1" fmla="*/ 10291 w 47939"/>
              <a:gd name="connsiteY1" fmla="*/ 4594 h 40805"/>
              <a:gd name="connsiteX2" fmla="*/ 18673 w 47939"/>
              <a:gd name="connsiteY2" fmla="*/ 2889 h 40805"/>
              <a:gd name="connsiteX3" fmla="*/ 27509 w 47939"/>
              <a:gd name="connsiteY3" fmla="*/ 2910 h 40805"/>
              <a:gd name="connsiteX4" fmla="*/ 30197 w 47939"/>
              <a:gd name="connsiteY4" fmla="*/ 105 h 40805"/>
              <a:gd name="connsiteX5" fmla="*/ 34666 w 47939"/>
              <a:gd name="connsiteY5" fmla="*/ 3494 h 40805"/>
              <a:gd name="connsiteX6" fmla="*/ 38701 w 47939"/>
              <a:gd name="connsiteY6" fmla="*/ 1447 h 40805"/>
              <a:gd name="connsiteX7" fmla="*/ 41941 w 47939"/>
              <a:gd name="connsiteY7" fmla="*/ 4713 h 40805"/>
              <a:gd name="connsiteX8" fmla="*/ 45880 w 47939"/>
              <a:gd name="connsiteY8" fmla="*/ 7920 h 40805"/>
              <a:gd name="connsiteX9" fmla="*/ 46486 w 47939"/>
              <a:gd name="connsiteY9" fmla="*/ 13147 h 40805"/>
              <a:gd name="connsiteX10" fmla="*/ 47684 w 47939"/>
              <a:gd name="connsiteY10" fmla="*/ 21009 h 40805"/>
              <a:gd name="connsiteX11" fmla="*/ 42753 w 47939"/>
              <a:gd name="connsiteY11" fmla="*/ 30189 h 40805"/>
              <a:gd name="connsiteX12" fmla="*/ 40448 w 47939"/>
              <a:gd name="connsiteY12" fmla="*/ 36517 h 40805"/>
              <a:gd name="connsiteX13" fmla="*/ 33443 w 47939"/>
              <a:gd name="connsiteY13" fmla="*/ 36207 h 40805"/>
              <a:gd name="connsiteX14" fmla="*/ 28335 w 47939"/>
              <a:gd name="connsiteY14" fmla="*/ 40793 h 40805"/>
              <a:gd name="connsiteX15" fmla="*/ 21148 w 47939"/>
              <a:gd name="connsiteY15" fmla="*/ 36953 h 40805"/>
              <a:gd name="connsiteX16" fmla="*/ 10307 w 47939"/>
              <a:gd name="connsiteY16" fmla="*/ 34694 h 40805"/>
              <a:gd name="connsiteX17" fmla="*/ 5778 w 47939"/>
              <a:gd name="connsiteY17" fmla="*/ 28937 h 40805"/>
              <a:gd name="connsiteX18" fmla="*/ 6781 w 47939"/>
              <a:gd name="connsiteY18" fmla="*/ 23238 h 40805"/>
              <a:gd name="connsiteX19" fmla="*/ 4663 w 47939"/>
              <a:gd name="connsiteY19" fmla="*/ 17391 h 40805"/>
              <a:gd name="connsiteX20" fmla="*/ 8531 w 47939"/>
              <a:gd name="connsiteY20" fmla="*/ 12194 h 40805"/>
              <a:gd name="connsiteX21" fmla="*/ 8568 w 47939"/>
              <a:gd name="connsiteY21" fmla="*/ 12057 h 40805"/>
              <a:gd name="connsiteX0" fmla="*/ 192022 w 5946252"/>
              <a:gd name="connsiteY0" fmla="*/ 1705341 h 3264764"/>
              <a:gd name="connsiteX1" fmla="*/ 96011 w 5946252"/>
              <a:gd name="connsiteY1" fmla="*/ 1801352 h 3264764"/>
              <a:gd name="connsiteX2" fmla="*/ 0 w 5946252"/>
              <a:gd name="connsiteY2" fmla="*/ 1705341 h 3264764"/>
              <a:gd name="connsiteX3" fmla="*/ 96011 w 5946252"/>
              <a:gd name="connsiteY3" fmla="*/ 1609330 h 3264764"/>
              <a:gd name="connsiteX4" fmla="*/ 192022 w 5946252"/>
              <a:gd name="connsiteY4" fmla="*/ 1705341 h 3264764"/>
              <a:gd name="connsiteX0" fmla="*/ 387907 w 5946252"/>
              <a:gd name="connsiteY0" fmla="*/ 1700218 h 3264764"/>
              <a:gd name="connsiteX1" fmla="*/ 195886 w 5946252"/>
              <a:gd name="connsiteY1" fmla="*/ 1892239 h 3264764"/>
              <a:gd name="connsiteX2" fmla="*/ 3865 w 5946252"/>
              <a:gd name="connsiteY2" fmla="*/ 1700218 h 3264764"/>
              <a:gd name="connsiteX3" fmla="*/ 195886 w 5946252"/>
              <a:gd name="connsiteY3" fmla="*/ 1508197 h 3264764"/>
              <a:gd name="connsiteX4" fmla="*/ 387907 w 5946252"/>
              <a:gd name="connsiteY4" fmla="*/ 1700218 h 3264764"/>
              <a:gd name="connsiteX0" fmla="*/ 775561 w 5946252"/>
              <a:gd name="connsiteY0" fmla="*/ 1685258 h 3264764"/>
              <a:gd name="connsiteX1" fmla="*/ 487529 w 5946252"/>
              <a:gd name="connsiteY1" fmla="*/ 1973290 h 3264764"/>
              <a:gd name="connsiteX2" fmla="*/ 199497 w 5946252"/>
              <a:gd name="connsiteY2" fmla="*/ 1685258 h 3264764"/>
              <a:gd name="connsiteX3" fmla="*/ 487529 w 5946252"/>
              <a:gd name="connsiteY3" fmla="*/ 1397226 h 3264764"/>
              <a:gd name="connsiteX4" fmla="*/ 775561 w 5946252"/>
              <a:gd name="connsiteY4" fmla="*/ 1685258 h 3264764"/>
              <a:gd name="connsiteX0" fmla="*/ 9361 w 47939"/>
              <a:gd name="connsiteY0" fmla="*/ 23864 h 40805"/>
              <a:gd name="connsiteX1" fmla="*/ 6828 w 47939"/>
              <a:gd name="connsiteY1" fmla="*/ 23067 h 40805"/>
              <a:gd name="connsiteX2" fmla="*/ 10826 w 47939"/>
              <a:gd name="connsiteY2" fmla="*/ 33695 h 40805"/>
              <a:gd name="connsiteX3" fmla="*/ 10213 w 47939"/>
              <a:gd name="connsiteY3" fmla="*/ 34843 h 40805"/>
              <a:gd name="connsiteX4" fmla="*/ 21146 w 47939"/>
              <a:gd name="connsiteY4" fmla="*/ 36777 h 40805"/>
              <a:gd name="connsiteX5" fmla="*/ 20478 w 47939"/>
              <a:gd name="connsiteY5" fmla="*/ 35037 h 40805"/>
              <a:gd name="connsiteX6" fmla="*/ 33275 w 47939"/>
              <a:gd name="connsiteY6" fmla="*/ 34400 h 40805"/>
              <a:gd name="connsiteX7" fmla="*/ 33448 w 47939"/>
              <a:gd name="connsiteY7" fmla="*/ 36735 h 40805"/>
              <a:gd name="connsiteX8" fmla="*/ 42551 w 47939"/>
              <a:gd name="connsiteY8" fmla="*/ 28809 h 40805"/>
              <a:gd name="connsiteX9" fmla="*/ 42959 w 47939"/>
              <a:gd name="connsiteY9" fmla="*/ 30261 h 40805"/>
              <a:gd name="connsiteX10" fmla="*/ 46466 w 47939"/>
              <a:gd name="connsiteY10" fmla="*/ 13041 h 40805"/>
              <a:gd name="connsiteX11" fmla="*/ 45018 w 47939"/>
              <a:gd name="connsiteY11" fmla="*/ 15717 h 40805"/>
              <a:gd name="connsiteX12" fmla="*/ 42112 w 47939"/>
              <a:gd name="connsiteY12" fmla="*/ 4563 h 40805"/>
              <a:gd name="connsiteX13" fmla="*/ 41913 w 47939"/>
              <a:gd name="connsiteY13" fmla="*/ 5145 h 40805"/>
              <a:gd name="connsiteX14" fmla="*/ 34296 w 47939"/>
              <a:gd name="connsiteY14" fmla="*/ 5477 h 40805"/>
              <a:gd name="connsiteX15" fmla="*/ 34653 w 47939"/>
              <a:gd name="connsiteY15" fmla="*/ 3438 h 40805"/>
              <a:gd name="connsiteX16" fmla="*/ 26864 w 47939"/>
              <a:gd name="connsiteY16" fmla="*/ 4198 h 40805"/>
              <a:gd name="connsiteX17" fmla="*/ 27443 w 47939"/>
              <a:gd name="connsiteY17" fmla="*/ 2382 h 40805"/>
              <a:gd name="connsiteX18" fmla="*/ 18668 w 47939"/>
              <a:gd name="connsiteY18" fmla="*/ 2879 h 40805"/>
              <a:gd name="connsiteX19" fmla="*/ 19968 w 47939"/>
              <a:gd name="connsiteY19" fmla="*/ 4227 h 40805"/>
              <a:gd name="connsiteX20" fmla="*/ 8795 w 47939"/>
              <a:gd name="connsiteY20" fmla="*/ 13476 h 40805"/>
              <a:gd name="connsiteX21" fmla="*/ 8568 w 47939"/>
              <a:gd name="connsiteY21" fmla="*/ 12057 h 40805"/>
              <a:gd name="connsiteX0" fmla="*/ 8568 w 47939"/>
              <a:gd name="connsiteY0" fmla="*/ 12057 h 40805"/>
              <a:gd name="connsiteX1" fmla="*/ 10291 w 47939"/>
              <a:gd name="connsiteY1" fmla="*/ 4594 h 40805"/>
              <a:gd name="connsiteX2" fmla="*/ 18673 w 47939"/>
              <a:gd name="connsiteY2" fmla="*/ 2889 h 40805"/>
              <a:gd name="connsiteX3" fmla="*/ 27509 w 47939"/>
              <a:gd name="connsiteY3" fmla="*/ 2910 h 40805"/>
              <a:gd name="connsiteX4" fmla="*/ 30197 w 47939"/>
              <a:gd name="connsiteY4" fmla="*/ 105 h 40805"/>
              <a:gd name="connsiteX5" fmla="*/ 34666 w 47939"/>
              <a:gd name="connsiteY5" fmla="*/ 3494 h 40805"/>
              <a:gd name="connsiteX6" fmla="*/ 38701 w 47939"/>
              <a:gd name="connsiteY6" fmla="*/ 1447 h 40805"/>
              <a:gd name="connsiteX7" fmla="*/ 41941 w 47939"/>
              <a:gd name="connsiteY7" fmla="*/ 4713 h 40805"/>
              <a:gd name="connsiteX8" fmla="*/ 45880 w 47939"/>
              <a:gd name="connsiteY8" fmla="*/ 7920 h 40805"/>
              <a:gd name="connsiteX9" fmla="*/ 46486 w 47939"/>
              <a:gd name="connsiteY9" fmla="*/ 13147 h 40805"/>
              <a:gd name="connsiteX10" fmla="*/ 47684 w 47939"/>
              <a:gd name="connsiteY10" fmla="*/ 21009 h 40805"/>
              <a:gd name="connsiteX11" fmla="*/ 42753 w 47939"/>
              <a:gd name="connsiteY11" fmla="*/ 30189 h 40805"/>
              <a:gd name="connsiteX12" fmla="*/ 40448 w 47939"/>
              <a:gd name="connsiteY12" fmla="*/ 36517 h 40805"/>
              <a:gd name="connsiteX13" fmla="*/ 33443 w 47939"/>
              <a:gd name="connsiteY13" fmla="*/ 36207 h 40805"/>
              <a:gd name="connsiteX14" fmla="*/ 28335 w 47939"/>
              <a:gd name="connsiteY14" fmla="*/ 40793 h 40805"/>
              <a:gd name="connsiteX15" fmla="*/ 21148 w 47939"/>
              <a:gd name="connsiteY15" fmla="*/ 36953 h 40805"/>
              <a:gd name="connsiteX16" fmla="*/ 10307 w 47939"/>
              <a:gd name="connsiteY16" fmla="*/ 34694 h 40805"/>
              <a:gd name="connsiteX17" fmla="*/ 5778 w 47939"/>
              <a:gd name="connsiteY17" fmla="*/ 28937 h 40805"/>
              <a:gd name="connsiteX18" fmla="*/ 6781 w 47939"/>
              <a:gd name="connsiteY18" fmla="*/ 23238 h 40805"/>
              <a:gd name="connsiteX19" fmla="*/ 4663 w 47939"/>
              <a:gd name="connsiteY19" fmla="*/ 17391 h 40805"/>
              <a:gd name="connsiteX20" fmla="*/ 8531 w 47939"/>
              <a:gd name="connsiteY20" fmla="*/ 12194 h 40805"/>
              <a:gd name="connsiteX21" fmla="*/ 8568 w 47939"/>
              <a:gd name="connsiteY21" fmla="*/ 12057 h 40805"/>
              <a:gd name="connsiteX0" fmla="*/ 192022 w 5946252"/>
              <a:gd name="connsiteY0" fmla="*/ 1705341 h 3264764"/>
              <a:gd name="connsiteX1" fmla="*/ 96011 w 5946252"/>
              <a:gd name="connsiteY1" fmla="*/ 1801352 h 3264764"/>
              <a:gd name="connsiteX2" fmla="*/ 0 w 5946252"/>
              <a:gd name="connsiteY2" fmla="*/ 1705341 h 3264764"/>
              <a:gd name="connsiteX3" fmla="*/ 96011 w 5946252"/>
              <a:gd name="connsiteY3" fmla="*/ 1609330 h 3264764"/>
              <a:gd name="connsiteX4" fmla="*/ 192022 w 5946252"/>
              <a:gd name="connsiteY4" fmla="*/ 1705341 h 3264764"/>
              <a:gd name="connsiteX0" fmla="*/ 387907 w 5946252"/>
              <a:gd name="connsiteY0" fmla="*/ 1700218 h 3264764"/>
              <a:gd name="connsiteX1" fmla="*/ 195886 w 5946252"/>
              <a:gd name="connsiteY1" fmla="*/ 1892239 h 3264764"/>
              <a:gd name="connsiteX2" fmla="*/ 3865 w 5946252"/>
              <a:gd name="connsiteY2" fmla="*/ 1700218 h 3264764"/>
              <a:gd name="connsiteX3" fmla="*/ 195886 w 5946252"/>
              <a:gd name="connsiteY3" fmla="*/ 1508197 h 3264764"/>
              <a:gd name="connsiteX4" fmla="*/ 387907 w 5946252"/>
              <a:gd name="connsiteY4" fmla="*/ 1700218 h 3264764"/>
              <a:gd name="connsiteX0" fmla="*/ 775561 w 5946252"/>
              <a:gd name="connsiteY0" fmla="*/ 1685258 h 3264764"/>
              <a:gd name="connsiteX1" fmla="*/ 487529 w 5946252"/>
              <a:gd name="connsiteY1" fmla="*/ 1973290 h 3264764"/>
              <a:gd name="connsiteX2" fmla="*/ 199497 w 5946252"/>
              <a:gd name="connsiteY2" fmla="*/ 1685258 h 3264764"/>
              <a:gd name="connsiteX3" fmla="*/ 487529 w 5946252"/>
              <a:gd name="connsiteY3" fmla="*/ 1397226 h 3264764"/>
              <a:gd name="connsiteX4" fmla="*/ 775561 w 5946252"/>
              <a:gd name="connsiteY4" fmla="*/ 1685258 h 3264764"/>
              <a:gd name="connsiteX0" fmla="*/ 9361 w 47939"/>
              <a:gd name="connsiteY0" fmla="*/ 23864 h 40805"/>
              <a:gd name="connsiteX1" fmla="*/ 6828 w 47939"/>
              <a:gd name="connsiteY1" fmla="*/ 23067 h 40805"/>
              <a:gd name="connsiteX2" fmla="*/ 10826 w 47939"/>
              <a:gd name="connsiteY2" fmla="*/ 33695 h 40805"/>
              <a:gd name="connsiteX3" fmla="*/ 10213 w 47939"/>
              <a:gd name="connsiteY3" fmla="*/ 34843 h 40805"/>
              <a:gd name="connsiteX4" fmla="*/ 21146 w 47939"/>
              <a:gd name="connsiteY4" fmla="*/ 36777 h 40805"/>
              <a:gd name="connsiteX5" fmla="*/ 20478 w 47939"/>
              <a:gd name="connsiteY5" fmla="*/ 35037 h 40805"/>
              <a:gd name="connsiteX6" fmla="*/ 33275 w 47939"/>
              <a:gd name="connsiteY6" fmla="*/ 34400 h 40805"/>
              <a:gd name="connsiteX7" fmla="*/ 33448 w 47939"/>
              <a:gd name="connsiteY7" fmla="*/ 36735 h 40805"/>
              <a:gd name="connsiteX8" fmla="*/ 42551 w 47939"/>
              <a:gd name="connsiteY8" fmla="*/ 28809 h 40805"/>
              <a:gd name="connsiteX9" fmla="*/ 42959 w 47939"/>
              <a:gd name="connsiteY9" fmla="*/ 30261 h 40805"/>
              <a:gd name="connsiteX10" fmla="*/ 46466 w 47939"/>
              <a:gd name="connsiteY10" fmla="*/ 13041 h 40805"/>
              <a:gd name="connsiteX11" fmla="*/ 45018 w 47939"/>
              <a:gd name="connsiteY11" fmla="*/ 15717 h 40805"/>
              <a:gd name="connsiteX12" fmla="*/ 42112 w 47939"/>
              <a:gd name="connsiteY12" fmla="*/ 4563 h 40805"/>
              <a:gd name="connsiteX13" fmla="*/ 41913 w 47939"/>
              <a:gd name="connsiteY13" fmla="*/ 5145 h 40805"/>
              <a:gd name="connsiteX14" fmla="*/ 34296 w 47939"/>
              <a:gd name="connsiteY14" fmla="*/ 5477 h 40805"/>
              <a:gd name="connsiteX15" fmla="*/ 34653 w 47939"/>
              <a:gd name="connsiteY15" fmla="*/ 3438 h 40805"/>
              <a:gd name="connsiteX16" fmla="*/ 26864 w 47939"/>
              <a:gd name="connsiteY16" fmla="*/ 4198 h 40805"/>
              <a:gd name="connsiteX17" fmla="*/ 27443 w 47939"/>
              <a:gd name="connsiteY17" fmla="*/ 2382 h 40805"/>
              <a:gd name="connsiteX18" fmla="*/ 18668 w 47939"/>
              <a:gd name="connsiteY18" fmla="*/ 2879 h 40805"/>
              <a:gd name="connsiteX19" fmla="*/ 19968 w 47939"/>
              <a:gd name="connsiteY19" fmla="*/ 4227 h 40805"/>
              <a:gd name="connsiteX20" fmla="*/ 8795 w 47939"/>
              <a:gd name="connsiteY20" fmla="*/ 13476 h 40805"/>
              <a:gd name="connsiteX21" fmla="*/ 8568 w 47939"/>
              <a:gd name="connsiteY21" fmla="*/ 12057 h 40805"/>
              <a:gd name="connsiteX0" fmla="*/ 8568 w 47939"/>
              <a:gd name="connsiteY0" fmla="*/ 12057 h 40805"/>
              <a:gd name="connsiteX1" fmla="*/ 10291 w 47939"/>
              <a:gd name="connsiteY1" fmla="*/ 4594 h 40805"/>
              <a:gd name="connsiteX2" fmla="*/ 18673 w 47939"/>
              <a:gd name="connsiteY2" fmla="*/ 2889 h 40805"/>
              <a:gd name="connsiteX3" fmla="*/ 27509 w 47939"/>
              <a:gd name="connsiteY3" fmla="*/ 2910 h 40805"/>
              <a:gd name="connsiteX4" fmla="*/ 30197 w 47939"/>
              <a:gd name="connsiteY4" fmla="*/ 105 h 40805"/>
              <a:gd name="connsiteX5" fmla="*/ 34666 w 47939"/>
              <a:gd name="connsiteY5" fmla="*/ 3494 h 40805"/>
              <a:gd name="connsiteX6" fmla="*/ 38701 w 47939"/>
              <a:gd name="connsiteY6" fmla="*/ 1447 h 40805"/>
              <a:gd name="connsiteX7" fmla="*/ 41941 w 47939"/>
              <a:gd name="connsiteY7" fmla="*/ 4713 h 40805"/>
              <a:gd name="connsiteX8" fmla="*/ 45880 w 47939"/>
              <a:gd name="connsiteY8" fmla="*/ 7920 h 40805"/>
              <a:gd name="connsiteX9" fmla="*/ 46486 w 47939"/>
              <a:gd name="connsiteY9" fmla="*/ 13147 h 40805"/>
              <a:gd name="connsiteX10" fmla="*/ 47684 w 47939"/>
              <a:gd name="connsiteY10" fmla="*/ 21009 h 40805"/>
              <a:gd name="connsiteX11" fmla="*/ 42753 w 47939"/>
              <a:gd name="connsiteY11" fmla="*/ 30189 h 40805"/>
              <a:gd name="connsiteX12" fmla="*/ 40448 w 47939"/>
              <a:gd name="connsiteY12" fmla="*/ 36517 h 40805"/>
              <a:gd name="connsiteX13" fmla="*/ 33443 w 47939"/>
              <a:gd name="connsiteY13" fmla="*/ 36207 h 40805"/>
              <a:gd name="connsiteX14" fmla="*/ 28335 w 47939"/>
              <a:gd name="connsiteY14" fmla="*/ 40793 h 40805"/>
              <a:gd name="connsiteX15" fmla="*/ 21148 w 47939"/>
              <a:gd name="connsiteY15" fmla="*/ 36953 h 40805"/>
              <a:gd name="connsiteX16" fmla="*/ 10307 w 47939"/>
              <a:gd name="connsiteY16" fmla="*/ 34694 h 40805"/>
              <a:gd name="connsiteX17" fmla="*/ 5778 w 47939"/>
              <a:gd name="connsiteY17" fmla="*/ 28937 h 40805"/>
              <a:gd name="connsiteX18" fmla="*/ 6781 w 47939"/>
              <a:gd name="connsiteY18" fmla="*/ 23238 h 40805"/>
              <a:gd name="connsiteX19" fmla="*/ 4663 w 47939"/>
              <a:gd name="connsiteY19" fmla="*/ 17391 h 40805"/>
              <a:gd name="connsiteX20" fmla="*/ 8531 w 47939"/>
              <a:gd name="connsiteY20" fmla="*/ 12194 h 40805"/>
              <a:gd name="connsiteX21" fmla="*/ 8568 w 47939"/>
              <a:gd name="connsiteY21" fmla="*/ 12057 h 40805"/>
              <a:gd name="connsiteX0" fmla="*/ 192022 w 5946252"/>
              <a:gd name="connsiteY0" fmla="*/ 1705341 h 3264764"/>
              <a:gd name="connsiteX1" fmla="*/ 96011 w 5946252"/>
              <a:gd name="connsiteY1" fmla="*/ 1801352 h 3264764"/>
              <a:gd name="connsiteX2" fmla="*/ 0 w 5946252"/>
              <a:gd name="connsiteY2" fmla="*/ 1705341 h 3264764"/>
              <a:gd name="connsiteX3" fmla="*/ 96011 w 5946252"/>
              <a:gd name="connsiteY3" fmla="*/ 1609330 h 3264764"/>
              <a:gd name="connsiteX4" fmla="*/ 192022 w 5946252"/>
              <a:gd name="connsiteY4" fmla="*/ 1705341 h 3264764"/>
              <a:gd name="connsiteX0" fmla="*/ 387907 w 5946252"/>
              <a:gd name="connsiteY0" fmla="*/ 1700218 h 3264764"/>
              <a:gd name="connsiteX1" fmla="*/ 195886 w 5946252"/>
              <a:gd name="connsiteY1" fmla="*/ 1892239 h 3264764"/>
              <a:gd name="connsiteX2" fmla="*/ 3865 w 5946252"/>
              <a:gd name="connsiteY2" fmla="*/ 1700218 h 3264764"/>
              <a:gd name="connsiteX3" fmla="*/ 195886 w 5946252"/>
              <a:gd name="connsiteY3" fmla="*/ 1508197 h 3264764"/>
              <a:gd name="connsiteX4" fmla="*/ 387907 w 5946252"/>
              <a:gd name="connsiteY4" fmla="*/ 1700218 h 3264764"/>
              <a:gd name="connsiteX0" fmla="*/ 775561 w 5946252"/>
              <a:gd name="connsiteY0" fmla="*/ 1685258 h 3264764"/>
              <a:gd name="connsiteX1" fmla="*/ 487529 w 5946252"/>
              <a:gd name="connsiteY1" fmla="*/ 1973290 h 3264764"/>
              <a:gd name="connsiteX2" fmla="*/ 199497 w 5946252"/>
              <a:gd name="connsiteY2" fmla="*/ 1685258 h 3264764"/>
              <a:gd name="connsiteX3" fmla="*/ 487529 w 5946252"/>
              <a:gd name="connsiteY3" fmla="*/ 1397226 h 3264764"/>
              <a:gd name="connsiteX4" fmla="*/ 775561 w 5946252"/>
              <a:gd name="connsiteY4" fmla="*/ 1685258 h 3264764"/>
              <a:gd name="connsiteX0" fmla="*/ 9361 w 47939"/>
              <a:gd name="connsiteY0" fmla="*/ 23864 h 40805"/>
              <a:gd name="connsiteX1" fmla="*/ 6828 w 47939"/>
              <a:gd name="connsiteY1" fmla="*/ 23067 h 40805"/>
              <a:gd name="connsiteX2" fmla="*/ 10826 w 47939"/>
              <a:gd name="connsiteY2" fmla="*/ 33695 h 40805"/>
              <a:gd name="connsiteX3" fmla="*/ 10213 w 47939"/>
              <a:gd name="connsiteY3" fmla="*/ 34843 h 40805"/>
              <a:gd name="connsiteX4" fmla="*/ 21146 w 47939"/>
              <a:gd name="connsiteY4" fmla="*/ 36777 h 40805"/>
              <a:gd name="connsiteX5" fmla="*/ 20478 w 47939"/>
              <a:gd name="connsiteY5" fmla="*/ 35037 h 40805"/>
              <a:gd name="connsiteX6" fmla="*/ 33275 w 47939"/>
              <a:gd name="connsiteY6" fmla="*/ 34400 h 40805"/>
              <a:gd name="connsiteX7" fmla="*/ 33448 w 47939"/>
              <a:gd name="connsiteY7" fmla="*/ 36735 h 40805"/>
              <a:gd name="connsiteX8" fmla="*/ 42551 w 47939"/>
              <a:gd name="connsiteY8" fmla="*/ 28809 h 40805"/>
              <a:gd name="connsiteX9" fmla="*/ 42959 w 47939"/>
              <a:gd name="connsiteY9" fmla="*/ 30261 h 40805"/>
              <a:gd name="connsiteX10" fmla="*/ 46466 w 47939"/>
              <a:gd name="connsiteY10" fmla="*/ 13041 h 40805"/>
              <a:gd name="connsiteX11" fmla="*/ 45018 w 47939"/>
              <a:gd name="connsiteY11" fmla="*/ 15717 h 40805"/>
              <a:gd name="connsiteX12" fmla="*/ 42112 w 47939"/>
              <a:gd name="connsiteY12" fmla="*/ 4563 h 40805"/>
              <a:gd name="connsiteX13" fmla="*/ 41913 w 47939"/>
              <a:gd name="connsiteY13" fmla="*/ 5145 h 40805"/>
              <a:gd name="connsiteX14" fmla="*/ 34296 w 47939"/>
              <a:gd name="connsiteY14" fmla="*/ 5477 h 40805"/>
              <a:gd name="connsiteX15" fmla="*/ 34653 w 47939"/>
              <a:gd name="connsiteY15" fmla="*/ 3438 h 40805"/>
              <a:gd name="connsiteX16" fmla="*/ 26864 w 47939"/>
              <a:gd name="connsiteY16" fmla="*/ 4198 h 40805"/>
              <a:gd name="connsiteX17" fmla="*/ 27443 w 47939"/>
              <a:gd name="connsiteY17" fmla="*/ 2382 h 40805"/>
              <a:gd name="connsiteX18" fmla="*/ 18668 w 47939"/>
              <a:gd name="connsiteY18" fmla="*/ 2879 h 40805"/>
              <a:gd name="connsiteX19" fmla="*/ 19968 w 47939"/>
              <a:gd name="connsiteY19" fmla="*/ 4227 h 40805"/>
              <a:gd name="connsiteX20" fmla="*/ 8795 w 47939"/>
              <a:gd name="connsiteY20" fmla="*/ 13476 h 40805"/>
              <a:gd name="connsiteX21" fmla="*/ 7416 w 47939"/>
              <a:gd name="connsiteY21" fmla="*/ 10867 h 40805"/>
              <a:gd name="connsiteX0" fmla="*/ 7416 w 47939"/>
              <a:gd name="connsiteY0" fmla="*/ 11343 h 40805"/>
              <a:gd name="connsiteX1" fmla="*/ 10291 w 47939"/>
              <a:gd name="connsiteY1" fmla="*/ 4594 h 40805"/>
              <a:gd name="connsiteX2" fmla="*/ 18673 w 47939"/>
              <a:gd name="connsiteY2" fmla="*/ 2889 h 40805"/>
              <a:gd name="connsiteX3" fmla="*/ 27509 w 47939"/>
              <a:gd name="connsiteY3" fmla="*/ 2910 h 40805"/>
              <a:gd name="connsiteX4" fmla="*/ 30197 w 47939"/>
              <a:gd name="connsiteY4" fmla="*/ 105 h 40805"/>
              <a:gd name="connsiteX5" fmla="*/ 34666 w 47939"/>
              <a:gd name="connsiteY5" fmla="*/ 3494 h 40805"/>
              <a:gd name="connsiteX6" fmla="*/ 38701 w 47939"/>
              <a:gd name="connsiteY6" fmla="*/ 1447 h 40805"/>
              <a:gd name="connsiteX7" fmla="*/ 41941 w 47939"/>
              <a:gd name="connsiteY7" fmla="*/ 4713 h 40805"/>
              <a:gd name="connsiteX8" fmla="*/ 45880 w 47939"/>
              <a:gd name="connsiteY8" fmla="*/ 7920 h 40805"/>
              <a:gd name="connsiteX9" fmla="*/ 46486 w 47939"/>
              <a:gd name="connsiteY9" fmla="*/ 13147 h 40805"/>
              <a:gd name="connsiteX10" fmla="*/ 47684 w 47939"/>
              <a:gd name="connsiteY10" fmla="*/ 21009 h 40805"/>
              <a:gd name="connsiteX11" fmla="*/ 42753 w 47939"/>
              <a:gd name="connsiteY11" fmla="*/ 30189 h 40805"/>
              <a:gd name="connsiteX12" fmla="*/ 40448 w 47939"/>
              <a:gd name="connsiteY12" fmla="*/ 36517 h 40805"/>
              <a:gd name="connsiteX13" fmla="*/ 33443 w 47939"/>
              <a:gd name="connsiteY13" fmla="*/ 36207 h 40805"/>
              <a:gd name="connsiteX14" fmla="*/ 28335 w 47939"/>
              <a:gd name="connsiteY14" fmla="*/ 40793 h 40805"/>
              <a:gd name="connsiteX15" fmla="*/ 21148 w 47939"/>
              <a:gd name="connsiteY15" fmla="*/ 36953 h 40805"/>
              <a:gd name="connsiteX16" fmla="*/ 10307 w 47939"/>
              <a:gd name="connsiteY16" fmla="*/ 34694 h 40805"/>
              <a:gd name="connsiteX17" fmla="*/ 5778 w 47939"/>
              <a:gd name="connsiteY17" fmla="*/ 28937 h 40805"/>
              <a:gd name="connsiteX18" fmla="*/ 6781 w 47939"/>
              <a:gd name="connsiteY18" fmla="*/ 23238 h 40805"/>
              <a:gd name="connsiteX19" fmla="*/ 4663 w 47939"/>
              <a:gd name="connsiteY19" fmla="*/ 17391 h 40805"/>
              <a:gd name="connsiteX20" fmla="*/ 8531 w 47939"/>
              <a:gd name="connsiteY20" fmla="*/ 12194 h 40805"/>
              <a:gd name="connsiteX21" fmla="*/ 7416 w 47939"/>
              <a:gd name="connsiteY21" fmla="*/ 11343 h 40805"/>
              <a:gd name="connsiteX0" fmla="*/ 192022 w 5946252"/>
              <a:gd name="connsiteY0" fmla="*/ 1705341 h 3264764"/>
              <a:gd name="connsiteX1" fmla="*/ 96011 w 5946252"/>
              <a:gd name="connsiteY1" fmla="*/ 1801352 h 3264764"/>
              <a:gd name="connsiteX2" fmla="*/ 0 w 5946252"/>
              <a:gd name="connsiteY2" fmla="*/ 1705341 h 3264764"/>
              <a:gd name="connsiteX3" fmla="*/ 96011 w 5946252"/>
              <a:gd name="connsiteY3" fmla="*/ 1609330 h 3264764"/>
              <a:gd name="connsiteX4" fmla="*/ 192022 w 5946252"/>
              <a:gd name="connsiteY4" fmla="*/ 1705341 h 3264764"/>
              <a:gd name="connsiteX0" fmla="*/ 387907 w 5946252"/>
              <a:gd name="connsiteY0" fmla="*/ 1700218 h 3264764"/>
              <a:gd name="connsiteX1" fmla="*/ 195886 w 5946252"/>
              <a:gd name="connsiteY1" fmla="*/ 1892239 h 3264764"/>
              <a:gd name="connsiteX2" fmla="*/ 3865 w 5946252"/>
              <a:gd name="connsiteY2" fmla="*/ 1700218 h 3264764"/>
              <a:gd name="connsiteX3" fmla="*/ 195886 w 5946252"/>
              <a:gd name="connsiteY3" fmla="*/ 1508197 h 3264764"/>
              <a:gd name="connsiteX4" fmla="*/ 387907 w 5946252"/>
              <a:gd name="connsiteY4" fmla="*/ 1700218 h 3264764"/>
              <a:gd name="connsiteX0" fmla="*/ 775561 w 5946252"/>
              <a:gd name="connsiteY0" fmla="*/ 1685258 h 3264764"/>
              <a:gd name="connsiteX1" fmla="*/ 487529 w 5946252"/>
              <a:gd name="connsiteY1" fmla="*/ 1973290 h 3264764"/>
              <a:gd name="connsiteX2" fmla="*/ 199497 w 5946252"/>
              <a:gd name="connsiteY2" fmla="*/ 1685258 h 3264764"/>
              <a:gd name="connsiteX3" fmla="*/ 487529 w 5946252"/>
              <a:gd name="connsiteY3" fmla="*/ 1397226 h 3264764"/>
              <a:gd name="connsiteX4" fmla="*/ 775561 w 5946252"/>
              <a:gd name="connsiteY4" fmla="*/ 1685258 h 3264764"/>
              <a:gd name="connsiteX0" fmla="*/ 9361 w 47939"/>
              <a:gd name="connsiteY0" fmla="*/ 23864 h 40805"/>
              <a:gd name="connsiteX1" fmla="*/ 6828 w 47939"/>
              <a:gd name="connsiteY1" fmla="*/ 23067 h 40805"/>
              <a:gd name="connsiteX2" fmla="*/ 10826 w 47939"/>
              <a:gd name="connsiteY2" fmla="*/ 33695 h 40805"/>
              <a:gd name="connsiteX3" fmla="*/ 10213 w 47939"/>
              <a:gd name="connsiteY3" fmla="*/ 34843 h 40805"/>
              <a:gd name="connsiteX4" fmla="*/ 21146 w 47939"/>
              <a:gd name="connsiteY4" fmla="*/ 36777 h 40805"/>
              <a:gd name="connsiteX5" fmla="*/ 20478 w 47939"/>
              <a:gd name="connsiteY5" fmla="*/ 35037 h 40805"/>
              <a:gd name="connsiteX6" fmla="*/ 33275 w 47939"/>
              <a:gd name="connsiteY6" fmla="*/ 34400 h 40805"/>
              <a:gd name="connsiteX7" fmla="*/ 33448 w 47939"/>
              <a:gd name="connsiteY7" fmla="*/ 36735 h 40805"/>
              <a:gd name="connsiteX8" fmla="*/ 42551 w 47939"/>
              <a:gd name="connsiteY8" fmla="*/ 28809 h 40805"/>
              <a:gd name="connsiteX9" fmla="*/ 42959 w 47939"/>
              <a:gd name="connsiteY9" fmla="*/ 30261 h 40805"/>
              <a:gd name="connsiteX10" fmla="*/ 46466 w 47939"/>
              <a:gd name="connsiteY10" fmla="*/ 13041 h 40805"/>
              <a:gd name="connsiteX11" fmla="*/ 45018 w 47939"/>
              <a:gd name="connsiteY11" fmla="*/ 15717 h 40805"/>
              <a:gd name="connsiteX12" fmla="*/ 42112 w 47939"/>
              <a:gd name="connsiteY12" fmla="*/ 4563 h 40805"/>
              <a:gd name="connsiteX13" fmla="*/ 41913 w 47939"/>
              <a:gd name="connsiteY13" fmla="*/ 5145 h 40805"/>
              <a:gd name="connsiteX14" fmla="*/ 34296 w 47939"/>
              <a:gd name="connsiteY14" fmla="*/ 5477 h 40805"/>
              <a:gd name="connsiteX15" fmla="*/ 34653 w 47939"/>
              <a:gd name="connsiteY15" fmla="*/ 3438 h 40805"/>
              <a:gd name="connsiteX16" fmla="*/ 26864 w 47939"/>
              <a:gd name="connsiteY16" fmla="*/ 4198 h 40805"/>
              <a:gd name="connsiteX17" fmla="*/ 27443 w 47939"/>
              <a:gd name="connsiteY17" fmla="*/ 2382 h 40805"/>
              <a:gd name="connsiteX18" fmla="*/ 18668 w 47939"/>
              <a:gd name="connsiteY18" fmla="*/ 2879 h 40805"/>
              <a:gd name="connsiteX19" fmla="*/ 19968 w 47939"/>
              <a:gd name="connsiteY19" fmla="*/ 4227 h 40805"/>
              <a:gd name="connsiteX20" fmla="*/ 8795 w 47939"/>
              <a:gd name="connsiteY20" fmla="*/ 13476 h 40805"/>
              <a:gd name="connsiteX21" fmla="*/ 7416 w 47939"/>
              <a:gd name="connsiteY21" fmla="*/ 10867 h 40805"/>
              <a:gd name="connsiteX0" fmla="*/ 7416 w 47939"/>
              <a:gd name="connsiteY0" fmla="*/ 11343 h 40805"/>
              <a:gd name="connsiteX1" fmla="*/ 10291 w 47939"/>
              <a:gd name="connsiteY1" fmla="*/ 4594 h 40805"/>
              <a:gd name="connsiteX2" fmla="*/ 18673 w 47939"/>
              <a:gd name="connsiteY2" fmla="*/ 2889 h 40805"/>
              <a:gd name="connsiteX3" fmla="*/ 27509 w 47939"/>
              <a:gd name="connsiteY3" fmla="*/ 2910 h 40805"/>
              <a:gd name="connsiteX4" fmla="*/ 30197 w 47939"/>
              <a:gd name="connsiteY4" fmla="*/ 105 h 40805"/>
              <a:gd name="connsiteX5" fmla="*/ 34666 w 47939"/>
              <a:gd name="connsiteY5" fmla="*/ 3494 h 40805"/>
              <a:gd name="connsiteX6" fmla="*/ 38701 w 47939"/>
              <a:gd name="connsiteY6" fmla="*/ 1447 h 40805"/>
              <a:gd name="connsiteX7" fmla="*/ 41941 w 47939"/>
              <a:gd name="connsiteY7" fmla="*/ 4713 h 40805"/>
              <a:gd name="connsiteX8" fmla="*/ 45880 w 47939"/>
              <a:gd name="connsiteY8" fmla="*/ 7920 h 40805"/>
              <a:gd name="connsiteX9" fmla="*/ 46486 w 47939"/>
              <a:gd name="connsiteY9" fmla="*/ 13147 h 40805"/>
              <a:gd name="connsiteX10" fmla="*/ 47684 w 47939"/>
              <a:gd name="connsiteY10" fmla="*/ 21009 h 40805"/>
              <a:gd name="connsiteX11" fmla="*/ 42753 w 47939"/>
              <a:gd name="connsiteY11" fmla="*/ 30189 h 40805"/>
              <a:gd name="connsiteX12" fmla="*/ 40448 w 47939"/>
              <a:gd name="connsiteY12" fmla="*/ 36517 h 40805"/>
              <a:gd name="connsiteX13" fmla="*/ 33443 w 47939"/>
              <a:gd name="connsiteY13" fmla="*/ 36207 h 40805"/>
              <a:gd name="connsiteX14" fmla="*/ 28335 w 47939"/>
              <a:gd name="connsiteY14" fmla="*/ 40793 h 40805"/>
              <a:gd name="connsiteX15" fmla="*/ 21148 w 47939"/>
              <a:gd name="connsiteY15" fmla="*/ 36953 h 40805"/>
              <a:gd name="connsiteX16" fmla="*/ 10307 w 47939"/>
              <a:gd name="connsiteY16" fmla="*/ 34694 h 40805"/>
              <a:gd name="connsiteX17" fmla="*/ 5778 w 47939"/>
              <a:gd name="connsiteY17" fmla="*/ 28937 h 40805"/>
              <a:gd name="connsiteX18" fmla="*/ 6781 w 47939"/>
              <a:gd name="connsiteY18" fmla="*/ 23238 h 40805"/>
              <a:gd name="connsiteX19" fmla="*/ 4663 w 47939"/>
              <a:gd name="connsiteY19" fmla="*/ 17391 h 40805"/>
              <a:gd name="connsiteX20" fmla="*/ 8531 w 47939"/>
              <a:gd name="connsiteY20" fmla="*/ 12194 h 40805"/>
              <a:gd name="connsiteX21" fmla="*/ 7416 w 47939"/>
              <a:gd name="connsiteY21" fmla="*/ 11343 h 40805"/>
              <a:gd name="connsiteX0" fmla="*/ 192022 w 5946252"/>
              <a:gd name="connsiteY0" fmla="*/ 1705341 h 3264764"/>
              <a:gd name="connsiteX1" fmla="*/ 96011 w 5946252"/>
              <a:gd name="connsiteY1" fmla="*/ 1801352 h 3264764"/>
              <a:gd name="connsiteX2" fmla="*/ 0 w 5946252"/>
              <a:gd name="connsiteY2" fmla="*/ 1705341 h 3264764"/>
              <a:gd name="connsiteX3" fmla="*/ 96011 w 5946252"/>
              <a:gd name="connsiteY3" fmla="*/ 1609330 h 3264764"/>
              <a:gd name="connsiteX4" fmla="*/ 192022 w 5946252"/>
              <a:gd name="connsiteY4" fmla="*/ 1705341 h 3264764"/>
              <a:gd name="connsiteX0" fmla="*/ 387907 w 5946252"/>
              <a:gd name="connsiteY0" fmla="*/ 1700218 h 3264764"/>
              <a:gd name="connsiteX1" fmla="*/ 195886 w 5946252"/>
              <a:gd name="connsiteY1" fmla="*/ 1892239 h 3264764"/>
              <a:gd name="connsiteX2" fmla="*/ 3865 w 5946252"/>
              <a:gd name="connsiteY2" fmla="*/ 1700218 h 3264764"/>
              <a:gd name="connsiteX3" fmla="*/ 195886 w 5946252"/>
              <a:gd name="connsiteY3" fmla="*/ 1508197 h 3264764"/>
              <a:gd name="connsiteX4" fmla="*/ 387907 w 5946252"/>
              <a:gd name="connsiteY4" fmla="*/ 1700218 h 3264764"/>
              <a:gd name="connsiteX0" fmla="*/ 775561 w 5946252"/>
              <a:gd name="connsiteY0" fmla="*/ 1685258 h 3264764"/>
              <a:gd name="connsiteX1" fmla="*/ 487529 w 5946252"/>
              <a:gd name="connsiteY1" fmla="*/ 1973290 h 3264764"/>
              <a:gd name="connsiteX2" fmla="*/ 199497 w 5946252"/>
              <a:gd name="connsiteY2" fmla="*/ 1685258 h 3264764"/>
              <a:gd name="connsiteX3" fmla="*/ 487529 w 5946252"/>
              <a:gd name="connsiteY3" fmla="*/ 1397226 h 3264764"/>
              <a:gd name="connsiteX4" fmla="*/ 775561 w 5946252"/>
              <a:gd name="connsiteY4" fmla="*/ 1685258 h 3264764"/>
              <a:gd name="connsiteX0" fmla="*/ 9361 w 47939"/>
              <a:gd name="connsiteY0" fmla="*/ 23864 h 40805"/>
              <a:gd name="connsiteX1" fmla="*/ 6828 w 47939"/>
              <a:gd name="connsiteY1" fmla="*/ 23067 h 40805"/>
              <a:gd name="connsiteX2" fmla="*/ 10826 w 47939"/>
              <a:gd name="connsiteY2" fmla="*/ 33695 h 40805"/>
              <a:gd name="connsiteX3" fmla="*/ 10213 w 47939"/>
              <a:gd name="connsiteY3" fmla="*/ 34843 h 40805"/>
              <a:gd name="connsiteX4" fmla="*/ 21146 w 47939"/>
              <a:gd name="connsiteY4" fmla="*/ 36777 h 40805"/>
              <a:gd name="connsiteX5" fmla="*/ 20478 w 47939"/>
              <a:gd name="connsiteY5" fmla="*/ 35037 h 40805"/>
              <a:gd name="connsiteX6" fmla="*/ 33275 w 47939"/>
              <a:gd name="connsiteY6" fmla="*/ 34400 h 40805"/>
              <a:gd name="connsiteX7" fmla="*/ 33448 w 47939"/>
              <a:gd name="connsiteY7" fmla="*/ 36735 h 40805"/>
              <a:gd name="connsiteX8" fmla="*/ 42551 w 47939"/>
              <a:gd name="connsiteY8" fmla="*/ 28809 h 40805"/>
              <a:gd name="connsiteX9" fmla="*/ 42959 w 47939"/>
              <a:gd name="connsiteY9" fmla="*/ 30261 h 40805"/>
              <a:gd name="connsiteX10" fmla="*/ 46466 w 47939"/>
              <a:gd name="connsiteY10" fmla="*/ 13041 h 40805"/>
              <a:gd name="connsiteX11" fmla="*/ 45018 w 47939"/>
              <a:gd name="connsiteY11" fmla="*/ 15717 h 40805"/>
              <a:gd name="connsiteX12" fmla="*/ 42112 w 47939"/>
              <a:gd name="connsiteY12" fmla="*/ 4563 h 40805"/>
              <a:gd name="connsiteX13" fmla="*/ 41913 w 47939"/>
              <a:gd name="connsiteY13" fmla="*/ 5145 h 40805"/>
              <a:gd name="connsiteX14" fmla="*/ 34296 w 47939"/>
              <a:gd name="connsiteY14" fmla="*/ 5477 h 40805"/>
              <a:gd name="connsiteX15" fmla="*/ 34653 w 47939"/>
              <a:gd name="connsiteY15" fmla="*/ 3438 h 40805"/>
              <a:gd name="connsiteX16" fmla="*/ 26864 w 47939"/>
              <a:gd name="connsiteY16" fmla="*/ 4198 h 40805"/>
              <a:gd name="connsiteX17" fmla="*/ 27443 w 47939"/>
              <a:gd name="connsiteY17" fmla="*/ 2382 h 40805"/>
              <a:gd name="connsiteX18" fmla="*/ 18668 w 47939"/>
              <a:gd name="connsiteY18" fmla="*/ 2879 h 40805"/>
              <a:gd name="connsiteX19" fmla="*/ 19968 w 47939"/>
              <a:gd name="connsiteY19" fmla="*/ 4227 h 40805"/>
              <a:gd name="connsiteX20" fmla="*/ 8565 w 47939"/>
              <a:gd name="connsiteY20" fmla="*/ 12524 h 40805"/>
              <a:gd name="connsiteX21" fmla="*/ 7416 w 47939"/>
              <a:gd name="connsiteY21" fmla="*/ 10867 h 40805"/>
              <a:gd name="connsiteX0" fmla="*/ 7416 w 47939"/>
              <a:gd name="connsiteY0" fmla="*/ 11343 h 40805"/>
              <a:gd name="connsiteX1" fmla="*/ 10291 w 47939"/>
              <a:gd name="connsiteY1" fmla="*/ 4594 h 40805"/>
              <a:gd name="connsiteX2" fmla="*/ 18673 w 47939"/>
              <a:gd name="connsiteY2" fmla="*/ 2889 h 40805"/>
              <a:gd name="connsiteX3" fmla="*/ 27509 w 47939"/>
              <a:gd name="connsiteY3" fmla="*/ 2910 h 40805"/>
              <a:gd name="connsiteX4" fmla="*/ 30197 w 47939"/>
              <a:gd name="connsiteY4" fmla="*/ 105 h 40805"/>
              <a:gd name="connsiteX5" fmla="*/ 34666 w 47939"/>
              <a:gd name="connsiteY5" fmla="*/ 3494 h 40805"/>
              <a:gd name="connsiteX6" fmla="*/ 38701 w 47939"/>
              <a:gd name="connsiteY6" fmla="*/ 1447 h 40805"/>
              <a:gd name="connsiteX7" fmla="*/ 41941 w 47939"/>
              <a:gd name="connsiteY7" fmla="*/ 4713 h 40805"/>
              <a:gd name="connsiteX8" fmla="*/ 45880 w 47939"/>
              <a:gd name="connsiteY8" fmla="*/ 7920 h 40805"/>
              <a:gd name="connsiteX9" fmla="*/ 46486 w 47939"/>
              <a:gd name="connsiteY9" fmla="*/ 13147 h 40805"/>
              <a:gd name="connsiteX10" fmla="*/ 47684 w 47939"/>
              <a:gd name="connsiteY10" fmla="*/ 21009 h 40805"/>
              <a:gd name="connsiteX11" fmla="*/ 42753 w 47939"/>
              <a:gd name="connsiteY11" fmla="*/ 30189 h 40805"/>
              <a:gd name="connsiteX12" fmla="*/ 40448 w 47939"/>
              <a:gd name="connsiteY12" fmla="*/ 36517 h 40805"/>
              <a:gd name="connsiteX13" fmla="*/ 33443 w 47939"/>
              <a:gd name="connsiteY13" fmla="*/ 36207 h 40805"/>
              <a:gd name="connsiteX14" fmla="*/ 28335 w 47939"/>
              <a:gd name="connsiteY14" fmla="*/ 40793 h 40805"/>
              <a:gd name="connsiteX15" fmla="*/ 21148 w 47939"/>
              <a:gd name="connsiteY15" fmla="*/ 36953 h 40805"/>
              <a:gd name="connsiteX16" fmla="*/ 10307 w 47939"/>
              <a:gd name="connsiteY16" fmla="*/ 34694 h 40805"/>
              <a:gd name="connsiteX17" fmla="*/ 5778 w 47939"/>
              <a:gd name="connsiteY17" fmla="*/ 28937 h 40805"/>
              <a:gd name="connsiteX18" fmla="*/ 6781 w 47939"/>
              <a:gd name="connsiteY18" fmla="*/ 23238 h 40805"/>
              <a:gd name="connsiteX19" fmla="*/ 4663 w 47939"/>
              <a:gd name="connsiteY19" fmla="*/ 17391 h 40805"/>
              <a:gd name="connsiteX20" fmla="*/ 8531 w 47939"/>
              <a:gd name="connsiteY20" fmla="*/ 12194 h 40805"/>
              <a:gd name="connsiteX21" fmla="*/ 7416 w 47939"/>
              <a:gd name="connsiteY21" fmla="*/ 11343 h 40805"/>
              <a:gd name="connsiteX0" fmla="*/ 192022 w 5946252"/>
              <a:gd name="connsiteY0" fmla="*/ 1705341 h 3264764"/>
              <a:gd name="connsiteX1" fmla="*/ 96011 w 5946252"/>
              <a:gd name="connsiteY1" fmla="*/ 1801352 h 3264764"/>
              <a:gd name="connsiteX2" fmla="*/ 0 w 5946252"/>
              <a:gd name="connsiteY2" fmla="*/ 1705341 h 3264764"/>
              <a:gd name="connsiteX3" fmla="*/ 96011 w 5946252"/>
              <a:gd name="connsiteY3" fmla="*/ 1609330 h 3264764"/>
              <a:gd name="connsiteX4" fmla="*/ 192022 w 5946252"/>
              <a:gd name="connsiteY4" fmla="*/ 1705341 h 3264764"/>
              <a:gd name="connsiteX0" fmla="*/ 387907 w 5946252"/>
              <a:gd name="connsiteY0" fmla="*/ 1700218 h 3264764"/>
              <a:gd name="connsiteX1" fmla="*/ 195886 w 5946252"/>
              <a:gd name="connsiteY1" fmla="*/ 1892239 h 3264764"/>
              <a:gd name="connsiteX2" fmla="*/ 3865 w 5946252"/>
              <a:gd name="connsiteY2" fmla="*/ 1700218 h 3264764"/>
              <a:gd name="connsiteX3" fmla="*/ 195886 w 5946252"/>
              <a:gd name="connsiteY3" fmla="*/ 1508197 h 3264764"/>
              <a:gd name="connsiteX4" fmla="*/ 387907 w 5946252"/>
              <a:gd name="connsiteY4" fmla="*/ 1700218 h 3264764"/>
              <a:gd name="connsiteX0" fmla="*/ 775561 w 5946252"/>
              <a:gd name="connsiteY0" fmla="*/ 1685258 h 3264764"/>
              <a:gd name="connsiteX1" fmla="*/ 487529 w 5946252"/>
              <a:gd name="connsiteY1" fmla="*/ 1973290 h 3264764"/>
              <a:gd name="connsiteX2" fmla="*/ 199497 w 5946252"/>
              <a:gd name="connsiteY2" fmla="*/ 1685258 h 3264764"/>
              <a:gd name="connsiteX3" fmla="*/ 487529 w 5946252"/>
              <a:gd name="connsiteY3" fmla="*/ 1397226 h 3264764"/>
              <a:gd name="connsiteX4" fmla="*/ 775561 w 5946252"/>
              <a:gd name="connsiteY4" fmla="*/ 1685258 h 3264764"/>
              <a:gd name="connsiteX0" fmla="*/ 9361 w 47939"/>
              <a:gd name="connsiteY0" fmla="*/ 23864 h 40805"/>
              <a:gd name="connsiteX1" fmla="*/ 6828 w 47939"/>
              <a:gd name="connsiteY1" fmla="*/ 23067 h 40805"/>
              <a:gd name="connsiteX2" fmla="*/ 10826 w 47939"/>
              <a:gd name="connsiteY2" fmla="*/ 33695 h 40805"/>
              <a:gd name="connsiteX3" fmla="*/ 10213 w 47939"/>
              <a:gd name="connsiteY3" fmla="*/ 34843 h 40805"/>
              <a:gd name="connsiteX4" fmla="*/ 21146 w 47939"/>
              <a:gd name="connsiteY4" fmla="*/ 36777 h 40805"/>
              <a:gd name="connsiteX5" fmla="*/ 20478 w 47939"/>
              <a:gd name="connsiteY5" fmla="*/ 35037 h 40805"/>
              <a:gd name="connsiteX6" fmla="*/ 33275 w 47939"/>
              <a:gd name="connsiteY6" fmla="*/ 34400 h 40805"/>
              <a:gd name="connsiteX7" fmla="*/ 33448 w 47939"/>
              <a:gd name="connsiteY7" fmla="*/ 36735 h 40805"/>
              <a:gd name="connsiteX8" fmla="*/ 42551 w 47939"/>
              <a:gd name="connsiteY8" fmla="*/ 28809 h 40805"/>
              <a:gd name="connsiteX9" fmla="*/ 42959 w 47939"/>
              <a:gd name="connsiteY9" fmla="*/ 30261 h 40805"/>
              <a:gd name="connsiteX10" fmla="*/ 46466 w 47939"/>
              <a:gd name="connsiteY10" fmla="*/ 13041 h 40805"/>
              <a:gd name="connsiteX11" fmla="*/ 45018 w 47939"/>
              <a:gd name="connsiteY11" fmla="*/ 15717 h 40805"/>
              <a:gd name="connsiteX12" fmla="*/ 42112 w 47939"/>
              <a:gd name="connsiteY12" fmla="*/ 4563 h 40805"/>
              <a:gd name="connsiteX13" fmla="*/ 41913 w 47939"/>
              <a:gd name="connsiteY13" fmla="*/ 5145 h 40805"/>
              <a:gd name="connsiteX14" fmla="*/ 34296 w 47939"/>
              <a:gd name="connsiteY14" fmla="*/ 5477 h 40805"/>
              <a:gd name="connsiteX15" fmla="*/ 34653 w 47939"/>
              <a:gd name="connsiteY15" fmla="*/ 3438 h 40805"/>
              <a:gd name="connsiteX16" fmla="*/ 26864 w 47939"/>
              <a:gd name="connsiteY16" fmla="*/ 4198 h 40805"/>
              <a:gd name="connsiteX17" fmla="*/ 27443 w 47939"/>
              <a:gd name="connsiteY17" fmla="*/ 2382 h 40805"/>
              <a:gd name="connsiteX18" fmla="*/ 18668 w 47939"/>
              <a:gd name="connsiteY18" fmla="*/ 2879 h 40805"/>
              <a:gd name="connsiteX19" fmla="*/ 19968 w 47939"/>
              <a:gd name="connsiteY19" fmla="*/ 4227 h 40805"/>
              <a:gd name="connsiteX20" fmla="*/ 7951 w 47939"/>
              <a:gd name="connsiteY20" fmla="*/ 12286 h 40805"/>
              <a:gd name="connsiteX21" fmla="*/ 7416 w 47939"/>
              <a:gd name="connsiteY21" fmla="*/ 10867 h 40805"/>
              <a:gd name="connsiteX0" fmla="*/ 7416 w 47939"/>
              <a:gd name="connsiteY0" fmla="*/ 11343 h 40805"/>
              <a:gd name="connsiteX1" fmla="*/ 10291 w 47939"/>
              <a:gd name="connsiteY1" fmla="*/ 4594 h 40805"/>
              <a:gd name="connsiteX2" fmla="*/ 18673 w 47939"/>
              <a:gd name="connsiteY2" fmla="*/ 2889 h 40805"/>
              <a:gd name="connsiteX3" fmla="*/ 27509 w 47939"/>
              <a:gd name="connsiteY3" fmla="*/ 2910 h 40805"/>
              <a:gd name="connsiteX4" fmla="*/ 30197 w 47939"/>
              <a:gd name="connsiteY4" fmla="*/ 105 h 40805"/>
              <a:gd name="connsiteX5" fmla="*/ 34666 w 47939"/>
              <a:gd name="connsiteY5" fmla="*/ 3494 h 40805"/>
              <a:gd name="connsiteX6" fmla="*/ 38701 w 47939"/>
              <a:gd name="connsiteY6" fmla="*/ 1447 h 40805"/>
              <a:gd name="connsiteX7" fmla="*/ 41941 w 47939"/>
              <a:gd name="connsiteY7" fmla="*/ 4713 h 40805"/>
              <a:gd name="connsiteX8" fmla="*/ 45880 w 47939"/>
              <a:gd name="connsiteY8" fmla="*/ 7920 h 40805"/>
              <a:gd name="connsiteX9" fmla="*/ 46486 w 47939"/>
              <a:gd name="connsiteY9" fmla="*/ 13147 h 40805"/>
              <a:gd name="connsiteX10" fmla="*/ 47684 w 47939"/>
              <a:gd name="connsiteY10" fmla="*/ 21009 h 40805"/>
              <a:gd name="connsiteX11" fmla="*/ 42753 w 47939"/>
              <a:gd name="connsiteY11" fmla="*/ 30189 h 40805"/>
              <a:gd name="connsiteX12" fmla="*/ 40448 w 47939"/>
              <a:gd name="connsiteY12" fmla="*/ 36517 h 40805"/>
              <a:gd name="connsiteX13" fmla="*/ 33443 w 47939"/>
              <a:gd name="connsiteY13" fmla="*/ 36207 h 40805"/>
              <a:gd name="connsiteX14" fmla="*/ 28335 w 47939"/>
              <a:gd name="connsiteY14" fmla="*/ 40793 h 40805"/>
              <a:gd name="connsiteX15" fmla="*/ 21148 w 47939"/>
              <a:gd name="connsiteY15" fmla="*/ 36953 h 40805"/>
              <a:gd name="connsiteX16" fmla="*/ 10307 w 47939"/>
              <a:gd name="connsiteY16" fmla="*/ 34694 h 40805"/>
              <a:gd name="connsiteX17" fmla="*/ 5778 w 47939"/>
              <a:gd name="connsiteY17" fmla="*/ 28937 h 40805"/>
              <a:gd name="connsiteX18" fmla="*/ 6781 w 47939"/>
              <a:gd name="connsiteY18" fmla="*/ 23238 h 40805"/>
              <a:gd name="connsiteX19" fmla="*/ 4663 w 47939"/>
              <a:gd name="connsiteY19" fmla="*/ 17391 h 40805"/>
              <a:gd name="connsiteX20" fmla="*/ 7993 w 47939"/>
              <a:gd name="connsiteY20" fmla="*/ 12194 h 40805"/>
              <a:gd name="connsiteX21" fmla="*/ 7416 w 47939"/>
              <a:gd name="connsiteY21" fmla="*/ 11343 h 40805"/>
              <a:gd name="connsiteX0" fmla="*/ 192022 w 5946252"/>
              <a:gd name="connsiteY0" fmla="*/ 1705341 h 3264764"/>
              <a:gd name="connsiteX1" fmla="*/ 96011 w 5946252"/>
              <a:gd name="connsiteY1" fmla="*/ 1801352 h 3264764"/>
              <a:gd name="connsiteX2" fmla="*/ 0 w 5946252"/>
              <a:gd name="connsiteY2" fmla="*/ 1705341 h 3264764"/>
              <a:gd name="connsiteX3" fmla="*/ 96011 w 5946252"/>
              <a:gd name="connsiteY3" fmla="*/ 1609330 h 3264764"/>
              <a:gd name="connsiteX4" fmla="*/ 192022 w 5946252"/>
              <a:gd name="connsiteY4" fmla="*/ 1705341 h 3264764"/>
              <a:gd name="connsiteX0" fmla="*/ 387907 w 5946252"/>
              <a:gd name="connsiteY0" fmla="*/ 1700218 h 3264764"/>
              <a:gd name="connsiteX1" fmla="*/ 195886 w 5946252"/>
              <a:gd name="connsiteY1" fmla="*/ 1892239 h 3264764"/>
              <a:gd name="connsiteX2" fmla="*/ 3865 w 5946252"/>
              <a:gd name="connsiteY2" fmla="*/ 1700218 h 3264764"/>
              <a:gd name="connsiteX3" fmla="*/ 195886 w 5946252"/>
              <a:gd name="connsiteY3" fmla="*/ 1508197 h 3264764"/>
              <a:gd name="connsiteX4" fmla="*/ 387907 w 5946252"/>
              <a:gd name="connsiteY4" fmla="*/ 1700218 h 3264764"/>
              <a:gd name="connsiteX0" fmla="*/ 775561 w 5946252"/>
              <a:gd name="connsiteY0" fmla="*/ 1685258 h 3264764"/>
              <a:gd name="connsiteX1" fmla="*/ 487529 w 5946252"/>
              <a:gd name="connsiteY1" fmla="*/ 1973290 h 3264764"/>
              <a:gd name="connsiteX2" fmla="*/ 199497 w 5946252"/>
              <a:gd name="connsiteY2" fmla="*/ 1685258 h 3264764"/>
              <a:gd name="connsiteX3" fmla="*/ 487529 w 5946252"/>
              <a:gd name="connsiteY3" fmla="*/ 1397226 h 3264764"/>
              <a:gd name="connsiteX4" fmla="*/ 775561 w 5946252"/>
              <a:gd name="connsiteY4" fmla="*/ 1685258 h 3264764"/>
              <a:gd name="connsiteX0" fmla="*/ 9361 w 47939"/>
              <a:gd name="connsiteY0" fmla="*/ 23864 h 40805"/>
              <a:gd name="connsiteX1" fmla="*/ 6828 w 47939"/>
              <a:gd name="connsiteY1" fmla="*/ 23067 h 40805"/>
              <a:gd name="connsiteX2" fmla="*/ 10826 w 47939"/>
              <a:gd name="connsiteY2" fmla="*/ 33695 h 40805"/>
              <a:gd name="connsiteX3" fmla="*/ 10213 w 47939"/>
              <a:gd name="connsiteY3" fmla="*/ 34843 h 40805"/>
              <a:gd name="connsiteX4" fmla="*/ 21146 w 47939"/>
              <a:gd name="connsiteY4" fmla="*/ 36777 h 40805"/>
              <a:gd name="connsiteX5" fmla="*/ 20478 w 47939"/>
              <a:gd name="connsiteY5" fmla="*/ 35037 h 40805"/>
              <a:gd name="connsiteX6" fmla="*/ 33275 w 47939"/>
              <a:gd name="connsiteY6" fmla="*/ 34400 h 40805"/>
              <a:gd name="connsiteX7" fmla="*/ 33448 w 47939"/>
              <a:gd name="connsiteY7" fmla="*/ 36735 h 40805"/>
              <a:gd name="connsiteX8" fmla="*/ 42551 w 47939"/>
              <a:gd name="connsiteY8" fmla="*/ 28809 h 40805"/>
              <a:gd name="connsiteX9" fmla="*/ 42959 w 47939"/>
              <a:gd name="connsiteY9" fmla="*/ 30261 h 40805"/>
              <a:gd name="connsiteX10" fmla="*/ 46466 w 47939"/>
              <a:gd name="connsiteY10" fmla="*/ 13041 h 40805"/>
              <a:gd name="connsiteX11" fmla="*/ 45018 w 47939"/>
              <a:gd name="connsiteY11" fmla="*/ 15717 h 40805"/>
              <a:gd name="connsiteX12" fmla="*/ 42112 w 47939"/>
              <a:gd name="connsiteY12" fmla="*/ 4563 h 40805"/>
              <a:gd name="connsiteX13" fmla="*/ 41913 w 47939"/>
              <a:gd name="connsiteY13" fmla="*/ 5145 h 40805"/>
              <a:gd name="connsiteX14" fmla="*/ 34296 w 47939"/>
              <a:gd name="connsiteY14" fmla="*/ 5477 h 40805"/>
              <a:gd name="connsiteX15" fmla="*/ 34653 w 47939"/>
              <a:gd name="connsiteY15" fmla="*/ 3438 h 40805"/>
              <a:gd name="connsiteX16" fmla="*/ 26864 w 47939"/>
              <a:gd name="connsiteY16" fmla="*/ 4198 h 40805"/>
              <a:gd name="connsiteX17" fmla="*/ 27443 w 47939"/>
              <a:gd name="connsiteY17" fmla="*/ 2382 h 40805"/>
              <a:gd name="connsiteX18" fmla="*/ 18668 w 47939"/>
              <a:gd name="connsiteY18" fmla="*/ 2879 h 40805"/>
              <a:gd name="connsiteX19" fmla="*/ 19968 w 47939"/>
              <a:gd name="connsiteY19" fmla="*/ 4227 h 40805"/>
              <a:gd name="connsiteX20" fmla="*/ 7951 w 47939"/>
              <a:gd name="connsiteY20" fmla="*/ 12286 h 40805"/>
              <a:gd name="connsiteX21" fmla="*/ 7416 w 47939"/>
              <a:gd name="connsiteY21" fmla="*/ 10867 h 40805"/>
              <a:gd name="connsiteX0" fmla="*/ 7416 w 47939"/>
              <a:gd name="connsiteY0" fmla="*/ 11343 h 40805"/>
              <a:gd name="connsiteX1" fmla="*/ 10291 w 47939"/>
              <a:gd name="connsiteY1" fmla="*/ 4594 h 40805"/>
              <a:gd name="connsiteX2" fmla="*/ 18673 w 47939"/>
              <a:gd name="connsiteY2" fmla="*/ 2889 h 40805"/>
              <a:gd name="connsiteX3" fmla="*/ 27509 w 47939"/>
              <a:gd name="connsiteY3" fmla="*/ 2910 h 40805"/>
              <a:gd name="connsiteX4" fmla="*/ 30197 w 47939"/>
              <a:gd name="connsiteY4" fmla="*/ 105 h 40805"/>
              <a:gd name="connsiteX5" fmla="*/ 34666 w 47939"/>
              <a:gd name="connsiteY5" fmla="*/ 3494 h 40805"/>
              <a:gd name="connsiteX6" fmla="*/ 38701 w 47939"/>
              <a:gd name="connsiteY6" fmla="*/ 1447 h 40805"/>
              <a:gd name="connsiteX7" fmla="*/ 41941 w 47939"/>
              <a:gd name="connsiteY7" fmla="*/ 4713 h 40805"/>
              <a:gd name="connsiteX8" fmla="*/ 45880 w 47939"/>
              <a:gd name="connsiteY8" fmla="*/ 7920 h 40805"/>
              <a:gd name="connsiteX9" fmla="*/ 46486 w 47939"/>
              <a:gd name="connsiteY9" fmla="*/ 13147 h 40805"/>
              <a:gd name="connsiteX10" fmla="*/ 47684 w 47939"/>
              <a:gd name="connsiteY10" fmla="*/ 21009 h 40805"/>
              <a:gd name="connsiteX11" fmla="*/ 42753 w 47939"/>
              <a:gd name="connsiteY11" fmla="*/ 30189 h 40805"/>
              <a:gd name="connsiteX12" fmla="*/ 40448 w 47939"/>
              <a:gd name="connsiteY12" fmla="*/ 36517 h 40805"/>
              <a:gd name="connsiteX13" fmla="*/ 33443 w 47939"/>
              <a:gd name="connsiteY13" fmla="*/ 36207 h 40805"/>
              <a:gd name="connsiteX14" fmla="*/ 28335 w 47939"/>
              <a:gd name="connsiteY14" fmla="*/ 40793 h 40805"/>
              <a:gd name="connsiteX15" fmla="*/ 21148 w 47939"/>
              <a:gd name="connsiteY15" fmla="*/ 36953 h 40805"/>
              <a:gd name="connsiteX16" fmla="*/ 10307 w 47939"/>
              <a:gd name="connsiteY16" fmla="*/ 34694 h 40805"/>
              <a:gd name="connsiteX17" fmla="*/ 5778 w 47939"/>
              <a:gd name="connsiteY17" fmla="*/ 28937 h 40805"/>
              <a:gd name="connsiteX18" fmla="*/ 6781 w 47939"/>
              <a:gd name="connsiteY18" fmla="*/ 23238 h 40805"/>
              <a:gd name="connsiteX19" fmla="*/ 4663 w 47939"/>
              <a:gd name="connsiteY19" fmla="*/ 17391 h 40805"/>
              <a:gd name="connsiteX20" fmla="*/ 7993 w 47939"/>
              <a:gd name="connsiteY20" fmla="*/ 12194 h 40805"/>
              <a:gd name="connsiteX21" fmla="*/ 7416 w 47939"/>
              <a:gd name="connsiteY21" fmla="*/ 11343 h 40805"/>
              <a:gd name="connsiteX0" fmla="*/ 192022 w 5946252"/>
              <a:gd name="connsiteY0" fmla="*/ 1705341 h 3264764"/>
              <a:gd name="connsiteX1" fmla="*/ 96011 w 5946252"/>
              <a:gd name="connsiteY1" fmla="*/ 1801352 h 3264764"/>
              <a:gd name="connsiteX2" fmla="*/ 0 w 5946252"/>
              <a:gd name="connsiteY2" fmla="*/ 1705341 h 3264764"/>
              <a:gd name="connsiteX3" fmla="*/ 96011 w 5946252"/>
              <a:gd name="connsiteY3" fmla="*/ 1609330 h 3264764"/>
              <a:gd name="connsiteX4" fmla="*/ 192022 w 5946252"/>
              <a:gd name="connsiteY4" fmla="*/ 1705341 h 3264764"/>
              <a:gd name="connsiteX0" fmla="*/ 387907 w 5946252"/>
              <a:gd name="connsiteY0" fmla="*/ 1700218 h 3264764"/>
              <a:gd name="connsiteX1" fmla="*/ 195886 w 5946252"/>
              <a:gd name="connsiteY1" fmla="*/ 1892239 h 3264764"/>
              <a:gd name="connsiteX2" fmla="*/ 3865 w 5946252"/>
              <a:gd name="connsiteY2" fmla="*/ 1700218 h 3264764"/>
              <a:gd name="connsiteX3" fmla="*/ 195886 w 5946252"/>
              <a:gd name="connsiteY3" fmla="*/ 1508197 h 3264764"/>
              <a:gd name="connsiteX4" fmla="*/ 387907 w 5946252"/>
              <a:gd name="connsiteY4" fmla="*/ 1700218 h 3264764"/>
              <a:gd name="connsiteX0" fmla="*/ 775561 w 5946252"/>
              <a:gd name="connsiteY0" fmla="*/ 1685258 h 3264764"/>
              <a:gd name="connsiteX1" fmla="*/ 487529 w 5946252"/>
              <a:gd name="connsiteY1" fmla="*/ 1973290 h 3264764"/>
              <a:gd name="connsiteX2" fmla="*/ 199497 w 5946252"/>
              <a:gd name="connsiteY2" fmla="*/ 1685258 h 3264764"/>
              <a:gd name="connsiteX3" fmla="*/ 487529 w 5946252"/>
              <a:gd name="connsiteY3" fmla="*/ 1397226 h 3264764"/>
              <a:gd name="connsiteX4" fmla="*/ 775561 w 5946252"/>
              <a:gd name="connsiteY4" fmla="*/ 1685258 h 3264764"/>
              <a:gd name="connsiteX0" fmla="*/ 9361 w 47939"/>
              <a:gd name="connsiteY0" fmla="*/ 23864 h 40805"/>
              <a:gd name="connsiteX1" fmla="*/ 6828 w 47939"/>
              <a:gd name="connsiteY1" fmla="*/ 23067 h 40805"/>
              <a:gd name="connsiteX2" fmla="*/ 10826 w 47939"/>
              <a:gd name="connsiteY2" fmla="*/ 33695 h 40805"/>
              <a:gd name="connsiteX3" fmla="*/ 10213 w 47939"/>
              <a:gd name="connsiteY3" fmla="*/ 34843 h 40805"/>
              <a:gd name="connsiteX4" fmla="*/ 21146 w 47939"/>
              <a:gd name="connsiteY4" fmla="*/ 36777 h 40805"/>
              <a:gd name="connsiteX5" fmla="*/ 20478 w 47939"/>
              <a:gd name="connsiteY5" fmla="*/ 35037 h 40805"/>
              <a:gd name="connsiteX6" fmla="*/ 33275 w 47939"/>
              <a:gd name="connsiteY6" fmla="*/ 34400 h 40805"/>
              <a:gd name="connsiteX7" fmla="*/ 33448 w 47939"/>
              <a:gd name="connsiteY7" fmla="*/ 36735 h 40805"/>
              <a:gd name="connsiteX8" fmla="*/ 42551 w 47939"/>
              <a:gd name="connsiteY8" fmla="*/ 28809 h 40805"/>
              <a:gd name="connsiteX9" fmla="*/ 42959 w 47939"/>
              <a:gd name="connsiteY9" fmla="*/ 30261 h 40805"/>
              <a:gd name="connsiteX10" fmla="*/ 46466 w 47939"/>
              <a:gd name="connsiteY10" fmla="*/ 13041 h 40805"/>
              <a:gd name="connsiteX11" fmla="*/ 45018 w 47939"/>
              <a:gd name="connsiteY11" fmla="*/ 15717 h 40805"/>
              <a:gd name="connsiteX12" fmla="*/ 42112 w 47939"/>
              <a:gd name="connsiteY12" fmla="*/ 4563 h 40805"/>
              <a:gd name="connsiteX13" fmla="*/ 41913 w 47939"/>
              <a:gd name="connsiteY13" fmla="*/ 5145 h 40805"/>
              <a:gd name="connsiteX14" fmla="*/ 34296 w 47939"/>
              <a:gd name="connsiteY14" fmla="*/ 5477 h 40805"/>
              <a:gd name="connsiteX15" fmla="*/ 34653 w 47939"/>
              <a:gd name="connsiteY15" fmla="*/ 3438 h 40805"/>
              <a:gd name="connsiteX16" fmla="*/ 26864 w 47939"/>
              <a:gd name="connsiteY16" fmla="*/ 4198 h 40805"/>
              <a:gd name="connsiteX17" fmla="*/ 27443 w 47939"/>
              <a:gd name="connsiteY17" fmla="*/ 2382 h 40805"/>
              <a:gd name="connsiteX18" fmla="*/ 18668 w 47939"/>
              <a:gd name="connsiteY18" fmla="*/ 2879 h 40805"/>
              <a:gd name="connsiteX19" fmla="*/ 19968 w 47939"/>
              <a:gd name="connsiteY19" fmla="*/ 4227 h 40805"/>
              <a:gd name="connsiteX20" fmla="*/ 7951 w 47939"/>
              <a:gd name="connsiteY20" fmla="*/ 12286 h 40805"/>
              <a:gd name="connsiteX21" fmla="*/ 7416 w 47939"/>
              <a:gd name="connsiteY21" fmla="*/ 10867 h 40805"/>
              <a:gd name="connsiteX0" fmla="*/ 7416 w 47939"/>
              <a:gd name="connsiteY0" fmla="*/ 11343 h 40805"/>
              <a:gd name="connsiteX1" fmla="*/ 10291 w 47939"/>
              <a:gd name="connsiteY1" fmla="*/ 4594 h 40805"/>
              <a:gd name="connsiteX2" fmla="*/ 18673 w 47939"/>
              <a:gd name="connsiteY2" fmla="*/ 2889 h 40805"/>
              <a:gd name="connsiteX3" fmla="*/ 27509 w 47939"/>
              <a:gd name="connsiteY3" fmla="*/ 2910 h 40805"/>
              <a:gd name="connsiteX4" fmla="*/ 30197 w 47939"/>
              <a:gd name="connsiteY4" fmla="*/ 105 h 40805"/>
              <a:gd name="connsiteX5" fmla="*/ 34666 w 47939"/>
              <a:gd name="connsiteY5" fmla="*/ 3494 h 40805"/>
              <a:gd name="connsiteX6" fmla="*/ 38701 w 47939"/>
              <a:gd name="connsiteY6" fmla="*/ 1447 h 40805"/>
              <a:gd name="connsiteX7" fmla="*/ 41941 w 47939"/>
              <a:gd name="connsiteY7" fmla="*/ 4713 h 40805"/>
              <a:gd name="connsiteX8" fmla="*/ 45880 w 47939"/>
              <a:gd name="connsiteY8" fmla="*/ 7920 h 40805"/>
              <a:gd name="connsiteX9" fmla="*/ 46486 w 47939"/>
              <a:gd name="connsiteY9" fmla="*/ 13147 h 40805"/>
              <a:gd name="connsiteX10" fmla="*/ 47684 w 47939"/>
              <a:gd name="connsiteY10" fmla="*/ 21009 h 40805"/>
              <a:gd name="connsiteX11" fmla="*/ 42753 w 47939"/>
              <a:gd name="connsiteY11" fmla="*/ 30189 h 40805"/>
              <a:gd name="connsiteX12" fmla="*/ 40448 w 47939"/>
              <a:gd name="connsiteY12" fmla="*/ 36517 h 40805"/>
              <a:gd name="connsiteX13" fmla="*/ 33443 w 47939"/>
              <a:gd name="connsiteY13" fmla="*/ 36207 h 40805"/>
              <a:gd name="connsiteX14" fmla="*/ 28335 w 47939"/>
              <a:gd name="connsiteY14" fmla="*/ 40793 h 40805"/>
              <a:gd name="connsiteX15" fmla="*/ 21148 w 47939"/>
              <a:gd name="connsiteY15" fmla="*/ 36953 h 40805"/>
              <a:gd name="connsiteX16" fmla="*/ 10307 w 47939"/>
              <a:gd name="connsiteY16" fmla="*/ 34694 h 40805"/>
              <a:gd name="connsiteX17" fmla="*/ 5778 w 47939"/>
              <a:gd name="connsiteY17" fmla="*/ 28937 h 40805"/>
              <a:gd name="connsiteX18" fmla="*/ 6781 w 47939"/>
              <a:gd name="connsiteY18" fmla="*/ 23238 h 40805"/>
              <a:gd name="connsiteX19" fmla="*/ 4663 w 47939"/>
              <a:gd name="connsiteY19" fmla="*/ 17391 h 40805"/>
              <a:gd name="connsiteX20" fmla="*/ 7993 w 47939"/>
              <a:gd name="connsiteY20" fmla="*/ 12194 h 40805"/>
              <a:gd name="connsiteX21" fmla="*/ 7416 w 47939"/>
              <a:gd name="connsiteY21" fmla="*/ 11343 h 40805"/>
              <a:gd name="connsiteX0" fmla="*/ 192022 w 5946252"/>
              <a:gd name="connsiteY0" fmla="*/ 1705341 h 3264764"/>
              <a:gd name="connsiteX1" fmla="*/ 96011 w 5946252"/>
              <a:gd name="connsiteY1" fmla="*/ 1801352 h 3264764"/>
              <a:gd name="connsiteX2" fmla="*/ 0 w 5946252"/>
              <a:gd name="connsiteY2" fmla="*/ 1705341 h 3264764"/>
              <a:gd name="connsiteX3" fmla="*/ 96011 w 5946252"/>
              <a:gd name="connsiteY3" fmla="*/ 1609330 h 3264764"/>
              <a:gd name="connsiteX4" fmla="*/ 192022 w 5946252"/>
              <a:gd name="connsiteY4" fmla="*/ 1705341 h 3264764"/>
              <a:gd name="connsiteX0" fmla="*/ 387907 w 5946252"/>
              <a:gd name="connsiteY0" fmla="*/ 1700218 h 3264764"/>
              <a:gd name="connsiteX1" fmla="*/ 195886 w 5946252"/>
              <a:gd name="connsiteY1" fmla="*/ 1892239 h 3264764"/>
              <a:gd name="connsiteX2" fmla="*/ 3865 w 5946252"/>
              <a:gd name="connsiteY2" fmla="*/ 1700218 h 3264764"/>
              <a:gd name="connsiteX3" fmla="*/ 195886 w 5946252"/>
              <a:gd name="connsiteY3" fmla="*/ 1508197 h 3264764"/>
              <a:gd name="connsiteX4" fmla="*/ 387907 w 5946252"/>
              <a:gd name="connsiteY4" fmla="*/ 1700218 h 3264764"/>
              <a:gd name="connsiteX0" fmla="*/ 775561 w 5946252"/>
              <a:gd name="connsiteY0" fmla="*/ 1685258 h 3264764"/>
              <a:gd name="connsiteX1" fmla="*/ 487529 w 5946252"/>
              <a:gd name="connsiteY1" fmla="*/ 1973290 h 3264764"/>
              <a:gd name="connsiteX2" fmla="*/ 199497 w 5946252"/>
              <a:gd name="connsiteY2" fmla="*/ 1685258 h 3264764"/>
              <a:gd name="connsiteX3" fmla="*/ 487529 w 5946252"/>
              <a:gd name="connsiteY3" fmla="*/ 1397226 h 3264764"/>
              <a:gd name="connsiteX4" fmla="*/ 775561 w 5946252"/>
              <a:gd name="connsiteY4" fmla="*/ 1685258 h 3264764"/>
              <a:gd name="connsiteX0" fmla="*/ 9361 w 47939"/>
              <a:gd name="connsiteY0" fmla="*/ 23864 h 40805"/>
              <a:gd name="connsiteX1" fmla="*/ 6828 w 47939"/>
              <a:gd name="connsiteY1" fmla="*/ 23067 h 40805"/>
              <a:gd name="connsiteX2" fmla="*/ 10826 w 47939"/>
              <a:gd name="connsiteY2" fmla="*/ 33695 h 40805"/>
              <a:gd name="connsiteX3" fmla="*/ 10213 w 47939"/>
              <a:gd name="connsiteY3" fmla="*/ 34843 h 40805"/>
              <a:gd name="connsiteX4" fmla="*/ 21146 w 47939"/>
              <a:gd name="connsiteY4" fmla="*/ 36777 h 40805"/>
              <a:gd name="connsiteX5" fmla="*/ 20478 w 47939"/>
              <a:gd name="connsiteY5" fmla="*/ 35037 h 40805"/>
              <a:gd name="connsiteX6" fmla="*/ 33275 w 47939"/>
              <a:gd name="connsiteY6" fmla="*/ 34400 h 40805"/>
              <a:gd name="connsiteX7" fmla="*/ 33448 w 47939"/>
              <a:gd name="connsiteY7" fmla="*/ 36735 h 40805"/>
              <a:gd name="connsiteX8" fmla="*/ 42551 w 47939"/>
              <a:gd name="connsiteY8" fmla="*/ 28809 h 40805"/>
              <a:gd name="connsiteX9" fmla="*/ 42959 w 47939"/>
              <a:gd name="connsiteY9" fmla="*/ 30261 h 40805"/>
              <a:gd name="connsiteX10" fmla="*/ 46466 w 47939"/>
              <a:gd name="connsiteY10" fmla="*/ 13041 h 40805"/>
              <a:gd name="connsiteX11" fmla="*/ 45018 w 47939"/>
              <a:gd name="connsiteY11" fmla="*/ 15717 h 40805"/>
              <a:gd name="connsiteX12" fmla="*/ 42112 w 47939"/>
              <a:gd name="connsiteY12" fmla="*/ 4563 h 40805"/>
              <a:gd name="connsiteX13" fmla="*/ 41913 w 47939"/>
              <a:gd name="connsiteY13" fmla="*/ 5145 h 40805"/>
              <a:gd name="connsiteX14" fmla="*/ 34296 w 47939"/>
              <a:gd name="connsiteY14" fmla="*/ 5477 h 40805"/>
              <a:gd name="connsiteX15" fmla="*/ 34653 w 47939"/>
              <a:gd name="connsiteY15" fmla="*/ 3438 h 40805"/>
              <a:gd name="connsiteX16" fmla="*/ 26864 w 47939"/>
              <a:gd name="connsiteY16" fmla="*/ 4198 h 40805"/>
              <a:gd name="connsiteX17" fmla="*/ 27443 w 47939"/>
              <a:gd name="connsiteY17" fmla="*/ 2382 h 40805"/>
              <a:gd name="connsiteX18" fmla="*/ 18668 w 47939"/>
              <a:gd name="connsiteY18" fmla="*/ 2879 h 40805"/>
              <a:gd name="connsiteX19" fmla="*/ 19968 w 47939"/>
              <a:gd name="connsiteY19" fmla="*/ 4227 h 40805"/>
              <a:gd name="connsiteX20" fmla="*/ 7567 w 47939"/>
              <a:gd name="connsiteY20" fmla="*/ 11453 h 40805"/>
              <a:gd name="connsiteX21" fmla="*/ 7416 w 47939"/>
              <a:gd name="connsiteY21" fmla="*/ 10867 h 40805"/>
              <a:gd name="connsiteX0" fmla="*/ 7416 w 47939"/>
              <a:gd name="connsiteY0" fmla="*/ 11343 h 40805"/>
              <a:gd name="connsiteX1" fmla="*/ 10291 w 47939"/>
              <a:gd name="connsiteY1" fmla="*/ 4594 h 40805"/>
              <a:gd name="connsiteX2" fmla="*/ 18673 w 47939"/>
              <a:gd name="connsiteY2" fmla="*/ 2889 h 40805"/>
              <a:gd name="connsiteX3" fmla="*/ 27509 w 47939"/>
              <a:gd name="connsiteY3" fmla="*/ 2910 h 40805"/>
              <a:gd name="connsiteX4" fmla="*/ 30197 w 47939"/>
              <a:gd name="connsiteY4" fmla="*/ 105 h 40805"/>
              <a:gd name="connsiteX5" fmla="*/ 34666 w 47939"/>
              <a:gd name="connsiteY5" fmla="*/ 3494 h 40805"/>
              <a:gd name="connsiteX6" fmla="*/ 38701 w 47939"/>
              <a:gd name="connsiteY6" fmla="*/ 1447 h 40805"/>
              <a:gd name="connsiteX7" fmla="*/ 41941 w 47939"/>
              <a:gd name="connsiteY7" fmla="*/ 4713 h 40805"/>
              <a:gd name="connsiteX8" fmla="*/ 45880 w 47939"/>
              <a:gd name="connsiteY8" fmla="*/ 7920 h 40805"/>
              <a:gd name="connsiteX9" fmla="*/ 46486 w 47939"/>
              <a:gd name="connsiteY9" fmla="*/ 13147 h 40805"/>
              <a:gd name="connsiteX10" fmla="*/ 47684 w 47939"/>
              <a:gd name="connsiteY10" fmla="*/ 21009 h 40805"/>
              <a:gd name="connsiteX11" fmla="*/ 42753 w 47939"/>
              <a:gd name="connsiteY11" fmla="*/ 30189 h 40805"/>
              <a:gd name="connsiteX12" fmla="*/ 40448 w 47939"/>
              <a:gd name="connsiteY12" fmla="*/ 36517 h 40805"/>
              <a:gd name="connsiteX13" fmla="*/ 33443 w 47939"/>
              <a:gd name="connsiteY13" fmla="*/ 36207 h 40805"/>
              <a:gd name="connsiteX14" fmla="*/ 28335 w 47939"/>
              <a:gd name="connsiteY14" fmla="*/ 40793 h 40805"/>
              <a:gd name="connsiteX15" fmla="*/ 21148 w 47939"/>
              <a:gd name="connsiteY15" fmla="*/ 36953 h 40805"/>
              <a:gd name="connsiteX16" fmla="*/ 10307 w 47939"/>
              <a:gd name="connsiteY16" fmla="*/ 34694 h 40805"/>
              <a:gd name="connsiteX17" fmla="*/ 5778 w 47939"/>
              <a:gd name="connsiteY17" fmla="*/ 28937 h 40805"/>
              <a:gd name="connsiteX18" fmla="*/ 6781 w 47939"/>
              <a:gd name="connsiteY18" fmla="*/ 23238 h 40805"/>
              <a:gd name="connsiteX19" fmla="*/ 4663 w 47939"/>
              <a:gd name="connsiteY19" fmla="*/ 17391 h 40805"/>
              <a:gd name="connsiteX20" fmla="*/ 7532 w 47939"/>
              <a:gd name="connsiteY20" fmla="*/ 11956 h 40805"/>
              <a:gd name="connsiteX21" fmla="*/ 7416 w 47939"/>
              <a:gd name="connsiteY21" fmla="*/ 11343 h 40805"/>
              <a:gd name="connsiteX0" fmla="*/ 192022 w 5946252"/>
              <a:gd name="connsiteY0" fmla="*/ 1705341 h 3264764"/>
              <a:gd name="connsiteX1" fmla="*/ 96011 w 5946252"/>
              <a:gd name="connsiteY1" fmla="*/ 1801352 h 3264764"/>
              <a:gd name="connsiteX2" fmla="*/ 0 w 5946252"/>
              <a:gd name="connsiteY2" fmla="*/ 1705341 h 3264764"/>
              <a:gd name="connsiteX3" fmla="*/ 96011 w 5946252"/>
              <a:gd name="connsiteY3" fmla="*/ 1609330 h 3264764"/>
              <a:gd name="connsiteX4" fmla="*/ 192022 w 5946252"/>
              <a:gd name="connsiteY4" fmla="*/ 1705341 h 3264764"/>
              <a:gd name="connsiteX0" fmla="*/ 387907 w 5946252"/>
              <a:gd name="connsiteY0" fmla="*/ 1700218 h 3264764"/>
              <a:gd name="connsiteX1" fmla="*/ 195886 w 5946252"/>
              <a:gd name="connsiteY1" fmla="*/ 1892239 h 3264764"/>
              <a:gd name="connsiteX2" fmla="*/ 3865 w 5946252"/>
              <a:gd name="connsiteY2" fmla="*/ 1700218 h 3264764"/>
              <a:gd name="connsiteX3" fmla="*/ 195886 w 5946252"/>
              <a:gd name="connsiteY3" fmla="*/ 1508197 h 3264764"/>
              <a:gd name="connsiteX4" fmla="*/ 387907 w 5946252"/>
              <a:gd name="connsiteY4" fmla="*/ 1700218 h 3264764"/>
              <a:gd name="connsiteX0" fmla="*/ 775561 w 5946252"/>
              <a:gd name="connsiteY0" fmla="*/ 1685258 h 3264764"/>
              <a:gd name="connsiteX1" fmla="*/ 487529 w 5946252"/>
              <a:gd name="connsiteY1" fmla="*/ 1973290 h 3264764"/>
              <a:gd name="connsiteX2" fmla="*/ 199497 w 5946252"/>
              <a:gd name="connsiteY2" fmla="*/ 1685258 h 3264764"/>
              <a:gd name="connsiteX3" fmla="*/ 487529 w 5946252"/>
              <a:gd name="connsiteY3" fmla="*/ 1397226 h 3264764"/>
              <a:gd name="connsiteX4" fmla="*/ 775561 w 5946252"/>
              <a:gd name="connsiteY4" fmla="*/ 1685258 h 3264764"/>
              <a:gd name="connsiteX0" fmla="*/ 9361 w 47939"/>
              <a:gd name="connsiteY0" fmla="*/ 23864 h 40805"/>
              <a:gd name="connsiteX1" fmla="*/ 6828 w 47939"/>
              <a:gd name="connsiteY1" fmla="*/ 23067 h 40805"/>
              <a:gd name="connsiteX2" fmla="*/ 10826 w 47939"/>
              <a:gd name="connsiteY2" fmla="*/ 33695 h 40805"/>
              <a:gd name="connsiteX3" fmla="*/ 10213 w 47939"/>
              <a:gd name="connsiteY3" fmla="*/ 34843 h 40805"/>
              <a:gd name="connsiteX4" fmla="*/ 21146 w 47939"/>
              <a:gd name="connsiteY4" fmla="*/ 36777 h 40805"/>
              <a:gd name="connsiteX5" fmla="*/ 20478 w 47939"/>
              <a:gd name="connsiteY5" fmla="*/ 35037 h 40805"/>
              <a:gd name="connsiteX6" fmla="*/ 33275 w 47939"/>
              <a:gd name="connsiteY6" fmla="*/ 34400 h 40805"/>
              <a:gd name="connsiteX7" fmla="*/ 33448 w 47939"/>
              <a:gd name="connsiteY7" fmla="*/ 36735 h 40805"/>
              <a:gd name="connsiteX8" fmla="*/ 42551 w 47939"/>
              <a:gd name="connsiteY8" fmla="*/ 28809 h 40805"/>
              <a:gd name="connsiteX9" fmla="*/ 42959 w 47939"/>
              <a:gd name="connsiteY9" fmla="*/ 30261 h 40805"/>
              <a:gd name="connsiteX10" fmla="*/ 46466 w 47939"/>
              <a:gd name="connsiteY10" fmla="*/ 13041 h 40805"/>
              <a:gd name="connsiteX11" fmla="*/ 45018 w 47939"/>
              <a:gd name="connsiteY11" fmla="*/ 15717 h 40805"/>
              <a:gd name="connsiteX12" fmla="*/ 42112 w 47939"/>
              <a:gd name="connsiteY12" fmla="*/ 4563 h 40805"/>
              <a:gd name="connsiteX13" fmla="*/ 41913 w 47939"/>
              <a:gd name="connsiteY13" fmla="*/ 5145 h 40805"/>
              <a:gd name="connsiteX14" fmla="*/ 34296 w 47939"/>
              <a:gd name="connsiteY14" fmla="*/ 5477 h 40805"/>
              <a:gd name="connsiteX15" fmla="*/ 34653 w 47939"/>
              <a:gd name="connsiteY15" fmla="*/ 3438 h 40805"/>
              <a:gd name="connsiteX16" fmla="*/ 26864 w 47939"/>
              <a:gd name="connsiteY16" fmla="*/ 4198 h 40805"/>
              <a:gd name="connsiteX17" fmla="*/ 27443 w 47939"/>
              <a:gd name="connsiteY17" fmla="*/ 2382 h 40805"/>
              <a:gd name="connsiteX18" fmla="*/ 18668 w 47939"/>
              <a:gd name="connsiteY18" fmla="*/ 2879 h 40805"/>
              <a:gd name="connsiteX19" fmla="*/ 19968 w 47939"/>
              <a:gd name="connsiteY19" fmla="*/ 4227 h 40805"/>
              <a:gd name="connsiteX20" fmla="*/ 7567 w 47939"/>
              <a:gd name="connsiteY20" fmla="*/ 11453 h 40805"/>
              <a:gd name="connsiteX21" fmla="*/ 7416 w 47939"/>
              <a:gd name="connsiteY21" fmla="*/ 10867 h 40805"/>
              <a:gd name="connsiteX0" fmla="*/ 7416 w 47939"/>
              <a:gd name="connsiteY0" fmla="*/ 11343 h 40805"/>
              <a:gd name="connsiteX1" fmla="*/ 10291 w 47939"/>
              <a:gd name="connsiteY1" fmla="*/ 4594 h 40805"/>
              <a:gd name="connsiteX2" fmla="*/ 18673 w 47939"/>
              <a:gd name="connsiteY2" fmla="*/ 2889 h 40805"/>
              <a:gd name="connsiteX3" fmla="*/ 27509 w 47939"/>
              <a:gd name="connsiteY3" fmla="*/ 2910 h 40805"/>
              <a:gd name="connsiteX4" fmla="*/ 30197 w 47939"/>
              <a:gd name="connsiteY4" fmla="*/ 105 h 40805"/>
              <a:gd name="connsiteX5" fmla="*/ 34666 w 47939"/>
              <a:gd name="connsiteY5" fmla="*/ 3494 h 40805"/>
              <a:gd name="connsiteX6" fmla="*/ 38701 w 47939"/>
              <a:gd name="connsiteY6" fmla="*/ 1447 h 40805"/>
              <a:gd name="connsiteX7" fmla="*/ 41941 w 47939"/>
              <a:gd name="connsiteY7" fmla="*/ 4713 h 40805"/>
              <a:gd name="connsiteX8" fmla="*/ 45880 w 47939"/>
              <a:gd name="connsiteY8" fmla="*/ 7920 h 40805"/>
              <a:gd name="connsiteX9" fmla="*/ 46486 w 47939"/>
              <a:gd name="connsiteY9" fmla="*/ 13147 h 40805"/>
              <a:gd name="connsiteX10" fmla="*/ 47684 w 47939"/>
              <a:gd name="connsiteY10" fmla="*/ 21009 h 40805"/>
              <a:gd name="connsiteX11" fmla="*/ 42753 w 47939"/>
              <a:gd name="connsiteY11" fmla="*/ 30189 h 40805"/>
              <a:gd name="connsiteX12" fmla="*/ 40448 w 47939"/>
              <a:gd name="connsiteY12" fmla="*/ 36517 h 40805"/>
              <a:gd name="connsiteX13" fmla="*/ 33443 w 47939"/>
              <a:gd name="connsiteY13" fmla="*/ 36207 h 40805"/>
              <a:gd name="connsiteX14" fmla="*/ 28335 w 47939"/>
              <a:gd name="connsiteY14" fmla="*/ 40793 h 40805"/>
              <a:gd name="connsiteX15" fmla="*/ 21148 w 47939"/>
              <a:gd name="connsiteY15" fmla="*/ 36953 h 40805"/>
              <a:gd name="connsiteX16" fmla="*/ 10307 w 47939"/>
              <a:gd name="connsiteY16" fmla="*/ 34694 h 40805"/>
              <a:gd name="connsiteX17" fmla="*/ 5778 w 47939"/>
              <a:gd name="connsiteY17" fmla="*/ 28937 h 40805"/>
              <a:gd name="connsiteX18" fmla="*/ 6781 w 47939"/>
              <a:gd name="connsiteY18" fmla="*/ 23238 h 40805"/>
              <a:gd name="connsiteX19" fmla="*/ 4663 w 47939"/>
              <a:gd name="connsiteY19" fmla="*/ 17391 h 40805"/>
              <a:gd name="connsiteX20" fmla="*/ 7532 w 47939"/>
              <a:gd name="connsiteY20" fmla="*/ 11956 h 40805"/>
              <a:gd name="connsiteX21" fmla="*/ 7416 w 47939"/>
              <a:gd name="connsiteY21" fmla="*/ 11343 h 40805"/>
              <a:gd name="connsiteX0" fmla="*/ 192022 w 5946252"/>
              <a:gd name="connsiteY0" fmla="*/ 1705341 h 3264764"/>
              <a:gd name="connsiteX1" fmla="*/ 96011 w 5946252"/>
              <a:gd name="connsiteY1" fmla="*/ 1801352 h 3264764"/>
              <a:gd name="connsiteX2" fmla="*/ 0 w 5946252"/>
              <a:gd name="connsiteY2" fmla="*/ 1705341 h 3264764"/>
              <a:gd name="connsiteX3" fmla="*/ 96011 w 5946252"/>
              <a:gd name="connsiteY3" fmla="*/ 1609330 h 3264764"/>
              <a:gd name="connsiteX4" fmla="*/ 192022 w 5946252"/>
              <a:gd name="connsiteY4" fmla="*/ 1705341 h 3264764"/>
              <a:gd name="connsiteX0" fmla="*/ 387907 w 5946252"/>
              <a:gd name="connsiteY0" fmla="*/ 1700218 h 3264764"/>
              <a:gd name="connsiteX1" fmla="*/ 195886 w 5946252"/>
              <a:gd name="connsiteY1" fmla="*/ 1892239 h 3264764"/>
              <a:gd name="connsiteX2" fmla="*/ 3865 w 5946252"/>
              <a:gd name="connsiteY2" fmla="*/ 1700218 h 3264764"/>
              <a:gd name="connsiteX3" fmla="*/ 195886 w 5946252"/>
              <a:gd name="connsiteY3" fmla="*/ 1508197 h 3264764"/>
              <a:gd name="connsiteX4" fmla="*/ 387907 w 5946252"/>
              <a:gd name="connsiteY4" fmla="*/ 1700218 h 3264764"/>
              <a:gd name="connsiteX0" fmla="*/ 775561 w 5946252"/>
              <a:gd name="connsiteY0" fmla="*/ 1685258 h 3264764"/>
              <a:gd name="connsiteX1" fmla="*/ 487529 w 5946252"/>
              <a:gd name="connsiteY1" fmla="*/ 1973290 h 3264764"/>
              <a:gd name="connsiteX2" fmla="*/ 199497 w 5946252"/>
              <a:gd name="connsiteY2" fmla="*/ 1685258 h 3264764"/>
              <a:gd name="connsiteX3" fmla="*/ 487529 w 5946252"/>
              <a:gd name="connsiteY3" fmla="*/ 1397226 h 3264764"/>
              <a:gd name="connsiteX4" fmla="*/ 775561 w 5946252"/>
              <a:gd name="connsiteY4" fmla="*/ 1685258 h 3264764"/>
              <a:gd name="connsiteX0" fmla="*/ 9361 w 47939"/>
              <a:gd name="connsiteY0" fmla="*/ 23864 h 40805"/>
              <a:gd name="connsiteX1" fmla="*/ 6828 w 47939"/>
              <a:gd name="connsiteY1" fmla="*/ 23067 h 40805"/>
              <a:gd name="connsiteX2" fmla="*/ 10826 w 47939"/>
              <a:gd name="connsiteY2" fmla="*/ 33695 h 40805"/>
              <a:gd name="connsiteX3" fmla="*/ 10213 w 47939"/>
              <a:gd name="connsiteY3" fmla="*/ 34843 h 40805"/>
              <a:gd name="connsiteX4" fmla="*/ 21146 w 47939"/>
              <a:gd name="connsiteY4" fmla="*/ 36777 h 40805"/>
              <a:gd name="connsiteX5" fmla="*/ 20478 w 47939"/>
              <a:gd name="connsiteY5" fmla="*/ 35037 h 40805"/>
              <a:gd name="connsiteX6" fmla="*/ 33275 w 47939"/>
              <a:gd name="connsiteY6" fmla="*/ 34400 h 40805"/>
              <a:gd name="connsiteX7" fmla="*/ 33448 w 47939"/>
              <a:gd name="connsiteY7" fmla="*/ 36735 h 40805"/>
              <a:gd name="connsiteX8" fmla="*/ 42551 w 47939"/>
              <a:gd name="connsiteY8" fmla="*/ 28809 h 40805"/>
              <a:gd name="connsiteX9" fmla="*/ 42959 w 47939"/>
              <a:gd name="connsiteY9" fmla="*/ 30261 h 40805"/>
              <a:gd name="connsiteX10" fmla="*/ 46466 w 47939"/>
              <a:gd name="connsiteY10" fmla="*/ 13041 h 40805"/>
              <a:gd name="connsiteX11" fmla="*/ 45018 w 47939"/>
              <a:gd name="connsiteY11" fmla="*/ 15717 h 40805"/>
              <a:gd name="connsiteX12" fmla="*/ 42112 w 47939"/>
              <a:gd name="connsiteY12" fmla="*/ 4563 h 40805"/>
              <a:gd name="connsiteX13" fmla="*/ 38995 w 47939"/>
              <a:gd name="connsiteY13" fmla="*/ 7526 h 40805"/>
              <a:gd name="connsiteX14" fmla="*/ 34296 w 47939"/>
              <a:gd name="connsiteY14" fmla="*/ 5477 h 40805"/>
              <a:gd name="connsiteX15" fmla="*/ 34653 w 47939"/>
              <a:gd name="connsiteY15" fmla="*/ 3438 h 40805"/>
              <a:gd name="connsiteX16" fmla="*/ 26864 w 47939"/>
              <a:gd name="connsiteY16" fmla="*/ 4198 h 40805"/>
              <a:gd name="connsiteX17" fmla="*/ 27443 w 47939"/>
              <a:gd name="connsiteY17" fmla="*/ 2382 h 40805"/>
              <a:gd name="connsiteX18" fmla="*/ 18668 w 47939"/>
              <a:gd name="connsiteY18" fmla="*/ 2879 h 40805"/>
              <a:gd name="connsiteX19" fmla="*/ 19968 w 47939"/>
              <a:gd name="connsiteY19" fmla="*/ 4227 h 40805"/>
              <a:gd name="connsiteX20" fmla="*/ 7567 w 47939"/>
              <a:gd name="connsiteY20" fmla="*/ 11453 h 40805"/>
              <a:gd name="connsiteX21" fmla="*/ 7416 w 47939"/>
              <a:gd name="connsiteY21" fmla="*/ 10867 h 40805"/>
              <a:gd name="connsiteX0" fmla="*/ 7416 w 47939"/>
              <a:gd name="connsiteY0" fmla="*/ 11343 h 40805"/>
              <a:gd name="connsiteX1" fmla="*/ 10291 w 47939"/>
              <a:gd name="connsiteY1" fmla="*/ 4594 h 40805"/>
              <a:gd name="connsiteX2" fmla="*/ 18673 w 47939"/>
              <a:gd name="connsiteY2" fmla="*/ 2889 h 40805"/>
              <a:gd name="connsiteX3" fmla="*/ 27509 w 47939"/>
              <a:gd name="connsiteY3" fmla="*/ 2910 h 40805"/>
              <a:gd name="connsiteX4" fmla="*/ 30197 w 47939"/>
              <a:gd name="connsiteY4" fmla="*/ 105 h 40805"/>
              <a:gd name="connsiteX5" fmla="*/ 34666 w 47939"/>
              <a:gd name="connsiteY5" fmla="*/ 3494 h 40805"/>
              <a:gd name="connsiteX6" fmla="*/ 38701 w 47939"/>
              <a:gd name="connsiteY6" fmla="*/ 1447 h 40805"/>
              <a:gd name="connsiteX7" fmla="*/ 41941 w 47939"/>
              <a:gd name="connsiteY7" fmla="*/ 4713 h 40805"/>
              <a:gd name="connsiteX8" fmla="*/ 45880 w 47939"/>
              <a:gd name="connsiteY8" fmla="*/ 7920 h 40805"/>
              <a:gd name="connsiteX9" fmla="*/ 46486 w 47939"/>
              <a:gd name="connsiteY9" fmla="*/ 13147 h 40805"/>
              <a:gd name="connsiteX10" fmla="*/ 47684 w 47939"/>
              <a:gd name="connsiteY10" fmla="*/ 21009 h 40805"/>
              <a:gd name="connsiteX11" fmla="*/ 42753 w 47939"/>
              <a:gd name="connsiteY11" fmla="*/ 30189 h 40805"/>
              <a:gd name="connsiteX12" fmla="*/ 40448 w 47939"/>
              <a:gd name="connsiteY12" fmla="*/ 36517 h 40805"/>
              <a:gd name="connsiteX13" fmla="*/ 33443 w 47939"/>
              <a:gd name="connsiteY13" fmla="*/ 36207 h 40805"/>
              <a:gd name="connsiteX14" fmla="*/ 28335 w 47939"/>
              <a:gd name="connsiteY14" fmla="*/ 40793 h 40805"/>
              <a:gd name="connsiteX15" fmla="*/ 21148 w 47939"/>
              <a:gd name="connsiteY15" fmla="*/ 36953 h 40805"/>
              <a:gd name="connsiteX16" fmla="*/ 10307 w 47939"/>
              <a:gd name="connsiteY16" fmla="*/ 34694 h 40805"/>
              <a:gd name="connsiteX17" fmla="*/ 5778 w 47939"/>
              <a:gd name="connsiteY17" fmla="*/ 28937 h 40805"/>
              <a:gd name="connsiteX18" fmla="*/ 6781 w 47939"/>
              <a:gd name="connsiteY18" fmla="*/ 23238 h 40805"/>
              <a:gd name="connsiteX19" fmla="*/ 4663 w 47939"/>
              <a:gd name="connsiteY19" fmla="*/ 17391 h 40805"/>
              <a:gd name="connsiteX20" fmla="*/ 7532 w 47939"/>
              <a:gd name="connsiteY20" fmla="*/ 11956 h 40805"/>
              <a:gd name="connsiteX21" fmla="*/ 7416 w 47939"/>
              <a:gd name="connsiteY21" fmla="*/ 11343 h 40805"/>
              <a:gd name="connsiteX0" fmla="*/ 192022 w 5946252"/>
              <a:gd name="connsiteY0" fmla="*/ 1705341 h 3264764"/>
              <a:gd name="connsiteX1" fmla="*/ 96011 w 5946252"/>
              <a:gd name="connsiteY1" fmla="*/ 1801352 h 3264764"/>
              <a:gd name="connsiteX2" fmla="*/ 0 w 5946252"/>
              <a:gd name="connsiteY2" fmla="*/ 1705341 h 3264764"/>
              <a:gd name="connsiteX3" fmla="*/ 96011 w 5946252"/>
              <a:gd name="connsiteY3" fmla="*/ 1609330 h 3264764"/>
              <a:gd name="connsiteX4" fmla="*/ 192022 w 5946252"/>
              <a:gd name="connsiteY4" fmla="*/ 1705341 h 3264764"/>
              <a:gd name="connsiteX0" fmla="*/ 387907 w 5946252"/>
              <a:gd name="connsiteY0" fmla="*/ 1700218 h 3264764"/>
              <a:gd name="connsiteX1" fmla="*/ 195886 w 5946252"/>
              <a:gd name="connsiteY1" fmla="*/ 1892239 h 3264764"/>
              <a:gd name="connsiteX2" fmla="*/ 3865 w 5946252"/>
              <a:gd name="connsiteY2" fmla="*/ 1700218 h 3264764"/>
              <a:gd name="connsiteX3" fmla="*/ 195886 w 5946252"/>
              <a:gd name="connsiteY3" fmla="*/ 1508197 h 3264764"/>
              <a:gd name="connsiteX4" fmla="*/ 387907 w 5946252"/>
              <a:gd name="connsiteY4" fmla="*/ 1700218 h 3264764"/>
              <a:gd name="connsiteX0" fmla="*/ 775561 w 5946252"/>
              <a:gd name="connsiteY0" fmla="*/ 1685258 h 3264764"/>
              <a:gd name="connsiteX1" fmla="*/ 487529 w 5946252"/>
              <a:gd name="connsiteY1" fmla="*/ 1973290 h 3264764"/>
              <a:gd name="connsiteX2" fmla="*/ 199497 w 5946252"/>
              <a:gd name="connsiteY2" fmla="*/ 1685258 h 3264764"/>
              <a:gd name="connsiteX3" fmla="*/ 487529 w 5946252"/>
              <a:gd name="connsiteY3" fmla="*/ 1397226 h 3264764"/>
              <a:gd name="connsiteX4" fmla="*/ 775561 w 5946252"/>
              <a:gd name="connsiteY4" fmla="*/ 1685258 h 3264764"/>
              <a:gd name="connsiteX0" fmla="*/ 9361 w 47939"/>
              <a:gd name="connsiteY0" fmla="*/ 23864 h 40805"/>
              <a:gd name="connsiteX1" fmla="*/ 6828 w 47939"/>
              <a:gd name="connsiteY1" fmla="*/ 23067 h 40805"/>
              <a:gd name="connsiteX2" fmla="*/ 10826 w 47939"/>
              <a:gd name="connsiteY2" fmla="*/ 33695 h 40805"/>
              <a:gd name="connsiteX3" fmla="*/ 10213 w 47939"/>
              <a:gd name="connsiteY3" fmla="*/ 34843 h 40805"/>
              <a:gd name="connsiteX4" fmla="*/ 21146 w 47939"/>
              <a:gd name="connsiteY4" fmla="*/ 36777 h 40805"/>
              <a:gd name="connsiteX5" fmla="*/ 20478 w 47939"/>
              <a:gd name="connsiteY5" fmla="*/ 35037 h 40805"/>
              <a:gd name="connsiteX6" fmla="*/ 33275 w 47939"/>
              <a:gd name="connsiteY6" fmla="*/ 34400 h 40805"/>
              <a:gd name="connsiteX7" fmla="*/ 33448 w 47939"/>
              <a:gd name="connsiteY7" fmla="*/ 36735 h 40805"/>
              <a:gd name="connsiteX8" fmla="*/ 42551 w 47939"/>
              <a:gd name="connsiteY8" fmla="*/ 28809 h 40805"/>
              <a:gd name="connsiteX9" fmla="*/ 42959 w 47939"/>
              <a:gd name="connsiteY9" fmla="*/ 30261 h 40805"/>
              <a:gd name="connsiteX10" fmla="*/ 46466 w 47939"/>
              <a:gd name="connsiteY10" fmla="*/ 13041 h 40805"/>
              <a:gd name="connsiteX11" fmla="*/ 45018 w 47939"/>
              <a:gd name="connsiteY11" fmla="*/ 15717 h 40805"/>
              <a:gd name="connsiteX12" fmla="*/ 38887 w 47939"/>
              <a:gd name="connsiteY12" fmla="*/ 7539 h 40805"/>
              <a:gd name="connsiteX13" fmla="*/ 38995 w 47939"/>
              <a:gd name="connsiteY13" fmla="*/ 7526 h 40805"/>
              <a:gd name="connsiteX14" fmla="*/ 34296 w 47939"/>
              <a:gd name="connsiteY14" fmla="*/ 5477 h 40805"/>
              <a:gd name="connsiteX15" fmla="*/ 34653 w 47939"/>
              <a:gd name="connsiteY15" fmla="*/ 3438 h 40805"/>
              <a:gd name="connsiteX16" fmla="*/ 26864 w 47939"/>
              <a:gd name="connsiteY16" fmla="*/ 4198 h 40805"/>
              <a:gd name="connsiteX17" fmla="*/ 27443 w 47939"/>
              <a:gd name="connsiteY17" fmla="*/ 2382 h 40805"/>
              <a:gd name="connsiteX18" fmla="*/ 18668 w 47939"/>
              <a:gd name="connsiteY18" fmla="*/ 2879 h 40805"/>
              <a:gd name="connsiteX19" fmla="*/ 19968 w 47939"/>
              <a:gd name="connsiteY19" fmla="*/ 4227 h 40805"/>
              <a:gd name="connsiteX20" fmla="*/ 7567 w 47939"/>
              <a:gd name="connsiteY20" fmla="*/ 11453 h 40805"/>
              <a:gd name="connsiteX21" fmla="*/ 7416 w 47939"/>
              <a:gd name="connsiteY21" fmla="*/ 10867 h 40805"/>
              <a:gd name="connsiteX0" fmla="*/ 7416 w 47939"/>
              <a:gd name="connsiteY0" fmla="*/ 11343 h 40805"/>
              <a:gd name="connsiteX1" fmla="*/ 10291 w 47939"/>
              <a:gd name="connsiteY1" fmla="*/ 4594 h 40805"/>
              <a:gd name="connsiteX2" fmla="*/ 18673 w 47939"/>
              <a:gd name="connsiteY2" fmla="*/ 2889 h 40805"/>
              <a:gd name="connsiteX3" fmla="*/ 27509 w 47939"/>
              <a:gd name="connsiteY3" fmla="*/ 2910 h 40805"/>
              <a:gd name="connsiteX4" fmla="*/ 30197 w 47939"/>
              <a:gd name="connsiteY4" fmla="*/ 105 h 40805"/>
              <a:gd name="connsiteX5" fmla="*/ 34666 w 47939"/>
              <a:gd name="connsiteY5" fmla="*/ 3494 h 40805"/>
              <a:gd name="connsiteX6" fmla="*/ 38701 w 47939"/>
              <a:gd name="connsiteY6" fmla="*/ 1447 h 40805"/>
              <a:gd name="connsiteX7" fmla="*/ 39100 w 47939"/>
              <a:gd name="connsiteY7" fmla="*/ 7451 h 40805"/>
              <a:gd name="connsiteX8" fmla="*/ 45880 w 47939"/>
              <a:gd name="connsiteY8" fmla="*/ 7920 h 40805"/>
              <a:gd name="connsiteX9" fmla="*/ 46486 w 47939"/>
              <a:gd name="connsiteY9" fmla="*/ 13147 h 40805"/>
              <a:gd name="connsiteX10" fmla="*/ 47684 w 47939"/>
              <a:gd name="connsiteY10" fmla="*/ 21009 h 40805"/>
              <a:gd name="connsiteX11" fmla="*/ 42753 w 47939"/>
              <a:gd name="connsiteY11" fmla="*/ 30189 h 40805"/>
              <a:gd name="connsiteX12" fmla="*/ 40448 w 47939"/>
              <a:gd name="connsiteY12" fmla="*/ 36517 h 40805"/>
              <a:gd name="connsiteX13" fmla="*/ 33443 w 47939"/>
              <a:gd name="connsiteY13" fmla="*/ 36207 h 40805"/>
              <a:gd name="connsiteX14" fmla="*/ 28335 w 47939"/>
              <a:gd name="connsiteY14" fmla="*/ 40793 h 40805"/>
              <a:gd name="connsiteX15" fmla="*/ 21148 w 47939"/>
              <a:gd name="connsiteY15" fmla="*/ 36953 h 40805"/>
              <a:gd name="connsiteX16" fmla="*/ 10307 w 47939"/>
              <a:gd name="connsiteY16" fmla="*/ 34694 h 40805"/>
              <a:gd name="connsiteX17" fmla="*/ 5778 w 47939"/>
              <a:gd name="connsiteY17" fmla="*/ 28937 h 40805"/>
              <a:gd name="connsiteX18" fmla="*/ 6781 w 47939"/>
              <a:gd name="connsiteY18" fmla="*/ 23238 h 40805"/>
              <a:gd name="connsiteX19" fmla="*/ 4663 w 47939"/>
              <a:gd name="connsiteY19" fmla="*/ 17391 h 40805"/>
              <a:gd name="connsiteX20" fmla="*/ 7532 w 47939"/>
              <a:gd name="connsiteY20" fmla="*/ 11956 h 40805"/>
              <a:gd name="connsiteX21" fmla="*/ 7416 w 47939"/>
              <a:gd name="connsiteY21" fmla="*/ 11343 h 40805"/>
              <a:gd name="connsiteX0" fmla="*/ 192022 w 5946252"/>
              <a:gd name="connsiteY0" fmla="*/ 1705341 h 3264764"/>
              <a:gd name="connsiteX1" fmla="*/ 96011 w 5946252"/>
              <a:gd name="connsiteY1" fmla="*/ 1801352 h 3264764"/>
              <a:gd name="connsiteX2" fmla="*/ 0 w 5946252"/>
              <a:gd name="connsiteY2" fmla="*/ 1705341 h 3264764"/>
              <a:gd name="connsiteX3" fmla="*/ 96011 w 5946252"/>
              <a:gd name="connsiteY3" fmla="*/ 1609330 h 3264764"/>
              <a:gd name="connsiteX4" fmla="*/ 192022 w 5946252"/>
              <a:gd name="connsiteY4" fmla="*/ 1705341 h 3264764"/>
              <a:gd name="connsiteX0" fmla="*/ 387907 w 5946252"/>
              <a:gd name="connsiteY0" fmla="*/ 1700218 h 3264764"/>
              <a:gd name="connsiteX1" fmla="*/ 195886 w 5946252"/>
              <a:gd name="connsiteY1" fmla="*/ 1892239 h 3264764"/>
              <a:gd name="connsiteX2" fmla="*/ 3865 w 5946252"/>
              <a:gd name="connsiteY2" fmla="*/ 1700218 h 3264764"/>
              <a:gd name="connsiteX3" fmla="*/ 195886 w 5946252"/>
              <a:gd name="connsiteY3" fmla="*/ 1508197 h 3264764"/>
              <a:gd name="connsiteX4" fmla="*/ 387907 w 5946252"/>
              <a:gd name="connsiteY4" fmla="*/ 1700218 h 3264764"/>
              <a:gd name="connsiteX0" fmla="*/ 775561 w 5946252"/>
              <a:gd name="connsiteY0" fmla="*/ 1685258 h 3264764"/>
              <a:gd name="connsiteX1" fmla="*/ 487529 w 5946252"/>
              <a:gd name="connsiteY1" fmla="*/ 1973290 h 3264764"/>
              <a:gd name="connsiteX2" fmla="*/ 199497 w 5946252"/>
              <a:gd name="connsiteY2" fmla="*/ 1685258 h 3264764"/>
              <a:gd name="connsiteX3" fmla="*/ 487529 w 5946252"/>
              <a:gd name="connsiteY3" fmla="*/ 1397226 h 3264764"/>
              <a:gd name="connsiteX4" fmla="*/ 775561 w 5946252"/>
              <a:gd name="connsiteY4" fmla="*/ 1685258 h 3264764"/>
              <a:gd name="connsiteX0" fmla="*/ 9361 w 47939"/>
              <a:gd name="connsiteY0" fmla="*/ 23864 h 40805"/>
              <a:gd name="connsiteX1" fmla="*/ 6828 w 47939"/>
              <a:gd name="connsiteY1" fmla="*/ 23067 h 40805"/>
              <a:gd name="connsiteX2" fmla="*/ 10826 w 47939"/>
              <a:gd name="connsiteY2" fmla="*/ 33695 h 40805"/>
              <a:gd name="connsiteX3" fmla="*/ 10213 w 47939"/>
              <a:gd name="connsiteY3" fmla="*/ 34843 h 40805"/>
              <a:gd name="connsiteX4" fmla="*/ 21146 w 47939"/>
              <a:gd name="connsiteY4" fmla="*/ 36777 h 40805"/>
              <a:gd name="connsiteX5" fmla="*/ 20478 w 47939"/>
              <a:gd name="connsiteY5" fmla="*/ 35037 h 40805"/>
              <a:gd name="connsiteX6" fmla="*/ 33275 w 47939"/>
              <a:gd name="connsiteY6" fmla="*/ 34400 h 40805"/>
              <a:gd name="connsiteX7" fmla="*/ 33448 w 47939"/>
              <a:gd name="connsiteY7" fmla="*/ 36735 h 40805"/>
              <a:gd name="connsiteX8" fmla="*/ 42551 w 47939"/>
              <a:gd name="connsiteY8" fmla="*/ 28809 h 40805"/>
              <a:gd name="connsiteX9" fmla="*/ 42959 w 47939"/>
              <a:gd name="connsiteY9" fmla="*/ 30261 h 40805"/>
              <a:gd name="connsiteX10" fmla="*/ 46466 w 47939"/>
              <a:gd name="connsiteY10" fmla="*/ 13041 h 40805"/>
              <a:gd name="connsiteX11" fmla="*/ 45018 w 47939"/>
              <a:gd name="connsiteY11" fmla="*/ 15717 h 40805"/>
              <a:gd name="connsiteX12" fmla="*/ 38887 w 47939"/>
              <a:gd name="connsiteY12" fmla="*/ 7539 h 40805"/>
              <a:gd name="connsiteX13" fmla="*/ 38995 w 47939"/>
              <a:gd name="connsiteY13" fmla="*/ 7526 h 40805"/>
              <a:gd name="connsiteX14" fmla="*/ 34296 w 47939"/>
              <a:gd name="connsiteY14" fmla="*/ 5477 h 40805"/>
              <a:gd name="connsiteX15" fmla="*/ 34653 w 47939"/>
              <a:gd name="connsiteY15" fmla="*/ 3438 h 40805"/>
              <a:gd name="connsiteX16" fmla="*/ 26864 w 47939"/>
              <a:gd name="connsiteY16" fmla="*/ 4198 h 40805"/>
              <a:gd name="connsiteX17" fmla="*/ 27443 w 47939"/>
              <a:gd name="connsiteY17" fmla="*/ 2382 h 40805"/>
              <a:gd name="connsiteX18" fmla="*/ 18668 w 47939"/>
              <a:gd name="connsiteY18" fmla="*/ 2879 h 40805"/>
              <a:gd name="connsiteX19" fmla="*/ 19968 w 47939"/>
              <a:gd name="connsiteY19" fmla="*/ 4227 h 40805"/>
              <a:gd name="connsiteX20" fmla="*/ 7567 w 47939"/>
              <a:gd name="connsiteY20" fmla="*/ 11453 h 40805"/>
              <a:gd name="connsiteX21" fmla="*/ 7416 w 47939"/>
              <a:gd name="connsiteY21" fmla="*/ 10867 h 40805"/>
              <a:gd name="connsiteX0" fmla="*/ 7416 w 47939"/>
              <a:gd name="connsiteY0" fmla="*/ 11343 h 40805"/>
              <a:gd name="connsiteX1" fmla="*/ 10291 w 47939"/>
              <a:gd name="connsiteY1" fmla="*/ 4594 h 40805"/>
              <a:gd name="connsiteX2" fmla="*/ 18673 w 47939"/>
              <a:gd name="connsiteY2" fmla="*/ 2889 h 40805"/>
              <a:gd name="connsiteX3" fmla="*/ 27509 w 47939"/>
              <a:gd name="connsiteY3" fmla="*/ 2910 h 40805"/>
              <a:gd name="connsiteX4" fmla="*/ 30197 w 47939"/>
              <a:gd name="connsiteY4" fmla="*/ 105 h 40805"/>
              <a:gd name="connsiteX5" fmla="*/ 34666 w 47939"/>
              <a:gd name="connsiteY5" fmla="*/ 3494 h 40805"/>
              <a:gd name="connsiteX6" fmla="*/ 37703 w 47939"/>
              <a:gd name="connsiteY6" fmla="*/ 3590 h 40805"/>
              <a:gd name="connsiteX7" fmla="*/ 39100 w 47939"/>
              <a:gd name="connsiteY7" fmla="*/ 7451 h 40805"/>
              <a:gd name="connsiteX8" fmla="*/ 45880 w 47939"/>
              <a:gd name="connsiteY8" fmla="*/ 7920 h 40805"/>
              <a:gd name="connsiteX9" fmla="*/ 46486 w 47939"/>
              <a:gd name="connsiteY9" fmla="*/ 13147 h 40805"/>
              <a:gd name="connsiteX10" fmla="*/ 47684 w 47939"/>
              <a:gd name="connsiteY10" fmla="*/ 21009 h 40805"/>
              <a:gd name="connsiteX11" fmla="*/ 42753 w 47939"/>
              <a:gd name="connsiteY11" fmla="*/ 30189 h 40805"/>
              <a:gd name="connsiteX12" fmla="*/ 40448 w 47939"/>
              <a:gd name="connsiteY12" fmla="*/ 36517 h 40805"/>
              <a:gd name="connsiteX13" fmla="*/ 33443 w 47939"/>
              <a:gd name="connsiteY13" fmla="*/ 36207 h 40805"/>
              <a:gd name="connsiteX14" fmla="*/ 28335 w 47939"/>
              <a:gd name="connsiteY14" fmla="*/ 40793 h 40805"/>
              <a:gd name="connsiteX15" fmla="*/ 21148 w 47939"/>
              <a:gd name="connsiteY15" fmla="*/ 36953 h 40805"/>
              <a:gd name="connsiteX16" fmla="*/ 10307 w 47939"/>
              <a:gd name="connsiteY16" fmla="*/ 34694 h 40805"/>
              <a:gd name="connsiteX17" fmla="*/ 5778 w 47939"/>
              <a:gd name="connsiteY17" fmla="*/ 28937 h 40805"/>
              <a:gd name="connsiteX18" fmla="*/ 6781 w 47939"/>
              <a:gd name="connsiteY18" fmla="*/ 23238 h 40805"/>
              <a:gd name="connsiteX19" fmla="*/ 4663 w 47939"/>
              <a:gd name="connsiteY19" fmla="*/ 17391 h 40805"/>
              <a:gd name="connsiteX20" fmla="*/ 7532 w 47939"/>
              <a:gd name="connsiteY20" fmla="*/ 11956 h 40805"/>
              <a:gd name="connsiteX21" fmla="*/ 7416 w 47939"/>
              <a:gd name="connsiteY21" fmla="*/ 11343 h 40805"/>
              <a:gd name="connsiteX0" fmla="*/ 192022 w 5946252"/>
              <a:gd name="connsiteY0" fmla="*/ 1705341 h 3264764"/>
              <a:gd name="connsiteX1" fmla="*/ 96011 w 5946252"/>
              <a:gd name="connsiteY1" fmla="*/ 1801352 h 3264764"/>
              <a:gd name="connsiteX2" fmla="*/ 0 w 5946252"/>
              <a:gd name="connsiteY2" fmla="*/ 1705341 h 3264764"/>
              <a:gd name="connsiteX3" fmla="*/ 96011 w 5946252"/>
              <a:gd name="connsiteY3" fmla="*/ 1609330 h 3264764"/>
              <a:gd name="connsiteX4" fmla="*/ 192022 w 5946252"/>
              <a:gd name="connsiteY4" fmla="*/ 1705341 h 3264764"/>
              <a:gd name="connsiteX0" fmla="*/ 387907 w 5946252"/>
              <a:gd name="connsiteY0" fmla="*/ 1700218 h 3264764"/>
              <a:gd name="connsiteX1" fmla="*/ 195886 w 5946252"/>
              <a:gd name="connsiteY1" fmla="*/ 1892239 h 3264764"/>
              <a:gd name="connsiteX2" fmla="*/ 3865 w 5946252"/>
              <a:gd name="connsiteY2" fmla="*/ 1700218 h 3264764"/>
              <a:gd name="connsiteX3" fmla="*/ 195886 w 5946252"/>
              <a:gd name="connsiteY3" fmla="*/ 1508197 h 3264764"/>
              <a:gd name="connsiteX4" fmla="*/ 387907 w 5946252"/>
              <a:gd name="connsiteY4" fmla="*/ 1700218 h 3264764"/>
              <a:gd name="connsiteX0" fmla="*/ 775561 w 5946252"/>
              <a:gd name="connsiteY0" fmla="*/ 1685258 h 3264764"/>
              <a:gd name="connsiteX1" fmla="*/ 487529 w 5946252"/>
              <a:gd name="connsiteY1" fmla="*/ 1973290 h 3264764"/>
              <a:gd name="connsiteX2" fmla="*/ 199497 w 5946252"/>
              <a:gd name="connsiteY2" fmla="*/ 1685258 h 3264764"/>
              <a:gd name="connsiteX3" fmla="*/ 487529 w 5946252"/>
              <a:gd name="connsiteY3" fmla="*/ 1397226 h 3264764"/>
              <a:gd name="connsiteX4" fmla="*/ 775561 w 5946252"/>
              <a:gd name="connsiteY4" fmla="*/ 1685258 h 3264764"/>
              <a:gd name="connsiteX0" fmla="*/ 9361 w 47939"/>
              <a:gd name="connsiteY0" fmla="*/ 23864 h 40805"/>
              <a:gd name="connsiteX1" fmla="*/ 6828 w 47939"/>
              <a:gd name="connsiteY1" fmla="*/ 23067 h 40805"/>
              <a:gd name="connsiteX2" fmla="*/ 10826 w 47939"/>
              <a:gd name="connsiteY2" fmla="*/ 33695 h 40805"/>
              <a:gd name="connsiteX3" fmla="*/ 10213 w 47939"/>
              <a:gd name="connsiteY3" fmla="*/ 34843 h 40805"/>
              <a:gd name="connsiteX4" fmla="*/ 21146 w 47939"/>
              <a:gd name="connsiteY4" fmla="*/ 36777 h 40805"/>
              <a:gd name="connsiteX5" fmla="*/ 20478 w 47939"/>
              <a:gd name="connsiteY5" fmla="*/ 35037 h 40805"/>
              <a:gd name="connsiteX6" fmla="*/ 33275 w 47939"/>
              <a:gd name="connsiteY6" fmla="*/ 34400 h 40805"/>
              <a:gd name="connsiteX7" fmla="*/ 33448 w 47939"/>
              <a:gd name="connsiteY7" fmla="*/ 36735 h 40805"/>
              <a:gd name="connsiteX8" fmla="*/ 42551 w 47939"/>
              <a:gd name="connsiteY8" fmla="*/ 28809 h 40805"/>
              <a:gd name="connsiteX9" fmla="*/ 42959 w 47939"/>
              <a:gd name="connsiteY9" fmla="*/ 30261 h 40805"/>
              <a:gd name="connsiteX10" fmla="*/ 46466 w 47939"/>
              <a:gd name="connsiteY10" fmla="*/ 13041 h 40805"/>
              <a:gd name="connsiteX11" fmla="*/ 45018 w 47939"/>
              <a:gd name="connsiteY11" fmla="*/ 15717 h 40805"/>
              <a:gd name="connsiteX12" fmla="*/ 38887 w 47939"/>
              <a:gd name="connsiteY12" fmla="*/ 7539 h 40805"/>
              <a:gd name="connsiteX13" fmla="*/ 38995 w 47939"/>
              <a:gd name="connsiteY13" fmla="*/ 7526 h 40805"/>
              <a:gd name="connsiteX14" fmla="*/ 34296 w 47939"/>
              <a:gd name="connsiteY14" fmla="*/ 5477 h 40805"/>
              <a:gd name="connsiteX15" fmla="*/ 34653 w 47939"/>
              <a:gd name="connsiteY15" fmla="*/ 3438 h 40805"/>
              <a:gd name="connsiteX16" fmla="*/ 26864 w 47939"/>
              <a:gd name="connsiteY16" fmla="*/ 4198 h 40805"/>
              <a:gd name="connsiteX17" fmla="*/ 27443 w 47939"/>
              <a:gd name="connsiteY17" fmla="*/ 2382 h 40805"/>
              <a:gd name="connsiteX18" fmla="*/ 18668 w 47939"/>
              <a:gd name="connsiteY18" fmla="*/ 2879 h 40805"/>
              <a:gd name="connsiteX19" fmla="*/ 19968 w 47939"/>
              <a:gd name="connsiteY19" fmla="*/ 4227 h 40805"/>
              <a:gd name="connsiteX20" fmla="*/ 7567 w 47939"/>
              <a:gd name="connsiteY20" fmla="*/ 11453 h 40805"/>
              <a:gd name="connsiteX21" fmla="*/ 7416 w 47939"/>
              <a:gd name="connsiteY21" fmla="*/ 10867 h 40805"/>
              <a:gd name="connsiteX0" fmla="*/ 7416 w 47939"/>
              <a:gd name="connsiteY0" fmla="*/ 11343 h 40805"/>
              <a:gd name="connsiteX1" fmla="*/ 10291 w 47939"/>
              <a:gd name="connsiteY1" fmla="*/ 4594 h 40805"/>
              <a:gd name="connsiteX2" fmla="*/ 18673 w 47939"/>
              <a:gd name="connsiteY2" fmla="*/ 2889 h 40805"/>
              <a:gd name="connsiteX3" fmla="*/ 27509 w 47939"/>
              <a:gd name="connsiteY3" fmla="*/ 2910 h 40805"/>
              <a:gd name="connsiteX4" fmla="*/ 30197 w 47939"/>
              <a:gd name="connsiteY4" fmla="*/ 105 h 40805"/>
              <a:gd name="connsiteX5" fmla="*/ 34666 w 47939"/>
              <a:gd name="connsiteY5" fmla="*/ 3494 h 40805"/>
              <a:gd name="connsiteX6" fmla="*/ 37703 w 47939"/>
              <a:gd name="connsiteY6" fmla="*/ 3590 h 40805"/>
              <a:gd name="connsiteX7" fmla="*/ 39100 w 47939"/>
              <a:gd name="connsiteY7" fmla="*/ 7451 h 40805"/>
              <a:gd name="connsiteX8" fmla="*/ 42732 w 47939"/>
              <a:gd name="connsiteY8" fmla="*/ 9349 h 40805"/>
              <a:gd name="connsiteX9" fmla="*/ 46486 w 47939"/>
              <a:gd name="connsiteY9" fmla="*/ 13147 h 40805"/>
              <a:gd name="connsiteX10" fmla="*/ 47684 w 47939"/>
              <a:gd name="connsiteY10" fmla="*/ 21009 h 40805"/>
              <a:gd name="connsiteX11" fmla="*/ 42753 w 47939"/>
              <a:gd name="connsiteY11" fmla="*/ 30189 h 40805"/>
              <a:gd name="connsiteX12" fmla="*/ 40448 w 47939"/>
              <a:gd name="connsiteY12" fmla="*/ 36517 h 40805"/>
              <a:gd name="connsiteX13" fmla="*/ 33443 w 47939"/>
              <a:gd name="connsiteY13" fmla="*/ 36207 h 40805"/>
              <a:gd name="connsiteX14" fmla="*/ 28335 w 47939"/>
              <a:gd name="connsiteY14" fmla="*/ 40793 h 40805"/>
              <a:gd name="connsiteX15" fmla="*/ 21148 w 47939"/>
              <a:gd name="connsiteY15" fmla="*/ 36953 h 40805"/>
              <a:gd name="connsiteX16" fmla="*/ 10307 w 47939"/>
              <a:gd name="connsiteY16" fmla="*/ 34694 h 40805"/>
              <a:gd name="connsiteX17" fmla="*/ 5778 w 47939"/>
              <a:gd name="connsiteY17" fmla="*/ 28937 h 40805"/>
              <a:gd name="connsiteX18" fmla="*/ 6781 w 47939"/>
              <a:gd name="connsiteY18" fmla="*/ 23238 h 40805"/>
              <a:gd name="connsiteX19" fmla="*/ 4663 w 47939"/>
              <a:gd name="connsiteY19" fmla="*/ 17391 h 40805"/>
              <a:gd name="connsiteX20" fmla="*/ 7532 w 47939"/>
              <a:gd name="connsiteY20" fmla="*/ 11956 h 40805"/>
              <a:gd name="connsiteX21" fmla="*/ 7416 w 47939"/>
              <a:gd name="connsiteY21" fmla="*/ 11343 h 40805"/>
              <a:gd name="connsiteX0" fmla="*/ 192022 w 5946252"/>
              <a:gd name="connsiteY0" fmla="*/ 1705341 h 3264764"/>
              <a:gd name="connsiteX1" fmla="*/ 96011 w 5946252"/>
              <a:gd name="connsiteY1" fmla="*/ 1801352 h 3264764"/>
              <a:gd name="connsiteX2" fmla="*/ 0 w 5946252"/>
              <a:gd name="connsiteY2" fmla="*/ 1705341 h 3264764"/>
              <a:gd name="connsiteX3" fmla="*/ 96011 w 5946252"/>
              <a:gd name="connsiteY3" fmla="*/ 1609330 h 3264764"/>
              <a:gd name="connsiteX4" fmla="*/ 192022 w 5946252"/>
              <a:gd name="connsiteY4" fmla="*/ 1705341 h 3264764"/>
              <a:gd name="connsiteX0" fmla="*/ 387907 w 5946252"/>
              <a:gd name="connsiteY0" fmla="*/ 1700218 h 3264764"/>
              <a:gd name="connsiteX1" fmla="*/ 195886 w 5946252"/>
              <a:gd name="connsiteY1" fmla="*/ 1892239 h 3264764"/>
              <a:gd name="connsiteX2" fmla="*/ 3865 w 5946252"/>
              <a:gd name="connsiteY2" fmla="*/ 1700218 h 3264764"/>
              <a:gd name="connsiteX3" fmla="*/ 195886 w 5946252"/>
              <a:gd name="connsiteY3" fmla="*/ 1508197 h 3264764"/>
              <a:gd name="connsiteX4" fmla="*/ 387907 w 5946252"/>
              <a:gd name="connsiteY4" fmla="*/ 1700218 h 3264764"/>
              <a:gd name="connsiteX0" fmla="*/ 775561 w 5946252"/>
              <a:gd name="connsiteY0" fmla="*/ 1685258 h 3264764"/>
              <a:gd name="connsiteX1" fmla="*/ 487529 w 5946252"/>
              <a:gd name="connsiteY1" fmla="*/ 1973290 h 3264764"/>
              <a:gd name="connsiteX2" fmla="*/ 199497 w 5946252"/>
              <a:gd name="connsiteY2" fmla="*/ 1685258 h 3264764"/>
              <a:gd name="connsiteX3" fmla="*/ 487529 w 5946252"/>
              <a:gd name="connsiteY3" fmla="*/ 1397226 h 3264764"/>
              <a:gd name="connsiteX4" fmla="*/ 775561 w 5946252"/>
              <a:gd name="connsiteY4" fmla="*/ 1685258 h 3264764"/>
              <a:gd name="connsiteX0" fmla="*/ 9361 w 47939"/>
              <a:gd name="connsiteY0" fmla="*/ 23864 h 40805"/>
              <a:gd name="connsiteX1" fmla="*/ 6828 w 47939"/>
              <a:gd name="connsiteY1" fmla="*/ 23067 h 40805"/>
              <a:gd name="connsiteX2" fmla="*/ 10826 w 47939"/>
              <a:gd name="connsiteY2" fmla="*/ 33695 h 40805"/>
              <a:gd name="connsiteX3" fmla="*/ 10213 w 47939"/>
              <a:gd name="connsiteY3" fmla="*/ 34843 h 40805"/>
              <a:gd name="connsiteX4" fmla="*/ 21146 w 47939"/>
              <a:gd name="connsiteY4" fmla="*/ 36777 h 40805"/>
              <a:gd name="connsiteX5" fmla="*/ 20478 w 47939"/>
              <a:gd name="connsiteY5" fmla="*/ 35037 h 40805"/>
              <a:gd name="connsiteX6" fmla="*/ 33275 w 47939"/>
              <a:gd name="connsiteY6" fmla="*/ 34400 h 40805"/>
              <a:gd name="connsiteX7" fmla="*/ 33448 w 47939"/>
              <a:gd name="connsiteY7" fmla="*/ 36735 h 40805"/>
              <a:gd name="connsiteX8" fmla="*/ 42551 w 47939"/>
              <a:gd name="connsiteY8" fmla="*/ 28809 h 40805"/>
              <a:gd name="connsiteX9" fmla="*/ 42959 w 47939"/>
              <a:gd name="connsiteY9" fmla="*/ 30261 h 40805"/>
              <a:gd name="connsiteX10" fmla="*/ 46466 w 47939"/>
              <a:gd name="connsiteY10" fmla="*/ 13041 h 40805"/>
              <a:gd name="connsiteX11" fmla="*/ 45018 w 47939"/>
              <a:gd name="connsiteY11" fmla="*/ 15717 h 40805"/>
              <a:gd name="connsiteX12" fmla="*/ 38887 w 47939"/>
              <a:gd name="connsiteY12" fmla="*/ 7539 h 40805"/>
              <a:gd name="connsiteX13" fmla="*/ 38995 w 47939"/>
              <a:gd name="connsiteY13" fmla="*/ 7526 h 40805"/>
              <a:gd name="connsiteX14" fmla="*/ 34296 w 47939"/>
              <a:gd name="connsiteY14" fmla="*/ 5477 h 40805"/>
              <a:gd name="connsiteX15" fmla="*/ 34653 w 47939"/>
              <a:gd name="connsiteY15" fmla="*/ 3438 h 40805"/>
              <a:gd name="connsiteX16" fmla="*/ 26864 w 47939"/>
              <a:gd name="connsiteY16" fmla="*/ 4198 h 40805"/>
              <a:gd name="connsiteX17" fmla="*/ 27443 w 47939"/>
              <a:gd name="connsiteY17" fmla="*/ 2382 h 40805"/>
              <a:gd name="connsiteX18" fmla="*/ 18668 w 47939"/>
              <a:gd name="connsiteY18" fmla="*/ 2879 h 40805"/>
              <a:gd name="connsiteX19" fmla="*/ 19968 w 47939"/>
              <a:gd name="connsiteY19" fmla="*/ 4227 h 40805"/>
              <a:gd name="connsiteX20" fmla="*/ 7567 w 47939"/>
              <a:gd name="connsiteY20" fmla="*/ 11453 h 40805"/>
              <a:gd name="connsiteX21" fmla="*/ 7416 w 47939"/>
              <a:gd name="connsiteY21" fmla="*/ 10867 h 40805"/>
              <a:gd name="connsiteX0" fmla="*/ 7416 w 47939"/>
              <a:gd name="connsiteY0" fmla="*/ 11343 h 40805"/>
              <a:gd name="connsiteX1" fmla="*/ 10291 w 47939"/>
              <a:gd name="connsiteY1" fmla="*/ 4594 h 40805"/>
              <a:gd name="connsiteX2" fmla="*/ 18673 w 47939"/>
              <a:gd name="connsiteY2" fmla="*/ 2889 h 40805"/>
              <a:gd name="connsiteX3" fmla="*/ 27509 w 47939"/>
              <a:gd name="connsiteY3" fmla="*/ 2910 h 40805"/>
              <a:gd name="connsiteX4" fmla="*/ 30197 w 47939"/>
              <a:gd name="connsiteY4" fmla="*/ 105 h 40805"/>
              <a:gd name="connsiteX5" fmla="*/ 34666 w 47939"/>
              <a:gd name="connsiteY5" fmla="*/ 3494 h 40805"/>
              <a:gd name="connsiteX6" fmla="*/ 37703 w 47939"/>
              <a:gd name="connsiteY6" fmla="*/ 3590 h 40805"/>
              <a:gd name="connsiteX7" fmla="*/ 39100 w 47939"/>
              <a:gd name="connsiteY7" fmla="*/ 7451 h 40805"/>
              <a:gd name="connsiteX8" fmla="*/ 42732 w 47939"/>
              <a:gd name="connsiteY8" fmla="*/ 9349 h 40805"/>
              <a:gd name="connsiteX9" fmla="*/ 46486 w 47939"/>
              <a:gd name="connsiteY9" fmla="*/ 13147 h 40805"/>
              <a:gd name="connsiteX10" fmla="*/ 47684 w 47939"/>
              <a:gd name="connsiteY10" fmla="*/ 21009 h 40805"/>
              <a:gd name="connsiteX11" fmla="*/ 42753 w 47939"/>
              <a:gd name="connsiteY11" fmla="*/ 30189 h 40805"/>
              <a:gd name="connsiteX12" fmla="*/ 40448 w 47939"/>
              <a:gd name="connsiteY12" fmla="*/ 36517 h 40805"/>
              <a:gd name="connsiteX13" fmla="*/ 33443 w 47939"/>
              <a:gd name="connsiteY13" fmla="*/ 36207 h 40805"/>
              <a:gd name="connsiteX14" fmla="*/ 28335 w 47939"/>
              <a:gd name="connsiteY14" fmla="*/ 40793 h 40805"/>
              <a:gd name="connsiteX15" fmla="*/ 21148 w 47939"/>
              <a:gd name="connsiteY15" fmla="*/ 36953 h 40805"/>
              <a:gd name="connsiteX16" fmla="*/ 10307 w 47939"/>
              <a:gd name="connsiteY16" fmla="*/ 34694 h 40805"/>
              <a:gd name="connsiteX17" fmla="*/ 5778 w 47939"/>
              <a:gd name="connsiteY17" fmla="*/ 28937 h 40805"/>
              <a:gd name="connsiteX18" fmla="*/ 6781 w 47939"/>
              <a:gd name="connsiteY18" fmla="*/ 23238 h 40805"/>
              <a:gd name="connsiteX19" fmla="*/ 4663 w 47939"/>
              <a:gd name="connsiteY19" fmla="*/ 17391 h 40805"/>
              <a:gd name="connsiteX20" fmla="*/ 7532 w 47939"/>
              <a:gd name="connsiteY20" fmla="*/ 11956 h 40805"/>
              <a:gd name="connsiteX21" fmla="*/ 7416 w 47939"/>
              <a:gd name="connsiteY21" fmla="*/ 11343 h 40805"/>
              <a:gd name="connsiteX0" fmla="*/ 192022 w 5946252"/>
              <a:gd name="connsiteY0" fmla="*/ 1705341 h 3264764"/>
              <a:gd name="connsiteX1" fmla="*/ 96011 w 5946252"/>
              <a:gd name="connsiteY1" fmla="*/ 1801352 h 3264764"/>
              <a:gd name="connsiteX2" fmla="*/ 0 w 5946252"/>
              <a:gd name="connsiteY2" fmla="*/ 1705341 h 3264764"/>
              <a:gd name="connsiteX3" fmla="*/ 96011 w 5946252"/>
              <a:gd name="connsiteY3" fmla="*/ 1609330 h 3264764"/>
              <a:gd name="connsiteX4" fmla="*/ 192022 w 5946252"/>
              <a:gd name="connsiteY4" fmla="*/ 1705341 h 3264764"/>
              <a:gd name="connsiteX0" fmla="*/ 387907 w 5946252"/>
              <a:gd name="connsiteY0" fmla="*/ 1700218 h 3264764"/>
              <a:gd name="connsiteX1" fmla="*/ 195886 w 5946252"/>
              <a:gd name="connsiteY1" fmla="*/ 1892239 h 3264764"/>
              <a:gd name="connsiteX2" fmla="*/ 3865 w 5946252"/>
              <a:gd name="connsiteY2" fmla="*/ 1700218 h 3264764"/>
              <a:gd name="connsiteX3" fmla="*/ 195886 w 5946252"/>
              <a:gd name="connsiteY3" fmla="*/ 1508197 h 3264764"/>
              <a:gd name="connsiteX4" fmla="*/ 387907 w 5946252"/>
              <a:gd name="connsiteY4" fmla="*/ 1700218 h 3264764"/>
              <a:gd name="connsiteX0" fmla="*/ 775561 w 5946252"/>
              <a:gd name="connsiteY0" fmla="*/ 1685258 h 3264764"/>
              <a:gd name="connsiteX1" fmla="*/ 487529 w 5946252"/>
              <a:gd name="connsiteY1" fmla="*/ 1973290 h 3264764"/>
              <a:gd name="connsiteX2" fmla="*/ 199497 w 5946252"/>
              <a:gd name="connsiteY2" fmla="*/ 1685258 h 3264764"/>
              <a:gd name="connsiteX3" fmla="*/ 487529 w 5946252"/>
              <a:gd name="connsiteY3" fmla="*/ 1397226 h 3264764"/>
              <a:gd name="connsiteX4" fmla="*/ 775561 w 5946252"/>
              <a:gd name="connsiteY4" fmla="*/ 1685258 h 3264764"/>
              <a:gd name="connsiteX0" fmla="*/ 9361 w 47939"/>
              <a:gd name="connsiteY0" fmla="*/ 23864 h 40805"/>
              <a:gd name="connsiteX1" fmla="*/ 6828 w 47939"/>
              <a:gd name="connsiteY1" fmla="*/ 23067 h 40805"/>
              <a:gd name="connsiteX2" fmla="*/ 10826 w 47939"/>
              <a:gd name="connsiteY2" fmla="*/ 33695 h 40805"/>
              <a:gd name="connsiteX3" fmla="*/ 10213 w 47939"/>
              <a:gd name="connsiteY3" fmla="*/ 34843 h 40805"/>
              <a:gd name="connsiteX4" fmla="*/ 21146 w 47939"/>
              <a:gd name="connsiteY4" fmla="*/ 36777 h 40805"/>
              <a:gd name="connsiteX5" fmla="*/ 20478 w 47939"/>
              <a:gd name="connsiteY5" fmla="*/ 35037 h 40805"/>
              <a:gd name="connsiteX6" fmla="*/ 33275 w 47939"/>
              <a:gd name="connsiteY6" fmla="*/ 34400 h 40805"/>
              <a:gd name="connsiteX7" fmla="*/ 33448 w 47939"/>
              <a:gd name="connsiteY7" fmla="*/ 36735 h 40805"/>
              <a:gd name="connsiteX8" fmla="*/ 42551 w 47939"/>
              <a:gd name="connsiteY8" fmla="*/ 28809 h 40805"/>
              <a:gd name="connsiteX9" fmla="*/ 42959 w 47939"/>
              <a:gd name="connsiteY9" fmla="*/ 30261 h 40805"/>
              <a:gd name="connsiteX10" fmla="*/ 44777 w 47939"/>
              <a:gd name="connsiteY10" fmla="*/ 12803 h 40805"/>
              <a:gd name="connsiteX11" fmla="*/ 45018 w 47939"/>
              <a:gd name="connsiteY11" fmla="*/ 15717 h 40805"/>
              <a:gd name="connsiteX12" fmla="*/ 38887 w 47939"/>
              <a:gd name="connsiteY12" fmla="*/ 7539 h 40805"/>
              <a:gd name="connsiteX13" fmla="*/ 38995 w 47939"/>
              <a:gd name="connsiteY13" fmla="*/ 7526 h 40805"/>
              <a:gd name="connsiteX14" fmla="*/ 34296 w 47939"/>
              <a:gd name="connsiteY14" fmla="*/ 5477 h 40805"/>
              <a:gd name="connsiteX15" fmla="*/ 34653 w 47939"/>
              <a:gd name="connsiteY15" fmla="*/ 3438 h 40805"/>
              <a:gd name="connsiteX16" fmla="*/ 26864 w 47939"/>
              <a:gd name="connsiteY16" fmla="*/ 4198 h 40805"/>
              <a:gd name="connsiteX17" fmla="*/ 27443 w 47939"/>
              <a:gd name="connsiteY17" fmla="*/ 2382 h 40805"/>
              <a:gd name="connsiteX18" fmla="*/ 18668 w 47939"/>
              <a:gd name="connsiteY18" fmla="*/ 2879 h 40805"/>
              <a:gd name="connsiteX19" fmla="*/ 19968 w 47939"/>
              <a:gd name="connsiteY19" fmla="*/ 4227 h 40805"/>
              <a:gd name="connsiteX20" fmla="*/ 7567 w 47939"/>
              <a:gd name="connsiteY20" fmla="*/ 11453 h 40805"/>
              <a:gd name="connsiteX21" fmla="*/ 7416 w 47939"/>
              <a:gd name="connsiteY21" fmla="*/ 10867 h 40805"/>
              <a:gd name="connsiteX0" fmla="*/ 7416 w 47723"/>
              <a:gd name="connsiteY0" fmla="*/ 11343 h 40805"/>
              <a:gd name="connsiteX1" fmla="*/ 10291 w 47723"/>
              <a:gd name="connsiteY1" fmla="*/ 4594 h 40805"/>
              <a:gd name="connsiteX2" fmla="*/ 18673 w 47723"/>
              <a:gd name="connsiteY2" fmla="*/ 2889 h 40805"/>
              <a:gd name="connsiteX3" fmla="*/ 27509 w 47723"/>
              <a:gd name="connsiteY3" fmla="*/ 2910 h 40805"/>
              <a:gd name="connsiteX4" fmla="*/ 30197 w 47723"/>
              <a:gd name="connsiteY4" fmla="*/ 105 h 40805"/>
              <a:gd name="connsiteX5" fmla="*/ 34666 w 47723"/>
              <a:gd name="connsiteY5" fmla="*/ 3494 h 40805"/>
              <a:gd name="connsiteX6" fmla="*/ 37703 w 47723"/>
              <a:gd name="connsiteY6" fmla="*/ 3590 h 40805"/>
              <a:gd name="connsiteX7" fmla="*/ 39100 w 47723"/>
              <a:gd name="connsiteY7" fmla="*/ 7451 h 40805"/>
              <a:gd name="connsiteX8" fmla="*/ 42732 w 47723"/>
              <a:gd name="connsiteY8" fmla="*/ 9349 h 40805"/>
              <a:gd name="connsiteX9" fmla="*/ 44797 w 47723"/>
              <a:gd name="connsiteY9" fmla="*/ 13147 h 40805"/>
              <a:gd name="connsiteX10" fmla="*/ 47684 w 47723"/>
              <a:gd name="connsiteY10" fmla="*/ 21009 h 40805"/>
              <a:gd name="connsiteX11" fmla="*/ 42753 w 47723"/>
              <a:gd name="connsiteY11" fmla="*/ 30189 h 40805"/>
              <a:gd name="connsiteX12" fmla="*/ 40448 w 47723"/>
              <a:gd name="connsiteY12" fmla="*/ 36517 h 40805"/>
              <a:gd name="connsiteX13" fmla="*/ 33443 w 47723"/>
              <a:gd name="connsiteY13" fmla="*/ 36207 h 40805"/>
              <a:gd name="connsiteX14" fmla="*/ 28335 w 47723"/>
              <a:gd name="connsiteY14" fmla="*/ 40793 h 40805"/>
              <a:gd name="connsiteX15" fmla="*/ 21148 w 47723"/>
              <a:gd name="connsiteY15" fmla="*/ 36953 h 40805"/>
              <a:gd name="connsiteX16" fmla="*/ 10307 w 47723"/>
              <a:gd name="connsiteY16" fmla="*/ 34694 h 40805"/>
              <a:gd name="connsiteX17" fmla="*/ 5778 w 47723"/>
              <a:gd name="connsiteY17" fmla="*/ 28937 h 40805"/>
              <a:gd name="connsiteX18" fmla="*/ 6781 w 47723"/>
              <a:gd name="connsiteY18" fmla="*/ 23238 h 40805"/>
              <a:gd name="connsiteX19" fmla="*/ 4663 w 47723"/>
              <a:gd name="connsiteY19" fmla="*/ 17391 h 40805"/>
              <a:gd name="connsiteX20" fmla="*/ 7532 w 47723"/>
              <a:gd name="connsiteY20" fmla="*/ 11956 h 40805"/>
              <a:gd name="connsiteX21" fmla="*/ 7416 w 47723"/>
              <a:gd name="connsiteY21" fmla="*/ 11343 h 40805"/>
              <a:gd name="connsiteX0" fmla="*/ 192022 w 5919460"/>
              <a:gd name="connsiteY0" fmla="*/ 1705341 h 3264764"/>
              <a:gd name="connsiteX1" fmla="*/ 96011 w 5919460"/>
              <a:gd name="connsiteY1" fmla="*/ 1801352 h 3264764"/>
              <a:gd name="connsiteX2" fmla="*/ 0 w 5919460"/>
              <a:gd name="connsiteY2" fmla="*/ 1705341 h 3264764"/>
              <a:gd name="connsiteX3" fmla="*/ 96011 w 5919460"/>
              <a:gd name="connsiteY3" fmla="*/ 1609330 h 3264764"/>
              <a:gd name="connsiteX4" fmla="*/ 192022 w 5919460"/>
              <a:gd name="connsiteY4" fmla="*/ 1705341 h 3264764"/>
              <a:gd name="connsiteX0" fmla="*/ 387907 w 5919460"/>
              <a:gd name="connsiteY0" fmla="*/ 1700218 h 3264764"/>
              <a:gd name="connsiteX1" fmla="*/ 195886 w 5919460"/>
              <a:gd name="connsiteY1" fmla="*/ 1892239 h 3264764"/>
              <a:gd name="connsiteX2" fmla="*/ 3865 w 5919460"/>
              <a:gd name="connsiteY2" fmla="*/ 1700218 h 3264764"/>
              <a:gd name="connsiteX3" fmla="*/ 195886 w 5919460"/>
              <a:gd name="connsiteY3" fmla="*/ 1508197 h 3264764"/>
              <a:gd name="connsiteX4" fmla="*/ 387907 w 5919460"/>
              <a:gd name="connsiteY4" fmla="*/ 1700218 h 3264764"/>
              <a:gd name="connsiteX0" fmla="*/ 775561 w 5919460"/>
              <a:gd name="connsiteY0" fmla="*/ 1685258 h 3264764"/>
              <a:gd name="connsiteX1" fmla="*/ 487529 w 5919460"/>
              <a:gd name="connsiteY1" fmla="*/ 1973290 h 3264764"/>
              <a:gd name="connsiteX2" fmla="*/ 199497 w 5919460"/>
              <a:gd name="connsiteY2" fmla="*/ 1685258 h 3264764"/>
              <a:gd name="connsiteX3" fmla="*/ 487529 w 5919460"/>
              <a:gd name="connsiteY3" fmla="*/ 1397226 h 3264764"/>
              <a:gd name="connsiteX4" fmla="*/ 775561 w 5919460"/>
              <a:gd name="connsiteY4" fmla="*/ 1685258 h 3264764"/>
              <a:gd name="connsiteX0" fmla="*/ 9361 w 47723"/>
              <a:gd name="connsiteY0" fmla="*/ 23864 h 40805"/>
              <a:gd name="connsiteX1" fmla="*/ 6828 w 47723"/>
              <a:gd name="connsiteY1" fmla="*/ 23067 h 40805"/>
              <a:gd name="connsiteX2" fmla="*/ 10826 w 47723"/>
              <a:gd name="connsiteY2" fmla="*/ 33695 h 40805"/>
              <a:gd name="connsiteX3" fmla="*/ 10213 w 47723"/>
              <a:gd name="connsiteY3" fmla="*/ 34843 h 40805"/>
              <a:gd name="connsiteX4" fmla="*/ 21146 w 47723"/>
              <a:gd name="connsiteY4" fmla="*/ 36777 h 40805"/>
              <a:gd name="connsiteX5" fmla="*/ 20478 w 47723"/>
              <a:gd name="connsiteY5" fmla="*/ 35037 h 40805"/>
              <a:gd name="connsiteX6" fmla="*/ 33275 w 47723"/>
              <a:gd name="connsiteY6" fmla="*/ 34400 h 40805"/>
              <a:gd name="connsiteX7" fmla="*/ 33448 w 47723"/>
              <a:gd name="connsiteY7" fmla="*/ 36735 h 40805"/>
              <a:gd name="connsiteX8" fmla="*/ 42551 w 47723"/>
              <a:gd name="connsiteY8" fmla="*/ 28809 h 40805"/>
              <a:gd name="connsiteX9" fmla="*/ 42959 w 47723"/>
              <a:gd name="connsiteY9" fmla="*/ 30261 h 40805"/>
              <a:gd name="connsiteX10" fmla="*/ 44777 w 47723"/>
              <a:gd name="connsiteY10" fmla="*/ 12803 h 40805"/>
              <a:gd name="connsiteX11" fmla="*/ 45018 w 47723"/>
              <a:gd name="connsiteY11" fmla="*/ 15717 h 40805"/>
              <a:gd name="connsiteX12" fmla="*/ 38887 w 47723"/>
              <a:gd name="connsiteY12" fmla="*/ 7539 h 40805"/>
              <a:gd name="connsiteX13" fmla="*/ 38995 w 47723"/>
              <a:gd name="connsiteY13" fmla="*/ 7526 h 40805"/>
              <a:gd name="connsiteX14" fmla="*/ 34296 w 47723"/>
              <a:gd name="connsiteY14" fmla="*/ 5477 h 40805"/>
              <a:gd name="connsiteX15" fmla="*/ 34653 w 47723"/>
              <a:gd name="connsiteY15" fmla="*/ 3438 h 40805"/>
              <a:gd name="connsiteX16" fmla="*/ 26864 w 47723"/>
              <a:gd name="connsiteY16" fmla="*/ 4198 h 40805"/>
              <a:gd name="connsiteX17" fmla="*/ 27443 w 47723"/>
              <a:gd name="connsiteY17" fmla="*/ 2382 h 40805"/>
              <a:gd name="connsiteX18" fmla="*/ 18668 w 47723"/>
              <a:gd name="connsiteY18" fmla="*/ 2879 h 40805"/>
              <a:gd name="connsiteX19" fmla="*/ 19968 w 47723"/>
              <a:gd name="connsiteY19" fmla="*/ 4227 h 40805"/>
              <a:gd name="connsiteX20" fmla="*/ 7567 w 47723"/>
              <a:gd name="connsiteY20" fmla="*/ 11453 h 40805"/>
              <a:gd name="connsiteX21" fmla="*/ 7416 w 47723"/>
              <a:gd name="connsiteY21" fmla="*/ 10867 h 40805"/>
              <a:gd name="connsiteX0" fmla="*/ 7416 w 47723"/>
              <a:gd name="connsiteY0" fmla="*/ 11343 h 40805"/>
              <a:gd name="connsiteX1" fmla="*/ 10291 w 47723"/>
              <a:gd name="connsiteY1" fmla="*/ 4594 h 40805"/>
              <a:gd name="connsiteX2" fmla="*/ 18673 w 47723"/>
              <a:gd name="connsiteY2" fmla="*/ 2889 h 40805"/>
              <a:gd name="connsiteX3" fmla="*/ 27509 w 47723"/>
              <a:gd name="connsiteY3" fmla="*/ 2910 h 40805"/>
              <a:gd name="connsiteX4" fmla="*/ 30197 w 47723"/>
              <a:gd name="connsiteY4" fmla="*/ 105 h 40805"/>
              <a:gd name="connsiteX5" fmla="*/ 34666 w 47723"/>
              <a:gd name="connsiteY5" fmla="*/ 3494 h 40805"/>
              <a:gd name="connsiteX6" fmla="*/ 38164 w 47723"/>
              <a:gd name="connsiteY6" fmla="*/ 3709 h 40805"/>
              <a:gd name="connsiteX7" fmla="*/ 39100 w 47723"/>
              <a:gd name="connsiteY7" fmla="*/ 7451 h 40805"/>
              <a:gd name="connsiteX8" fmla="*/ 42732 w 47723"/>
              <a:gd name="connsiteY8" fmla="*/ 9349 h 40805"/>
              <a:gd name="connsiteX9" fmla="*/ 44797 w 47723"/>
              <a:gd name="connsiteY9" fmla="*/ 13147 h 40805"/>
              <a:gd name="connsiteX10" fmla="*/ 47684 w 47723"/>
              <a:gd name="connsiteY10" fmla="*/ 21009 h 40805"/>
              <a:gd name="connsiteX11" fmla="*/ 42753 w 47723"/>
              <a:gd name="connsiteY11" fmla="*/ 30189 h 40805"/>
              <a:gd name="connsiteX12" fmla="*/ 40448 w 47723"/>
              <a:gd name="connsiteY12" fmla="*/ 36517 h 40805"/>
              <a:gd name="connsiteX13" fmla="*/ 33443 w 47723"/>
              <a:gd name="connsiteY13" fmla="*/ 36207 h 40805"/>
              <a:gd name="connsiteX14" fmla="*/ 28335 w 47723"/>
              <a:gd name="connsiteY14" fmla="*/ 40793 h 40805"/>
              <a:gd name="connsiteX15" fmla="*/ 21148 w 47723"/>
              <a:gd name="connsiteY15" fmla="*/ 36953 h 40805"/>
              <a:gd name="connsiteX16" fmla="*/ 10307 w 47723"/>
              <a:gd name="connsiteY16" fmla="*/ 34694 h 40805"/>
              <a:gd name="connsiteX17" fmla="*/ 5778 w 47723"/>
              <a:gd name="connsiteY17" fmla="*/ 28937 h 40805"/>
              <a:gd name="connsiteX18" fmla="*/ 6781 w 47723"/>
              <a:gd name="connsiteY18" fmla="*/ 23238 h 40805"/>
              <a:gd name="connsiteX19" fmla="*/ 4663 w 47723"/>
              <a:gd name="connsiteY19" fmla="*/ 17391 h 40805"/>
              <a:gd name="connsiteX20" fmla="*/ 7532 w 47723"/>
              <a:gd name="connsiteY20" fmla="*/ 11956 h 40805"/>
              <a:gd name="connsiteX21" fmla="*/ 7416 w 47723"/>
              <a:gd name="connsiteY21" fmla="*/ 11343 h 40805"/>
              <a:gd name="connsiteX0" fmla="*/ 192022 w 5919460"/>
              <a:gd name="connsiteY0" fmla="*/ 1705341 h 3264764"/>
              <a:gd name="connsiteX1" fmla="*/ 96011 w 5919460"/>
              <a:gd name="connsiteY1" fmla="*/ 1801352 h 3264764"/>
              <a:gd name="connsiteX2" fmla="*/ 0 w 5919460"/>
              <a:gd name="connsiteY2" fmla="*/ 1705341 h 3264764"/>
              <a:gd name="connsiteX3" fmla="*/ 96011 w 5919460"/>
              <a:gd name="connsiteY3" fmla="*/ 1609330 h 3264764"/>
              <a:gd name="connsiteX4" fmla="*/ 192022 w 5919460"/>
              <a:gd name="connsiteY4" fmla="*/ 1705341 h 3264764"/>
              <a:gd name="connsiteX0" fmla="*/ 387907 w 5919460"/>
              <a:gd name="connsiteY0" fmla="*/ 1700218 h 3264764"/>
              <a:gd name="connsiteX1" fmla="*/ 195886 w 5919460"/>
              <a:gd name="connsiteY1" fmla="*/ 1892239 h 3264764"/>
              <a:gd name="connsiteX2" fmla="*/ 3865 w 5919460"/>
              <a:gd name="connsiteY2" fmla="*/ 1700218 h 3264764"/>
              <a:gd name="connsiteX3" fmla="*/ 195886 w 5919460"/>
              <a:gd name="connsiteY3" fmla="*/ 1508197 h 3264764"/>
              <a:gd name="connsiteX4" fmla="*/ 387907 w 5919460"/>
              <a:gd name="connsiteY4" fmla="*/ 1700218 h 3264764"/>
              <a:gd name="connsiteX0" fmla="*/ 775561 w 5919460"/>
              <a:gd name="connsiteY0" fmla="*/ 1685258 h 3264764"/>
              <a:gd name="connsiteX1" fmla="*/ 487529 w 5919460"/>
              <a:gd name="connsiteY1" fmla="*/ 1973290 h 3264764"/>
              <a:gd name="connsiteX2" fmla="*/ 199497 w 5919460"/>
              <a:gd name="connsiteY2" fmla="*/ 1685258 h 3264764"/>
              <a:gd name="connsiteX3" fmla="*/ 487529 w 5919460"/>
              <a:gd name="connsiteY3" fmla="*/ 1397226 h 3264764"/>
              <a:gd name="connsiteX4" fmla="*/ 775561 w 5919460"/>
              <a:gd name="connsiteY4" fmla="*/ 1685258 h 3264764"/>
              <a:gd name="connsiteX0" fmla="*/ 9361 w 47723"/>
              <a:gd name="connsiteY0" fmla="*/ 23864 h 40805"/>
              <a:gd name="connsiteX1" fmla="*/ 6828 w 47723"/>
              <a:gd name="connsiteY1" fmla="*/ 23067 h 40805"/>
              <a:gd name="connsiteX2" fmla="*/ 10826 w 47723"/>
              <a:gd name="connsiteY2" fmla="*/ 33695 h 40805"/>
              <a:gd name="connsiteX3" fmla="*/ 10213 w 47723"/>
              <a:gd name="connsiteY3" fmla="*/ 34843 h 40805"/>
              <a:gd name="connsiteX4" fmla="*/ 21146 w 47723"/>
              <a:gd name="connsiteY4" fmla="*/ 36777 h 40805"/>
              <a:gd name="connsiteX5" fmla="*/ 20478 w 47723"/>
              <a:gd name="connsiteY5" fmla="*/ 35037 h 40805"/>
              <a:gd name="connsiteX6" fmla="*/ 33275 w 47723"/>
              <a:gd name="connsiteY6" fmla="*/ 34400 h 40805"/>
              <a:gd name="connsiteX7" fmla="*/ 33448 w 47723"/>
              <a:gd name="connsiteY7" fmla="*/ 36735 h 40805"/>
              <a:gd name="connsiteX8" fmla="*/ 42551 w 47723"/>
              <a:gd name="connsiteY8" fmla="*/ 28809 h 40805"/>
              <a:gd name="connsiteX9" fmla="*/ 42959 w 47723"/>
              <a:gd name="connsiteY9" fmla="*/ 30261 h 40805"/>
              <a:gd name="connsiteX10" fmla="*/ 44777 w 47723"/>
              <a:gd name="connsiteY10" fmla="*/ 12803 h 40805"/>
              <a:gd name="connsiteX11" fmla="*/ 45018 w 47723"/>
              <a:gd name="connsiteY11" fmla="*/ 15717 h 40805"/>
              <a:gd name="connsiteX12" fmla="*/ 38887 w 47723"/>
              <a:gd name="connsiteY12" fmla="*/ 7539 h 40805"/>
              <a:gd name="connsiteX13" fmla="*/ 38995 w 47723"/>
              <a:gd name="connsiteY13" fmla="*/ 7526 h 40805"/>
              <a:gd name="connsiteX14" fmla="*/ 34296 w 47723"/>
              <a:gd name="connsiteY14" fmla="*/ 5477 h 40805"/>
              <a:gd name="connsiteX15" fmla="*/ 34653 w 47723"/>
              <a:gd name="connsiteY15" fmla="*/ 3438 h 40805"/>
              <a:gd name="connsiteX16" fmla="*/ 26864 w 47723"/>
              <a:gd name="connsiteY16" fmla="*/ 4198 h 40805"/>
              <a:gd name="connsiteX17" fmla="*/ 27443 w 47723"/>
              <a:gd name="connsiteY17" fmla="*/ 2382 h 40805"/>
              <a:gd name="connsiteX18" fmla="*/ 18668 w 47723"/>
              <a:gd name="connsiteY18" fmla="*/ 2879 h 40805"/>
              <a:gd name="connsiteX19" fmla="*/ 19968 w 47723"/>
              <a:gd name="connsiteY19" fmla="*/ 4227 h 40805"/>
              <a:gd name="connsiteX20" fmla="*/ 7567 w 47723"/>
              <a:gd name="connsiteY20" fmla="*/ 11453 h 40805"/>
              <a:gd name="connsiteX21" fmla="*/ 7416 w 47723"/>
              <a:gd name="connsiteY21" fmla="*/ 10867 h 40805"/>
              <a:gd name="connsiteX0" fmla="*/ 7416 w 47723"/>
              <a:gd name="connsiteY0" fmla="*/ 11343 h 40805"/>
              <a:gd name="connsiteX1" fmla="*/ 10291 w 47723"/>
              <a:gd name="connsiteY1" fmla="*/ 4594 h 40805"/>
              <a:gd name="connsiteX2" fmla="*/ 18673 w 47723"/>
              <a:gd name="connsiteY2" fmla="*/ 2889 h 40805"/>
              <a:gd name="connsiteX3" fmla="*/ 27509 w 47723"/>
              <a:gd name="connsiteY3" fmla="*/ 2910 h 40805"/>
              <a:gd name="connsiteX4" fmla="*/ 30197 w 47723"/>
              <a:gd name="connsiteY4" fmla="*/ 105 h 40805"/>
              <a:gd name="connsiteX5" fmla="*/ 34666 w 47723"/>
              <a:gd name="connsiteY5" fmla="*/ 3494 h 40805"/>
              <a:gd name="connsiteX6" fmla="*/ 38471 w 47723"/>
              <a:gd name="connsiteY6" fmla="*/ 3352 h 40805"/>
              <a:gd name="connsiteX7" fmla="*/ 39100 w 47723"/>
              <a:gd name="connsiteY7" fmla="*/ 7451 h 40805"/>
              <a:gd name="connsiteX8" fmla="*/ 42732 w 47723"/>
              <a:gd name="connsiteY8" fmla="*/ 9349 h 40805"/>
              <a:gd name="connsiteX9" fmla="*/ 44797 w 47723"/>
              <a:gd name="connsiteY9" fmla="*/ 13147 h 40805"/>
              <a:gd name="connsiteX10" fmla="*/ 47684 w 47723"/>
              <a:gd name="connsiteY10" fmla="*/ 21009 h 40805"/>
              <a:gd name="connsiteX11" fmla="*/ 42753 w 47723"/>
              <a:gd name="connsiteY11" fmla="*/ 30189 h 40805"/>
              <a:gd name="connsiteX12" fmla="*/ 40448 w 47723"/>
              <a:gd name="connsiteY12" fmla="*/ 36517 h 40805"/>
              <a:gd name="connsiteX13" fmla="*/ 33443 w 47723"/>
              <a:gd name="connsiteY13" fmla="*/ 36207 h 40805"/>
              <a:gd name="connsiteX14" fmla="*/ 28335 w 47723"/>
              <a:gd name="connsiteY14" fmla="*/ 40793 h 40805"/>
              <a:gd name="connsiteX15" fmla="*/ 21148 w 47723"/>
              <a:gd name="connsiteY15" fmla="*/ 36953 h 40805"/>
              <a:gd name="connsiteX16" fmla="*/ 10307 w 47723"/>
              <a:gd name="connsiteY16" fmla="*/ 34694 h 40805"/>
              <a:gd name="connsiteX17" fmla="*/ 5778 w 47723"/>
              <a:gd name="connsiteY17" fmla="*/ 28937 h 40805"/>
              <a:gd name="connsiteX18" fmla="*/ 6781 w 47723"/>
              <a:gd name="connsiteY18" fmla="*/ 23238 h 40805"/>
              <a:gd name="connsiteX19" fmla="*/ 4663 w 47723"/>
              <a:gd name="connsiteY19" fmla="*/ 17391 h 40805"/>
              <a:gd name="connsiteX20" fmla="*/ 7532 w 47723"/>
              <a:gd name="connsiteY20" fmla="*/ 11956 h 40805"/>
              <a:gd name="connsiteX21" fmla="*/ 7416 w 47723"/>
              <a:gd name="connsiteY21" fmla="*/ 11343 h 40805"/>
              <a:gd name="connsiteX0" fmla="*/ 192022 w 5919460"/>
              <a:gd name="connsiteY0" fmla="*/ 1705341 h 3264764"/>
              <a:gd name="connsiteX1" fmla="*/ 96011 w 5919460"/>
              <a:gd name="connsiteY1" fmla="*/ 1801352 h 3264764"/>
              <a:gd name="connsiteX2" fmla="*/ 0 w 5919460"/>
              <a:gd name="connsiteY2" fmla="*/ 1705341 h 3264764"/>
              <a:gd name="connsiteX3" fmla="*/ 96011 w 5919460"/>
              <a:gd name="connsiteY3" fmla="*/ 1609330 h 3264764"/>
              <a:gd name="connsiteX4" fmla="*/ 192022 w 5919460"/>
              <a:gd name="connsiteY4" fmla="*/ 1705341 h 3264764"/>
              <a:gd name="connsiteX0" fmla="*/ 387907 w 5919460"/>
              <a:gd name="connsiteY0" fmla="*/ 1700218 h 3264764"/>
              <a:gd name="connsiteX1" fmla="*/ 195886 w 5919460"/>
              <a:gd name="connsiteY1" fmla="*/ 1892239 h 3264764"/>
              <a:gd name="connsiteX2" fmla="*/ 3865 w 5919460"/>
              <a:gd name="connsiteY2" fmla="*/ 1700218 h 3264764"/>
              <a:gd name="connsiteX3" fmla="*/ 195886 w 5919460"/>
              <a:gd name="connsiteY3" fmla="*/ 1508197 h 3264764"/>
              <a:gd name="connsiteX4" fmla="*/ 387907 w 5919460"/>
              <a:gd name="connsiteY4" fmla="*/ 1700218 h 3264764"/>
              <a:gd name="connsiteX0" fmla="*/ 775561 w 5919460"/>
              <a:gd name="connsiteY0" fmla="*/ 1685258 h 3264764"/>
              <a:gd name="connsiteX1" fmla="*/ 487529 w 5919460"/>
              <a:gd name="connsiteY1" fmla="*/ 1973290 h 3264764"/>
              <a:gd name="connsiteX2" fmla="*/ 199497 w 5919460"/>
              <a:gd name="connsiteY2" fmla="*/ 1685258 h 3264764"/>
              <a:gd name="connsiteX3" fmla="*/ 487529 w 5919460"/>
              <a:gd name="connsiteY3" fmla="*/ 1397226 h 3264764"/>
              <a:gd name="connsiteX4" fmla="*/ 775561 w 5919460"/>
              <a:gd name="connsiteY4" fmla="*/ 1685258 h 3264764"/>
              <a:gd name="connsiteX0" fmla="*/ 9361 w 47723"/>
              <a:gd name="connsiteY0" fmla="*/ 23864 h 40805"/>
              <a:gd name="connsiteX1" fmla="*/ 6828 w 47723"/>
              <a:gd name="connsiteY1" fmla="*/ 23067 h 40805"/>
              <a:gd name="connsiteX2" fmla="*/ 10826 w 47723"/>
              <a:gd name="connsiteY2" fmla="*/ 33695 h 40805"/>
              <a:gd name="connsiteX3" fmla="*/ 10213 w 47723"/>
              <a:gd name="connsiteY3" fmla="*/ 34843 h 40805"/>
              <a:gd name="connsiteX4" fmla="*/ 21146 w 47723"/>
              <a:gd name="connsiteY4" fmla="*/ 36777 h 40805"/>
              <a:gd name="connsiteX5" fmla="*/ 20478 w 47723"/>
              <a:gd name="connsiteY5" fmla="*/ 35037 h 40805"/>
              <a:gd name="connsiteX6" fmla="*/ 33275 w 47723"/>
              <a:gd name="connsiteY6" fmla="*/ 34400 h 40805"/>
              <a:gd name="connsiteX7" fmla="*/ 33448 w 47723"/>
              <a:gd name="connsiteY7" fmla="*/ 36735 h 40805"/>
              <a:gd name="connsiteX8" fmla="*/ 42551 w 47723"/>
              <a:gd name="connsiteY8" fmla="*/ 28809 h 40805"/>
              <a:gd name="connsiteX9" fmla="*/ 42959 w 47723"/>
              <a:gd name="connsiteY9" fmla="*/ 30261 h 40805"/>
              <a:gd name="connsiteX10" fmla="*/ 44777 w 47723"/>
              <a:gd name="connsiteY10" fmla="*/ 12803 h 40805"/>
              <a:gd name="connsiteX11" fmla="*/ 45018 w 47723"/>
              <a:gd name="connsiteY11" fmla="*/ 15717 h 40805"/>
              <a:gd name="connsiteX12" fmla="*/ 38887 w 47723"/>
              <a:gd name="connsiteY12" fmla="*/ 7539 h 40805"/>
              <a:gd name="connsiteX13" fmla="*/ 38995 w 47723"/>
              <a:gd name="connsiteY13" fmla="*/ 7526 h 40805"/>
              <a:gd name="connsiteX14" fmla="*/ 34296 w 47723"/>
              <a:gd name="connsiteY14" fmla="*/ 5477 h 40805"/>
              <a:gd name="connsiteX15" fmla="*/ 34653 w 47723"/>
              <a:gd name="connsiteY15" fmla="*/ 3438 h 40805"/>
              <a:gd name="connsiteX16" fmla="*/ 26864 w 47723"/>
              <a:gd name="connsiteY16" fmla="*/ 4198 h 40805"/>
              <a:gd name="connsiteX17" fmla="*/ 27443 w 47723"/>
              <a:gd name="connsiteY17" fmla="*/ 2382 h 40805"/>
              <a:gd name="connsiteX18" fmla="*/ 18668 w 47723"/>
              <a:gd name="connsiteY18" fmla="*/ 2879 h 40805"/>
              <a:gd name="connsiteX19" fmla="*/ 19968 w 47723"/>
              <a:gd name="connsiteY19" fmla="*/ 4227 h 40805"/>
              <a:gd name="connsiteX20" fmla="*/ 7567 w 47723"/>
              <a:gd name="connsiteY20" fmla="*/ 11453 h 40805"/>
              <a:gd name="connsiteX21" fmla="*/ 7416 w 47723"/>
              <a:gd name="connsiteY21" fmla="*/ 10867 h 40805"/>
              <a:gd name="connsiteX0" fmla="*/ 7416 w 47723"/>
              <a:gd name="connsiteY0" fmla="*/ 11343 h 40805"/>
              <a:gd name="connsiteX1" fmla="*/ 10291 w 47723"/>
              <a:gd name="connsiteY1" fmla="*/ 4594 h 40805"/>
              <a:gd name="connsiteX2" fmla="*/ 18673 w 47723"/>
              <a:gd name="connsiteY2" fmla="*/ 2889 h 40805"/>
              <a:gd name="connsiteX3" fmla="*/ 27509 w 47723"/>
              <a:gd name="connsiteY3" fmla="*/ 2910 h 40805"/>
              <a:gd name="connsiteX4" fmla="*/ 30197 w 47723"/>
              <a:gd name="connsiteY4" fmla="*/ 105 h 40805"/>
              <a:gd name="connsiteX5" fmla="*/ 34666 w 47723"/>
              <a:gd name="connsiteY5" fmla="*/ 3494 h 40805"/>
              <a:gd name="connsiteX6" fmla="*/ 37473 w 47723"/>
              <a:gd name="connsiteY6" fmla="*/ 3947 h 40805"/>
              <a:gd name="connsiteX7" fmla="*/ 39100 w 47723"/>
              <a:gd name="connsiteY7" fmla="*/ 7451 h 40805"/>
              <a:gd name="connsiteX8" fmla="*/ 42732 w 47723"/>
              <a:gd name="connsiteY8" fmla="*/ 9349 h 40805"/>
              <a:gd name="connsiteX9" fmla="*/ 44797 w 47723"/>
              <a:gd name="connsiteY9" fmla="*/ 13147 h 40805"/>
              <a:gd name="connsiteX10" fmla="*/ 47684 w 47723"/>
              <a:gd name="connsiteY10" fmla="*/ 21009 h 40805"/>
              <a:gd name="connsiteX11" fmla="*/ 42753 w 47723"/>
              <a:gd name="connsiteY11" fmla="*/ 30189 h 40805"/>
              <a:gd name="connsiteX12" fmla="*/ 40448 w 47723"/>
              <a:gd name="connsiteY12" fmla="*/ 36517 h 40805"/>
              <a:gd name="connsiteX13" fmla="*/ 33443 w 47723"/>
              <a:gd name="connsiteY13" fmla="*/ 36207 h 40805"/>
              <a:gd name="connsiteX14" fmla="*/ 28335 w 47723"/>
              <a:gd name="connsiteY14" fmla="*/ 40793 h 40805"/>
              <a:gd name="connsiteX15" fmla="*/ 21148 w 47723"/>
              <a:gd name="connsiteY15" fmla="*/ 36953 h 40805"/>
              <a:gd name="connsiteX16" fmla="*/ 10307 w 47723"/>
              <a:gd name="connsiteY16" fmla="*/ 34694 h 40805"/>
              <a:gd name="connsiteX17" fmla="*/ 5778 w 47723"/>
              <a:gd name="connsiteY17" fmla="*/ 28937 h 40805"/>
              <a:gd name="connsiteX18" fmla="*/ 6781 w 47723"/>
              <a:gd name="connsiteY18" fmla="*/ 23238 h 40805"/>
              <a:gd name="connsiteX19" fmla="*/ 4663 w 47723"/>
              <a:gd name="connsiteY19" fmla="*/ 17391 h 40805"/>
              <a:gd name="connsiteX20" fmla="*/ 7532 w 47723"/>
              <a:gd name="connsiteY20" fmla="*/ 11956 h 40805"/>
              <a:gd name="connsiteX21" fmla="*/ 7416 w 47723"/>
              <a:gd name="connsiteY21" fmla="*/ 11343 h 40805"/>
              <a:gd name="connsiteX0" fmla="*/ 192022 w 5919460"/>
              <a:gd name="connsiteY0" fmla="*/ 1705341 h 3264764"/>
              <a:gd name="connsiteX1" fmla="*/ 96011 w 5919460"/>
              <a:gd name="connsiteY1" fmla="*/ 1801352 h 3264764"/>
              <a:gd name="connsiteX2" fmla="*/ 0 w 5919460"/>
              <a:gd name="connsiteY2" fmla="*/ 1705341 h 3264764"/>
              <a:gd name="connsiteX3" fmla="*/ 96011 w 5919460"/>
              <a:gd name="connsiteY3" fmla="*/ 1609330 h 3264764"/>
              <a:gd name="connsiteX4" fmla="*/ 192022 w 5919460"/>
              <a:gd name="connsiteY4" fmla="*/ 1705341 h 3264764"/>
              <a:gd name="connsiteX0" fmla="*/ 387907 w 5919460"/>
              <a:gd name="connsiteY0" fmla="*/ 1700218 h 3264764"/>
              <a:gd name="connsiteX1" fmla="*/ 195886 w 5919460"/>
              <a:gd name="connsiteY1" fmla="*/ 1892239 h 3264764"/>
              <a:gd name="connsiteX2" fmla="*/ 3865 w 5919460"/>
              <a:gd name="connsiteY2" fmla="*/ 1700218 h 3264764"/>
              <a:gd name="connsiteX3" fmla="*/ 195886 w 5919460"/>
              <a:gd name="connsiteY3" fmla="*/ 1508197 h 3264764"/>
              <a:gd name="connsiteX4" fmla="*/ 387907 w 5919460"/>
              <a:gd name="connsiteY4" fmla="*/ 1700218 h 3264764"/>
              <a:gd name="connsiteX0" fmla="*/ 775561 w 5919460"/>
              <a:gd name="connsiteY0" fmla="*/ 1685258 h 3264764"/>
              <a:gd name="connsiteX1" fmla="*/ 487529 w 5919460"/>
              <a:gd name="connsiteY1" fmla="*/ 1973290 h 3264764"/>
              <a:gd name="connsiteX2" fmla="*/ 199497 w 5919460"/>
              <a:gd name="connsiteY2" fmla="*/ 1685258 h 3264764"/>
              <a:gd name="connsiteX3" fmla="*/ 487529 w 5919460"/>
              <a:gd name="connsiteY3" fmla="*/ 1397226 h 3264764"/>
              <a:gd name="connsiteX4" fmla="*/ 775561 w 5919460"/>
              <a:gd name="connsiteY4" fmla="*/ 1685258 h 3264764"/>
              <a:gd name="connsiteX0" fmla="*/ 9361 w 47723"/>
              <a:gd name="connsiteY0" fmla="*/ 23864 h 40805"/>
              <a:gd name="connsiteX1" fmla="*/ 6828 w 47723"/>
              <a:gd name="connsiteY1" fmla="*/ 23067 h 40805"/>
              <a:gd name="connsiteX2" fmla="*/ 10826 w 47723"/>
              <a:gd name="connsiteY2" fmla="*/ 33695 h 40805"/>
              <a:gd name="connsiteX3" fmla="*/ 10213 w 47723"/>
              <a:gd name="connsiteY3" fmla="*/ 34843 h 40805"/>
              <a:gd name="connsiteX4" fmla="*/ 21146 w 47723"/>
              <a:gd name="connsiteY4" fmla="*/ 36777 h 40805"/>
              <a:gd name="connsiteX5" fmla="*/ 20478 w 47723"/>
              <a:gd name="connsiteY5" fmla="*/ 35037 h 40805"/>
              <a:gd name="connsiteX6" fmla="*/ 33275 w 47723"/>
              <a:gd name="connsiteY6" fmla="*/ 34400 h 40805"/>
              <a:gd name="connsiteX7" fmla="*/ 33448 w 47723"/>
              <a:gd name="connsiteY7" fmla="*/ 36735 h 40805"/>
              <a:gd name="connsiteX8" fmla="*/ 42551 w 47723"/>
              <a:gd name="connsiteY8" fmla="*/ 28809 h 40805"/>
              <a:gd name="connsiteX9" fmla="*/ 42959 w 47723"/>
              <a:gd name="connsiteY9" fmla="*/ 30261 h 40805"/>
              <a:gd name="connsiteX10" fmla="*/ 44777 w 47723"/>
              <a:gd name="connsiteY10" fmla="*/ 12803 h 40805"/>
              <a:gd name="connsiteX11" fmla="*/ 45018 w 47723"/>
              <a:gd name="connsiteY11" fmla="*/ 15717 h 40805"/>
              <a:gd name="connsiteX12" fmla="*/ 38887 w 47723"/>
              <a:gd name="connsiteY12" fmla="*/ 7539 h 40805"/>
              <a:gd name="connsiteX13" fmla="*/ 38995 w 47723"/>
              <a:gd name="connsiteY13" fmla="*/ 7526 h 40805"/>
              <a:gd name="connsiteX14" fmla="*/ 34296 w 47723"/>
              <a:gd name="connsiteY14" fmla="*/ 5477 h 40805"/>
              <a:gd name="connsiteX15" fmla="*/ 34653 w 47723"/>
              <a:gd name="connsiteY15" fmla="*/ 3438 h 40805"/>
              <a:gd name="connsiteX16" fmla="*/ 26864 w 47723"/>
              <a:gd name="connsiteY16" fmla="*/ 4198 h 40805"/>
              <a:gd name="connsiteX17" fmla="*/ 27443 w 47723"/>
              <a:gd name="connsiteY17" fmla="*/ 2382 h 40805"/>
              <a:gd name="connsiteX18" fmla="*/ 18668 w 47723"/>
              <a:gd name="connsiteY18" fmla="*/ 2879 h 40805"/>
              <a:gd name="connsiteX19" fmla="*/ 19968 w 47723"/>
              <a:gd name="connsiteY19" fmla="*/ 4227 h 40805"/>
              <a:gd name="connsiteX20" fmla="*/ 7567 w 47723"/>
              <a:gd name="connsiteY20" fmla="*/ 11453 h 40805"/>
              <a:gd name="connsiteX21" fmla="*/ 7416 w 47723"/>
              <a:gd name="connsiteY21" fmla="*/ 10867 h 40805"/>
              <a:gd name="connsiteX0" fmla="*/ 7416 w 47723"/>
              <a:gd name="connsiteY0" fmla="*/ 11343 h 40805"/>
              <a:gd name="connsiteX1" fmla="*/ 10291 w 47723"/>
              <a:gd name="connsiteY1" fmla="*/ 4594 h 40805"/>
              <a:gd name="connsiteX2" fmla="*/ 18673 w 47723"/>
              <a:gd name="connsiteY2" fmla="*/ 2889 h 40805"/>
              <a:gd name="connsiteX3" fmla="*/ 27509 w 47723"/>
              <a:gd name="connsiteY3" fmla="*/ 2910 h 40805"/>
              <a:gd name="connsiteX4" fmla="*/ 30197 w 47723"/>
              <a:gd name="connsiteY4" fmla="*/ 105 h 40805"/>
              <a:gd name="connsiteX5" fmla="*/ 34666 w 47723"/>
              <a:gd name="connsiteY5" fmla="*/ 3494 h 40805"/>
              <a:gd name="connsiteX6" fmla="*/ 37473 w 47723"/>
              <a:gd name="connsiteY6" fmla="*/ 3947 h 40805"/>
              <a:gd name="connsiteX7" fmla="*/ 39100 w 47723"/>
              <a:gd name="connsiteY7" fmla="*/ 7451 h 40805"/>
              <a:gd name="connsiteX8" fmla="*/ 42732 w 47723"/>
              <a:gd name="connsiteY8" fmla="*/ 9349 h 40805"/>
              <a:gd name="connsiteX9" fmla="*/ 44797 w 47723"/>
              <a:gd name="connsiteY9" fmla="*/ 13147 h 40805"/>
              <a:gd name="connsiteX10" fmla="*/ 47684 w 47723"/>
              <a:gd name="connsiteY10" fmla="*/ 21009 h 40805"/>
              <a:gd name="connsiteX11" fmla="*/ 42753 w 47723"/>
              <a:gd name="connsiteY11" fmla="*/ 30189 h 40805"/>
              <a:gd name="connsiteX12" fmla="*/ 40448 w 47723"/>
              <a:gd name="connsiteY12" fmla="*/ 36517 h 40805"/>
              <a:gd name="connsiteX13" fmla="*/ 33443 w 47723"/>
              <a:gd name="connsiteY13" fmla="*/ 36207 h 40805"/>
              <a:gd name="connsiteX14" fmla="*/ 28335 w 47723"/>
              <a:gd name="connsiteY14" fmla="*/ 40793 h 40805"/>
              <a:gd name="connsiteX15" fmla="*/ 21148 w 47723"/>
              <a:gd name="connsiteY15" fmla="*/ 36953 h 40805"/>
              <a:gd name="connsiteX16" fmla="*/ 10307 w 47723"/>
              <a:gd name="connsiteY16" fmla="*/ 34694 h 40805"/>
              <a:gd name="connsiteX17" fmla="*/ 5778 w 47723"/>
              <a:gd name="connsiteY17" fmla="*/ 28937 h 40805"/>
              <a:gd name="connsiteX18" fmla="*/ 6781 w 47723"/>
              <a:gd name="connsiteY18" fmla="*/ 23238 h 40805"/>
              <a:gd name="connsiteX19" fmla="*/ 4663 w 47723"/>
              <a:gd name="connsiteY19" fmla="*/ 17391 h 40805"/>
              <a:gd name="connsiteX20" fmla="*/ 7532 w 47723"/>
              <a:gd name="connsiteY20" fmla="*/ 11956 h 40805"/>
              <a:gd name="connsiteX21" fmla="*/ 7416 w 47723"/>
              <a:gd name="connsiteY21" fmla="*/ 11343 h 40805"/>
              <a:gd name="connsiteX0" fmla="*/ 192022 w 5919460"/>
              <a:gd name="connsiteY0" fmla="*/ 1705341 h 3264764"/>
              <a:gd name="connsiteX1" fmla="*/ 96011 w 5919460"/>
              <a:gd name="connsiteY1" fmla="*/ 1801352 h 3264764"/>
              <a:gd name="connsiteX2" fmla="*/ 0 w 5919460"/>
              <a:gd name="connsiteY2" fmla="*/ 1705341 h 3264764"/>
              <a:gd name="connsiteX3" fmla="*/ 96011 w 5919460"/>
              <a:gd name="connsiteY3" fmla="*/ 1609330 h 3264764"/>
              <a:gd name="connsiteX4" fmla="*/ 192022 w 5919460"/>
              <a:gd name="connsiteY4" fmla="*/ 1705341 h 3264764"/>
              <a:gd name="connsiteX0" fmla="*/ 387907 w 5919460"/>
              <a:gd name="connsiteY0" fmla="*/ 1700218 h 3264764"/>
              <a:gd name="connsiteX1" fmla="*/ 195886 w 5919460"/>
              <a:gd name="connsiteY1" fmla="*/ 1892239 h 3264764"/>
              <a:gd name="connsiteX2" fmla="*/ 3865 w 5919460"/>
              <a:gd name="connsiteY2" fmla="*/ 1700218 h 3264764"/>
              <a:gd name="connsiteX3" fmla="*/ 195886 w 5919460"/>
              <a:gd name="connsiteY3" fmla="*/ 1508197 h 3264764"/>
              <a:gd name="connsiteX4" fmla="*/ 387907 w 5919460"/>
              <a:gd name="connsiteY4" fmla="*/ 1700218 h 3264764"/>
              <a:gd name="connsiteX0" fmla="*/ 775561 w 5919460"/>
              <a:gd name="connsiteY0" fmla="*/ 1685258 h 3264764"/>
              <a:gd name="connsiteX1" fmla="*/ 487529 w 5919460"/>
              <a:gd name="connsiteY1" fmla="*/ 1973290 h 3264764"/>
              <a:gd name="connsiteX2" fmla="*/ 199497 w 5919460"/>
              <a:gd name="connsiteY2" fmla="*/ 1685258 h 3264764"/>
              <a:gd name="connsiteX3" fmla="*/ 487529 w 5919460"/>
              <a:gd name="connsiteY3" fmla="*/ 1397226 h 3264764"/>
              <a:gd name="connsiteX4" fmla="*/ 775561 w 5919460"/>
              <a:gd name="connsiteY4" fmla="*/ 1685258 h 3264764"/>
              <a:gd name="connsiteX0" fmla="*/ 9361 w 47723"/>
              <a:gd name="connsiteY0" fmla="*/ 23864 h 40805"/>
              <a:gd name="connsiteX1" fmla="*/ 6828 w 47723"/>
              <a:gd name="connsiteY1" fmla="*/ 23067 h 40805"/>
              <a:gd name="connsiteX2" fmla="*/ 10826 w 47723"/>
              <a:gd name="connsiteY2" fmla="*/ 33695 h 40805"/>
              <a:gd name="connsiteX3" fmla="*/ 10213 w 47723"/>
              <a:gd name="connsiteY3" fmla="*/ 34843 h 40805"/>
              <a:gd name="connsiteX4" fmla="*/ 21146 w 47723"/>
              <a:gd name="connsiteY4" fmla="*/ 36777 h 40805"/>
              <a:gd name="connsiteX5" fmla="*/ 20478 w 47723"/>
              <a:gd name="connsiteY5" fmla="*/ 35037 h 40805"/>
              <a:gd name="connsiteX6" fmla="*/ 33275 w 47723"/>
              <a:gd name="connsiteY6" fmla="*/ 34400 h 40805"/>
              <a:gd name="connsiteX7" fmla="*/ 33448 w 47723"/>
              <a:gd name="connsiteY7" fmla="*/ 36735 h 40805"/>
              <a:gd name="connsiteX8" fmla="*/ 42551 w 47723"/>
              <a:gd name="connsiteY8" fmla="*/ 28809 h 40805"/>
              <a:gd name="connsiteX9" fmla="*/ 42959 w 47723"/>
              <a:gd name="connsiteY9" fmla="*/ 30261 h 40805"/>
              <a:gd name="connsiteX10" fmla="*/ 44777 w 47723"/>
              <a:gd name="connsiteY10" fmla="*/ 12803 h 40805"/>
              <a:gd name="connsiteX11" fmla="*/ 45018 w 47723"/>
              <a:gd name="connsiteY11" fmla="*/ 15717 h 40805"/>
              <a:gd name="connsiteX12" fmla="*/ 38887 w 47723"/>
              <a:gd name="connsiteY12" fmla="*/ 7539 h 40805"/>
              <a:gd name="connsiteX13" fmla="*/ 38995 w 47723"/>
              <a:gd name="connsiteY13" fmla="*/ 7526 h 40805"/>
              <a:gd name="connsiteX14" fmla="*/ 34296 w 47723"/>
              <a:gd name="connsiteY14" fmla="*/ 5477 h 40805"/>
              <a:gd name="connsiteX15" fmla="*/ 34269 w 47723"/>
              <a:gd name="connsiteY15" fmla="*/ 4748 h 40805"/>
              <a:gd name="connsiteX16" fmla="*/ 26864 w 47723"/>
              <a:gd name="connsiteY16" fmla="*/ 4198 h 40805"/>
              <a:gd name="connsiteX17" fmla="*/ 27443 w 47723"/>
              <a:gd name="connsiteY17" fmla="*/ 2382 h 40805"/>
              <a:gd name="connsiteX18" fmla="*/ 18668 w 47723"/>
              <a:gd name="connsiteY18" fmla="*/ 2879 h 40805"/>
              <a:gd name="connsiteX19" fmla="*/ 19968 w 47723"/>
              <a:gd name="connsiteY19" fmla="*/ 4227 h 40805"/>
              <a:gd name="connsiteX20" fmla="*/ 7567 w 47723"/>
              <a:gd name="connsiteY20" fmla="*/ 11453 h 40805"/>
              <a:gd name="connsiteX21" fmla="*/ 7416 w 47723"/>
              <a:gd name="connsiteY21" fmla="*/ 10867 h 40805"/>
              <a:gd name="connsiteX0" fmla="*/ 7416 w 47723"/>
              <a:gd name="connsiteY0" fmla="*/ 11343 h 40805"/>
              <a:gd name="connsiteX1" fmla="*/ 10291 w 47723"/>
              <a:gd name="connsiteY1" fmla="*/ 4594 h 40805"/>
              <a:gd name="connsiteX2" fmla="*/ 18673 w 47723"/>
              <a:gd name="connsiteY2" fmla="*/ 2889 h 40805"/>
              <a:gd name="connsiteX3" fmla="*/ 27509 w 47723"/>
              <a:gd name="connsiteY3" fmla="*/ 2910 h 40805"/>
              <a:gd name="connsiteX4" fmla="*/ 30197 w 47723"/>
              <a:gd name="connsiteY4" fmla="*/ 105 h 40805"/>
              <a:gd name="connsiteX5" fmla="*/ 34128 w 47723"/>
              <a:gd name="connsiteY5" fmla="*/ 5042 h 40805"/>
              <a:gd name="connsiteX6" fmla="*/ 37473 w 47723"/>
              <a:gd name="connsiteY6" fmla="*/ 3947 h 40805"/>
              <a:gd name="connsiteX7" fmla="*/ 39100 w 47723"/>
              <a:gd name="connsiteY7" fmla="*/ 7451 h 40805"/>
              <a:gd name="connsiteX8" fmla="*/ 42732 w 47723"/>
              <a:gd name="connsiteY8" fmla="*/ 9349 h 40805"/>
              <a:gd name="connsiteX9" fmla="*/ 44797 w 47723"/>
              <a:gd name="connsiteY9" fmla="*/ 13147 h 40805"/>
              <a:gd name="connsiteX10" fmla="*/ 47684 w 47723"/>
              <a:gd name="connsiteY10" fmla="*/ 21009 h 40805"/>
              <a:gd name="connsiteX11" fmla="*/ 42753 w 47723"/>
              <a:gd name="connsiteY11" fmla="*/ 30189 h 40805"/>
              <a:gd name="connsiteX12" fmla="*/ 40448 w 47723"/>
              <a:gd name="connsiteY12" fmla="*/ 36517 h 40805"/>
              <a:gd name="connsiteX13" fmla="*/ 33443 w 47723"/>
              <a:gd name="connsiteY13" fmla="*/ 36207 h 40805"/>
              <a:gd name="connsiteX14" fmla="*/ 28335 w 47723"/>
              <a:gd name="connsiteY14" fmla="*/ 40793 h 40805"/>
              <a:gd name="connsiteX15" fmla="*/ 21148 w 47723"/>
              <a:gd name="connsiteY15" fmla="*/ 36953 h 40805"/>
              <a:gd name="connsiteX16" fmla="*/ 10307 w 47723"/>
              <a:gd name="connsiteY16" fmla="*/ 34694 h 40805"/>
              <a:gd name="connsiteX17" fmla="*/ 5778 w 47723"/>
              <a:gd name="connsiteY17" fmla="*/ 28937 h 40805"/>
              <a:gd name="connsiteX18" fmla="*/ 6781 w 47723"/>
              <a:gd name="connsiteY18" fmla="*/ 23238 h 40805"/>
              <a:gd name="connsiteX19" fmla="*/ 4663 w 47723"/>
              <a:gd name="connsiteY19" fmla="*/ 17391 h 40805"/>
              <a:gd name="connsiteX20" fmla="*/ 7532 w 47723"/>
              <a:gd name="connsiteY20" fmla="*/ 11956 h 40805"/>
              <a:gd name="connsiteX21" fmla="*/ 7416 w 47723"/>
              <a:gd name="connsiteY21" fmla="*/ 11343 h 40805"/>
              <a:gd name="connsiteX0" fmla="*/ 192022 w 5919460"/>
              <a:gd name="connsiteY0" fmla="*/ 1705341 h 3264764"/>
              <a:gd name="connsiteX1" fmla="*/ 96011 w 5919460"/>
              <a:gd name="connsiteY1" fmla="*/ 1801352 h 3264764"/>
              <a:gd name="connsiteX2" fmla="*/ 0 w 5919460"/>
              <a:gd name="connsiteY2" fmla="*/ 1705341 h 3264764"/>
              <a:gd name="connsiteX3" fmla="*/ 96011 w 5919460"/>
              <a:gd name="connsiteY3" fmla="*/ 1609330 h 3264764"/>
              <a:gd name="connsiteX4" fmla="*/ 192022 w 5919460"/>
              <a:gd name="connsiteY4" fmla="*/ 1705341 h 3264764"/>
              <a:gd name="connsiteX0" fmla="*/ 387907 w 5919460"/>
              <a:gd name="connsiteY0" fmla="*/ 1700218 h 3264764"/>
              <a:gd name="connsiteX1" fmla="*/ 195886 w 5919460"/>
              <a:gd name="connsiteY1" fmla="*/ 1892239 h 3264764"/>
              <a:gd name="connsiteX2" fmla="*/ 3865 w 5919460"/>
              <a:gd name="connsiteY2" fmla="*/ 1700218 h 3264764"/>
              <a:gd name="connsiteX3" fmla="*/ 195886 w 5919460"/>
              <a:gd name="connsiteY3" fmla="*/ 1508197 h 3264764"/>
              <a:gd name="connsiteX4" fmla="*/ 387907 w 5919460"/>
              <a:gd name="connsiteY4" fmla="*/ 1700218 h 3264764"/>
              <a:gd name="connsiteX0" fmla="*/ 775561 w 5919460"/>
              <a:gd name="connsiteY0" fmla="*/ 1685258 h 3264764"/>
              <a:gd name="connsiteX1" fmla="*/ 487529 w 5919460"/>
              <a:gd name="connsiteY1" fmla="*/ 1973290 h 3264764"/>
              <a:gd name="connsiteX2" fmla="*/ 199497 w 5919460"/>
              <a:gd name="connsiteY2" fmla="*/ 1685258 h 3264764"/>
              <a:gd name="connsiteX3" fmla="*/ 487529 w 5919460"/>
              <a:gd name="connsiteY3" fmla="*/ 1397226 h 3264764"/>
              <a:gd name="connsiteX4" fmla="*/ 775561 w 5919460"/>
              <a:gd name="connsiteY4" fmla="*/ 1685258 h 3264764"/>
              <a:gd name="connsiteX0" fmla="*/ 9361 w 47723"/>
              <a:gd name="connsiteY0" fmla="*/ 23864 h 40805"/>
              <a:gd name="connsiteX1" fmla="*/ 6828 w 47723"/>
              <a:gd name="connsiteY1" fmla="*/ 23067 h 40805"/>
              <a:gd name="connsiteX2" fmla="*/ 10826 w 47723"/>
              <a:gd name="connsiteY2" fmla="*/ 33695 h 40805"/>
              <a:gd name="connsiteX3" fmla="*/ 10213 w 47723"/>
              <a:gd name="connsiteY3" fmla="*/ 34843 h 40805"/>
              <a:gd name="connsiteX4" fmla="*/ 21146 w 47723"/>
              <a:gd name="connsiteY4" fmla="*/ 36777 h 40805"/>
              <a:gd name="connsiteX5" fmla="*/ 20478 w 47723"/>
              <a:gd name="connsiteY5" fmla="*/ 35037 h 40805"/>
              <a:gd name="connsiteX6" fmla="*/ 33275 w 47723"/>
              <a:gd name="connsiteY6" fmla="*/ 34400 h 40805"/>
              <a:gd name="connsiteX7" fmla="*/ 33448 w 47723"/>
              <a:gd name="connsiteY7" fmla="*/ 36735 h 40805"/>
              <a:gd name="connsiteX8" fmla="*/ 42551 w 47723"/>
              <a:gd name="connsiteY8" fmla="*/ 28809 h 40805"/>
              <a:gd name="connsiteX9" fmla="*/ 42959 w 47723"/>
              <a:gd name="connsiteY9" fmla="*/ 30261 h 40805"/>
              <a:gd name="connsiteX10" fmla="*/ 44777 w 47723"/>
              <a:gd name="connsiteY10" fmla="*/ 12803 h 40805"/>
              <a:gd name="connsiteX11" fmla="*/ 45018 w 47723"/>
              <a:gd name="connsiteY11" fmla="*/ 15717 h 40805"/>
              <a:gd name="connsiteX12" fmla="*/ 38887 w 47723"/>
              <a:gd name="connsiteY12" fmla="*/ 7539 h 40805"/>
              <a:gd name="connsiteX13" fmla="*/ 38995 w 47723"/>
              <a:gd name="connsiteY13" fmla="*/ 7526 h 40805"/>
              <a:gd name="connsiteX14" fmla="*/ 34296 w 47723"/>
              <a:gd name="connsiteY14" fmla="*/ 5477 h 40805"/>
              <a:gd name="connsiteX15" fmla="*/ 34269 w 47723"/>
              <a:gd name="connsiteY15" fmla="*/ 4748 h 40805"/>
              <a:gd name="connsiteX16" fmla="*/ 26864 w 47723"/>
              <a:gd name="connsiteY16" fmla="*/ 4198 h 40805"/>
              <a:gd name="connsiteX17" fmla="*/ 27443 w 47723"/>
              <a:gd name="connsiteY17" fmla="*/ 2382 h 40805"/>
              <a:gd name="connsiteX18" fmla="*/ 18668 w 47723"/>
              <a:gd name="connsiteY18" fmla="*/ 2879 h 40805"/>
              <a:gd name="connsiteX19" fmla="*/ 19968 w 47723"/>
              <a:gd name="connsiteY19" fmla="*/ 4227 h 40805"/>
              <a:gd name="connsiteX20" fmla="*/ 7567 w 47723"/>
              <a:gd name="connsiteY20" fmla="*/ 11453 h 40805"/>
              <a:gd name="connsiteX21" fmla="*/ 7416 w 47723"/>
              <a:gd name="connsiteY21" fmla="*/ 10867 h 40805"/>
              <a:gd name="connsiteX0" fmla="*/ 7416 w 47723"/>
              <a:gd name="connsiteY0" fmla="*/ 11343 h 40805"/>
              <a:gd name="connsiteX1" fmla="*/ 10291 w 47723"/>
              <a:gd name="connsiteY1" fmla="*/ 4594 h 40805"/>
              <a:gd name="connsiteX2" fmla="*/ 18673 w 47723"/>
              <a:gd name="connsiteY2" fmla="*/ 2889 h 40805"/>
              <a:gd name="connsiteX3" fmla="*/ 27509 w 47723"/>
              <a:gd name="connsiteY3" fmla="*/ 2910 h 40805"/>
              <a:gd name="connsiteX4" fmla="*/ 31426 w 47723"/>
              <a:gd name="connsiteY4" fmla="*/ 1176 h 40805"/>
              <a:gd name="connsiteX5" fmla="*/ 34128 w 47723"/>
              <a:gd name="connsiteY5" fmla="*/ 5042 h 40805"/>
              <a:gd name="connsiteX6" fmla="*/ 37473 w 47723"/>
              <a:gd name="connsiteY6" fmla="*/ 3947 h 40805"/>
              <a:gd name="connsiteX7" fmla="*/ 39100 w 47723"/>
              <a:gd name="connsiteY7" fmla="*/ 7451 h 40805"/>
              <a:gd name="connsiteX8" fmla="*/ 42732 w 47723"/>
              <a:gd name="connsiteY8" fmla="*/ 9349 h 40805"/>
              <a:gd name="connsiteX9" fmla="*/ 44797 w 47723"/>
              <a:gd name="connsiteY9" fmla="*/ 13147 h 40805"/>
              <a:gd name="connsiteX10" fmla="*/ 47684 w 47723"/>
              <a:gd name="connsiteY10" fmla="*/ 21009 h 40805"/>
              <a:gd name="connsiteX11" fmla="*/ 42753 w 47723"/>
              <a:gd name="connsiteY11" fmla="*/ 30189 h 40805"/>
              <a:gd name="connsiteX12" fmla="*/ 40448 w 47723"/>
              <a:gd name="connsiteY12" fmla="*/ 36517 h 40805"/>
              <a:gd name="connsiteX13" fmla="*/ 33443 w 47723"/>
              <a:gd name="connsiteY13" fmla="*/ 36207 h 40805"/>
              <a:gd name="connsiteX14" fmla="*/ 28335 w 47723"/>
              <a:gd name="connsiteY14" fmla="*/ 40793 h 40805"/>
              <a:gd name="connsiteX15" fmla="*/ 21148 w 47723"/>
              <a:gd name="connsiteY15" fmla="*/ 36953 h 40805"/>
              <a:gd name="connsiteX16" fmla="*/ 10307 w 47723"/>
              <a:gd name="connsiteY16" fmla="*/ 34694 h 40805"/>
              <a:gd name="connsiteX17" fmla="*/ 5778 w 47723"/>
              <a:gd name="connsiteY17" fmla="*/ 28937 h 40805"/>
              <a:gd name="connsiteX18" fmla="*/ 6781 w 47723"/>
              <a:gd name="connsiteY18" fmla="*/ 23238 h 40805"/>
              <a:gd name="connsiteX19" fmla="*/ 4663 w 47723"/>
              <a:gd name="connsiteY19" fmla="*/ 17391 h 40805"/>
              <a:gd name="connsiteX20" fmla="*/ 7532 w 47723"/>
              <a:gd name="connsiteY20" fmla="*/ 11956 h 40805"/>
              <a:gd name="connsiteX21" fmla="*/ 7416 w 47723"/>
              <a:gd name="connsiteY21" fmla="*/ 11343 h 40805"/>
              <a:gd name="connsiteX0" fmla="*/ 192022 w 5919460"/>
              <a:gd name="connsiteY0" fmla="*/ 1705341 h 3264764"/>
              <a:gd name="connsiteX1" fmla="*/ 96011 w 5919460"/>
              <a:gd name="connsiteY1" fmla="*/ 1801352 h 3264764"/>
              <a:gd name="connsiteX2" fmla="*/ 0 w 5919460"/>
              <a:gd name="connsiteY2" fmla="*/ 1705341 h 3264764"/>
              <a:gd name="connsiteX3" fmla="*/ 96011 w 5919460"/>
              <a:gd name="connsiteY3" fmla="*/ 1609330 h 3264764"/>
              <a:gd name="connsiteX4" fmla="*/ 192022 w 5919460"/>
              <a:gd name="connsiteY4" fmla="*/ 1705341 h 3264764"/>
              <a:gd name="connsiteX0" fmla="*/ 387907 w 5919460"/>
              <a:gd name="connsiteY0" fmla="*/ 1700218 h 3264764"/>
              <a:gd name="connsiteX1" fmla="*/ 195886 w 5919460"/>
              <a:gd name="connsiteY1" fmla="*/ 1892239 h 3264764"/>
              <a:gd name="connsiteX2" fmla="*/ 3865 w 5919460"/>
              <a:gd name="connsiteY2" fmla="*/ 1700218 h 3264764"/>
              <a:gd name="connsiteX3" fmla="*/ 195886 w 5919460"/>
              <a:gd name="connsiteY3" fmla="*/ 1508197 h 3264764"/>
              <a:gd name="connsiteX4" fmla="*/ 387907 w 5919460"/>
              <a:gd name="connsiteY4" fmla="*/ 1700218 h 3264764"/>
              <a:gd name="connsiteX0" fmla="*/ 775561 w 5919460"/>
              <a:gd name="connsiteY0" fmla="*/ 1685258 h 3264764"/>
              <a:gd name="connsiteX1" fmla="*/ 487529 w 5919460"/>
              <a:gd name="connsiteY1" fmla="*/ 1973290 h 3264764"/>
              <a:gd name="connsiteX2" fmla="*/ 199497 w 5919460"/>
              <a:gd name="connsiteY2" fmla="*/ 1685258 h 3264764"/>
              <a:gd name="connsiteX3" fmla="*/ 487529 w 5919460"/>
              <a:gd name="connsiteY3" fmla="*/ 1397226 h 3264764"/>
              <a:gd name="connsiteX4" fmla="*/ 775561 w 5919460"/>
              <a:gd name="connsiteY4" fmla="*/ 1685258 h 3264764"/>
              <a:gd name="connsiteX0" fmla="*/ 9361 w 47723"/>
              <a:gd name="connsiteY0" fmla="*/ 23864 h 40805"/>
              <a:gd name="connsiteX1" fmla="*/ 6828 w 47723"/>
              <a:gd name="connsiteY1" fmla="*/ 23067 h 40805"/>
              <a:gd name="connsiteX2" fmla="*/ 10826 w 47723"/>
              <a:gd name="connsiteY2" fmla="*/ 33695 h 40805"/>
              <a:gd name="connsiteX3" fmla="*/ 10213 w 47723"/>
              <a:gd name="connsiteY3" fmla="*/ 34843 h 40805"/>
              <a:gd name="connsiteX4" fmla="*/ 21146 w 47723"/>
              <a:gd name="connsiteY4" fmla="*/ 36777 h 40805"/>
              <a:gd name="connsiteX5" fmla="*/ 20478 w 47723"/>
              <a:gd name="connsiteY5" fmla="*/ 35037 h 40805"/>
              <a:gd name="connsiteX6" fmla="*/ 33275 w 47723"/>
              <a:gd name="connsiteY6" fmla="*/ 34400 h 40805"/>
              <a:gd name="connsiteX7" fmla="*/ 33448 w 47723"/>
              <a:gd name="connsiteY7" fmla="*/ 36735 h 40805"/>
              <a:gd name="connsiteX8" fmla="*/ 42551 w 47723"/>
              <a:gd name="connsiteY8" fmla="*/ 28809 h 40805"/>
              <a:gd name="connsiteX9" fmla="*/ 42959 w 47723"/>
              <a:gd name="connsiteY9" fmla="*/ 30261 h 40805"/>
              <a:gd name="connsiteX10" fmla="*/ 44777 w 47723"/>
              <a:gd name="connsiteY10" fmla="*/ 12803 h 40805"/>
              <a:gd name="connsiteX11" fmla="*/ 45018 w 47723"/>
              <a:gd name="connsiteY11" fmla="*/ 15717 h 40805"/>
              <a:gd name="connsiteX12" fmla="*/ 38887 w 47723"/>
              <a:gd name="connsiteY12" fmla="*/ 7539 h 40805"/>
              <a:gd name="connsiteX13" fmla="*/ 38995 w 47723"/>
              <a:gd name="connsiteY13" fmla="*/ 7526 h 40805"/>
              <a:gd name="connsiteX14" fmla="*/ 34296 w 47723"/>
              <a:gd name="connsiteY14" fmla="*/ 5477 h 40805"/>
              <a:gd name="connsiteX15" fmla="*/ 34269 w 47723"/>
              <a:gd name="connsiteY15" fmla="*/ 4748 h 40805"/>
              <a:gd name="connsiteX16" fmla="*/ 26864 w 47723"/>
              <a:gd name="connsiteY16" fmla="*/ 4198 h 40805"/>
              <a:gd name="connsiteX17" fmla="*/ 27443 w 47723"/>
              <a:gd name="connsiteY17" fmla="*/ 2382 h 40805"/>
              <a:gd name="connsiteX18" fmla="*/ 18668 w 47723"/>
              <a:gd name="connsiteY18" fmla="*/ 2879 h 40805"/>
              <a:gd name="connsiteX19" fmla="*/ 19968 w 47723"/>
              <a:gd name="connsiteY19" fmla="*/ 4227 h 40805"/>
              <a:gd name="connsiteX20" fmla="*/ 7567 w 47723"/>
              <a:gd name="connsiteY20" fmla="*/ 11453 h 40805"/>
              <a:gd name="connsiteX21" fmla="*/ 7416 w 47723"/>
              <a:gd name="connsiteY21" fmla="*/ 10867 h 40805"/>
              <a:gd name="connsiteX0" fmla="*/ 7416 w 47723"/>
              <a:gd name="connsiteY0" fmla="*/ 11343 h 40805"/>
              <a:gd name="connsiteX1" fmla="*/ 10291 w 47723"/>
              <a:gd name="connsiteY1" fmla="*/ 4594 h 40805"/>
              <a:gd name="connsiteX2" fmla="*/ 18673 w 47723"/>
              <a:gd name="connsiteY2" fmla="*/ 2889 h 40805"/>
              <a:gd name="connsiteX3" fmla="*/ 27509 w 47723"/>
              <a:gd name="connsiteY3" fmla="*/ 2910 h 40805"/>
              <a:gd name="connsiteX4" fmla="*/ 31426 w 47723"/>
              <a:gd name="connsiteY4" fmla="*/ 1176 h 40805"/>
              <a:gd name="connsiteX5" fmla="*/ 34128 w 47723"/>
              <a:gd name="connsiteY5" fmla="*/ 5042 h 40805"/>
              <a:gd name="connsiteX6" fmla="*/ 37473 w 47723"/>
              <a:gd name="connsiteY6" fmla="*/ 3947 h 40805"/>
              <a:gd name="connsiteX7" fmla="*/ 39100 w 47723"/>
              <a:gd name="connsiteY7" fmla="*/ 7451 h 40805"/>
              <a:gd name="connsiteX8" fmla="*/ 42732 w 47723"/>
              <a:gd name="connsiteY8" fmla="*/ 9349 h 40805"/>
              <a:gd name="connsiteX9" fmla="*/ 44797 w 47723"/>
              <a:gd name="connsiteY9" fmla="*/ 13147 h 40805"/>
              <a:gd name="connsiteX10" fmla="*/ 47684 w 47723"/>
              <a:gd name="connsiteY10" fmla="*/ 21009 h 40805"/>
              <a:gd name="connsiteX11" fmla="*/ 42753 w 47723"/>
              <a:gd name="connsiteY11" fmla="*/ 30189 h 40805"/>
              <a:gd name="connsiteX12" fmla="*/ 40448 w 47723"/>
              <a:gd name="connsiteY12" fmla="*/ 36517 h 40805"/>
              <a:gd name="connsiteX13" fmla="*/ 33443 w 47723"/>
              <a:gd name="connsiteY13" fmla="*/ 36207 h 40805"/>
              <a:gd name="connsiteX14" fmla="*/ 28335 w 47723"/>
              <a:gd name="connsiteY14" fmla="*/ 40793 h 40805"/>
              <a:gd name="connsiteX15" fmla="*/ 21148 w 47723"/>
              <a:gd name="connsiteY15" fmla="*/ 36953 h 40805"/>
              <a:gd name="connsiteX16" fmla="*/ 10307 w 47723"/>
              <a:gd name="connsiteY16" fmla="*/ 34694 h 40805"/>
              <a:gd name="connsiteX17" fmla="*/ 5778 w 47723"/>
              <a:gd name="connsiteY17" fmla="*/ 28937 h 40805"/>
              <a:gd name="connsiteX18" fmla="*/ 6781 w 47723"/>
              <a:gd name="connsiteY18" fmla="*/ 23238 h 40805"/>
              <a:gd name="connsiteX19" fmla="*/ 4663 w 47723"/>
              <a:gd name="connsiteY19" fmla="*/ 17391 h 40805"/>
              <a:gd name="connsiteX20" fmla="*/ 7532 w 47723"/>
              <a:gd name="connsiteY20" fmla="*/ 11956 h 40805"/>
              <a:gd name="connsiteX21" fmla="*/ 7416 w 47723"/>
              <a:gd name="connsiteY21" fmla="*/ 11343 h 40805"/>
              <a:gd name="connsiteX0" fmla="*/ 192022 w 5919460"/>
              <a:gd name="connsiteY0" fmla="*/ 1705341 h 3264764"/>
              <a:gd name="connsiteX1" fmla="*/ 96011 w 5919460"/>
              <a:gd name="connsiteY1" fmla="*/ 1801352 h 3264764"/>
              <a:gd name="connsiteX2" fmla="*/ 0 w 5919460"/>
              <a:gd name="connsiteY2" fmla="*/ 1705341 h 3264764"/>
              <a:gd name="connsiteX3" fmla="*/ 96011 w 5919460"/>
              <a:gd name="connsiteY3" fmla="*/ 1609330 h 3264764"/>
              <a:gd name="connsiteX4" fmla="*/ 192022 w 5919460"/>
              <a:gd name="connsiteY4" fmla="*/ 1705341 h 3264764"/>
              <a:gd name="connsiteX0" fmla="*/ 387907 w 5919460"/>
              <a:gd name="connsiteY0" fmla="*/ 1700218 h 3264764"/>
              <a:gd name="connsiteX1" fmla="*/ 195886 w 5919460"/>
              <a:gd name="connsiteY1" fmla="*/ 1892239 h 3264764"/>
              <a:gd name="connsiteX2" fmla="*/ 3865 w 5919460"/>
              <a:gd name="connsiteY2" fmla="*/ 1700218 h 3264764"/>
              <a:gd name="connsiteX3" fmla="*/ 195886 w 5919460"/>
              <a:gd name="connsiteY3" fmla="*/ 1508197 h 3264764"/>
              <a:gd name="connsiteX4" fmla="*/ 387907 w 5919460"/>
              <a:gd name="connsiteY4" fmla="*/ 1700218 h 3264764"/>
              <a:gd name="connsiteX0" fmla="*/ 775561 w 5919460"/>
              <a:gd name="connsiteY0" fmla="*/ 1685258 h 3264764"/>
              <a:gd name="connsiteX1" fmla="*/ 487529 w 5919460"/>
              <a:gd name="connsiteY1" fmla="*/ 1973290 h 3264764"/>
              <a:gd name="connsiteX2" fmla="*/ 199497 w 5919460"/>
              <a:gd name="connsiteY2" fmla="*/ 1685258 h 3264764"/>
              <a:gd name="connsiteX3" fmla="*/ 487529 w 5919460"/>
              <a:gd name="connsiteY3" fmla="*/ 1397226 h 3264764"/>
              <a:gd name="connsiteX4" fmla="*/ 775561 w 5919460"/>
              <a:gd name="connsiteY4" fmla="*/ 1685258 h 3264764"/>
              <a:gd name="connsiteX0" fmla="*/ 9361 w 47723"/>
              <a:gd name="connsiteY0" fmla="*/ 23864 h 40805"/>
              <a:gd name="connsiteX1" fmla="*/ 6828 w 47723"/>
              <a:gd name="connsiteY1" fmla="*/ 23067 h 40805"/>
              <a:gd name="connsiteX2" fmla="*/ 10826 w 47723"/>
              <a:gd name="connsiteY2" fmla="*/ 33695 h 40805"/>
              <a:gd name="connsiteX3" fmla="*/ 10213 w 47723"/>
              <a:gd name="connsiteY3" fmla="*/ 34843 h 40805"/>
              <a:gd name="connsiteX4" fmla="*/ 21146 w 47723"/>
              <a:gd name="connsiteY4" fmla="*/ 36777 h 40805"/>
              <a:gd name="connsiteX5" fmla="*/ 20478 w 47723"/>
              <a:gd name="connsiteY5" fmla="*/ 35037 h 40805"/>
              <a:gd name="connsiteX6" fmla="*/ 33275 w 47723"/>
              <a:gd name="connsiteY6" fmla="*/ 34400 h 40805"/>
              <a:gd name="connsiteX7" fmla="*/ 33448 w 47723"/>
              <a:gd name="connsiteY7" fmla="*/ 36735 h 40805"/>
              <a:gd name="connsiteX8" fmla="*/ 42551 w 47723"/>
              <a:gd name="connsiteY8" fmla="*/ 28809 h 40805"/>
              <a:gd name="connsiteX9" fmla="*/ 42959 w 47723"/>
              <a:gd name="connsiteY9" fmla="*/ 30261 h 40805"/>
              <a:gd name="connsiteX10" fmla="*/ 44777 w 47723"/>
              <a:gd name="connsiteY10" fmla="*/ 12803 h 40805"/>
              <a:gd name="connsiteX11" fmla="*/ 43559 w 47723"/>
              <a:gd name="connsiteY11" fmla="*/ 14527 h 40805"/>
              <a:gd name="connsiteX12" fmla="*/ 38887 w 47723"/>
              <a:gd name="connsiteY12" fmla="*/ 7539 h 40805"/>
              <a:gd name="connsiteX13" fmla="*/ 38995 w 47723"/>
              <a:gd name="connsiteY13" fmla="*/ 7526 h 40805"/>
              <a:gd name="connsiteX14" fmla="*/ 34296 w 47723"/>
              <a:gd name="connsiteY14" fmla="*/ 5477 h 40805"/>
              <a:gd name="connsiteX15" fmla="*/ 34269 w 47723"/>
              <a:gd name="connsiteY15" fmla="*/ 4748 h 40805"/>
              <a:gd name="connsiteX16" fmla="*/ 26864 w 47723"/>
              <a:gd name="connsiteY16" fmla="*/ 4198 h 40805"/>
              <a:gd name="connsiteX17" fmla="*/ 27443 w 47723"/>
              <a:gd name="connsiteY17" fmla="*/ 2382 h 40805"/>
              <a:gd name="connsiteX18" fmla="*/ 18668 w 47723"/>
              <a:gd name="connsiteY18" fmla="*/ 2879 h 40805"/>
              <a:gd name="connsiteX19" fmla="*/ 19968 w 47723"/>
              <a:gd name="connsiteY19" fmla="*/ 4227 h 40805"/>
              <a:gd name="connsiteX20" fmla="*/ 7567 w 47723"/>
              <a:gd name="connsiteY20" fmla="*/ 11453 h 40805"/>
              <a:gd name="connsiteX21" fmla="*/ 7416 w 47723"/>
              <a:gd name="connsiteY21" fmla="*/ 10867 h 40805"/>
              <a:gd name="connsiteX0" fmla="*/ 7416 w 47723"/>
              <a:gd name="connsiteY0" fmla="*/ 11343 h 40805"/>
              <a:gd name="connsiteX1" fmla="*/ 10291 w 47723"/>
              <a:gd name="connsiteY1" fmla="*/ 4594 h 40805"/>
              <a:gd name="connsiteX2" fmla="*/ 18673 w 47723"/>
              <a:gd name="connsiteY2" fmla="*/ 2889 h 40805"/>
              <a:gd name="connsiteX3" fmla="*/ 27509 w 47723"/>
              <a:gd name="connsiteY3" fmla="*/ 2910 h 40805"/>
              <a:gd name="connsiteX4" fmla="*/ 31426 w 47723"/>
              <a:gd name="connsiteY4" fmla="*/ 1176 h 40805"/>
              <a:gd name="connsiteX5" fmla="*/ 34128 w 47723"/>
              <a:gd name="connsiteY5" fmla="*/ 5042 h 40805"/>
              <a:gd name="connsiteX6" fmla="*/ 37473 w 47723"/>
              <a:gd name="connsiteY6" fmla="*/ 3947 h 40805"/>
              <a:gd name="connsiteX7" fmla="*/ 39100 w 47723"/>
              <a:gd name="connsiteY7" fmla="*/ 7451 h 40805"/>
              <a:gd name="connsiteX8" fmla="*/ 42732 w 47723"/>
              <a:gd name="connsiteY8" fmla="*/ 9349 h 40805"/>
              <a:gd name="connsiteX9" fmla="*/ 44797 w 47723"/>
              <a:gd name="connsiteY9" fmla="*/ 13147 h 40805"/>
              <a:gd name="connsiteX10" fmla="*/ 47684 w 47723"/>
              <a:gd name="connsiteY10" fmla="*/ 21009 h 40805"/>
              <a:gd name="connsiteX11" fmla="*/ 42753 w 47723"/>
              <a:gd name="connsiteY11" fmla="*/ 30189 h 40805"/>
              <a:gd name="connsiteX12" fmla="*/ 40448 w 47723"/>
              <a:gd name="connsiteY12" fmla="*/ 36517 h 40805"/>
              <a:gd name="connsiteX13" fmla="*/ 33443 w 47723"/>
              <a:gd name="connsiteY13" fmla="*/ 36207 h 40805"/>
              <a:gd name="connsiteX14" fmla="*/ 28335 w 47723"/>
              <a:gd name="connsiteY14" fmla="*/ 40793 h 40805"/>
              <a:gd name="connsiteX15" fmla="*/ 21148 w 47723"/>
              <a:gd name="connsiteY15" fmla="*/ 36953 h 40805"/>
              <a:gd name="connsiteX16" fmla="*/ 10307 w 47723"/>
              <a:gd name="connsiteY16" fmla="*/ 34694 h 40805"/>
              <a:gd name="connsiteX17" fmla="*/ 5778 w 47723"/>
              <a:gd name="connsiteY17" fmla="*/ 28937 h 40805"/>
              <a:gd name="connsiteX18" fmla="*/ 6781 w 47723"/>
              <a:gd name="connsiteY18" fmla="*/ 23238 h 40805"/>
              <a:gd name="connsiteX19" fmla="*/ 4663 w 47723"/>
              <a:gd name="connsiteY19" fmla="*/ 17391 h 40805"/>
              <a:gd name="connsiteX20" fmla="*/ 7532 w 47723"/>
              <a:gd name="connsiteY20" fmla="*/ 11956 h 40805"/>
              <a:gd name="connsiteX21" fmla="*/ 7416 w 47723"/>
              <a:gd name="connsiteY21" fmla="*/ 11343 h 40805"/>
              <a:gd name="connsiteX0" fmla="*/ 192022 w 5919460"/>
              <a:gd name="connsiteY0" fmla="*/ 1705341 h 3264764"/>
              <a:gd name="connsiteX1" fmla="*/ 96011 w 5919460"/>
              <a:gd name="connsiteY1" fmla="*/ 1801352 h 3264764"/>
              <a:gd name="connsiteX2" fmla="*/ 0 w 5919460"/>
              <a:gd name="connsiteY2" fmla="*/ 1705341 h 3264764"/>
              <a:gd name="connsiteX3" fmla="*/ 96011 w 5919460"/>
              <a:gd name="connsiteY3" fmla="*/ 1609330 h 3264764"/>
              <a:gd name="connsiteX4" fmla="*/ 192022 w 5919460"/>
              <a:gd name="connsiteY4" fmla="*/ 1705341 h 3264764"/>
              <a:gd name="connsiteX0" fmla="*/ 387907 w 5919460"/>
              <a:gd name="connsiteY0" fmla="*/ 1700218 h 3264764"/>
              <a:gd name="connsiteX1" fmla="*/ 195886 w 5919460"/>
              <a:gd name="connsiteY1" fmla="*/ 1892239 h 3264764"/>
              <a:gd name="connsiteX2" fmla="*/ 3865 w 5919460"/>
              <a:gd name="connsiteY2" fmla="*/ 1700218 h 3264764"/>
              <a:gd name="connsiteX3" fmla="*/ 195886 w 5919460"/>
              <a:gd name="connsiteY3" fmla="*/ 1508197 h 3264764"/>
              <a:gd name="connsiteX4" fmla="*/ 387907 w 5919460"/>
              <a:gd name="connsiteY4" fmla="*/ 1700218 h 3264764"/>
              <a:gd name="connsiteX0" fmla="*/ 775561 w 5919460"/>
              <a:gd name="connsiteY0" fmla="*/ 1685258 h 3264764"/>
              <a:gd name="connsiteX1" fmla="*/ 487529 w 5919460"/>
              <a:gd name="connsiteY1" fmla="*/ 1973290 h 3264764"/>
              <a:gd name="connsiteX2" fmla="*/ 199497 w 5919460"/>
              <a:gd name="connsiteY2" fmla="*/ 1685258 h 3264764"/>
              <a:gd name="connsiteX3" fmla="*/ 487529 w 5919460"/>
              <a:gd name="connsiteY3" fmla="*/ 1397226 h 3264764"/>
              <a:gd name="connsiteX4" fmla="*/ 775561 w 5919460"/>
              <a:gd name="connsiteY4" fmla="*/ 1685258 h 3264764"/>
              <a:gd name="connsiteX0" fmla="*/ 9361 w 47723"/>
              <a:gd name="connsiteY0" fmla="*/ 23864 h 40805"/>
              <a:gd name="connsiteX1" fmla="*/ 6828 w 47723"/>
              <a:gd name="connsiteY1" fmla="*/ 23067 h 40805"/>
              <a:gd name="connsiteX2" fmla="*/ 10826 w 47723"/>
              <a:gd name="connsiteY2" fmla="*/ 33695 h 40805"/>
              <a:gd name="connsiteX3" fmla="*/ 10213 w 47723"/>
              <a:gd name="connsiteY3" fmla="*/ 34843 h 40805"/>
              <a:gd name="connsiteX4" fmla="*/ 21146 w 47723"/>
              <a:gd name="connsiteY4" fmla="*/ 36777 h 40805"/>
              <a:gd name="connsiteX5" fmla="*/ 20478 w 47723"/>
              <a:gd name="connsiteY5" fmla="*/ 35037 h 40805"/>
              <a:gd name="connsiteX6" fmla="*/ 33275 w 47723"/>
              <a:gd name="connsiteY6" fmla="*/ 34400 h 40805"/>
              <a:gd name="connsiteX7" fmla="*/ 33448 w 47723"/>
              <a:gd name="connsiteY7" fmla="*/ 36735 h 40805"/>
              <a:gd name="connsiteX8" fmla="*/ 42551 w 47723"/>
              <a:gd name="connsiteY8" fmla="*/ 28809 h 40805"/>
              <a:gd name="connsiteX9" fmla="*/ 42959 w 47723"/>
              <a:gd name="connsiteY9" fmla="*/ 30261 h 40805"/>
              <a:gd name="connsiteX10" fmla="*/ 43779 w 47723"/>
              <a:gd name="connsiteY10" fmla="*/ 13636 h 40805"/>
              <a:gd name="connsiteX11" fmla="*/ 43559 w 47723"/>
              <a:gd name="connsiteY11" fmla="*/ 14527 h 40805"/>
              <a:gd name="connsiteX12" fmla="*/ 38887 w 47723"/>
              <a:gd name="connsiteY12" fmla="*/ 7539 h 40805"/>
              <a:gd name="connsiteX13" fmla="*/ 38995 w 47723"/>
              <a:gd name="connsiteY13" fmla="*/ 7526 h 40805"/>
              <a:gd name="connsiteX14" fmla="*/ 34296 w 47723"/>
              <a:gd name="connsiteY14" fmla="*/ 5477 h 40805"/>
              <a:gd name="connsiteX15" fmla="*/ 34269 w 47723"/>
              <a:gd name="connsiteY15" fmla="*/ 4748 h 40805"/>
              <a:gd name="connsiteX16" fmla="*/ 26864 w 47723"/>
              <a:gd name="connsiteY16" fmla="*/ 4198 h 40805"/>
              <a:gd name="connsiteX17" fmla="*/ 27443 w 47723"/>
              <a:gd name="connsiteY17" fmla="*/ 2382 h 40805"/>
              <a:gd name="connsiteX18" fmla="*/ 18668 w 47723"/>
              <a:gd name="connsiteY18" fmla="*/ 2879 h 40805"/>
              <a:gd name="connsiteX19" fmla="*/ 19968 w 47723"/>
              <a:gd name="connsiteY19" fmla="*/ 4227 h 40805"/>
              <a:gd name="connsiteX20" fmla="*/ 7567 w 47723"/>
              <a:gd name="connsiteY20" fmla="*/ 11453 h 40805"/>
              <a:gd name="connsiteX21" fmla="*/ 7416 w 47723"/>
              <a:gd name="connsiteY21" fmla="*/ 10867 h 40805"/>
              <a:gd name="connsiteX0" fmla="*/ 7416 w 47691"/>
              <a:gd name="connsiteY0" fmla="*/ 11343 h 40805"/>
              <a:gd name="connsiteX1" fmla="*/ 10291 w 47691"/>
              <a:gd name="connsiteY1" fmla="*/ 4594 h 40805"/>
              <a:gd name="connsiteX2" fmla="*/ 18673 w 47691"/>
              <a:gd name="connsiteY2" fmla="*/ 2889 h 40805"/>
              <a:gd name="connsiteX3" fmla="*/ 27509 w 47691"/>
              <a:gd name="connsiteY3" fmla="*/ 2910 h 40805"/>
              <a:gd name="connsiteX4" fmla="*/ 31426 w 47691"/>
              <a:gd name="connsiteY4" fmla="*/ 1176 h 40805"/>
              <a:gd name="connsiteX5" fmla="*/ 34128 w 47691"/>
              <a:gd name="connsiteY5" fmla="*/ 5042 h 40805"/>
              <a:gd name="connsiteX6" fmla="*/ 37473 w 47691"/>
              <a:gd name="connsiteY6" fmla="*/ 3947 h 40805"/>
              <a:gd name="connsiteX7" fmla="*/ 39100 w 47691"/>
              <a:gd name="connsiteY7" fmla="*/ 7451 h 40805"/>
              <a:gd name="connsiteX8" fmla="*/ 42732 w 47691"/>
              <a:gd name="connsiteY8" fmla="*/ 9349 h 40805"/>
              <a:gd name="connsiteX9" fmla="*/ 43799 w 47691"/>
              <a:gd name="connsiteY9" fmla="*/ 13980 h 40805"/>
              <a:gd name="connsiteX10" fmla="*/ 47684 w 47691"/>
              <a:gd name="connsiteY10" fmla="*/ 21009 h 40805"/>
              <a:gd name="connsiteX11" fmla="*/ 42753 w 47691"/>
              <a:gd name="connsiteY11" fmla="*/ 30189 h 40805"/>
              <a:gd name="connsiteX12" fmla="*/ 40448 w 47691"/>
              <a:gd name="connsiteY12" fmla="*/ 36517 h 40805"/>
              <a:gd name="connsiteX13" fmla="*/ 33443 w 47691"/>
              <a:gd name="connsiteY13" fmla="*/ 36207 h 40805"/>
              <a:gd name="connsiteX14" fmla="*/ 28335 w 47691"/>
              <a:gd name="connsiteY14" fmla="*/ 40793 h 40805"/>
              <a:gd name="connsiteX15" fmla="*/ 21148 w 47691"/>
              <a:gd name="connsiteY15" fmla="*/ 36953 h 40805"/>
              <a:gd name="connsiteX16" fmla="*/ 10307 w 47691"/>
              <a:gd name="connsiteY16" fmla="*/ 34694 h 40805"/>
              <a:gd name="connsiteX17" fmla="*/ 5778 w 47691"/>
              <a:gd name="connsiteY17" fmla="*/ 28937 h 40805"/>
              <a:gd name="connsiteX18" fmla="*/ 6781 w 47691"/>
              <a:gd name="connsiteY18" fmla="*/ 23238 h 40805"/>
              <a:gd name="connsiteX19" fmla="*/ 4663 w 47691"/>
              <a:gd name="connsiteY19" fmla="*/ 17391 h 40805"/>
              <a:gd name="connsiteX20" fmla="*/ 7532 w 47691"/>
              <a:gd name="connsiteY20" fmla="*/ 11956 h 40805"/>
              <a:gd name="connsiteX21" fmla="*/ 7416 w 47691"/>
              <a:gd name="connsiteY21" fmla="*/ 11343 h 40805"/>
              <a:gd name="connsiteX0" fmla="*/ 192022 w 5915491"/>
              <a:gd name="connsiteY0" fmla="*/ 1705341 h 3264764"/>
              <a:gd name="connsiteX1" fmla="*/ 96011 w 5915491"/>
              <a:gd name="connsiteY1" fmla="*/ 1801352 h 3264764"/>
              <a:gd name="connsiteX2" fmla="*/ 0 w 5915491"/>
              <a:gd name="connsiteY2" fmla="*/ 1705341 h 3264764"/>
              <a:gd name="connsiteX3" fmla="*/ 96011 w 5915491"/>
              <a:gd name="connsiteY3" fmla="*/ 1609330 h 3264764"/>
              <a:gd name="connsiteX4" fmla="*/ 192022 w 5915491"/>
              <a:gd name="connsiteY4" fmla="*/ 1705341 h 3264764"/>
              <a:gd name="connsiteX0" fmla="*/ 387907 w 5915491"/>
              <a:gd name="connsiteY0" fmla="*/ 1700218 h 3264764"/>
              <a:gd name="connsiteX1" fmla="*/ 195886 w 5915491"/>
              <a:gd name="connsiteY1" fmla="*/ 1892239 h 3264764"/>
              <a:gd name="connsiteX2" fmla="*/ 3865 w 5915491"/>
              <a:gd name="connsiteY2" fmla="*/ 1700218 h 3264764"/>
              <a:gd name="connsiteX3" fmla="*/ 195886 w 5915491"/>
              <a:gd name="connsiteY3" fmla="*/ 1508197 h 3264764"/>
              <a:gd name="connsiteX4" fmla="*/ 387907 w 5915491"/>
              <a:gd name="connsiteY4" fmla="*/ 1700218 h 3264764"/>
              <a:gd name="connsiteX0" fmla="*/ 775561 w 5915491"/>
              <a:gd name="connsiteY0" fmla="*/ 1685258 h 3264764"/>
              <a:gd name="connsiteX1" fmla="*/ 487529 w 5915491"/>
              <a:gd name="connsiteY1" fmla="*/ 1973290 h 3264764"/>
              <a:gd name="connsiteX2" fmla="*/ 199497 w 5915491"/>
              <a:gd name="connsiteY2" fmla="*/ 1685258 h 3264764"/>
              <a:gd name="connsiteX3" fmla="*/ 487529 w 5915491"/>
              <a:gd name="connsiteY3" fmla="*/ 1397226 h 3264764"/>
              <a:gd name="connsiteX4" fmla="*/ 775561 w 5915491"/>
              <a:gd name="connsiteY4" fmla="*/ 1685258 h 3264764"/>
              <a:gd name="connsiteX0" fmla="*/ 9361 w 47691"/>
              <a:gd name="connsiteY0" fmla="*/ 23864 h 40805"/>
              <a:gd name="connsiteX1" fmla="*/ 6828 w 47691"/>
              <a:gd name="connsiteY1" fmla="*/ 23067 h 40805"/>
              <a:gd name="connsiteX2" fmla="*/ 10826 w 47691"/>
              <a:gd name="connsiteY2" fmla="*/ 33695 h 40805"/>
              <a:gd name="connsiteX3" fmla="*/ 10213 w 47691"/>
              <a:gd name="connsiteY3" fmla="*/ 34843 h 40805"/>
              <a:gd name="connsiteX4" fmla="*/ 21146 w 47691"/>
              <a:gd name="connsiteY4" fmla="*/ 36777 h 40805"/>
              <a:gd name="connsiteX5" fmla="*/ 20478 w 47691"/>
              <a:gd name="connsiteY5" fmla="*/ 35037 h 40805"/>
              <a:gd name="connsiteX6" fmla="*/ 33275 w 47691"/>
              <a:gd name="connsiteY6" fmla="*/ 34400 h 40805"/>
              <a:gd name="connsiteX7" fmla="*/ 33448 w 47691"/>
              <a:gd name="connsiteY7" fmla="*/ 36735 h 40805"/>
              <a:gd name="connsiteX8" fmla="*/ 42551 w 47691"/>
              <a:gd name="connsiteY8" fmla="*/ 28809 h 40805"/>
              <a:gd name="connsiteX9" fmla="*/ 42959 w 47691"/>
              <a:gd name="connsiteY9" fmla="*/ 30261 h 40805"/>
              <a:gd name="connsiteX10" fmla="*/ 43779 w 47691"/>
              <a:gd name="connsiteY10" fmla="*/ 13636 h 40805"/>
              <a:gd name="connsiteX11" fmla="*/ 43559 w 47691"/>
              <a:gd name="connsiteY11" fmla="*/ 14527 h 40805"/>
              <a:gd name="connsiteX12" fmla="*/ 38887 w 47691"/>
              <a:gd name="connsiteY12" fmla="*/ 7539 h 40805"/>
              <a:gd name="connsiteX13" fmla="*/ 38995 w 47691"/>
              <a:gd name="connsiteY13" fmla="*/ 7526 h 40805"/>
              <a:gd name="connsiteX14" fmla="*/ 34296 w 47691"/>
              <a:gd name="connsiteY14" fmla="*/ 5477 h 40805"/>
              <a:gd name="connsiteX15" fmla="*/ 34269 w 47691"/>
              <a:gd name="connsiteY15" fmla="*/ 4748 h 40805"/>
              <a:gd name="connsiteX16" fmla="*/ 26864 w 47691"/>
              <a:gd name="connsiteY16" fmla="*/ 4198 h 40805"/>
              <a:gd name="connsiteX17" fmla="*/ 27443 w 47691"/>
              <a:gd name="connsiteY17" fmla="*/ 2382 h 40805"/>
              <a:gd name="connsiteX18" fmla="*/ 18668 w 47691"/>
              <a:gd name="connsiteY18" fmla="*/ 2879 h 40805"/>
              <a:gd name="connsiteX19" fmla="*/ 19968 w 47691"/>
              <a:gd name="connsiteY19" fmla="*/ 4227 h 40805"/>
              <a:gd name="connsiteX20" fmla="*/ 7567 w 47691"/>
              <a:gd name="connsiteY20" fmla="*/ 11453 h 40805"/>
              <a:gd name="connsiteX21" fmla="*/ 7416 w 47691"/>
              <a:gd name="connsiteY21" fmla="*/ 10867 h 40805"/>
              <a:gd name="connsiteX0" fmla="*/ 7416 w 46392"/>
              <a:gd name="connsiteY0" fmla="*/ 11343 h 40805"/>
              <a:gd name="connsiteX1" fmla="*/ 10291 w 46392"/>
              <a:gd name="connsiteY1" fmla="*/ 4594 h 40805"/>
              <a:gd name="connsiteX2" fmla="*/ 18673 w 46392"/>
              <a:gd name="connsiteY2" fmla="*/ 2889 h 40805"/>
              <a:gd name="connsiteX3" fmla="*/ 27509 w 46392"/>
              <a:gd name="connsiteY3" fmla="*/ 2910 h 40805"/>
              <a:gd name="connsiteX4" fmla="*/ 31426 w 46392"/>
              <a:gd name="connsiteY4" fmla="*/ 1176 h 40805"/>
              <a:gd name="connsiteX5" fmla="*/ 34128 w 46392"/>
              <a:gd name="connsiteY5" fmla="*/ 5042 h 40805"/>
              <a:gd name="connsiteX6" fmla="*/ 37473 w 46392"/>
              <a:gd name="connsiteY6" fmla="*/ 3947 h 40805"/>
              <a:gd name="connsiteX7" fmla="*/ 39100 w 46392"/>
              <a:gd name="connsiteY7" fmla="*/ 7451 h 40805"/>
              <a:gd name="connsiteX8" fmla="*/ 42732 w 46392"/>
              <a:gd name="connsiteY8" fmla="*/ 9349 h 40805"/>
              <a:gd name="connsiteX9" fmla="*/ 43799 w 46392"/>
              <a:gd name="connsiteY9" fmla="*/ 13980 h 40805"/>
              <a:gd name="connsiteX10" fmla="*/ 46379 w 46392"/>
              <a:gd name="connsiteY10" fmla="*/ 20295 h 40805"/>
              <a:gd name="connsiteX11" fmla="*/ 42753 w 46392"/>
              <a:gd name="connsiteY11" fmla="*/ 30189 h 40805"/>
              <a:gd name="connsiteX12" fmla="*/ 40448 w 46392"/>
              <a:gd name="connsiteY12" fmla="*/ 36517 h 40805"/>
              <a:gd name="connsiteX13" fmla="*/ 33443 w 46392"/>
              <a:gd name="connsiteY13" fmla="*/ 36207 h 40805"/>
              <a:gd name="connsiteX14" fmla="*/ 28335 w 46392"/>
              <a:gd name="connsiteY14" fmla="*/ 40793 h 40805"/>
              <a:gd name="connsiteX15" fmla="*/ 21148 w 46392"/>
              <a:gd name="connsiteY15" fmla="*/ 36953 h 40805"/>
              <a:gd name="connsiteX16" fmla="*/ 10307 w 46392"/>
              <a:gd name="connsiteY16" fmla="*/ 34694 h 40805"/>
              <a:gd name="connsiteX17" fmla="*/ 5778 w 46392"/>
              <a:gd name="connsiteY17" fmla="*/ 28937 h 40805"/>
              <a:gd name="connsiteX18" fmla="*/ 6781 w 46392"/>
              <a:gd name="connsiteY18" fmla="*/ 23238 h 40805"/>
              <a:gd name="connsiteX19" fmla="*/ 4663 w 46392"/>
              <a:gd name="connsiteY19" fmla="*/ 17391 h 40805"/>
              <a:gd name="connsiteX20" fmla="*/ 7532 w 46392"/>
              <a:gd name="connsiteY20" fmla="*/ 11956 h 40805"/>
              <a:gd name="connsiteX21" fmla="*/ 7416 w 46392"/>
              <a:gd name="connsiteY21" fmla="*/ 11343 h 40805"/>
              <a:gd name="connsiteX0" fmla="*/ 192022 w 5754366"/>
              <a:gd name="connsiteY0" fmla="*/ 1705341 h 3264764"/>
              <a:gd name="connsiteX1" fmla="*/ 96011 w 5754366"/>
              <a:gd name="connsiteY1" fmla="*/ 1801352 h 3264764"/>
              <a:gd name="connsiteX2" fmla="*/ 0 w 5754366"/>
              <a:gd name="connsiteY2" fmla="*/ 1705341 h 3264764"/>
              <a:gd name="connsiteX3" fmla="*/ 96011 w 5754366"/>
              <a:gd name="connsiteY3" fmla="*/ 1609330 h 3264764"/>
              <a:gd name="connsiteX4" fmla="*/ 192022 w 5754366"/>
              <a:gd name="connsiteY4" fmla="*/ 1705341 h 3264764"/>
              <a:gd name="connsiteX0" fmla="*/ 387907 w 5754366"/>
              <a:gd name="connsiteY0" fmla="*/ 1700218 h 3264764"/>
              <a:gd name="connsiteX1" fmla="*/ 195886 w 5754366"/>
              <a:gd name="connsiteY1" fmla="*/ 1892239 h 3264764"/>
              <a:gd name="connsiteX2" fmla="*/ 3865 w 5754366"/>
              <a:gd name="connsiteY2" fmla="*/ 1700218 h 3264764"/>
              <a:gd name="connsiteX3" fmla="*/ 195886 w 5754366"/>
              <a:gd name="connsiteY3" fmla="*/ 1508197 h 3264764"/>
              <a:gd name="connsiteX4" fmla="*/ 387907 w 5754366"/>
              <a:gd name="connsiteY4" fmla="*/ 1700218 h 3264764"/>
              <a:gd name="connsiteX0" fmla="*/ 775561 w 5754366"/>
              <a:gd name="connsiteY0" fmla="*/ 1685258 h 3264764"/>
              <a:gd name="connsiteX1" fmla="*/ 487529 w 5754366"/>
              <a:gd name="connsiteY1" fmla="*/ 1973290 h 3264764"/>
              <a:gd name="connsiteX2" fmla="*/ 199497 w 5754366"/>
              <a:gd name="connsiteY2" fmla="*/ 1685258 h 3264764"/>
              <a:gd name="connsiteX3" fmla="*/ 487529 w 5754366"/>
              <a:gd name="connsiteY3" fmla="*/ 1397226 h 3264764"/>
              <a:gd name="connsiteX4" fmla="*/ 775561 w 5754366"/>
              <a:gd name="connsiteY4" fmla="*/ 1685258 h 3264764"/>
              <a:gd name="connsiteX0" fmla="*/ 9361 w 46392"/>
              <a:gd name="connsiteY0" fmla="*/ 23864 h 40805"/>
              <a:gd name="connsiteX1" fmla="*/ 6828 w 46392"/>
              <a:gd name="connsiteY1" fmla="*/ 23067 h 40805"/>
              <a:gd name="connsiteX2" fmla="*/ 10826 w 46392"/>
              <a:gd name="connsiteY2" fmla="*/ 33695 h 40805"/>
              <a:gd name="connsiteX3" fmla="*/ 10213 w 46392"/>
              <a:gd name="connsiteY3" fmla="*/ 34843 h 40805"/>
              <a:gd name="connsiteX4" fmla="*/ 21146 w 46392"/>
              <a:gd name="connsiteY4" fmla="*/ 36777 h 40805"/>
              <a:gd name="connsiteX5" fmla="*/ 20478 w 46392"/>
              <a:gd name="connsiteY5" fmla="*/ 35037 h 40805"/>
              <a:gd name="connsiteX6" fmla="*/ 33275 w 46392"/>
              <a:gd name="connsiteY6" fmla="*/ 34400 h 40805"/>
              <a:gd name="connsiteX7" fmla="*/ 33448 w 46392"/>
              <a:gd name="connsiteY7" fmla="*/ 36735 h 40805"/>
              <a:gd name="connsiteX8" fmla="*/ 42551 w 46392"/>
              <a:gd name="connsiteY8" fmla="*/ 28809 h 40805"/>
              <a:gd name="connsiteX9" fmla="*/ 42959 w 46392"/>
              <a:gd name="connsiteY9" fmla="*/ 30261 h 40805"/>
              <a:gd name="connsiteX10" fmla="*/ 43779 w 46392"/>
              <a:gd name="connsiteY10" fmla="*/ 13636 h 40805"/>
              <a:gd name="connsiteX11" fmla="*/ 43559 w 46392"/>
              <a:gd name="connsiteY11" fmla="*/ 14527 h 40805"/>
              <a:gd name="connsiteX12" fmla="*/ 38887 w 46392"/>
              <a:gd name="connsiteY12" fmla="*/ 7539 h 40805"/>
              <a:gd name="connsiteX13" fmla="*/ 38995 w 46392"/>
              <a:gd name="connsiteY13" fmla="*/ 7526 h 40805"/>
              <a:gd name="connsiteX14" fmla="*/ 34296 w 46392"/>
              <a:gd name="connsiteY14" fmla="*/ 5477 h 40805"/>
              <a:gd name="connsiteX15" fmla="*/ 34269 w 46392"/>
              <a:gd name="connsiteY15" fmla="*/ 4748 h 40805"/>
              <a:gd name="connsiteX16" fmla="*/ 26864 w 46392"/>
              <a:gd name="connsiteY16" fmla="*/ 4198 h 40805"/>
              <a:gd name="connsiteX17" fmla="*/ 27443 w 46392"/>
              <a:gd name="connsiteY17" fmla="*/ 2382 h 40805"/>
              <a:gd name="connsiteX18" fmla="*/ 18668 w 46392"/>
              <a:gd name="connsiteY18" fmla="*/ 2879 h 40805"/>
              <a:gd name="connsiteX19" fmla="*/ 19968 w 46392"/>
              <a:gd name="connsiteY19" fmla="*/ 4227 h 40805"/>
              <a:gd name="connsiteX20" fmla="*/ 7567 w 46392"/>
              <a:gd name="connsiteY20" fmla="*/ 11453 h 40805"/>
              <a:gd name="connsiteX21" fmla="*/ 7416 w 46392"/>
              <a:gd name="connsiteY21" fmla="*/ 10867 h 40805"/>
              <a:gd name="connsiteX0" fmla="*/ 7416 w 46392"/>
              <a:gd name="connsiteY0" fmla="*/ 11343 h 40805"/>
              <a:gd name="connsiteX1" fmla="*/ 10291 w 46392"/>
              <a:gd name="connsiteY1" fmla="*/ 4594 h 40805"/>
              <a:gd name="connsiteX2" fmla="*/ 18673 w 46392"/>
              <a:gd name="connsiteY2" fmla="*/ 2889 h 40805"/>
              <a:gd name="connsiteX3" fmla="*/ 27509 w 46392"/>
              <a:gd name="connsiteY3" fmla="*/ 2910 h 40805"/>
              <a:gd name="connsiteX4" fmla="*/ 31426 w 46392"/>
              <a:gd name="connsiteY4" fmla="*/ 1176 h 40805"/>
              <a:gd name="connsiteX5" fmla="*/ 34128 w 46392"/>
              <a:gd name="connsiteY5" fmla="*/ 5042 h 40805"/>
              <a:gd name="connsiteX6" fmla="*/ 37473 w 46392"/>
              <a:gd name="connsiteY6" fmla="*/ 3947 h 40805"/>
              <a:gd name="connsiteX7" fmla="*/ 39100 w 46392"/>
              <a:gd name="connsiteY7" fmla="*/ 7451 h 40805"/>
              <a:gd name="connsiteX8" fmla="*/ 42732 w 46392"/>
              <a:gd name="connsiteY8" fmla="*/ 9349 h 40805"/>
              <a:gd name="connsiteX9" fmla="*/ 43799 w 46392"/>
              <a:gd name="connsiteY9" fmla="*/ 13980 h 40805"/>
              <a:gd name="connsiteX10" fmla="*/ 46379 w 46392"/>
              <a:gd name="connsiteY10" fmla="*/ 20295 h 40805"/>
              <a:gd name="connsiteX11" fmla="*/ 42753 w 46392"/>
              <a:gd name="connsiteY11" fmla="*/ 30189 h 40805"/>
              <a:gd name="connsiteX12" fmla="*/ 40448 w 46392"/>
              <a:gd name="connsiteY12" fmla="*/ 36517 h 40805"/>
              <a:gd name="connsiteX13" fmla="*/ 33443 w 46392"/>
              <a:gd name="connsiteY13" fmla="*/ 36207 h 40805"/>
              <a:gd name="connsiteX14" fmla="*/ 28335 w 46392"/>
              <a:gd name="connsiteY14" fmla="*/ 40793 h 40805"/>
              <a:gd name="connsiteX15" fmla="*/ 21148 w 46392"/>
              <a:gd name="connsiteY15" fmla="*/ 36953 h 40805"/>
              <a:gd name="connsiteX16" fmla="*/ 10307 w 46392"/>
              <a:gd name="connsiteY16" fmla="*/ 34694 h 40805"/>
              <a:gd name="connsiteX17" fmla="*/ 5778 w 46392"/>
              <a:gd name="connsiteY17" fmla="*/ 28937 h 40805"/>
              <a:gd name="connsiteX18" fmla="*/ 6781 w 46392"/>
              <a:gd name="connsiteY18" fmla="*/ 23238 h 40805"/>
              <a:gd name="connsiteX19" fmla="*/ 4663 w 46392"/>
              <a:gd name="connsiteY19" fmla="*/ 17391 h 40805"/>
              <a:gd name="connsiteX20" fmla="*/ 7532 w 46392"/>
              <a:gd name="connsiteY20" fmla="*/ 11956 h 40805"/>
              <a:gd name="connsiteX21" fmla="*/ 7416 w 46392"/>
              <a:gd name="connsiteY21" fmla="*/ 11343 h 40805"/>
              <a:gd name="connsiteX0" fmla="*/ 192022 w 5754366"/>
              <a:gd name="connsiteY0" fmla="*/ 1705341 h 3264764"/>
              <a:gd name="connsiteX1" fmla="*/ 96011 w 5754366"/>
              <a:gd name="connsiteY1" fmla="*/ 1801352 h 3264764"/>
              <a:gd name="connsiteX2" fmla="*/ 0 w 5754366"/>
              <a:gd name="connsiteY2" fmla="*/ 1705341 h 3264764"/>
              <a:gd name="connsiteX3" fmla="*/ 96011 w 5754366"/>
              <a:gd name="connsiteY3" fmla="*/ 1609330 h 3264764"/>
              <a:gd name="connsiteX4" fmla="*/ 192022 w 5754366"/>
              <a:gd name="connsiteY4" fmla="*/ 1705341 h 3264764"/>
              <a:gd name="connsiteX0" fmla="*/ 387907 w 5754366"/>
              <a:gd name="connsiteY0" fmla="*/ 1700218 h 3264764"/>
              <a:gd name="connsiteX1" fmla="*/ 195886 w 5754366"/>
              <a:gd name="connsiteY1" fmla="*/ 1892239 h 3264764"/>
              <a:gd name="connsiteX2" fmla="*/ 3865 w 5754366"/>
              <a:gd name="connsiteY2" fmla="*/ 1700218 h 3264764"/>
              <a:gd name="connsiteX3" fmla="*/ 195886 w 5754366"/>
              <a:gd name="connsiteY3" fmla="*/ 1508197 h 3264764"/>
              <a:gd name="connsiteX4" fmla="*/ 387907 w 5754366"/>
              <a:gd name="connsiteY4" fmla="*/ 1700218 h 3264764"/>
              <a:gd name="connsiteX0" fmla="*/ 775561 w 5754366"/>
              <a:gd name="connsiteY0" fmla="*/ 1685258 h 3264764"/>
              <a:gd name="connsiteX1" fmla="*/ 487529 w 5754366"/>
              <a:gd name="connsiteY1" fmla="*/ 1973290 h 3264764"/>
              <a:gd name="connsiteX2" fmla="*/ 199497 w 5754366"/>
              <a:gd name="connsiteY2" fmla="*/ 1685258 h 3264764"/>
              <a:gd name="connsiteX3" fmla="*/ 487529 w 5754366"/>
              <a:gd name="connsiteY3" fmla="*/ 1397226 h 3264764"/>
              <a:gd name="connsiteX4" fmla="*/ 775561 w 5754366"/>
              <a:gd name="connsiteY4" fmla="*/ 1685258 h 3264764"/>
              <a:gd name="connsiteX0" fmla="*/ 9361 w 46392"/>
              <a:gd name="connsiteY0" fmla="*/ 23864 h 40805"/>
              <a:gd name="connsiteX1" fmla="*/ 6828 w 46392"/>
              <a:gd name="connsiteY1" fmla="*/ 23067 h 40805"/>
              <a:gd name="connsiteX2" fmla="*/ 10826 w 46392"/>
              <a:gd name="connsiteY2" fmla="*/ 33695 h 40805"/>
              <a:gd name="connsiteX3" fmla="*/ 10213 w 46392"/>
              <a:gd name="connsiteY3" fmla="*/ 34843 h 40805"/>
              <a:gd name="connsiteX4" fmla="*/ 21146 w 46392"/>
              <a:gd name="connsiteY4" fmla="*/ 36777 h 40805"/>
              <a:gd name="connsiteX5" fmla="*/ 20478 w 46392"/>
              <a:gd name="connsiteY5" fmla="*/ 35037 h 40805"/>
              <a:gd name="connsiteX6" fmla="*/ 33275 w 46392"/>
              <a:gd name="connsiteY6" fmla="*/ 34400 h 40805"/>
              <a:gd name="connsiteX7" fmla="*/ 33448 w 46392"/>
              <a:gd name="connsiteY7" fmla="*/ 36735 h 40805"/>
              <a:gd name="connsiteX8" fmla="*/ 42551 w 46392"/>
              <a:gd name="connsiteY8" fmla="*/ 28809 h 40805"/>
              <a:gd name="connsiteX9" fmla="*/ 42959 w 46392"/>
              <a:gd name="connsiteY9" fmla="*/ 30261 h 40805"/>
              <a:gd name="connsiteX10" fmla="*/ 43779 w 46392"/>
              <a:gd name="connsiteY10" fmla="*/ 13636 h 40805"/>
              <a:gd name="connsiteX11" fmla="*/ 43098 w 46392"/>
              <a:gd name="connsiteY11" fmla="*/ 15003 h 40805"/>
              <a:gd name="connsiteX12" fmla="*/ 38887 w 46392"/>
              <a:gd name="connsiteY12" fmla="*/ 7539 h 40805"/>
              <a:gd name="connsiteX13" fmla="*/ 38995 w 46392"/>
              <a:gd name="connsiteY13" fmla="*/ 7526 h 40805"/>
              <a:gd name="connsiteX14" fmla="*/ 34296 w 46392"/>
              <a:gd name="connsiteY14" fmla="*/ 5477 h 40805"/>
              <a:gd name="connsiteX15" fmla="*/ 34269 w 46392"/>
              <a:gd name="connsiteY15" fmla="*/ 4748 h 40805"/>
              <a:gd name="connsiteX16" fmla="*/ 26864 w 46392"/>
              <a:gd name="connsiteY16" fmla="*/ 4198 h 40805"/>
              <a:gd name="connsiteX17" fmla="*/ 27443 w 46392"/>
              <a:gd name="connsiteY17" fmla="*/ 2382 h 40805"/>
              <a:gd name="connsiteX18" fmla="*/ 18668 w 46392"/>
              <a:gd name="connsiteY18" fmla="*/ 2879 h 40805"/>
              <a:gd name="connsiteX19" fmla="*/ 19968 w 46392"/>
              <a:gd name="connsiteY19" fmla="*/ 4227 h 40805"/>
              <a:gd name="connsiteX20" fmla="*/ 7567 w 46392"/>
              <a:gd name="connsiteY20" fmla="*/ 11453 h 40805"/>
              <a:gd name="connsiteX21" fmla="*/ 7416 w 46392"/>
              <a:gd name="connsiteY21" fmla="*/ 10867 h 4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392" h="40805">
                <a:moveTo>
                  <a:pt x="7416" y="11343"/>
                </a:moveTo>
                <a:cubicBezTo>
                  <a:pt x="7145" y="8630"/>
                  <a:pt x="8415" y="6003"/>
                  <a:pt x="10291" y="4594"/>
                </a:cubicBezTo>
                <a:cubicBezTo>
                  <a:pt x="12167" y="3185"/>
                  <a:pt x="15932" y="704"/>
                  <a:pt x="18673" y="2889"/>
                </a:cubicBezTo>
                <a:cubicBezTo>
                  <a:pt x="20346" y="-1404"/>
                  <a:pt x="24967" y="-500"/>
                  <a:pt x="27509" y="2910"/>
                </a:cubicBezTo>
                <a:cubicBezTo>
                  <a:pt x="28150" y="1161"/>
                  <a:pt x="30323" y="821"/>
                  <a:pt x="31426" y="1176"/>
                </a:cubicBezTo>
                <a:cubicBezTo>
                  <a:pt x="32529" y="1531"/>
                  <a:pt x="33170" y="3331"/>
                  <a:pt x="34128" y="5042"/>
                </a:cubicBezTo>
                <a:cubicBezTo>
                  <a:pt x="35510" y="2828"/>
                  <a:pt x="36644" y="3546"/>
                  <a:pt x="37473" y="3947"/>
                </a:cubicBezTo>
                <a:cubicBezTo>
                  <a:pt x="38302" y="4348"/>
                  <a:pt x="38812" y="5275"/>
                  <a:pt x="39100" y="7451"/>
                </a:cubicBezTo>
                <a:cubicBezTo>
                  <a:pt x="40828" y="8093"/>
                  <a:pt x="41949" y="8261"/>
                  <a:pt x="42732" y="9349"/>
                </a:cubicBezTo>
                <a:cubicBezTo>
                  <a:pt x="43515" y="10437"/>
                  <a:pt x="44312" y="12351"/>
                  <a:pt x="43799" y="13980"/>
                </a:cubicBezTo>
                <a:cubicBezTo>
                  <a:pt x="45060" y="16214"/>
                  <a:pt x="46553" y="17594"/>
                  <a:pt x="46379" y="20295"/>
                </a:cubicBezTo>
                <a:cubicBezTo>
                  <a:pt x="46205" y="22997"/>
                  <a:pt x="45477" y="29659"/>
                  <a:pt x="42753" y="30189"/>
                </a:cubicBezTo>
                <a:cubicBezTo>
                  <a:pt x="42740" y="32456"/>
                  <a:pt x="42000" y="35514"/>
                  <a:pt x="40448" y="36517"/>
                </a:cubicBezTo>
                <a:cubicBezTo>
                  <a:pt x="38896" y="37520"/>
                  <a:pt x="35592" y="38031"/>
                  <a:pt x="33443" y="36207"/>
                </a:cubicBezTo>
                <a:cubicBezTo>
                  <a:pt x="32748" y="39340"/>
                  <a:pt x="30384" y="40669"/>
                  <a:pt x="28335" y="40793"/>
                </a:cubicBezTo>
                <a:cubicBezTo>
                  <a:pt x="26286" y="40917"/>
                  <a:pt x="22719" y="40160"/>
                  <a:pt x="21148" y="36953"/>
                </a:cubicBezTo>
                <a:cubicBezTo>
                  <a:pt x="17440" y="39997"/>
                  <a:pt x="12459" y="39821"/>
                  <a:pt x="10307" y="34694"/>
                </a:cubicBezTo>
                <a:cubicBezTo>
                  <a:pt x="8193" y="35031"/>
                  <a:pt x="6366" y="30846"/>
                  <a:pt x="5778" y="28937"/>
                </a:cubicBezTo>
                <a:cubicBezTo>
                  <a:pt x="5190" y="27028"/>
                  <a:pt x="5728" y="24764"/>
                  <a:pt x="6781" y="23238"/>
                </a:cubicBezTo>
                <a:cubicBezTo>
                  <a:pt x="5287" y="22041"/>
                  <a:pt x="4455" y="19744"/>
                  <a:pt x="4663" y="17391"/>
                </a:cubicBezTo>
                <a:cubicBezTo>
                  <a:pt x="4907" y="14636"/>
                  <a:pt x="7664" y="11883"/>
                  <a:pt x="7532" y="11956"/>
                </a:cubicBezTo>
                <a:cubicBezTo>
                  <a:pt x="7544" y="11910"/>
                  <a:pt x="7404" y="11389"/>
                  <a:pt x="7416" y="11343"/>
                </a:cubicBezTo>
                <a:close/>
              </a:path>
              <a:path w="5754366" h="3264764">
                <a:moveTo>
                  <a:pt x="192022" y="1705341"/>
                </a:moveTo>
                <a:cubicBezTo>
                  <a:pt x="192022" y="1758366"/>
                  <a:pt x="149036" y="1801352"/>
                  <a:pt x="96011" y="1801352"/>
                </a:cubicBezTo>
                <a:cubicBezTo>
                  <a:pt x="42986" y="1801352"/>
                  <a:pt x="0" y="1758366"/>
                  <a:pt x="0" y="1705341"/>
                </a:cubicBezTo>
                <a:cubicBezTo>
                  <a:pt x="0" y="1652316"/>
                  <a:pt x="42986" y="1609330"/>
                  <a:pt x="96011" y="1609330"/>
                </a:cubicBezTo>
                <a:cubicBezTo>
                  <a:pt x="149036" y="1609330"/>
                  <a:pt x="192022" y="1652316"/>
                  <a:pt x="192022" y="1705341"/>
                </a:cubicBezTo>
                <a:close/>
              </a:path>
              <a:path w="5754366" h="3264764">
                <a:moveTo>
                  <a:pt x="387907" y="1700218"/>
                </a:moveTo>
                <a:cubicBezTo>
                  <a:pt x="387907" y="1806268"/>
                  <a:pt x="301936" y="1892239"/>
                  <a:pt x="195886" y="1892239"/>
                </a:cubicBezTo>
                <a:cubicBezTo>
                  <a:pt x="89836" y="1892239"/>
                  <a:pt x="3865" y="1806268"/>
                  <a:pt x="3865" y="1700218"/>
                </a:cubicBezTo>
                <a:cubicBezTo>
                  <a:pt x="3865" y="1594168"/>
                  <a:pt x="89836" y="1508197"/>
                  <a:pt x="195886" y="1508197"/>
                </a:cubicBezTo>
                <a:cubicBezTo>
                  <a:pt x="301936" y="1508197"/>
                  <a:pt x="387907" y="1594168"/>
                  <a:pt x="387907" y="1700218"/>
                </a:cubicBezTo>
                <a:close/>
              </a:path>
              <a:path w="5754366" h="3264764">
                <a:moveTo>
                  <a:pt x="775561" y="1685258"/>
                </a:moveTo>
                <a:cubicBezTo>
                  <a:pt x="775561" y="1844334"/>
                  <a:pt x="646605" y="1973290"/>
                  <a:pt x="487529" y="1973290"/>
                </a:cubicBezTo>
                <a:cubicBezTo>
                  <a:pt x="328453" y="1973290"/>
                  <a:pt x="199497" y="1844334"/>
                  <a:pt x="199497" y="1685258"/>
                </a:cubicBezTo>
                <a:cubicBezTo>
                  <a:pt x="199497" y="1526182"/>
                  <a:pt x="328453" y="1397226"/>
                  <a:pt x="487529" y="1397226"/>
                </a:cubicBezTo>
                <a:cubicBezTo>
                  <a:pt x="646605" y="1397226"/>
                  <a:pt x="775561" y="1526182"/>
                  <a:pt x="775561" y="1685258"/>
                </a:cubicBezTo>
                <a:close/>
              </a:path>
              <a:path w="46392" h="40805" fill="none" extrusionOk="0">
                <a:moveTo>
                  <a:pt x="9361" y="23864"/>
                </a:moveTo>
                <a:cubicBezTo>
                  <a:pt x="8477" y="23958"/>
                  <a:pt x="7593" y="23680"/>
                  <a:pt x="6828" y="23067"/>
                </a:cubicBezTo>
                <a:moveTo>
                  <a:pt x="10826" y="33695"/>
                </a:moveTo>
                <a:cubicBezTo>
                  <a:pt x="10471" y="33888"/>
                  <a:pt x="10593" y="34783"/>
                  <a:pt x="10213" y="34843"/>
                </a:cubicBezTo>
                <a:moveTo>
                  <a:pt x="21146" y="36777"/>
                </a:moveTo>
                <a:cubicBezTo>
                  <a:pt x="20879" y="36231"/>
                  <a:pt x="20655" y="35648"/>
                  <a:pt x="20478" y="35037"/>
                </a:cubicBezTo>
                <a:moveTo>
                  <a:pt x="33275" y="34400"/>
                </a:moveTo>
                <a:cubicBezTo>
                  <a:pt x="33236" y="35047"/>
                  <a:pt x="33586" y="36113"/>
                  <a:pt x="33448" y="36735"/>
                </a:cubicBezTo>
                <a:moveTo>
                  <a:pt x="42551" y="28809"/>
                </a:moveTo>
                <a:cubicBezTo>
                  <a:pt x="42905" y="30222"/>
                  <a:pt x="42977" y="27229"/>
                  <a:pt x="42959" y="30261"/>
                </a:cubicBezTo>
                <a:moveTo>
                  <a:pt x="43779" y="13636"/>
                </a:moveTo>
                <a:cubicBezTo>
                  <a:pt x="43454" y="14668"/>
                  <a:pt x="43726" y="14275"/>
                  <a:pt x="43098" y="15003"/>
                </a:cubicBezTo>
                <a:moveTo>
                  <a:pt x="38887" y="7539"/>
                </a:moveTo>
                <a:cubicBezTo>
                  <a:pt x="38942" y="7956"/>
                  <a:pt x="39000" y="7102"/>
                  <a:pt x="38995" y="7526"/>
                </a:cubicBezTo>
                <a:moveTo>
                  <a:pt x="34296" y="5477"/>
                </a:moveTo>
                <a:cubicBezTo>
                  <a:pt x="34485" y="4894"/>
                  <a:pt x="33965" y="5234"/>
                  <a:pt x="34269" y="4748"/>
                </a:cubicBezTo>
                <a:moveTo>
                  <a:pt x="26864" y="4198"/>
                </a:moveTo>
                <a:cubicBezTo>
                  <a:pt x="26941" y="3716"/>
                  <a:pt x="27282" y="2823"/>
                  <a:pt x="27443" y="2382"/>
                </a:cubicBezTo>
                <a:moveTo>
                  <a:pt x="18668" y="2879"/>
                </a:moveTo>
                <a:cubicBezTo>
                  <a:pt x="19140" y="3255"/>
                  <a:pt x="19576" y="3708"/>
                  <a:pt x="19968" y="4227"/>
                </a:cubicBezTo>
                <a:moveTo>
                  <a:pt x="7567" y="11453"/>
                </a:moveTo>
                <a:cubicBezTo>
                  <a:pt x="7464" y="10989"/>
                  <a:pt x="7464" y="11348"/>
                  <a:pt x="7416" y="10867"/>
                </a:cubicBezTo>
              </a:path>
            </a:pathLst>
          </a:cu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11960" y="658497"/>
            <a:ext cx="45475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Почему люди совершают </a:t>
            </a:r>
            <a:endParaRPr lang="ru-RU" i="1" dirty="0" smtClean="0"/>
          </a:p>
          <a:p>
            <a:r>
              <a:rPr lang="ru-RU" i="1" dirty="0" smtClean="0"/>
              <a:t>правонарушения?</a:t>
            </a:r>
          </a:p>
          <a:p>
            <a:endParaRPr lang="ru-RU" sz="800" i="1" dirty="0"/>
          </a:p>
          <a:p>
            <a:r>
              <a:rPr lang="ru-RU" i="1" dirty="0" smtClean="0"/>
              <a:t>Связано это с несовершенством человека </a:t>
            </a:r>
          </a:p>
          <a:p>
            <a:r>
              <a:rPr lang="ru-RU" i="1" dirty="0" smtClean="0"/>
              <a:t>или с общественными противоречиями?</a:t>
            </a:r>
          </a:p>
          <a:p>
            <a:endParaRPr lang="ru-RU" sz="800" i="1" dirty="0" smtClean="0"/>
          </a:p>
          <a:p>
            <a:r>
              <a:rPr lang="ru-RU" i="1" dirty="0" smtClean="0"/>
              <a:t>Можно ли родиться преступником?</a:t>
            </a:r>
          </a:p>
          <a:p>
            <a:endParaRPr lang="ru-RU" sz="800" i="1" dirty="0" smtClean="0"/>
          </a:p>
          <a:p>
            <a:r>
              <a:rPr lang="ru-RU" i="1" dirty="0" smtClean="0"/>
              <a:t>Как снизить уровень правонарушений?</a:t>
            </a:r>
          </a:p>
        </p:txBody>
      </p:sp>
    </p:spTree>
    <p:extLst>
      <p:ext uri="{BB962C8B-B14F-4D97-AF65-F5344CB8AC3E}">
        <p14:creationId xmlns:p14="http://schemas.microsoft.com/office/powerpoint/2010/main" val="1040731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219150" y="33950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Всякое ли неправомерное действие является </a:t>
            </a:r>
          </a:p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правонарушением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78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150" y="33950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Всякое ли неправомерное действие является </a:t>
            </a:r>
          </a:p>
          <a:p>
            <a:pPr algn="ctr"/>
            <a:r>
              <a:rPr lang="ru-RU" sz="24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правонарушением?</a:t>
            </a:r>
            <a:endParaRPr lang="ru-RU" sz="24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81" y="1961920"/>
            <a:ext cx="464265" cy="3987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0741"/>
            <a:ext cx="1537158" cy="8214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90285" y="843558"/>
            <a:ext cx="2469827" cy="1265786"/>
          </a:xfrm>
          <a:prstGeom prst="rect">
            <a:avLst/>
          </a:prstGeom>
          <a:scene3d>
            <a:camera prst="orthographicFront">
              <a:rot lat="21299999" lon="6" rev="180000"/>
            </a:camera>
            <a:lightRig rig="threePt" dir="t"/>
          </a:scene3d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106">
            <a:off x="4290378" y="2819666"/>
            <a:ext cx="1859803" cy="947338"/>
          </a:xfrm>
          <a:prstGeom prst="rect">
            <a:avLst/>
          </a:prstGeom>
          <a:scene3d>
            <a:camera prst="orthographicFront">
              <a:rot lat="0" lon="20099993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56816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20988E-6 L -0.70035 -0.14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17" y="-73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521 -0.00401 L -0.08924 0.0339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1" y="18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3.45679E-6 L -0.27552 -0.1401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70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-2.71605E-6 L -0.3408 0.1586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9" y="793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23 0.03395 C -0.09305 0.03519 -0.09705 0.0355 -0.10069 0.03766 C -0.10503 0.04013 -0.10868 0.04599 -0.11319 0.04877 C -0.11649 0.05463 -0.11927 0.05926 -0.12361 0.06173 C -0.12708 0.0679 -0.13021 0.06914 -0.13403 0.07469 C -0.13889 0.0821 -0.14236 0.0929 -0.14548 0.10247 C -0.15035 0.13673 -0.14635 0.15525 -0.14132 0.1821 C -0.13976 0.20648 -0.13976 0.21266 -0.13611 0.2321 C -0.13455 0.24013 -0.13246 0.2463 -0.1309 0.25432 C -0.13055 0.25618 -0.12986 0.25988 -0.12986 0.25988 " pathEditMode="relative" ptsTypes="fffffffff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19150" y="33950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Всякое ли неправомерное действие является </a:t>
            </a:r>
          </a:p>
          <a:p>
            <a:pPr algn="ctr"/>
            <a:r>
              <a:rPr lang="ru-RU" sz="24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правонарушением?</a:t>
            </a:r>
            <a:endParaRPr lang="ru-RU" sz="24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09067" y="2435857"/>
            <a:ext cx="2161639" cy="1856519"/>
            <a:chOff x="109067" y="2435857"/>
            <a:chExt cx="2161639" cy="185651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09067" y="2435857"/>
              <a:ext cx="2161639" cy="1856519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81" y="2490565"/>
              <a:ext cx="1975023" cy="169624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543853" y="3492872"/>
            <a:ext cx="3991553" cy="6776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ПРАВОНАРУШИТЕЛЬ ???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1560" y="2162212"/>
            <a:ext cx="1383489" cy="2124062"/>
            <a:chOff x="6535406" y="1707654"/>
            <a:chExt cx="1383489" cy="212406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535406" y="1707654"/>
              <a:ext cx="1383489" cy="2124062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775" y="1778372"/>
              <a:ext cx="1144916" cy="1873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1467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150" y="33950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Всякое ли неправомерное действие является </a:t>
            </a:r>
          </a:p>
          <a:p>
            <a:pPr algn="ctr"/>
            <a:r>
              <a:rPr lang="ru-RU" sz="24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правонарушением?</a:t>
            </a:r>
            <a:endParaRPr lang="ru-RU" sz="24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1419622"/>
            <a:ext cx="7637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Животные, природные стихии не совершают правонарушений.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26570" r="22106" b="25856"/>
          <a:stretch/>
        </p:blipFill>
        <p:spPr>
          <a:xfrm>
            <a:off x="717560" y="1298012"/>
            <a:ext cx="542072" cy="4546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8" b="8255"/>
          <a:stretch/>
        </p:blipFill>
        <p:spPr>
          <a:xfrm>
            <a:off x="2445" y="0"/>
            <a:ext cx="9144000" cy="514350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5568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150" y="33950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Всякое ли неправомерное действие является </a:t>
            </a:r>
          </a:p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правонарушением?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187624" y="1419622"/>
            <a:ext cx="7637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Животные, природные стихии не совершают правонарушений.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26570" r="22106" b="25856"/>
          <a:stretch/>
        </p:blipFill>
        <p:spPr>
          <a:xfrm>
            <a:off x="717560" y="1298012"/>
            <a:ext cx="542072" cy="4546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9632" y="1419622"/>
            <a:ext cx="7600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Правонарушения совершаются людьми.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95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19150" y="33950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Всякое ли неправомерное действие является </a:t>
            </a:r>
          </a:p>
          <a:p>
            <a:pPr algn="ctr"/>
            <a:r>
              <a:rPr lang="ru-RU" sz="2400" dirty="0" smtClean="0"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правонарушением?</a:t>
            </a:r>
            <a:endParaRPr lang="ru-RU" sz="2400" dirty="0">
              <a:effectLst>
                <a:glow rad="127000">
                  <a:schemeClr val="bg1">
                    <a:lumMod val="9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3853" y="3492872"/>
            <a:ext cx="3991553" cy="6776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chemeClr val="bg1">
                      <a:lumMod val="95000"/>
                    </a:schemeClr>
                  </a:glow>
                </a:effectLst>
                <a:latin typeface="a_AlternaSw" pitchFamily="34" charset="-52"/>
              </a:rPr>
              <a:t>ПРАВОНАРУШИТЕЛЬ ???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27000">
                  <a:schemeClr val="bg1">
                    <a:lumMod val="95000"/>
                  </a:schemeClr>
                </a:glow>
              </a:effectLst>
              <a:latin typeface="a_AlternaSw" pitchFamily="34" charset="-52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11560" y="2162212"/>
            <a:ext cx="1383489" cy="2124062"/>
            <a:chOff x="611560" y="2162212"/>
            <a:chExt cx="1383489" cy="212406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11560" y="2162212"/>
              <a:ext cx="1383489" cy="2124062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6" t="4973" r="10927" b="4643"/>
            <a:stretch/>
          </p:blipFill>
          <p:spPr>
            <a:xfrm>
              <a:off x="828675" y="2162212"/>
              <a:ext cx="952500" cy="2064431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6906691" y="987574"/>
            <a:ext cx="1481733" cy="3298700"/>
            <a:chOff x="6906691" y="987574"/>
            <a:chExt cx="1481733" cy="32987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6906691" y="987574"/>
              <a:ext cx="1481733" cy="3298700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5135" y="1091418"/>
              <a:ext cx="1364843" cy="31630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9913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150" y="33950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Всякое ли неправомерное действие является </a:t>
            </a:r>
          </a:p>
          <a:p>
            <a:pPr algn="ctr"/>
            <a:r>
              <a:rPr lang="ru-RU" sz="2400" dirty="0" smtClean="0">
                <a:effectLst/>
                <a:latin typeface="Arial" pitchFamily="34" charset="0"/>
                <a:cs typeface="Arial" pitchFamily="34" charset="0"/>
              </a:rPr>
              <a:t>правонарушением?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95536" y="2211710"/>
            <a:ext cx="8428384" cy="40011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"/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Delictum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(в переводе с латинского)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проступок, правонарушение.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780223"/>
            <a:ext cx="8428384" cy="101566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Деликтоспособность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способность самостоятельно осознавать свои противоправные действия и вред, который они причиняют, нести за них ответственность.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3952096"/>
            <a:ext cx="8428384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"/>
            <a:r>
              <a:rPr lang="ru-RU" sz="2000" dirty="0" smtClean="0">
                <a:latin typeface="Arial" pitchFamily="34" charset="0"/>
                <a:cs typeface="Arial" pitchFamily="34" charset="0"/>
              </a:rPr>
              <a:t>В Российской Федерации деликтоспособность наступает в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 лет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за особо тяжкие преступления – в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 лет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1419622"/>
            <a:ext cx="7600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Правонарушения совершаются людьми.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26570" r="22106" b="25856"/>
          <a:stretch/>
        </p:blipFill>
        <p:spPr>
          <a:xfrm>
            <a:off x="717560" y="1298012"/>
            <a:ext cx="542072" cy="4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18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857</TotalTime>
  <Words>628</Words>
  <Application>Microsoft Office PowerPoint</Application>
  <PresentationFormat>Экран (16:9)</PresentationFormat>
  <Paragraphs>194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Презентация</vt:lpstr>
      <vt:lpstr>Правонарушение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Демократия</dc:title>
  <dc:creator>User</dc:creator>
  <cp:lastModifiedBy>Алексей</cp:lastModifiedBy>
  <cp:revision>70</cp:revision>
  <dcterms:created xsi:type="dcterms:W3CDTF">2014-12-01T13:43:52Z</dcterms:created>
  <dcterms:modified xsi:type="dcterms:W3CDTF">2018-07-26T11:43:18Z</dcterms:modified>
</cp:coreProperties>
</file>