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notesSlides/notesSlide2.xml" ContentType="application/vnd.openxmlformats-officedocument.presentationml.notesSlid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257" r:id="rId2"/>
    <p:sldId id="259" r:id="rId3"/>
    <p:sldId id="264" r:id="rId4"/>
    <p:sldId id="263" r:id="rId5"/>
    <p:sldId id="265" r:id="rId6"/>
    <p:sldId id="262" r:id="rId7"/>
    <p:sldId id="266" r:id="rId8"/>
    <p:sldId id="261" r:id="rId9"/>
    <p:sldId id="268" r:id="rId10"/>
    <p:sldId id="271" r:id="rId11"/>
    <p:sldId id="267" r:id="rId12"/>
    <p:sldId id="270" r:id="rId13"/>
    <p:sldId id="273" r:id="rId14"/>
    <p:sldId id="272" r:id="rId15"/>
    <p:sldId id="269" r:id="rId16"/>
    <p:sldId id="274" r:id="rId17"/>
    <p:sldId id="275" r:id="rId18"/>
    <p:sldId id="276" r:id="rId19"/>
    <p:sldId id="279" r:id="rId20"/>
    <p:sldId id="260" r:id="rId21"/>
    <p:sldId id="278" r:id="rId22"/>
    <p:sldId id="281" r:id="rId23"/>
    <p:sldId id="282" r:id="rId24"/>
    <p:sldId id="283" r:id="rId25"/>
    <p:sldId id="284" r:id="rId26"/>
    <p:sldId id="285" r:id="rId27"/>
    <p:sldId id="280" r:id="rId28"/>
    <p:sldId id="277" r:id="rId29"/>
    <p:sldId id="286" r:id="rId30"/>
    <p:sldId id="288" r:id="rId31"/>
    <p:sldId id="287" r:id="rId32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  <a:srgbClr val="0000FF"/>
    <a:srgbClr val="008080"/>
    <a:srgbClr val="000066"/>
    <a:srgbClr val="D60093"/>
    <a:srgbClr val="FF9900"/>
    <a:srgbClr val="00FF00"/>
    <a:srgbClr val="005400"/>
    <a:srgbClr val="663300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0" autoAdjust="0"/>
    <p:restoredTop sz="94676" autoAdjust="0"/>
  </p:normalViewPr>
  <p:slideViewPr>
    <p:cSldViewPr showGuides="1">
      <p:cViewPr>
        <p:scale>
          <a:sx n="100" d="100"/>
          <a:sy n="100" d="100"/>
        </p:scale>
        <p:origin x="-228" y="-1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7"/>
    </mc:Choice>
    <mc:Fallback>
      <c:style val="27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gradFill>
                <a:gsLst>
                  <a:gs pos="56260">
                    <a:srgbClr val="383CFA"/>
                  </a:gs>
                  <a:gs pos="82000">
                    <a:srgbClr val="6169F6"/>
                  </a:gs>
                  <a:gs pos="39000">
                    <a:srgbClr val="0000FF"/>
                  </a:gs>
                  <a:gs pos="98000">
                    <a:schemeClr val="accent1">
                      <a:tint val="23500"/>
                      <a:satMod val="160000"/>
                    </a:schemeClr>
                  </a:gs>
                </a:gsLst>
                <a:lin ang="5400000" scaled="0"/>
              </a:gradFill>
            </c:spPr>
          </c:dPt>
          <c:dPt>
            <c:idx val="1"/>
            <c:invertIfNegative val="0"/>
            <c:bubble3D val="0"/>
            <c:spPr>
              <a:gradFill>
                <a:gsLst>
                  <a:gs pos="45000">
                    <a:srgbClr val="00CC00"/>
                  </a:gs>
                  <a:gs pos="98000">
                    <a:schemeClr val="accent1">
                      <a:tint val="23500"/>
                      <a:satMod val="160000"/>
                    </a:schemeClr>
                  </a:gs>
                </a:gsLst>
                <a:lin ang="5400000" scaled="0"/>
              </a:gradFill>
            </c:spPr>
          </c:dPt>
          <c:dPt>
            <c:idx val="2"/>
            <c:invertIfNegative val="0"/>
            <c:bubble3D val="0"/>
            <c:spPr>
              <a:gradFill>
                <a:gsLst>
                  <a:gs pos="56260">
                    <a:srgbClr val="CC0099"/>
                  </a:gs>
                  <a:gs pos="92000">
                    <a:schemeClr val="accent1">
                      <a:tint val="23500"/>
                      <a:satMod val="160000"/>
                    </a:schemeClr>
                  </a:gs>
                </a:gsLst>
                <a:lin ang="5400000" scaled="0"/>
              </a:gradFill>
            </c:spPr>
          </c:dPt>
          <c:dPt>
            <c:idx val="3"/>
            <c:invertIfNegative val="0"/>
            <c:bubble3D val="0"/>
            <c:spPr>
              <a:gradFill>
                <a:gsLst>
                  <a:gs pos="74000">
                    <a:srgbClr val="00CCFF"/>
                  </a:gs>
                  <a:gs pos="95000">
                    <a:schemeClr val="accent1">
                      <a:tint val="23500"/>
                      <a:satMod val="160000"/>
                    </a:schemeClr>
                  </a:gs>
                </a:gsLst>
                <a:lin ang="5400000" scaled="0"/>
              </a:gradFill>
            </c:spPr>
          </c:dPt>
          <c:dPt>
            <c:idx val="4"/>
            <c:invertIfNegative val="0"/>
            <c:bubble3D val="0"/>
            <c:spPr>
              <a:gradFill>
                <a:gsLst>
                  <a:gs pos="74000">
                    <a:srgbClr val="FF0000"/>
                  </a:gs>
                  <a:gs pos="95000">
                    <a:schemeClr val="accent1">
                      <a:tint val="23500"/>
                      <a:satMod val="160000"/>
                    </a:schemeClr>
                  </a:gs>
                </a:gsLst>
                <a:lin ang="5400000" scaled="0"/>
              </a:gradFill>
            </c:spPr>
          </c:dPt>
          <c:dPt>
            <c:idx val="5"/>
            <c:invertIfNegative val="0"/>
            <c:bubble3D val="0"/>
            <c:spPr>
              <a:gradFill>
                <a:gsLst>
                  <a:gs pos="74000">
                    <a:srgbClr val="006600"/>
                  </a:gs>
                  <a:gs pos="95000">
                    <a:schemeClr val="accent1">
                      <a:tint val="23500"/>
                      <a:satMod val="160000"/>
                    </a:schemeClr>
                  </a:gs>
                </a:gsLst>
                <a:lin ang="5400000" scaled="0"/>
              </a:gradFill>
            </c:spPr>
          </c:dPt>
          <c:dPt>
            <c:idx val="6"/>
            <c:invertIfNegative val="0"/>
            <c:bubble3D val="0"/>
            <c:spPr>
              <a:gradFill>
                <a:gsLst>
                  <a:gs pos="74000">
                    <a:srgbClr val="FFC000"/>
                  </a:gs>
                  <a:gs pos="95000">
                    <a:schemeClr val="accent1">
                      <a:tint val="23500"/>
                      <a:satMod val="160000"/>
                    </a:schemeClr>
                  </a:gs>
                </a:gsLst>
                <a:lin ang="5400000" scaled="0"/>
              </a:gradFill>
            </c:spPr>
          </c:dPt>
          <c:dPt>
            <c:idx val="7"/>
            <c:invertIfNegative val="0"/>
            <c:bubble3D val="0"/>
            <c:spPr>
              <a:gradFill>
                <a:gsLst>
                  <a:gs pos="74000">
                    <a:srgbClr val="663300"/>
                  </a:gs>
                  <a:gs pos="95000">
                    <a:schemeClr val="accent1">
                      <a:tint val="23500"/>
                      <a:satMod val="160000"/>
                    </a:schemeClr>
                  </a:gs>
                </a:gsLst>
                <a:lin ang="5400000" scaled="0"/>
              </a:gradFill>
            </c:spPr>
          </c:dPt>
          <c:dPt>
            <c:idx val="8"/>
            <c:invertIfNegative val="0"/>
            <c:bubble3D val="0"/>
            <c:spPr>
              <a:gradFill>
                <a:gsLst>
                  <a:gs pos="74000">
                    <a:srgbClr val="9900FF"/>
                  </a:gs>
                  <a:gs pos="95000">
                    <a:schemeClr val="accent1">
                      <a:tint val="23500"/>
                      <a:satMod val="160000"/>
                    </a:schemeClr>
                  </a:gs>
                </a:gsLst>
                <a:lin ang="5400000" scaled="0"/>
              </a:gradFill>
            </c:spPr>
          </c:dPt>
          <c:dPt>
            <c:idx val="9"/>
            <c:invertIfNegative val="0"/>
            <c:bubble3D val="0"/>
            <c:spPr>
              <a:gradFill>
                <a:gsLst>
                  <a:gs pos="74000">
                    <a:srgbClr val="008080"/>
                  </a:gs>
                  <a:gs pos="95000">
                    <a:schemeClr val="accent1">
                      <a:tint val="23500"/>
                      <a:satMod val="160000"/>
                    </a:schemeClr>
                  </a:gs>
                </a:gsLst>
                <a:lin ang="5400000" scaled="0"/>
              </a:gradFill>
            </c:spPr>
          </c:dPt>
          <c:dPt>
            <c:idx val="10"/>
            <c:invertIfNegative val="0"/>
            <c:bubble3D val="0"/>
            <c:spPr>
              <a:gradFill>
                <a:gsLst>
                  <a:gs pos="74000">
                    <a:srgbClr val="FF3300"/>
                  </a:gs>
                  <a:gs pos="95000">
                    <a:schemeClr val="accent1">
                      <a:tint val="23500"/>
                      <a:satMod val="160000"/>
                    </a:schemeClr>
                  </a:gs>
                </a:gsLst>
                <a:lin ang="5400000" scaled="0"/>
              </a:gradFill>
            </c:spPr>
          </c:dPt>
          <c:dPt>
            <c:idx val="11"/>
            <c:invertIfNegative val="0"/>
            <c:bubble3D val="0"/>
            <c:spPr>
              <a:gradFill>
                <a:gsLst>
                  <a:gs pos="74000">
                    <a:srgbClr val="00B050"/>
                  </a:gs>
                  <a:gs pos="95000">
                    <a:schemeClr val="accent1">
                      <a:tint val="23500"/>
                      <a:satMod val="160000"/>
                    </a:schemeClr>
                  </a:gs>
                </a:gsLst>
                <a:lin ang="5400000" scaled="0"/>
              </a:gradFill>
            </c:spPr>
          </c:dPt>
          <c:dPt>
            <c:idx val="12"/>
            <c:invertIfNegative val="0"/>
            <c:bubble3D val="0"/>
            <c:spPr>
              <a:gradFill>
                <a:gsLst>
                  <a:gs pos="74000">
                    <a:srgbClr val="FF9900"/>
                  </a:gs>
                  <a:gs pos="95000">
                    <a:schemeClr val="accent1">
                      <a:tint val="23500"/>
                      <a:satMod val="160000"/>
                    </a:schemeClr>
                  </a:gs>
                </a:gsLst>
                <a:lin ang="5400000" scaled="0"/>
              </a:gradFill>
            </c:spPr>
          </c:dPt>
          <c:dLbls>
            <c:txPr>
              <a:bodyPr/>
              <a:lstStyle/>
              <a:p>
                <a:pPr>
                  <a:defRPr sz="1600" b="0">
                    <a:latin typeface="Arial" pitchFamily="34" charset="0"/>
                    <a:cs typeface="Arial" pitchFamily="34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Лист1!$A$2:$A$14</c:f>
              <c:numCache>
                <c:formatCode>General</c:formatCode>
                <c:ptCount val="13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</c:numCache>
            </c:numRef>
          </c:cat>
          <c:val>
            <c:numRef>
              <c:f>Лист1!$B$2:$B$14</c:f>
              <c:numCache>
                <c:formatCode>0%</c:formatCode>
                <c:ptCount val="13"/>
                <c:pt idx="0">
                  <c:v>0.19</c:v>
                </c:pt>
                <c:pt idx="1">
                  <c:v>0.12</c:v>
                </c:pt>
                <c:pt idx="2">
                  <c:v>0.08</c:v>
                </c:pt>
                <c:pt idx="3">
                  <c:v>0.05</c:v>
                </c:pt>
                <c:pt idx="4">
                  <c:v>0.03</c:v>
                </c:pt>
                <c:pt idx="5">
                  <c:v>0.03</c:v>
                </c:pt>
                <c:pt idx="6">
                  <c:v>0.02</c:v>
                </c:pt>
                <c:pt idx="7">
                  <c:v>0.02</c:v>
                </c:pt>
                <c:pt idx="8">
                  <c:v>0.02</c:v>
                </c:pt>
                <c:pt idx="9">
                  <c:v>0.01</c:v>
                </c:pt>
                <c:pt idx="10">
                  <c:v>0.01</c:v>
                </c:pt>
                <c:pt idx="11">
                  <c:v>0.03</c:v>
                </c:pt>
                <c:pt idx="12">
                  <c:v>0.39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109239680"/>
        <c:axId val="109245568"/>
      </c:barChart>
      <c:catAx>
        <c:axId val="1092396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one"/>
        <c:crossAx val="109245568"/>
        <c:crosses val="autoZero"/>
        <c:auto val="1"/>
        <c:lblAlgn val="ctr"/>
        <c:lblOffset val="100"/>
        <c:noMultiLvlLbl val="0"/>
      </c:catAx>
      <c:valAx>
        <c:axId val="109245568"/>
        <c:scaling>
          <c:orientation val="minMax"/>
        </c:scaling>
        <c:delete val="1"/>
        <c:axPos val="l"/>
        <c:numFmt formatCode="0%" sourceLinked="1"/>
        <c:majorTickMark val="out"/>
        <c:minorTickMark val="none"/>
        <c:tickLblPos val="nextTo"/>
        <c:crossAx val="10923968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plotArea>
      <c:layout>
        <c:manualLayout>
          <c:layoutTarget val="inner"/>
          <c:xMode val="edge"/>
          <c:yMode val="edge"/>
          <c:x val="3.2550476847601734E-2"/>
          <c:y val="0.10358470303136764"/>
          <c:w val="0.39900113437688212"/>
          <c:h val="0.72646122194231633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Lbls>
            <c:txPr>
              <a:bodyPr/>
              <a:lstStyle/>
              <a:p>
                <a:pPr>
                  <a:defRPr b="1">
                    <a:effectLst>
                      <a:glow rad="101600">
                        <a:prstClr val="white">
                          <a:lumMod val="95000"/>
                        </a:prstClr>
                      </a:glow>
                    </a:effectLst>
                    <a:latin typeface="Arial" pitchFamily="34" charset="0"/>
                    <a:cs typeface="Arial" pitchFamily="34" charset="0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cat>
            <c:strRef>
              <c:f>Лист1!$A$2:$A$6</c:f>
              <c:strCache>
                <c:ptCount val="5"/>
                <c:pt idx="0">
                  <c:v>одна сильная правящая партия</c:v>
                </c:pt>
                <c:pt idx="1">
                  <c:v>две или три большие партии</c:v>
                </c:pt>
                <c:pt idx="2">
                  <c:v>много относительно небольших партий</c:v>
                </c:pt>
                <c:pt idx="3">
                  <c:v>политические партии нам вообще не нужны</c:v>
                </c:pt>
                <c:pt idx="4">
                  <c:v>затрудняюсь ответить</c:v>
                </c:pt>
              </c:strCache>
            </c:strRef>
          </c:cat>
          <c:val>
            <c:numRef>
              <c:f>Лист1!$B$2:$B$6</c:f>
              <c:numCache>
                <c:formatCode>0%</c:formatCode>
                <c:ptCount val="5"/>
                <c:pt idx="0">
                  <c:v>0.31</c:v>
                </c:pt>
                <c:pt idx="1">
                  <c:v>0.3</c:v>
                </c:pt>
                <c:pt idx="2">
                  <c:v>0.09</c:v>
                </c:pt>
                <c:pt idx="3">
                  <c:v>0.1</c:v>
                </c:pt>
                <c:pt idx="4">
                  <c:v>0.2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</c:plotArea>
    <c:legend>
      <c:legendPos val="r"/>
      <c:layout>
        <c:manualLayout>
          <c:xMode val="edge"/>
          <c:yMode val="edge"/>
          <c:x val="0.45296282869154897"/>
          <c:y val="0.16232714923154518"/>
          <c:w val="0.40037218086879234"/>
          <c:h val="0.71252749709558805"/>
        </c:manualLayout>
      </c:layout>
      <c:overlay val="0"/>
      <c:txPr>
        <a:bodyPr/>
        <a:lstStyle/>
        <a:p>
          <a:pPr>
            <a:defRPr>
              <a:latin typeface="Arial" pitchFamily="34" charset="0"/>
              <a:cs typeface="Arial" pitchFamily="34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9299926713795934"/>
          <c:y val="0.10616332174393557"/>
          <c:w val="0.71384648023324193"/>
          <c:h val="0.85816302419521195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Lbls>
            <c:dLbl>
              <c:idx val="1"/>
              <c:layout>
                <c:manualLayout>
                  <c:x val="-1.235081140190094E-3"/>
                  <c:y val="-0.12106160781189797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3"/>
              <c:layout>
                <c:manualLayout>
                  <c:x val="0.10100314431561087"/>
                  <c:y val="0.10941071559424843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</c:dLbl>
            <c:txPr>
              <a:bodyPr/>
              <a:lstStyle/>
              <a:p>
                <a:pPr>
                  <a:defRPr b="1">
                    <a:effectLst>
                      <a:glow rad="101600">
                        <a:prstClr val="white">
                          <a:lumMod val="95000"/>
                        </a:prstClr>
                      </a:glow>
                    </a:effectLst>
                    <a:latin typeface="Arial" pitchFamily="34" charset="0"/>
                    <a:cs typeface="Arial" pitchFamily="34" charset="0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cat>
            <c:numRef>
              <c:f>Лист1!$A$2:$A$6</c:f>
              <c:numCache>
                <c:formatCode>General</c:formatCode>
                <c:ptCount val="5"/>
              </c:numCache>
            </c:numRef>
          </c:cat>
          <c:val>
            <c:numRef>
              <c:f>Лист1!$B$2:$B$6</c:f>
              <c:numCache>
                <c:formatCode>0%</c:formatCode>
                <c:ptCount val="5"/>
                <c:pt idx="0">
                  <c:v>0.22</c:v>
                </c:pt>
                <c:pt idx="1">
                  <c:v>0.51</c:v>
                </c:pt>
                <c:pt idx="2">
                  <c:v>0.12</c:v>
                </c:pt>
                <c:pt idx="3">
                  <c:v>0.05</c:v>
                </c:pt>
                <c:pt idx="4">
                  <c:v>0.1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075125089943275"/>
          <c:y val="6.5813892803089608E-2"/>
          <c:w val="0.42036814185755061"/>
          <c:h val="0.84517405145869218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3">
                      <a:shade val="51000"/>
                      <a:satMod val="130000"/>
                    </a:schemeClr>
                  </a:gs>
                  <a:gs pos="80000">
                    <a:schemeClr val="accent3">
                      <a:shade val="93000"/>
                      <a:satMod val="130000"/>
                    </a:schemeClr>
                  </a:gs>
                  <a:gs pos="100000">
                    <a:schemeClr val="accent3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1"/>
            <c:bubble3D val="0"/>
            <c:spPr>
              <a:gradFill rotWithShape="1">
                <a:gsLst>
                  <a:gs pos="0">
                    <a:schemeClr val="accent1">
                      <a:shade val="51000"/>
                      <a:satMod val="130000"/>
                    </a:schemeClr>
                  </a:gs>
                  <a:gs pos="80000">
                    <a:schemeClr val="accent1">
                      <a:shade val="93000"/>
                      <a:satMod val="130000"/>
                    </a:schemeClr>
                  </a:gs>
                  <a:gs pos="100000">
                    <a:schemeClr val="accent1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2"/>
            <c:bubble3D val="0"/>
            <c:spPr>
              <a:gradFill rotWithShape="1">
                <a:gsLst>
                  <a:gs pos="0">
                    <a:schemeClr val="accent2">
                      <a:shade val="51000"/>
                      <a:satMod val="130000"/>
                    </a:schemeClr>
                  </a:gs>
                  <a:gs pos="80000">
                    <a:schemeClr val="accent2">
                      <a:shade val="93000"/>
                      <a:satMod val="130000"/>
                    </a:schemeClr>
                  </a:gs>
                  <a:gs pos="100000">
                    <a:schemeClr val="accent2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shade val="51000"/>
                      <a:satMod val="130000"/>
                    </a:schemeClr>
                  </a:gs>
                  <a:gs pos="80000">
                    <a:schemeClr val="accent4">
                      <a:shade val="93000"/>
                      <a:satMod val="130000"/>
                    </a:schemeClr>
                  </a:gs>
                  <a:gs pos="100000">
                    <a:schemeClr val="accent4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Lbls>
            <c:txPr>
              <a:bodyPr/>
              <a:lstStyle/>
              <a:p>
                <a:pPr>
                  <a:defRPr>
                    <a:effectLst>
                      <a:glow rad="127000">
                        <a:schemeClr val="bg1">
                          <a:lumMod val="95000"/>
                        </a:schemeClr>
                      </a:glow>
                    </a:effectLst>
                    <a:latin typeface="Arial" pitchFamily="34" charset="0"/>
                    <a:cs typeface="Arial" pitchFamily="34" charset="0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cat>
            <c:strRef>
              <c:f>Лист1!$A$2:$A$5</c:f>
              <c:strCache>
                <c:ptCount val="4"/>
                <c:pt idx="0">
                  <c:v>вполне заслуживают</c:v>
                </c:pt>
                <c:pt idx="1">
                  <c:v>не вполне заслуживают</c:v>
                </c:pt>
                <c:pt idx="2">
                  <c:v>совсем не заслуживают</c:v>
                </c:pt>
                <c:pt idx="3">
                  <c:v>затрудняюсь ответить</c:v>
                </c:pt>
              </c:strCache>
            </c:strRef>
          </c:cat>
          <c:val>
            <c:numRef>
              <c:f>Лист1!$B$2:$B$5</c:f>
              <c:numCache>
                <c:formatCode>0%</c:formatCode>
                <c:ptCount val="4"/>
                <c:pt idx="0">
                  <c:v>0.12</c:v>
                </c:pt>
                <c:pt idx="1">
                  <c:v>0.46</c:v>
                </c:pt>
                <c:pt idx="2">
                  <c:v>0.33</c:v>
                </c:pt>
                <c:pt idx="3">
                  <c:v>0.09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</c:plotArea>
    <c:legend>
      <c:legendPos val="r"/>
      <c:layout>
        <c:manualLayout>
          <c:xMode val="edge"/>
          <c:yMode val="edge"/>
          <c:x val="0.63441715150291789"/>
          <c:y val="0.16190073586973541"/>
          <c:w val="0.31810341426238203"/>
          <c:h val="0.67951255153697632"/>
        </c:manualLayout>
      </c:layout>
      <c:overlay val="0"/>
      <c:txPr>
        <a:bodyPr/>
        <a:lstStyle/>
        <a:p>
          <a:pPr>
            <a:defRPr>
              <a:latin typeface="Arial" pitchFamily="34" charset="0"/>
              <a:cs typeface="Arial" pitchFamily="34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plotArea>
      <c:layout>
        <c:manualLayout>
          <c:layoutTarget val="inner"/>
          <c:xMode val="edge"/>
          <c:yMode val="edge"/>
          <c:x val="6.1735328019108998E-2"/>
          <c:y val="9.1358144114255524E-2"/>
          <c:w val="0.48283234733177793"/>
          <c:h val="0.79917078179052903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3">
                      <a:shade val="51000"/>
                      <a:satMod val="130000"/>
                    </a:schemeClr>
                  </a:gs>
                  <a:gs pos="80000">
                    <a:schemeClr val="accent3">
                      <a:shade val="93000"/>
                      <a:satMod val="130000"/>
                    </a:schemeClr>
                  </a:gs>
                  <a:gs pos="100000">
                    <a:schemeClr val="accent3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1"/>
            <c:bubble3D val="0"/>
            <c:spPr>
              <a:gradFill rotWithShape="1">
                <a:gsLst>
                  <a:gs pos="0">
                    <a:schemeClr val="accent1">
                      <a:shade val="51000"/>
                      <a:satMod val="130000"/>
                    </a:schemeClr>
                  </a:gs>
                  <a:gs pos="80000">
                    <a:schemeClr val="accent1">
                      <a:shade val="93000"/>
                      <a:satMod val="130000"/>
                    </a:schemeClr>
                  </a:gs>
                  <a:gs pos="100000">
                    <a:schemeClr val="accent1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2"/>
            <c:bubble3D val="0"/>
            <c:spPr>
              <a:gradFill rotWithShape="1">
                <a:gsLst>
                  <a:gs pos="0">
                    <a:schemeClr val="accent2">
                      <a:shade val="51000"/>
                      <a:satMod val="130000"/>
                    </a:schemeClr>
                  </a:gs>
                  <a:gs pos="80000">
                    <a:schemeClr val="accent2">
                      <a:shade val="93000"/>
                      <a:satMod val="130000"/>
                    </a:schemeClr>
                  </a:gs>
                  <a:gs pos="100000">
                    <a:schemeClr val="accent2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shade val="51000"/>
                      <a:satMod val="130000"/>
                    </a:schemeClr>
                  </a:gs>
                  <a:gs pos="80000">
                    <a:schemeClr val="accent4">
                      <a:shade val="93000"/>
                      <a:satMod val="130000"/>
                    </a:schemeClr>
                  </a:gs>
                  <a:gs pos="100000">
                    <a:schemeClr val="accent4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Lbls>
            <c:txPr>
              <a:bodyPr/>
              <a:lstStyle/>
              <a:p>
                <a:pPr>
                  <a:defRPr sz="1200">
                    <a:effectLst>
                      <a:glow rad="127000">
                        <a:schemeClr val="bg1">
                          <a:lumMod val="95000"/>
                        </a:schemeClr>
                      </a:glow>
                    </a:effectLst>
                    <a:latin typeface="Arial" pitchFamily="34" charset="0"/>
                    <a:cs typeface="Arial" pitchFamily="34" charset="0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cat>
            <c:strRef>
              <c:f>Лист1!$A$2:$A$5</c:f>
              <c:strCache>
                <c:ptCount val="4"/>
                <c:pt idx="0">
                  <c:v>вполне заслуживают</c:v>
                </c:pt>
                <c:pt idx="1">
                  <c:v>не вполне заслуживают</c:v>
                </c:pt>
                <c:pt idx="2">
                  <c:v>совсем не заслуживают</c:v>
                </c:pt>
                <c:pt idx="3">
                  <c:v>затрудняюсь ответить</c:v>
                </c:pt>
              </c:strCache>
            </c:strRef>
          </c:cat>
          <c:val>
            <c:numRef>
              <c:f>Лист1!$B$2:$B$5</c:f>
              <c:numCache>
                <c:formatCode>0%</c:formatCode>
                <c:ptCount val="4"/>
                <c:pt idx="0">
                  <c:v>0.12</c:v>
                </c:pt>
                <c:pt idx="1">
                  <c:v>0.46</c:v>
                </c:pt>
                <c:pt idx="2">
                  <c:v>0.33</c:v>
                </c:pt>
                <c:pt idx="3">
                  <c:v>0.09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</c:plotArea>
    <c:legend>
      <c:legendPos val="r"/>
      <c:layout>
        <c:manualLayout>
          <c:xMode val="edge"/>
          <c:yMode val="edge"/>
          <c:x val="0.57855840091841637"/>
          <c:y val="0.10583115286041014"/>
          <c:w val="0.3346234098989001"/>
          <c:h val="0.76345444375912253"/>
        </c:manualLayout>
      </c:layout>
      <c:overlay val="0"/>
      <c:txPr>
        <a:bodyPr/>
        <a:lstStyle/>
        <a:p>
          <a:pPr>
            <a:defRPr sz="1200">
              <a:latin typeface="Arial" pitchFamily="34" charset="0"/>
              <a:cs typeface="Arial" pitchFamily="34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2D302E-17DE-4C36-8065-4D3F75648FBA}" type="datetimeFigureOut">
              <a:rPr lang="ru-RU" smtClean="0"/>
              <a:t>29.12.2014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160230-A9AC-4A62-92EA-DCBC539589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19742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160230-A9AC-4A62-92EA-DCBC53958925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82652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160230-A9AC-4A62-92EA-DCBC53958925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90170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6EC84-8D0D-4A49-942E-D6B4BC88870F}" type="datetimeFigureOut">
              <a:rPr lang="ru-RU" smtClean="0"/>
              <a:t>29.12.2014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1BA17-70C3-4C8A-8BB0-1C34A70792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2694512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6EC84-8D0D-4A49-942E-D6B4BC88870F}" type="datetimeFigureOut">
              <a:rPr lang="ru-RU" smtClean="0"/>
              <a:t>29.12.2014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1BA17-70C3-4C8A-8BB0-1C34A70792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4858508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6EC84-8D0D-4A49-942E-D6B4BC88870F}" type="datetimeFigureOut">
              <a:rPr lang="ru-RU" smtClean="0"/>
              <a:t>29.12.2014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1BA17-70C3-4C8A-8BB0-1C34A70792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1492018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6EC84-8D0D-4A49-942E-D6B4BC88870F}" type="datetimeFigureOut">
              <a:rPr lang="ru-RU" smtClean="0"/>
              <a:t>29.12.2014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1BA17-70C3-4C8A-8BB0-1C34A70792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3951695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6EC84-8D0D-4A49-942E-D6B4BC88870F}" type="datetimeFigureOut">
              <a:rPr lang="ru-RU" smtClean="0"/>
              <a:t>29.12.2014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1BA17-70C3-4C8A-8BB0-1C34A70792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1509330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6EC84-8D0D-4A49-942E-D6B4BC88870F}" type="datetimeFigureOut">
              <a:rPr lang="ru-RU" smtClean="0"/>
              <a:t>29.12.2014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1BA17-70C3-4C8A-8BB0-1C34A70792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0054681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6EC84-8D0D-4A49-942E-D6B4BC88870F}" type="datetimeFigureOut">
              <a:rPr lang="ru-RU" smtClean="0"/>
              <a:t>29.12.2014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1BA17-70C3-4C8A-8BB0-1C34A70792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3539538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6EC84-8D0D-4A49-942E-D6B4BC88870F}" type="datetimeFigureOut">
              <a:rPr lang="ru-RU" smtClean="0"/>
              <a:t>29.12.2014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1BA17-70C3-4C8A-8BB0-1C34A70792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2530018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6EC84-8D0D-4A49-942E-D6B4BC88870F}" type="datetimeFigureOut">
              <a:rPr lang="ru-RU" smtClean="0"/>
              <a:t>29.12.2014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1BA17-70C3-4C8A-8BB0-1C34A70792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9201690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6EC84-8D0D-4A49-942E-D6B4BC88870F}" type="datetimeFigureOut">
              <a:rPr lang="ru-RU" smtClean="0"/>
              <a:t>29.12.2014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1BA17-70C3-4C8A-8BB0-1C34A70792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1230166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6EC84-8D0D-4A49-942E-D6B4BC88870F}" type="datetimeFigureOut">
              <a:rPr lang="ru-RU" smtClean="0"/>
              <a:t>29.12.2014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1BA17-70C3-4C8A-8BB0-1C34A70792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5605094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15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86EC84-8D0D-4A49-942E-D6B4BC88870F}" type="datetimeFigureOut">
              <a:rPr lang="ru-RU" smtClean="0"/>
              <a:t>29.12.2014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31BA17-70C3-4C8A-8BB0-1C34A70792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65851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7" Type="http://schemas.openxmlformats.org/officeDocument/2006/relationships/image" Target="../media/image21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g"/><Relationship Id="rId5" Type="http://schemas.openxmlformats.org/officeDocument/2006/relationships/image" Target="../media/image19.jp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microsoft.com/office/2007/relationships/hdphoto" Target="../media/hdphoto9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jpg"/><Relationship Id="rId4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29.jpeg"/><Relationship Id="rId7" Type="http://schemas.openxmlformats.org/officeDocument/2006/relationships/image" Target="../media/image3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42.jpg"/><Relationship Id="rId4" Type="http://schemas.openxmlformats.org/officeDocument/2006/relationships/image" Target="../media/image4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microsoft.com/office/2007/relationships/hdphoto" Target="../media/hdphoto10.wdp"/><Relationship Id="rId4" Type="http://schemas.openxmlformats.org/officeDocument/2006/relationships/image" Target="../media/image4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13" Type="http://schemas.openxmlformats.org/officeDocument/2006/relationships/image" Target="../media/image57.png"/><Relationship Id="rId3" Type="http://schemas.openxmlformats.org/officeDocument/2006/relationships/image" Target="../media/image50.png"/><Relationship Id="rId7" Type="http://schemas.openxmlformats.org/officeDocument/2006/relationships/image" Target="../media/image52.png"/><Relationship Id="rId12" Type="http://schemas.openxmlformats.org/officeDocument/2006/relationships/image" Target="../media/image5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2.wdp"/><Relationship Id="rId11" Type="http://schemas.openxmlformats.org/officeDocument/2006/relationships/image" Target="../media/image55.gif"/><Relationship Id="rId5" Type="http://schemas.openxmlformats.org/officeDocument/2006/relationships/image" Target="../media/image51.png"/><Relationship Id="rId10" Type="http://schemas.openxmlformats.org/officeDocument/2006/relationships/image" Target="../media/image54.png"/><Relationship Id="rId4" Type="http://schemas.microsoft.com/office/2007/relationships/hdphoto" Target="../media/hdphoto11.wdp"/><Relationship Id="rId9" Type="http://schemas.openxmlformats.org/officeDocument/2006/relationships/image" Target="../media/image53.png"/><Relationship Id="rId14" Type="http://schemas.openxmlformats.org/officeDocument/2006/relationships/image" Target="../media/image58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7" Type="http://schemas.openxmlformats.org/officeDocument/2006/relationships/image" Target="../media/image6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5.xml"/><Relationship Id="rId5" Type="http://schemas.openxmlformats.org/officeDocument/2006/relationships/image" Target="../media/image61.png"/><Relationship Id="rId4" Type="http://schemas.openxmlformats.org/officeDocument/2006/relationships/image" Target="../media/image6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microsoft.com/office/2007/relationships/hdphoto" Target="../media/hdphoto3.wdp"/><Relationship Id="rId7" Type="http://schemas.openxmlformats.org/officeDocument/2006/relationships/image" Target="../media/image12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11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Заголовок 1"/>
          <p:cNvSpPr txBox="1">
            <a:spLocks/>
          </p:cNvSpPr>
          <p:nvPr/>
        </p:nvSpPr>
        <p:spPr>
          <a:xfrm>
            <a:off x="3923910" y="1276735"/>
            <a:ext cx="5112528" cy="23835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ru-RU" sz="3600" b="1" dirty="0">
              <a:solidFill>
                <a:srgbClr val="00153E"/>
              </a:solidFill>
              <a:latin typeface="Arial" pitchFamily="34" charset="0"/>
              <a:ea typeface="Roboto Slab" pitchFamily="2" charset="0"/>
              <a:cs typeface="Arial" pitchFamily="34" charset="0"/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028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4860032" y="1276735"/>
            <a:ext cx="4032448" cy="2519150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Политические партии</a:t>
            </a:r>
            <a:endParaRPr lang="ru-RU" sz="40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43927"/>
            <a:ext cx="5544616" cy="459957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062492" y="984347"/>
            <a:ext cx="15444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b="1" i="1" dirty="0" smtClean="0">
                <a:latin typeface="DS Goose" pitchFamily="2" charset="-52"/>
              </a:rPr>
              <a:t>Зачем нужны партии? </a:t>
            </a:r>
            <a:endParaRPr lang="ru-RU" sz="1600" b="1" i="1" dirty="0">
              <a:latin typeface="DS Goose" pitchFamily="2" charset="-52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153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07171" y="1124452"/>
            <a:ext cx="400050" cy="580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90603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3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17752263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8"/>
                    </a14:imgEffect>
                  </a14:imgLayer>
                </a14:imgProps>
              </a:ext>
            </a:extLst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3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0609" y="987575"/>
            <a:ext cx="4248842" cy="3096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39"/>
          <a:stretch/>
        </p:blipFill>
        <p:spPr>
          <a:xfrm>
            <a:off x="487265" y="2636874"/>
            <a:ext cx="3410519" cy="21212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68800"/>
            <a:ext cx="3430240" cy="18498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4804830" y="1023914"/>
            <a:ext cx="3600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effectLst>
                  <a:glow rad="127000">
                    <a:schemeClr val="bg1">
                      <a:lumMod val="95000"/>
                    </a:schemeClr>
                  </a:glow>
                </a:effectLst>
                <a:latin typeface="a_AlternaSw" pitchFamily="34" charset="-52"/>
              </a:rPr>
              <a:t>ТОРИ и ВИГИ</a:t>
            </a:r>
            <a:endParaRPr lang="ru-RU" sz="3200" dirty="0">
              <a:effectLst>
                <a:glow rad="127000">
                  <a:schemeClr val="bg1">
                    <a:lumMod val="95000"/>
                  </a:schemeClr>
                </a:glow>
              </a:effectLst>
              <a:latin typeface="a_AlternaSw" pitchFamily="34" charset="-52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67544" y="468800"/>
            <a:ext cx="34302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effectLst>
                  <a:glow rad="127000">
                    <a:schemeClr val="bg1">
                      <a:lumMod val="95000"/>
                    </a:schemeClr>
                  </a:glow>
                </a:effectLst>
                <a:latin typeface="a_AlternaSw" pitchFamily="34" charset="-52"/>
              </a:rPr>
              <a:t>к</a:t>
            </a:r>
            <a:r>
              <a:rPr lang="ru-RU" sz="3200" dirty="0" smtClean="0">
                <a:effectLst>
                  <a:glow rad="127000">
                    <a:schemeClr val="bg1">
                      <a:lumMod val="95000"/>
                    </a:schemeClr>
                  </a:glow>
                </a:effectLst>
                <a:latin typeface="a_AlternaSw" pitchFamily="34" charset="-52"/>
              </a:rPr>
              <a:t>луб ЯКОБИНЦЕВ</a:t>
            </a:r>
            <a:endParaRPr lang="ru-RU" sz="3200" dirty="0">
              <a:effectLst>
                <a:glow rad="127000">
                  <a:schemeClr val="bg1">
                    <a:lumMod val="95000"/>
                  </a:schemeClr>
                </a:glow>
              </a:effectLst>
              <a:latin typeface="a_AlternaSw" pitchFamily="34" charset="-52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64332" y="2636874"/>
            <a:ext cx="34563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effectLst>
                  <a:glow rad="127000">
                    <a:schemeClr val="bg1">
                      <a:lumMod val="95000"/>
                    </a:schemeClr>
                  </a:glow>
                </a:effectLst>
                <a:latin typeface="a_AlternaSw" pitchFamily="34" charset="-52"/>
              </a:rPr>
              <a:t>к</a:t>
            </a:r>
            <a:r>
              <a:rPr lang="ru-RU" sz="3200" dirty="0" smtClean="0">
                <a:effectLst>
                  <a:glow rad="127000">
                    <a:schemeClr val="bg1">
                      <a:lumMod val="95000"/>
                    </a:schemeClr>
                  </a:glow>
                </a:effectLst>
                <a:latin typeface="a_AlternaSw" pitchFamily="34" charset="-52"/>
              </a:rPr>
              <a:t>луб ЖИРОНДИСТОВ</a:t>
            </a:r>
            <a:endParaRPr lang="ru-RU" sz="3200" dirty="0">
              <a:effectLst>
                <a:glow rad="127000">
                  <a:schemeClr val="bg1">
                    <a:lumMod val="95000"/>
                  </a:schemeClr>
                </a:glow>
              </a:effectLst>
              <a:latin typeface="a_AlternaSw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52052801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3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65814848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7"/>
                    </a14:imgEffect>
                  </a14:imgLayer>
                </a14:imgProps>
              </a:ext>
            </a:extLst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3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TextBox 4"/>
          <p:cNvSpPr txBox="1"/>
          <p:nvPr/>
        </p:nvSpPr>
        <p:spPr>
          <a:xfrm>
            <a:off x="251520" y="411510"/>
            <a:ext cx="86409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/>
            <a:r>
              <a:rPr lang="ru-RU" sz="2000" dirty="0" smtClean="0">
                <a:latin typeface="Arial" pitchFamily="34" charset="0"/>
                <a:cs typeface="Arial" pitchFamily="34" charset="0"/>
              </a:rPr>
              <a:t>Первая массовая политическая партия – </a:t>
            </a:r>
          </a:p>
          <a:p>
            <a:pPr marL="893763"/>
            <a:r>
              <a:rPr lang="ru-RU" sz="2000" b="1" dirty="0" smtClean="0">
                <a:latin typeface="Arial" pitchFamily="34" charset="0"/>
                <a:cs typeface="Arial" pitchFamily="34" charset="0"/>
              </a:rPr>
              <a:t>Либеральное товарищество регистрации выборов 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(1861 г.)</a:t>
            </a:r>
            <a:endParaRPr lang="ru-RU" sz="20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91"/>
          <a:stretch/>
        </p:blipFill>
        <p:spPr>
          <a:xfrm>
            <a:off x="539552" y="1383224"/>
            <a:ext cx="5040560" cy="31867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5940152" y="2139701"/>
            <a:ext cx="28083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Arial" pitchFamily="34" charset="0"/>
                <a:cs typeface="Arial" pitchFamily="34" charset="0"/>
              </a:rPr>
              <a:t>Для прихода к власти </a:t>
            </a:r>
          </a:p>
          <a:p>
            <a:r>
              <a:rPr lang="ru-RU" sz="2000" b="1" dirty="0" smtClean="0">
                <a:latin typeface="Arial" pitchFamily="34" charset="0"/>
                <a:cs typeface="Arial" pitchFamily="34" charset="0"/>
              </a:rPr>
              <a:t>политической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элите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r>
              <a:rPr lang="ru-RU" sz="2000" dirty="0" smtClean="0">
                <a:latin typeface="Arial" pitchFamily="34" charset="0"/>
                <a:cs typeface="Arial" pitchFamily="34" charset="0"/>
              </a:rPr>
              <a:t>необходимо получить </a:t>
            </a:r>
          </a:p>
          <a:p>
            <a:r>
              <a:rPr lang="ru-RU" sz="2000" dirty="0" smtClean="0">
                <a:latin typeface="Arial" pitchFamily="34" charset="0"/>
                <a:cs typeface="Arial" pitchFamily="34" charset="0"/>
              </a:rPr>
              <a:t>голоса избирателей.</a:t>
            </a:r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30729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75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5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75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75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25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75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7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3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TextBox 4"/>
          <p:cNvSpPr txBox="1"/>
          <p:nvPr/>
        </p:nvSpPr>
        <p:spPr>
          <a:xfrm>
            <a:off x="899592" y="483518"/>
            <a:ext cx="3744416" cy="504056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r>
              <a:rPr lang="ru-RU" sz="2400" dirty="0" smtClean="0">
                <a:solidFill>
                  <a:srgbClr val="005400"/>
                </a:solidFill>
                <a:latin typeface="a_AlternaSw" pitchFamily="34" charset="-52"/>
              </a:rPr>
              <a:t>ПОЛИТИЧЕСКИЕ ПАРТИИ</a:t>
            </a:r>
            <a:endParaRPr lang="ru-RU" sz="2400" dirty="0">
              <a:solidFill>
                <a:srgbClr val="005400"/>
              </a:solidFill>
              <a:latin typeface="a_AlternaSw" pitchFamily="34" charset="-5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508104" y="483518"/>
            <a:ext cx="2736304" cy="504056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r>
              <a:rPr lang="ru-RU" sz="2400" dirty="0" smtClean="0">
                <a:solidFill>
                  <a:srgbClr val="0000FF"/>
                </a:solidFill>
                <a:latin typeface="a_AlternaSw" pitchFamily="34" charset="-52"/>
              </a:rPr>
              <a:t>ИЗБИРАТЕЛИ</a:t>
            </a:r>
            <a:endParaRPr lang="ru-RU" sz="2400" dirty="0">
              <a:solidFill>
                <a:srgbClr val="0000FF"/>
              </a:solidFill>
              <a:latin typeface="a_AlternaSw" pitchFamily="34" charset="-52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rgbClr val="00808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4968" b="90260" l="5000" r="93594">
                        <a14:backgroundMark x1="79844" y1="80195" x2="79844" y2="80195"/>
                        <a14:backgroundMark x1="73906" y1="86039" x2="73906" y2="86039"/>
                        <a14:backgroundMark x1="71719" y1="85552" x2="71719" y2="85552"/>
                      </a14:backgroundRemoval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5271" b="8423"/>
          <a:stretch/>
        </p:blipFill>
        <p:spPr>
          <a:xfrm flipH="1">
            <a:off x="3635896" y="1154215"/>
            <a:ext cx="2880320" cy="72008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635896" y="1874295"/>
            <a:ext cx="28803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latin typeface="a_AlternaSw" pitchFamily="34" charset="-52"/>
              </a:rPr>
              <a:t>ПРЕДВЫБОРНАЯ </a:t>
            </a:r>
          </a:p>
          <a:p>
            <a:pPr algn="ctr"/>
            <a:r>
              <a:rPr lang="ru-RU" sz="3200" dirty="0" smtClean="0">
                <a:latin typeface="a_AlternaSw" pitchFamily="34" charset="-52"/>
              </a:rPr>
              <a:t>ПРОГРАММА </a:t>
            </a:r>
            <a:endParaRPr lang="ru-RU" sz="3200" dirty="0">
              <a:latin typeface="a_AlternaSw" pitchFamily="34" charset="-52"/>
            </a:endParaRPr>
          </a:p>
        </p:txBody>
      </p:sp>
      <p:sp>
        <p:nvSpPr>
          <p:cNvPr id="10" name="Стрелка вправо с вырезом 9"/>
          <p:cNvSpPr/>
          <p:nvPr/>
        </p:nvSpPr>
        <p:spPr>
          <a:xfrm>
            <a:off x="3193734" y="2088868"/>
            <a:ext cx="360040" cy="648072"/>
          </a:xfrm>
          <a:prstGeom prst="notchedRightArrow">
            <a:avLst/>
          </a:prstGeom>
          <a:solidFill>
            <a:schemeClr val="bg2">
              <a:lumMod val="50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922624" y="2120516"/>
            <a:ext cx="22092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latin typeface="a_AlternaSw" pitchFamily="34" charset="-52"/>
              </a:rPr>
              <a:t>ИДЕОЛОГИЯ</a:t>
            </a:r>
            <a:endParaRPr lang="ru-RU" sz="3200" dirty="0">
              <a:latin typeface="a_AlternaSw" pitchFamily="34" charset="-52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156176" y="3137672"/>
            <a:ext cx="2484785" cy="1600438"/>
          </a:xfrm>
          <a:prstGeom prst="wedgeRoundRectCallout">
            <a:avLst>
              <a:gd name="adj1" fmla="val -44368"/>
              <a:gd name="adj2" fmla="val -84322"/>
              <a:gd name="adj3" fmla="val 16667"/>
            </a:avLst>
          </a:prstGeom>
          <a:gradFill flip="none" rotWithShape="1">
            <a:gsLst>
              <a:gs pos="0">
                <a:srgbClr val="008080">
                  <a:tint val="66000"/>
                  <a:satMod val="160000"/>
                </a:srgbClr>
              </a:gs>
              <a:gs pos="50000">
                <a:srgbClr val="008080">
                  <a:tint val="44500"/>
                  <a:satMod val="160000"/>
                </a:srgbClr>
              </a:gs>
              <a:gs pos="100000">
                <a:srgbClr val="008080">
                  <a:tint val="23500"/>
                  <a:satMod val="160000"/>
                </a:srgbClr>
              </a:gs>
            </a:gsLst>
            <a:lin ang="10800000" scaled="1"/>
            <a:tileRect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200" dirty="0" smtClean="0">
                <a:latin typeface="Arial" pitchFamily="34" charset="0"/>
                <a:cs typeface="Arial" pitchFamily="34" charset="0"/>
              </a:rPr>
              <a:t>План действий </a:t>
            </a:r>
          </a:p>
          <a:p>
            <a:pPr algn="ctr"/>
            <a:r>
              <a:rPr lang="ru-RU" sz="2200" dirty="0" smtClean="0">
                <a:latin typeface="Arial" pitchFamily="34" charset="0"/>
                <a:cs typeface="Arial" pitchFamily="34" charset="0"/>
              </a:rPr>
              <a:t>партии в случае </a:t>
            </a:r>
          </a:p>
          <a:p>
            <a:pPr algn="ctr"/>
            <a:r>
              <a:rPr lang="ru-RU" sz="2200" dirty="0" smtClean="0">
                <a:latin typeface="Arial" pitchFamily="34" charset="0"/>
                <a:cs typeface="Arial" pitchFamily="34" charset="0"/>
              </a:rPr>
              <a:t>прихода к </a:t>
            </a:r>
          </a:p>
          <a:p>
            <a:pPr algn="ctr"/>
            <a:r>
              <a:rPr lang="ru-RU" sz="2200" dirty="0" smtClean="0">
                <a:latin typeface="Arial" pitchFamily="34" charset="0"/>
                <a:cs typeface="Arial" pitchFamily="34" charset="0"/>
              </a:rPr>
              <a:t>власти.</a:t>
            </a:r>
            <a:endParaRPr lang="ru-RU" sz="2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60021" y="2630408"/>
            <a:ext cx="5343638" cy="2108269"/>
          </a:xfrm>
          <a:custGeom>
            <a:avLst/>
            <a:gdLst>
              <a:gd name="connsiteX0" fmla="*/ 0 w 5343638"/>
              <a:gd name="connsiteY0" fmla="*/ 266745 h 1600438"/>
              <a:gd name="connsiteX1" fmla="*/ 266745 w 5343638"/>
              <a:gd name="connsiteY1" fmla="*/ 0 h 1600438"/>
              <a:gd name="connsiteX2" fmla="*/ 890606 w 5343638"/>
              <a:gd name="connsiteY2" fmla="*/ 0 h 1600438"/>
              <a:gd name="connsiteX3" fmla="*/ 1681857 w 5343638"/>
              <a:gd name="connsiteY3" fmla="*/ -517406 h 1600438"/>
              <a:gd name="connsiteX4" fmla="*/ 2226516 w 5343638"/>
              <a:gd name="connsiteY4" fmla="*/ 0 h 1600438"/>
              <a:gd name="connsiteX5" fmla="*/ 5076893 w 5343638"/>
              <a:gd name="connsiteY5" fmla="*/ 0 h 1600438"/>
              <a:gd name="connsiteX6" fmla="*/ 5343638 w 5343638"/>
              <a:gd name="connsiteY6" fmla="*/ 266745 h 1600438"/>
              <a:gd name="connsiteX7" fmla="*/ 5343638 w 5343638"/>
              <a:gd name="connsiteY7" fmla="*/ 266740 h 1600438"/>
              <a:gd name="connsiteX8" fmla="*/ 5343638 w 5343638"/>
              <a:gd name="connsiteY8" fmla="*/ 266740 h 1600438"/>
              <a:gd name="connsiteX9" fmla="*/ 5343638 w 5343638"/>
              <a:gd name="connsiteY9" fmla="*/ 666849 h 1600438"/>
              <a:gd name="connsiteX10" fmla="*/ 5343638 w 5343638"/>
              <a:gd name="connsiteY10" fmla="*/ 1333693 h 1600438"/>
              <a:gd name="connsiteX11" fmla="*/ 5076893 w 5343638"/>
              <a:gd name="connsiteY11" fmla="*/ 1600438 h 1600438"/>
              <a:gd name="connsiteX12" fmla="*/ 2226516 w 5343638"/>
              <a:gd name="connsiteY12" fmla="*/ 1600438 h 1600438"/>
              <a:gd name="connsiteX13" fmla="*/ 890606 w 5343638"/>
              <a:gd name="connsiteY13" fmla="*/ 1600438 h 1600438"/>
              <a:gd name="connsiteX14" fmla="*/ 890606 w 5343638"/>
              <a:gd name="connsiteY14" fmla="*/ 1600438 h 1600438"/>
              <a:gd name="connsiteX15" fmla="*/ 266745 w 5343638"/>
              <a:gd name="connsiteY15" fmla="*/ 1600438 h 1600438"/>
              <a:gd name="connsiteX16" fmla="*/ 0 w 5343638"/>
              <a:gd name="connsiteY16" fmla="*/ 1333693 h 1600438"/>
              <a:gd name="connsiteX17" fmla="*/ 0 w 5343638"/>
              <a:gd name="connsiteY17" fmla="*/ 666849 h 1600438"/>
              <a:gd name="connsiteX18" fmla="*/ 0 w 5343638"/>
              <a:gd name="connsiteY18" fmla="*/ 266740 h 1600438"/>
              <a:gd name="connsiteX19" fmla="*/ 0 w 5343638"/>
              <a:gd name="connsiteY19" fmla="*/ 266740 h 1600438"/>
              <a:gd name="connsiteX20" fmla="*/ 0 w 5343638"/>
              <a:gd name="connsiteY20" fmla="*/ 266745 h 1600438"/>
              <a:gd name="connsiteX0" fmla="*/ 0 w 5343638"/>
              <a:gd name="connsiteY0" fmla="*/ 784151 h 2117844"/>
              <a:gd name="connsiteX1" fmla="*/ 266745 w 5343638"/>
              <a:gd name="connsiteY1" fmla="*/ 517406 h 2117844"/>
              <a:gd name="connsiteX2" fmla="*/ 890606 w 5343638"/>
              <a:gd name="connsiteY2" fmla="*/ 517406 h 2117844"/>
              <a:gd name="connsiteX3" fmla="*/ 1681857 w 5343638"/>
              <a:gd name="connsiteY3" fmla="*/ 0 h 2117844"/>
              <a:gd name="connsiteX4" fmla="*/ 1386544 w 5343638"/>
              <a:gd name="connsiteY4" fmla="*/ 517406 h 2117844"/>
              <a:gd name="connsiteX5" fmla="*/ 5076893 w 5343638"/>
              <a:gd name="connsiteY5" fmla="*/ 517406 h 2117844"/>
              <a:gd name="connsiteX6" fmla="*/ 5343638 w 5343638"/>
              <a:gd name="connsiteY6" fmla="*/ 784151 h 2117844"/>
              <a:gd name="connsiteX7" fmla="*/ 5343638 w 5343638"/>
              <a:gd name="connsiteY7" fmla="*/ 784146 h 2117844"/>
              <a:gd name="connsiteX8" fmla="*/ 5343638 w 5343638"/>
              <a:gd name="connsiteY8" fmla="*/ 784146 h 2117844"/>
              <a:gd name="connsiteX9" fmla="*/ 5343638 w 5343638"/>
              <a:gd name="connsiteY9" fmla="*/ 1184255 h 2117844"/>
              <a:gd name="connsiteX10" fmla="*/ 5343638 w 5343638"/>
              <a:gd name="connsiteY10" fmla="*/ 1851099 h 2117844"/>
              <a:gd name="connsiteX11" fmla="*/ 5076893 w 5343638"/>
              <a:gd name="connsiteY11" fmla="*/ 2117844 h 2117844"/>
              <a:gd name="connsiteX12" fmla="*/ 2226516 w 5343638"/>
              <a:gd name="connsiteY12" fmla="*/ 2117844 h 2117844"/>
              <a:gd name="connsiteX13" fmla="*/ 890606 w 5343638"/>
              <a:gd name="connsiteY13" fmla="*/ 2117844 h 2117844"/>
              <a:gd name="connsiteX14" fmla="*/ 890606 w 5343638"/>
              <a:gd name="connsiteY14" fmla="*/ 2117844 h 2117844"/>
              <a:gd name="connsiteX15" fmla="*/ 266745 w 5343638"/>
              <a:gd name="connsiteY15" fmla="*/ 2117844 h 2117844"/>
              <a:gd name="connsiteX16" fmla="*/ 0 w 5343638"/>
              <a:gd name="connsiteY16" fmla="*/ 1851099 h 2117844"/>
              <a:gd name="connsiteX17" fmla="*/ 0 w 5343638"/>
              <a:gd name="connsiteY17" fmla="*/ 1184255 h 2117844"/>
              <a:gd name="connsiteX18" fmla="*/ 0 w 5343638"/>
              <a:gd name="connsiteY18" fmla="*/ 784146 h 2117844"/>
              <a:gd name="connsiteX19" fmla="*/ 0 w 5343638"/>
              <a:gd name="connsiteY19" fmla="*/ 784146 h 2117844"/>
              <a:gd name="connsiteX20" fmla="*/ 0 w 5343638"/>
              <a:gd name="connsiteY20" fmla="*/ 784151 h 2117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343638" h="2117844">
                <a:moveTo>
                  <a:pt x="0" y="784151"/>
                </a:moveTo>
                <a:cubicBezTo>
                  <a:pt x="0" y="636832"/>
                  <a:pt x="119426" y="517406"/>
                  <a:pt x="266745" y="517406"/>
                </a:cubicBezTo>
                <a:lnTo>
                  <a:pt x="890606" y="517406"/>
                </a:lnTo>
                <a:lnTo>
                  <a:pt x="1681857" y="0"/>
                </a:lnTo>
                <a:lnTo>
                  <a:pt x="1386544" y="517406"/>
                </a:lnTo>
                <a:lnTo>
                  <a:pt x="5076893" y="517406"/>
                </a:lnTo>
                <a:cubicBezTo>
                  <a:pt x="5224212" y="517406"/>
                  <a:pt x="5343638" y="636832"/>
                  <a:pt x="5343638" y="784151"/>
                </a:cubicBezTo>
                <a:lnTo>
                  <a:pt x="5343638" y="784146"/>
                </a:lnTo>
                <a:lnTo>
                  <a:pt x="5343638" y="784146"/>
                </a:lnTo>
                <a:lnTo>
                  <a:pt x="5343638" y="1184255"/>
                </a:lnTo>
                <a:lnTo>
                  <a:pt x="5343638" y="1851099"/>
                </a:lnTo>
                <a:cubicBezTo>
                  <a:pt x="5343638" y="1998418"/>
                  <a:pt x="5224212" y="2117844"/>
                  <a:pt x="5076893" y="2117844"/>
                </a:cubicBezTo>
                <a:lnTo>
                  <a:pt x="2226516" y="2117844"/>
                </a:lnTo>
                <a:lnTo>
                  <a:pt x="890606" y="2117844"/>
                </a:lnTo>
                <a:lnTo>
                  <a:pt x="890606" y="2117844"/>
                </a:lnTo>
                <a:lnTo>
                  <a:pt x="266745" y="2117844"/>
                </a:lnTo>
                <a:cubicBezTo>
                  <a:pt x="119426" y="2117844"/>
                  <a:pt x="0" y="1998418"/>
                  <a:pt x="0" y="1851099"/>
                </a:cubicBezTo>
                <a:lnTo>
                  <a:pt x="0" y="1184255"/>
                </a:lnTo>
                <a:lnTo>
                  <a:pt x="0" y="784146"/>
                </a:lnTo>
                <a:lnTo>
                  <a:pt x="0" y="784146"/>
                </a:lnTo>
                <a:lnTo>
                  <a:pt x="0" y="784151"/>
                </a:lnTo>
                <a:close/>
              </a:path>
            </a:pathLst>
          </a:custGeom>
          <a:gradFill flip="none" rotWithShape="1">
            <a:gsLst>
              <a:gs pos="0">
                <a:srgbClr val="008080">
                  <a:tint val="66000"/>
                  <a:satMod val="160000"/>
                </a:srgbClr>
              </a:gs>
              <a:gs pos="50000">
                <a:srgbClr val="008080">
                  <a:tint val="44500"/>
                  <a:satMod val="160000"/>
                </a:srgbClr>
              </a:gs>
              <a:gs pos="100000">
                <a:srgbClr val="008080">
                  <a:tint val="23500"/>
                  <a:satMod val="160000"/>
                </a:srgbClr>
              </a:gs>
            </a:gsLst>
            <a:lin ang="10800000" scaled="1"/>
            <a:tileRect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endParaRPr lang="ru-RU" sz="2200" dirty="0" smtClean="0">
              <a:latin typeface="Arial" pitchFamily="34" charset="0"/>
              <a:cs typeface="Arial" pitchFamily="34" charset="0"/>
            </a:endParaRPr>
          </a:p>
          <a:p>
            <a:pPr algn="ctr"/>
            <a:endParaRPr lang="ru-RU" sz="1600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2200" dirty="0" smtClean="0">
                <a:latin typeface="Arial" pitchFamily="34" charset="0"/>
                <a:cs typeface="Arial" pitchFamily="34" charset="0"/>
              </a:rPr>
              <a:t>Совокупность идей, которые </a:t>
            </a:r>
            <a:r>
              <a:rPr lang="ru-RU" sz="2200" dirty="0" err="1" smtClean="0">
                <a:latin typeface="Arial" pitchFamily="34" charset="0"/>
                <a:cs typeface="Arial" pitchFamily="34" charset="0"/>
              </a:rPr>
              <a:t>обосно</a:t>
            </a:r>
            <a:r>
              <a:rPr lang="ru-RU" sz="2200" dirty="0" smtClean="0">
                <a:latin typeface="Arial" pitchFamily="34" charset="0"/>
                <a:cs typeface="Arial" pitchFamily="34" charset="0"/>
              </a:rPr>
              <a:t>-</a:t>
            </a:r>
          </a:p>
          <a:p>
            <a:pPr algn="ctr"/>
            <a:r>
              <a:rPr lang="ru-RU" sz="2200" dirty="0" err="1" smtClean="0">
                <a:latin typeface="Arial" pitchFamily="34" charset="0"/>
                <a:cs typeface="Arial" pitchFamily="34" charset="0"/>
              </a:rPr>
              <a:t>вывают</a:t>
            </a:r>
            <a:r>
              <a:rPr lang="ru-RU" sz="2200" dirty="0" smtClean="0">
                <a:latin typeface="Arial" pitchFamily="34" charset="0"/>
                <a:cs typeface="Arial" pitchFamily="34" charset="0"/>
              </a:rPr>
              <a:t> право на власть, предлагают </a:t>
            </a:r>
          </a:p>
          <a:p>
            <a:pPr algn="ctr"/>
            <a:r>
              <a:rPr lang="ru-RU" sz="2200" dirty="0" smtClean="0">
                <a:latin typeface="Arial" pitchFamily="34" charset="0"/>
                <a:cs typeface="Arial" pitchFamily="34" charset="0"/>
              </a:rPr>
              <a:t>проекты устройства общества и пути </a:t>
            </a:r>
          </a:p>
          <a:p>
            <a:pPr algn="ctr"/>
            <a:r>
              <a:rPr lang="ru-RU" sz="2200" dirty="0" smtClean="0">
                <a:latin typeface="Arial" pitchFamily="34" charset="0"/>
                <a:cs typeface="Arial" pitchFamily="34" charset="0"/>
              </a:rPr>
              <a:t>достижения поставленных целей.</a:t>
            </a:r>
          </a:p>
          <a:p>
            <a:pPr algn="ctr"/>
            <a:endParaRPr lang="ru-RU" sz="5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606069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750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75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5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75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75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75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75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750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10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500"/>
                            </p:stCondLst>
                            <p:childTnLst>
                              <p:par>
                                <p:cTn id="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10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500"/>
                            </p:stCondLst>
                            <p:childTnLst>
                              <p:par>
                                <p:cTn id="6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10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500"/>
                            </p:stCondLst>
                            <p:childTnLst>
                              <p:par>
                                <p:cTn id="6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1000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9" grpId="0"/>
      <p:bldP spid="10" grpId="0" animBg="1"/>
      <p:bldP spid="11" grpId="0"/>
      <p:bldP spid="12" grpId="0" uiExpand="1" build="p" animBg="1"/>
      <p:bldP spid="13" grpId="0" uiExpand="1" build="p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3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TextBox 4"/>
          <p:cNvSpPr txBox="1"/>
          <p:nvPr/>
        </p:nvSpPr>
        <p:spPr>
          <a:xfrm>
            <a:off x="899592" y="483518"/>
            <a:ext cx="3744416" cy="504056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r>
              <a:rPr lang="ru-RU" sz="2400" dirty="0" smtClean="0">
                <a:solidFill>
                  <a:srgbClr val="005400"/>
                </a:solidFill>
                <a:latin typeface="a_AlternaSw" pitchFamily="34" charset="-52"/>
              </a:rPr>
              <a:t>ПОЛИТИЧЕСКИЕ ПАРТИИ</a:t>
            </a:r>
            <a:endParaRPr lang="ru-RU" sz="2400" dirty="0">
              <a:solidFill>
                <a:srgbClr val="005400"/>
              </a:solidFill>
              <a:latin typeface="a_AlternaSw" pitchFamily="34" charset="-5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855688" y="1534302"/>
            <a:ext cx="295232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latin typeface="a_AlternaSw" pitchFamily="34" charset="-52"/>
              </a:rPr>
              <a:t>ОРГАНИЗАЦИОННАЯ</a:t>
            </a:r>
          </a:p>
          <a:p>
            <a:pPr algn="ctr"/>
            <a:r>
              <a:rPr lang="ru-RU" sz="2800" dirty="0" smtClean="0">
                <a:latin typeface="a_AlternaSw" pitchFamily="34" charset="-52"/>
              </a:rPr>
              <a:t>СТРУКТУРА</a:t>
            </a:r>
            <a:endParaRPr lang="ru-RU" sz="2800" dirty="0">
              <a:latin typeface="a_AlternaSw" pitchFamily="34" charset="-52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1527634"/>
            <a:ext cx="2304256" cy="1728192"/>
          </a:xfrm>
          <a:prstGeom prst="round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7676" y="3061405"/>
            <a:ext cx="3168352" cy="12385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517359"/>
            <a:ext cx="2198749" cy="18686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5580113" y="507073"/>
            <a:ext cx="2592288" cy="504056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pPr algn="ctr"/>
            <a:r>
              <a:rPr lang="ru-RU" sz="2400" dirty="0" smtClean="0">
                <a:solidFill>
                  <a:srgbClr val="005400"/>
                </a:solidFill>
                <a:latin typeface="a_AlternaSw" pitchFamily="34" charset="-52"/>
              </a:rPr>
              <a:t>МЕСТНЫЕ ОРГАНИЗАЦИИ</a:t>
            </a:r>
            <a:endParaRPr lang="ru-RU" sz="2400" dirty="0">
              <a:solidFill>
                <a:srgbClr val="005400"/>
              </a:solidFill>
              <a:latin typeface="a_AlternaSw" pitchFamily="34" charset="-52"/>
            </a:endParaRPr>
          </a:p>
        </p:txBody>
      </p:sp>
      <p:sp>
        <p:nvSpPr>
          <p:cNvPr id="13" name="Стрелка вправо с вырезом 12"/>
          <p:cNvSpPr/>
          <p:nvPr/>
        </p:nvSpPr>
        <p:spPr>
          <a:xfrm rot="1651250">
            <a:off x="5750967" y="1874759"/>
            <a:ext cx="360040" cy="648072"/>
          </a:xfrm>
          <a:prstGeom prst="notchedRightArrow">
            <a:avLst/>
          </a:prstGeom>
          <a:solidFill>
            <a:schemeClr val="bg2">
              <a:lumMod val="50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трелка вправо с вырезом 13"/>
          <p:cNvSpPr/>
          <p:nvPr/>
        </p:nvSpPr>
        <p:spPr>
          <a:xfrm rot="19948750" flipH="1">
            <a:off x="2567656" y="1884797"/>
            <a:ext cx="360040" cy="648072"/>
          </a:xfrm>
          <a:prstGeom prst="notchedRightArrow">
            <a:avLst/>
          </a:prstGeom>
          <a:solidFill>
            <a:schemeClr val="bg2">
              <a:lumMod val="50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трелка вправо с вырезом 15"/>
          <p:cNvSpPr/>
          <p:nvPr/>
        </p:nvSpPr>
        <p:spPr>
          <a:xfrm rot="5400000">
            <a:off x="4067944" y="2427734"/>
            <a:ext cx="360040" cy="648072"/>
          </a:xfrm>
          <a:prstGeom prst="notchedRightArrow">
            <a:avLst/>
          </a:prstGeom>
          <a:solidFill>
            <a:schemeClr val="bg2">
              <a:lumMod val="50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трелка вправо с вырезом 16"/>
          <p:cNvSpPr/>
          <p:nvPr/>
        </p:nvSpPr>
        <p:spPr>
          <a:xfrm>
            <a:off x="5004048" y="435065"/>
            <a:ext cx="360040" cy="648072"/>
          </a:xfrm>
          <a:prstGeom prst="notchedRightArrow">
            <a:avLst/>
          </a:prstGeom>
          <a:solidFill>
            <a:schemeClr val="bg2">
              <a:lumMod val="50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TextBox 17"/>
          <p:cNvSpPr txBox="1"/>
          <p:nvPr/>
        </p:nvSpPr>
        <p:spPr>
          <a:xfrm>
            <a:off x="6691344" y="3385964"/>
            <a:ext cx="198511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Arial" pitchFamily="34" charset="0"/>
                <a:cs typeface="Arial" pitchFamily="34" charset="0"/>
              </a:rPr>
              <a:t>Руководящие органы, партийный лидер</a:t>
            </a:r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87687" y="3385963"/>
            <a:ext cx="198511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Arial" pitchFamily="34" charset="0"/>
                <a:cs typeface="Arial" pitchFamily="34" charset="0"/>
              </a:rPr>
              <a:t>Партийный устав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– внутренние правила</a:t>
            </a:r>
            <a:endParaRPr lang="ru-RU" sz="2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622914" y="4308937"/>
            <a:ext cx="34178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Arial" pitchFamily="34" charset="0"/>
                <a:cs typeface="Arial" pitchFamily="34" charset="0"/>
              </a:rPr>
              <a:t>Фиксированное членство</a:t>
            </a:r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671809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2" grpId="0"/>
      <p:bldP spid="13" grpId="0" animBg="1"/>
      <p:bldP spid="14" grpId="0" animBg="1"/>
      <p:bldP spid="16" grpId="0" animBg="1"/>
      <p:bldP spid="17" grpId="0" animBg="1"/>
      <p:bldP spid="18" grpId="0"/>
      <p:bldP spid="19" grpId="0"/>
      <p:bldP spid="2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3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TextBox 4"/>
          <p:cNvSpPr txBox="1"/>
          <p:nvPr/>
        </p:nvSpPr>
        <p:spPr>
          <a:xfrm>
            <a:off x="2699792" y="2235019"/>
            <a:ext cx="3744416" cy="504056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r>
              <a:rPr lang="ru-RU" sz="2400" dirty="0" smtClean="0">
                <a:solidFill>
                  <a:srgbClr val="005400"/>
                </a:solidFill>
                <a:latin typeface="a_AlternaSw" pitchFamily="34" charset="-52"/>
              </a:rPr>
              <a:t>ПОЛИТИЧЕСКИЕ ПАРТИИ</a:t>
            </a:r>
            <a:endParaRPr lang="ru-RU" sz="2400" dirty="0">
              <a:solidFill>
                <a:srgbClr val="005400"/>
              </a:solidFill>
              <a:latin typeface="a_AlternaSw" pitchFamily="34" charset="-52"/>
            </a:endParaRPr>
          </a:p>
        </p:txBody>
      </p:sp>
      <p:sp useBgFill="1">
        <p:nvSpPr>
          <p:cNvPr id="6" name="Прямоугольник 5"/>
          <p:cNvSpPr/>
          <p:nvPr/>
        </p:nvSpPr>
        <p:spPr>
          <a:xfrm>
            <a:off x="251520" y="339502"/>
            <a:ext cx="4320480" cy="1800200"/>
          </a:xfrm>
          <a:prstGeom prst="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 useBgFill="1">
        <p:nvSpPr>
          <p:cNvPr id="7" name="Прямоугольник 6"/>
          <p:cNvSpPr/>
          <p:nvPr/>
        </p:nvSpPr>
        <p:spPr>
          <a:xfrm>
            <a:off x="251520" y="2863296"/>
            <a:ext cx="4320480" cy="1944216"/>
          </a:xfrm>
          <a:prstGeom prst="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 useBgFill="1">
        <p:nvSpPr>
          <p:cNvPr id="10" name="Прямоугольник 9"/>
          <p:cNvSpPr/>
          <p:nvPr/>
        </p:nvSpPr>
        <p:spPr>
          <a:xfrm>
            <a:off x="4572000" y="339502"/>
            <a:ext cx="4320480" cy="1800200"/>
          </a:xfrm>
          <a:prstGeom prst="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 useBgFill="1">
        <p:nvSpPr>
          <p:cNvPr id="11" name="Прямоугольник 10"/>
          <p:cNvSpPr/>
          <p:nvPr/>
        </p:nvSpPr>
        <p:spPr>
          <a:xfrm>
            <a:off x="4572000" y="2863296"/>
            <a:ext cx="4320480" cy="1933082"/>
          </a:xfrm>
          <a:prstGeom prst="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360855" y="346929"/>
            <a:ext cx="223224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Arial" pitchFamily="34" charset="0"/>
                <a:cs typeface="Arial" pitchFamily="34" charset="0"/>
              </a:rPr>
              <a:t>Социальная база </a:t>
            </a: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партии – слои на-</a:t>
            </a: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селения, на кото-</a:t>
            </a:r>
          </a:p>
          <a:p>
            <a:r>
              <a:rPr lang="ru-RU" dirty="0" err="1" smtClean="0">
                <a:latin typeface="Arial" pitchFamily="34" charset="0"/>
                <a:cs typeface="Arial" pitchFamily="34" charset="0"/>
              </a:rPr>
              <a:t>рые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она опирает-</a:t>
            </a:r>
          </a:p>
          <a:p>
            <a:r>
              <a:rPr lang="ru-RU" dirty="0" err="1" smtClean="0">
                <a:latin typeface="Arial" pitchFamily="34" charset="0"/>
                <a:cs typeface="Arial" pitchFamily="34" charset="0"/>
              </a:rPr>
              <a:t>ся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, чьи интересы </a:t>
            </a: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выражает.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3376" y="346929"/>
            <a:ext cx="874155" cy="1288563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0755" y="346929"/>
            <a:ext cx="924763" cy="1083293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4629" y="1106352"/>
            <a:ext cx="887291" cy="994903"/>
          </a:xfrm>
          <a:prstGeom prst="round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4572000" y="346929"/>
            <a:ext cx="4320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Arial" pitchFamily="34" charset="0"/>
                <a:cs typeface="Arial" pitchFamily="34" charset="0"/>
              </a:rPr>
              <a:t>Способ деятельности партии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644007" y="699542"/>
            <a:ext cx="20372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0000FF"/>
                </a:solidFill>
                <a:latin typeface="a_AlternaSw" pitchFamily="34" charset="-52"/>
              </a:rPr>
              <a:t>РЕФОРМИСТСКИЕ</a:t>
            </a:r>
            <a:endParaRPr lang="ru-RU" dirty="0">
              <a:solidFill>
                <a:srgbClr val="0000FF"/>
              </a:solidFill>
              <a:latin typeface="a_AlternaSw" pitchFamily="34" charset="-52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714509" y="700890"/>
            <a:ext cx="21059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rgbClr val="FF0000"/>
                </a:solidFill>
                <a:latin typeface="a_AlternaSw" pitchFamily="34" charset="-52"/>
              </a:rPr>
              <a:t>РЕВОЛЮЦИОННЫЕ</a:t>
            </a:r>
            <a:endParaRPr lang="ru-RU" dirty="0">
              <a:solidFill>
                <a:srgbClr val="FF0000"/>
              </a:solidFill>
              <a:latin typeface="a_AlternaSw" pitchFamily="34" charset="-52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637178" y="1106352"/>
            <a:ext cx="20882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663300"/>
                </a:solidFill>
                <a:latin typeface="a_AlternaSw" pitchFamily="34" charset="-52"/>
              </a:rPr>
              <a:t>ЭКСТРЕМИСТСКИЕ</a:t>
            </a:r>
            <a:endParaRPr lang="ru-RU" dirty="0">
              <a:solidFill>
                <a:srgbClr val="663300"/>
              </a:solidFill>
              <a:latin typeface="a_AlternaSw" pitchFamily="34" charset="-52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644006" y="1419622"/>
            <a:ext cx="41764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Arial" pitchFamily="34" charset="0"/>
                <a:cs typeface="Arial" pitchFamily="34" charset="0"/>
              </a:rPr>
              <a:t>и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спользуют исключительно </a:t>
            </a:r>
            <a:r>
              <a:rPr lang="ru-RU" dirty="0" err="1" smtClean="0">
                <a:latin typeface="Arial" pitchFamily="34" charset="0"/>
                <a:cs typeface="Arial" pitchFamily="34" charset="0"/>
              </a:rPr>
              <a:t>насиль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-</a:t>
            </a:r>
          </a:p>
          <a:p>
            <a:pPr algn="ctr"/>
            <a:r>
              <a:rPr lang="ru-RU" dirty="0" err="1" smtClean="0">
                <a:latin typeface="Arial" pitchFamily="34" charset="0"/>
                <a:cs typeface="Arial" pitchFamily="34" charset="0"/>
              </a:rPr>
              <a:t>ственные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методы борьбы за власть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70515" y="2881352"/>
            <a:ext cx="4320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Arial" pitchFamily="34" charset="0"/>
                <a:cs typeface="Arial" pitchFamily="34" charset="0"/>
              </a:rPr>
              <a:t>Участие в осуществлении власти 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58335" y="3234281"/>
            <a:ext cx="13053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D60093"/>
                </a:solidFill>
                <a:latin typeface="a_AlternaSw" pitchFamily="34" charset="-52"/>
              </a:rPr>
              <a:t>ПРАВЯЩИЕ</a:t>
            </a:r>
            <a:endParaRPr lang="ru-RU" dirty="0">
              <a:solidFill>
                <a:srgbClr val="D60093"/>
              </a:solidFill>
              <a:latin typeface="a_AlternaSw" pitchFamily="34" charset="-52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288284" y="3219822"/>
            <a:ext cx="21344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dirty="0" smtClean="0">
                <a:solidFill>
                  <a:srgbClr val="000066"/>
                </a:solidFill>
                <a:latin typeface="a_AlternaSw" pitchFamily="34" charset="-52"/>
              </a:rPr>
              <a:t>ОППОЗИЦИОННЫЕ</a:t>
            </a:r>
            <a:endParaRPr lang="ru-RU" dirty="0">
              <a:solidFill>
                <a:srgbClr val="000066"/>
              </a:solidFill>
              <a:latin typeface="a_AlternaSw" pitchFamily="34" charset="-52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39552" y="3829837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легальные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115616" y="4155926"/>
            <a:ext cx="20928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Arial" pitchFamily="34" charset="0"/>
                <a:cs typeface="Arial" pitchFamily="34" charset="0"/>
              </a:rPr>
              <a:t>полулегальные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699792" y="3829837"/>
            <a:ext cx="1633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нелегальные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9" name="Прямая со стрелкой 28"/>
          <p:cNvCxnSpPr>
            <a:stCxn id="24" idx="2"/>
            <a:endCxn id="25" idx="0"/>
          </p:cNvCxnSpPr>
          <p:nvPr/>
        </p:nvCxnSpPr>
        <p:spPr>
          <a:xfrm flipH="1">
            <a:off x="1259632" y="3619932"/>
            <a:ext cx="2095886" cy="209905"/>
          </a:xfrm>
          <a:prstGeom prst="straightConnector1">
            <a:avLst/>
          </a:prstGeom>
          <a:ln>
            <a:solidFill>
              <a:srgbClr val="00006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 стрелкой 30"/>
          <p:cNvCxnSpPr>
            <a:stCxn id="24" idx="2"/>
            <a:endCxn id="26" idx="0"/>
          </p:cNvCxnSpPr>
          <p:nvPr/>
        </p:nvCxnSpPr>
        <p:spPr>
          <a:xfrm flipH="1">
            <a:off x="2162035" y="3619932"/>
            <a:ext cx="1193483" cy="535994"/>
          </a:xfrm>
          <a:prstGeom prst="straightConnector1">
            <a:avLst/>
          </a:prstGeom>
          <a:ln>
            <a:solidFill>
              <a:srgbClr val="00006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 стрелкой 32"/>
          <p:cNvCxnSpPr>
            <a:stCxn id="24" idx="2"/>
            <a:endCxn id="27" idx="0"/>
          </p:cNvCxnSpPr>
          <p:nvPr/>
        </p:nvCxnSpPr>
        <p:spPr>
          <a:xfrm>
            <a:off x="3355518" y="3619932"/>
            <a:ext cx="161026" cy="209905"/>
          </a:xfrm>
          <a:prstGeom prst="straightConnector1">
            <a:avLst/>
          </a:prstGeom>
          <a:ln>
            <a:solidFill>
              <a:srgbClr val="00006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727083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EECE1"/>
                                      </p:to>
                                    </p:animClr>
                                    <p:set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5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25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75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25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75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75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75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EECE1"/>
                                      </p:to>
                                    </p:animClr>
                                    <p:set>
                                      <p:cBhvr>
                                        <p:cTn id="4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"/>
                            </p:stCondLst>
                            <p:childTnLst>
                              <p:par>
                                <p:cTn id="5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6" dur="1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1" dur="1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6" dur="10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"/>
                            </p:stCondLst>
                            <p:childTnLst>
                              <p:par>
                                <p:cTn id="6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75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750"/>
                            </p:stCondLst>
                            <p:childTnLst>
                              <p:par>
                                <p:cTn id="7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75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EECE1"/>
                                      </p:to>
                                    </p:animClr>
                                    <p:set>
                                      <p:cBhvr>
                                        <p:cTn id="7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500"/>
                            </p:stCondLst>
                            <p:childTnLst>
                              <p:par>
                                <p:cTn id="8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87" dur="10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500"/>
                            </p:stCondLst>
                            <p:childTnLst>
                              <p:par>
                                <p:cTn id="8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91" dur="10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6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750"/>
                            </p:stCondLst>
                            <p:childTnLst>
                              <p:par>
                                <p:cTn id="9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750"/>
                            </p:stCondLst>
                            <p:childTnLst>
                              <p:par>
                                <p:cTn id="10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2250"/>
                            </p:stCondLst>
                            <p:childTnLst>
                              <p:par>
                                <p:cTn id="10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3250"/>
                            </p:stCondLst>
                            <p:childTnLst>
                              <p:par>
                                <p:cTn id="11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2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2" grpId="0" uiExpand="1" build="p"/>
      <p:bldP spid="17" grpId="0"/>
      <p:bldP spid="18" grpId="0" build="p"/>
      <p:bldP spid="19" grpId="0" build="p"/>
      <p:bldP spid="20" grpId="0" build="p"/>
      <p:bldP spid="21" grpId="0" build="p"/>
      <p:bldP spid="22" grpId="0"/>
      <p:bldP spid="23" grpId="0" build="p"/>
      <p:bldP spid="24" grpId="0" build="p"/>
      <p:bldP spid="25" grpId="0"/>
      <p:bldP spid="26" grpId="0"/>
      <p:bldP spid="2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3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TextBox 4"/>
          <p:cNvSpPr txBox="1"/>
          <p:nvPr/>
        </p:nvSpPr>
        <p:spPr>
          <a:xfrm>
            <a:off x="323528" y="4299942"/>
            <a:ext cx="58326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effectLst>
                  <a:glow rad="127000">
                    <a:schemeClr val="bg1">
                      <a:lumMod val="95000"/>
                    </a:schemeClr>
                  </a:glow>
                </a:effectLst>
                <a:latin typeface="Arial" pitchFamily="34" charset="0"/>
                <a:cs typeface="Arial" pitchFamily="34" charset="0"/>
              </a:rPr>
              <a:t>Дом-музей </a:t>
            </a:r>
            <a:r>
              <a:rPr lang="en-US" dirty="0" smtClean="0">
                <a:effectLst>
                  <a:glow rad="127000">
                    <a:schemeClr val="bg1">
                      <a:lumMod val="95000"/>
                    </a:schemeClr>
                  </a:glow>
                </a:effectLst>
                <a:latin typeface="Arial" pitchFamily="34" charset="0"/>
                <a:cs typeface="Arial" pitchFamily="34" charset="0"/>
              </a:rPr>
              <a:t>I </a:t>
            </a:r>
            <a:r>
              <a:rPr lang="ru-RU" dirty="0" smtClean="0">
                <a:effectLst>
                  <a:glow rad="127000">
                    <a:schemeClr val="bg1">
                      <a:lumMod val="95000"/>
                    </a:schemeClr>
                  </a:glow>
                </a:effectLst>
                <a:latin typeface="Arial" pitchFamily="34" charset="0"/>
                <a:cs typeface="Arial" pitchFamily="34" charset="0"/>
              </a:rPr>
              <a:t>съезда РСДРП, Минск (Беларусь)</a:t>
            </a:r>
            <a:endParaRPr lang="ru-RU" dirty="0">
              <a:effectLst>
                <a:glow rad="127000">
                  <a:schemeClr val="bg1">
                    <a:lumMod val="95000"/>
                  </a:schemeClr>
                </a:glo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680795"/>
            <a:ext cx="5760640" cy="4003698"/>
          </a:xfrm>
          <a:prstGeom prst="rect">
            <a:avLst/>
          </a:prstGeom>
          <a:ln>
            <a:noFill/>
          </a:ln>
          <a:effectLst>
            <a:glow rad="76200">
              <a:schemeClr val="bg1"/>
            </a:glow>
            <a:outerShdw blurRad="292100" dist="139700" dir="2700000" algn="tl" rotWithShape="0">
              <a:srgbClr val="333333">
                <a:alpha val="65000"/>
              </a:srgbClr>
            </a:outerShdw>
            <a:softEdge rad="63500"/>
          </a:effectLst>
        </p:spPr>
      </p:pic>
      <p:sp>
        <p:nvSpPr>
          <p:cNvPr id="7" name="TextBox 6"/>
          <p:cNvSpPr txBox="1"/>
          <p:nvPr/>
        </p:nvSpPr>
        <p:spPr>
          <a:xfrm>
            <a:off x="1547664" y="4023788"/>
            <a:ext cx="57606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5725"/>
            <a:r>
              <a:rPr lang="ru-RU" dirty="0" smtClean="0">
                <a:effectLst>
                  <a:glow rad="127000">
                    <a:schemeClr val="bg1">
                      <a:lumMod val="95000"/>
                    </a:schemeClr>
                  </a:glow>
                </a:effectLst>
                <a:latin typeface="Arial" pitchFamily="34" charset="0"/>
                <a:cs typeface="Arial" pitchFamily="34" charset="0"/>
              </a:rPr>
              <a:t>Члены «Союза борьбы за освобождение рабочего класса» (социал-демократы)</a:t>
            </a:r>
            <a:endParaRPr lang="ru-RU" dirty="0">
              <a:effectLst>
                <a:glow rad="127000">
                  <a:schemeClr val="bg1">
                    <a:lumMod val="95000"/>
                  </a:schemeClr>
                </a:glo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973900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3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TextBox 4"/>
          <p:cNvSpPr txBox="1"/>
          <p:nvPr/>
        </p:nvSpPr>
        <p:spPr>
          <a:xfrm>
            <a:off x="2699792" y="2235019"/>
            <a:ext cx="3744416" cy="504056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r>
              <a:rPr lang="ru-RU" sz="2400" dirty="0" smtClean="0">
                <a:solidFill>
                  <a:srgbClr val="005400"/>
                </a:solidFill>
                <a:latin typeface="a_AlternaSw" pitchFamily="34" charset="-52"/>
              </a:rPr>
              <a:t>ПОЛИТИЧЕСКИЕ ПАРТИИ</a:t>
            </a:r>
            <a:endParaRPr lang="ru-RU" sz="2400" dirty="0">
              <a:solidFill>
                <a:srgbClr val="005400"/>
              </a:solidFill>
              <a:latin typeface="a_AlternaSw" pitchFamily="34" charset="-52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51520" y="339502"/>
            <a:ext cx="4320480" cy="1800200"/>
          </a:xfrm>
          <a:prstGeom prst="rect">
            <a:avLst/>
          </a:prstGeom>
          <a:solidFill>
            <a:schemeClr val="bg2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251520" y="2863296"/>
            <a:ext cx="4320480" cy="1944216"/>
          </a:xfrm>
          <a:prstGeom prst="rect">
            <a:avLst/>
          </a:prstGeom>
          <a:solidFill>
            <a:schemeClr val="bg2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4572000" y="339502"/>
            <a:ext cx="4320480" cy="1800200"/>
          </a:xfrm>
          <a:prstGeom prst="rect">
            <a:avLst/>
          </a:prstGeom>
          <a:solidFill>
            <a:schemeClr val="bg2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 useBgFill="1">
        <p:nvSpPr>
          <p:cNvPr id="11" name="Прямоугольник 10"/>
          <p:cNvSpPr/>
          <p:nvPr/>
        </p:nvSpPr>
        <p:spPr>
          <a:xfrm>
            <a:off x="4572000" y="2863296"/>
            <a:ext cx="4320480" cy="1933082"/>
          </a:xfrm>
          <a:prstGeom prst="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360855" y="346929"/>
            <a:ext cx="223224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Arial" pitchFamily="34" charset="0"/>
                <a:cs typeface="Arial" pitchFamily="34" charset="0"/>
              </a:rPr>
              <a:t>Социальная база </a:t>
            </a: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партии – слои на-</a:t>
            </a: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селения, на кото-</a:t>
            </a:r>
          </a:p>
          <a:p>
            <a:r>
              <a:rPr lang="ru-RU" dirty="0" err="1" smtClean="0">
                <a:latin typeface="Arial" pitchFamily="34" charset="0"/>
                <a:cs typeface="Arial" pitchFamily="34" charset="0"/>
              </a:rPr>
              <a:t>рые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она опирает-</a:t>
            </a:r>
          </a:p>
          <a:p>
            <a:r>
              <a:rPr lang="ru-RU" dirty="0" err="1" smtClean="0">
                <a:latin typeface="Arial" pitchFamily="34" charset="0"/>
                <a:cs typeface="Arial" pitchFamily="34" charset="0"/>
              </a:rPr>
              <a:t>ся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, чьи интересы </a:t>
            </a: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выражает.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3376" y="346929"/>
            <a:ext cx="874155" cy="1288563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0755" y="346929"/>
            <a:ext cx="924763" cy="1083293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4629" y="1106352"/>
            <a:ext cx="887291" cy="994903"/>
          </a:xfrm>
          <a:prstGeom prst="round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4572000" y="346929"/>
            <a:ext cx="4320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Arial" pitchFamily="34" charset="0"/>
                <a:cs typeface="Arial" pitchFamily="34" charset="0"/>
              </a:rPr>
              <a:t>Способ деятельности партии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644007" y="699542"/>
            <a:ext cx="20372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rgbClr val="0000FF"/>
                </a:solidFill>
                <a:latin typeface="a_AlternaSw" pitchFamily="34" charset="-52"/>
              </a:rPr>
              <a:t>РЕФОРМИСТСКИЕ</a:t>
            </a:r>
            <a:endParaRPr lang="ru-RU" dirty="0">
              <a:ln>
                <a:solidFill>
                  <a:schemeClr val="bg2">
                    <a:lumMod val="10000"/>
                  </a:schemeClr>
                </a:solidFill>
              </a:ln>
              <a:solidFill>
                <a:srgbClr val="0000FF"/>
              </a:solidFill>
              <a:latin typeface="a_AlternaSw" pitchFamily="34" charset="-52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714509" y="700890"/>
            <a:ext cx="21059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rgbClr val="FF0000"/>
                </a:solidFill>
                <a:latin typeface="a_AlternaSw" pitchFamily="34" charset="-52"/>
              </a:rPr>
              <a:t>РЕВОЛЮЦИОННЫЕ</a:t>
            </a:r>
            <a:endParaRPr lang="ru-RU" dirty="0">
              <a:ln>
                <a:solidFill>
                  <a:schemeClr val="bg2">
                    <a:lumMod val="10000"/>
                  </a:schemeClr>
                </a:solidFill>
              </a:ln>
              <a:solidFill>
                <a:srgbClr val="FF0000"/>
              </a:solidFill>
              <a:latin typeface="a_AlternaSw" pitchFamily="34" charset="-52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637178" y="1106352"/>
            <a:ext cx="20882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rgbClr val="663300"/>
                </a:solidFill>
                <a:latin typeface="a_AlternaSw" pitchFamily="34" charset="-52"/>
              </a:rPr>
              <a:t>ЭКСТРЕМИСТСКИЕ</a:t>
            </a:r>
            <a:endParaRPr lang="ru-RU" dirty="0">
              <a:ln>
                <a:solidFill>
                  <a:schemeClr val="bg2">
                    <a:lumMod val="10000"/>
                  </a:schemeClr>
                </a:solidFill>
              </a:ln>
              <a:solidFill>
                <a:srgbClr val="663300"/>
              </a:solidFill>
              <a:latin typeface="a_AlternaSw" pitchFamily="34" charset="-52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644006" y="1419622"/>
            <a:ext cx="41764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Arial" pitchFamily="34" charset="0"/>
                <a:cs typeface="Arial" pitchFamily="34" charset="0"/>
              </a:rPr>
              <a:t>и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спользуют исключительно </a:t>
            </a:r>
            <a:r>
              <a:rPr lang="ru-RU" dirty="0" err="1" smtClean="0">
                <a:latin typeface="Arial" pitchFamily="34" charset="0"/>
                <a:cs typeface="Arial" pitchFamily="34" charset="0"/>
              </a:rPr>
              <a:t>насиль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-</a:t>
            </a:r>
          </a:p>
          <a:p>
            <a:pPr algn="ctr"/>
            <a:r>
              <a:rPr lang="ru-RU" dirty="0" err="1" smtClean="0">
                <a:latin typeface="Arial" pitchFamily="34" charset="0"/>
                <a:cs typeface="Arial" pitchFamily="34" charset="0"/>
              </a:rPr>
              <a:t>ственные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методы борьбы за власть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70515" y="2881352"/>
            <a:ext cx="4320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Arial" pitchFamily="34" charset="0"/>
                <a:cs typeface="Arial" pitchFamily="34" charset="0"/>
              </a:rPr>
              <a:t>Участие в осуществлении власти 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58335" y="3234281"/>
            <a:ext cx="13053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rgbClr val="D60093"/>
                </a:solidFill>
                <a:latin typeface="a_AlternaSw" pitchFamily="34" charset="-52"/>
              </a:rPr>
              <a:t>ПРАВЯЩИЕ</a:t>
            </a:r>
            <a:endParaRPr lang="ru-RU" dirty="0">
              <a:ln>
                <a:solidFill>
                  <a:schemeClr val="bg2">
                    <a:lumMod val="10000"/>
                  </a:schemeClr>
                </a:solidFill>
              </a:ln>
              <a:solidFill>
                <a:srgbClr val="D60093"/>
              </a:solidFill>
              <a:latin typeface="a_AlternaSw" pitchFamily="34" charset="-52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288284" y="3219822"/>
            <a:ext cx="21344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dirty="0" smtClean="0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rgbClr val="000066"/>
                </a:solidFill>
                <a:latin typeface="a_AlternaSw" pitchFamily="34" charset="-52"/>
              </a:rPr>
              <a:t>ОППОЗИЦИОННЫЕ</a:t>
            </a:r>
            <a:endParaRPr lang="ru-RU" dirty="0">
              <a:ln>
                <a:solidFill>
                  <a:schemeClr val="bg2">
                    <a:lumMod val="10000"/>
                  </a:schemeClr>
                </a:solidFill>
              </a:ln>
              <a:solidFill>
                <a:srgbClr val="000066"/>
              </a:solidFill>
              <a:latin typeface="a_AlternaSw" pitchFamily="34" charset="-52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39552" y="3829837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легальные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115616" y="4155926"/>
            <a:ext cx="20928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Arial" pitchFamily="34" charset="0"/>
                <a:cs typeface="Arial" pitchFamily="34" charset="0"/>
              </a:rPr>
              <a:t>полулегальные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699792" y="3829837"/>
            <a:ext cx="1633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нелегальные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9" name="Прямая со стрелкой 28"/>
          <p:cNvCxnSpPr>
            <a:stCxn id="24" idx="2"/>
            <a:endCxn id="25" idx="0"/>
          </p:cNvCxnSpPr>
          <p:nvPr/>
        </p:nvCxnSpPr>
        <p:spPr>
          <a:xfrm flipH="1">
            <a:off x="1259632" y="3619932"/>
            <a:ext cx="2095886" cy="209905"/>
          </a:xfrm>
          <a:prstGeom prst="straightConnector1">
            <a:avLst/>
          </a:prstGeom>
          <a:ln>
            <a:solidFill>
              <a:srgbClr val="00006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 стрелкой 30"/>
          <p:cNvCxnSpPr>
            <a:stCxn id="24" idx="2"/>
            <a:endCxn id="26" idx="0"/>
          </p:cNvCxnSpPr>
          <p:nvPr/>
        </p:nvCxnSpPr>
        <p:spPr>
          <a:xfrm flipH="1">
            <a:off x="2162035" y="3619932"/>
            <a:ext cx="1193483" cy="535994"/>
          </a:xfrm>
          <a:prstGeom prst="straightConnector1">
            <a:avLst/>
          </a:prstGeom>
          <a:ln>
            <a:solidFill>
              <a:srgbClr val="00006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 стрелкой 32"/>
          <p:cNvCxnSpPr>
            <a:stCxn id="24" idx="2"/>
            <a:endCxn id="27" idx="0"/>
          </p:cNvCxnSpPr>
          <p:nvPr/>
        </p:nvCxnSpPr>
        <p:spPr>
          <a:xfrm>
            <a:off x="3355518" y="3619932"/>
            <a:ext cx="161026" cy="209905"/>
          </a:xfrm>
          <a:prstGeom prst="straightConnector1">
            <a:avLst/>
          </a:prstGeom>
          <a:ln>
            <a:solidFill>
              <a:srgbClr val="00006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4572000" y="2863296"/>
            <a:ext cx="4320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Arial" pitchFamily="34" charset="0"/>
                <a:cs typeface="Arial" pitchFamily="34" charset="0"/>
              </a:rPr>
              <a:t>Идеологическая направленность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598469" y="3250684"/>
            <a:ext cx="20882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rgbClr val="002060"/>
                </a:solidFill>
                <a:latin typeface="a_AlternaSw" pitchFamily="34" charset="-52"/>
              </a:rPr>
              <a:t>КОНСЕРВАТИВНЫЕ</a:t>
            </a:r>
            <a:endParaRPr lang="ru-RU" dirty="0">
              <a:ln>
                <a:solidFill>
                  <a:schemeClr val="bg2">
                    <a:lumMod val="10000"/>
                  </a:schemeClr>
                </a:solidFill>
              </a:ln>
              <a:solidFill>
                <a:srgbClr val="002060"/>
              </a:solidFill>
              <a:latin typeface="a_AlternaSw" pitchFamily="34" charset="-52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732240" y="3250684"/>
            <a:ext cx="20882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dirty="0" smtClean="0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rgbClr val="008000"/>
                </a:solidFill>
                <a:latin typeface="a_AlternaSw" pitchFamily="34" charset="-52"/>
              </a:rPr>
              <a:t>ЛИБЕРАЛЬНЫЕ</a:t>
            </a:r>
            <a:endParaRPr lang="ru-RU" dirty="0">
              <a:ln>
                <a:solidFill>
                  <a:schemeClr val="bg2">
                    <a:lumMod val="10000"/>
                  </a:schemeClr>
                </a:solidFill>
              </a:ln>
              <a:solidFill>
                <a:srgbClr val="008000"/>
              </a:solidFill>
              <a:latin typeface="a_AlternaSw" pitchFamily="34" charset="-52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148064" y="3614393"/>
            <a:ext cx="31269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rgbClr val="008080"/>
                </a:solidFill>
                <a:latin typeface="a_AlternaSw" pitchFamily="34" charset="-52"/>
              </a:rPr>
              <a:t>СОЦИАЛ-ДЕМОКРАТИЧЕСКИЕ</a:t>
            </a:r>
            <a:endParaRPr lang="ru-RU" dirty="0">
              <a:ln>
                <a:solidFill>
                  <a:schemeClr val="bg2">
                    <a:lumMod val="10000"/>
                  </a:schemeClr>
                </a:solidFill>
              </a:ln>
              <a:solidFill>
                <a:srgbClr val="008080"/>
              </a:solidFill>
              <a:latin typeface="a_AlternaSw" pitchFamily="34" charset="-52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603748" y="3999114"/>
            <a:ext cx="25381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rgbClr val="FF0000"/>
                </a:solidFill>
                <a:latin typeface="a_AlternaSw" pitchFamily="34" charset="-52"/>
              </a:rPr>
              <a:t>КОММУНИСТИЧЕСКИЕ</a:t>
            </a:r>
            <a:endParaRPr lang="ru-RU" dirty="0">
              <a:ln>
                <a:solidFill>
                  <a:schemeClr val="bg2">
                    <a:lumMod val="10000"/>
                  </a:schemeClr>
                </a:solidFill>
              </a:ln>
              <a:solidFill>
                <a:srgbClr val="FF0000"/>
              </a:solidFill>
              <a:latin typeface="a_AlternaSw" pitchFamily="34" charset="-52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5416358" y="4340592"/>
            <a:ext cx="25903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chemeClr val="bg2">
                    <a:lumMod val="10000"/>
                  </a:schemeClr>
                </a:solidFill>
                <a:latin typeface="a_AlternaSw" pitchFamily="34" charset="-52"/>
              </a:rPr>
              <a:t>НАЦИОНАЛИСТИЧЕСКИЕ</a:t>
            </a:r>
            <a:endParaRPr lang="ru-RU" dirty="0">
              <a:ln>
                <a:solidFill>
                  <a:schemeClr val="bg2">
                    <a:lumMod val="10000"/>
                  </a:schemeClr>
                </a:solidFill>
              </a:ln>
              <a:solidFill>
                <a:schemeClr val="bg2">
                  <a:lumMod val="10000"/>
                </a:schemeClr>
              </a:solidFill>
              <a:latin typeface="a_AlternaSw" pitchFamily="34" charset="-52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6927558" y="3999114"/>
            <a:ext cx="18929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dirty="0" smtClean="0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rgbClr val="FF9900"/>
                </a:solidFill>
                <a:latin typeface="a_AlternaSw" pitchFamily="34" charset="-52"/>
              </a:rPr>
              <a:t>КЛЕРИКАЛЬНЫЕ</a:t>
            </a:r>
            <a:endParaRPr lang="ru-RU" dirty="0">
              <a:ln>
                <a:solidFill>
                  <a:schemeClr val="bg2">
                    <a:lumMod val="10000"/>
                  </a:schemeClr>
                </a:solidFill>
              </a:ln>
              <a:solidFill>
                <a:srgbClr val="FF9900"/>
              </a:solidFill>
              <a:latin typeface="a_AlternaSw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37734137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EECE1"/>
                                      </p:to>
                                    </p:animClr>
                                    <p:set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1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6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1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6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1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0" grpId="0"/>
      <p:bldP spid="32" grpId="0"/>
      <p:bldP spid="34" grpId="0"/>
      <p:bldP spid="35" grpId="0"/>
      <p:bldP spid="36" grpId="0"/>
      <p:bldP spid="3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3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TextBox 4"/>
          <p:cNvSpPr txBox="1"/>
          <p:nvPr/>
        </p:nvSpPr>
        <p:spPr>
          <a:xfrm>
            <a:off x="2699792" y="2235019"/>
            <a:ext cx="3744416" cy="504056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r>
              <a:rPr lang="ru-RU" sz="2400" dirty="0" smtClean="0">
                <a:solidFill>
                  <a:srgbClr val="005400"/>
                </a:solidFill>
                <a:latin typeface="a_AlternaSw" pitchFamily="34" charset="-52"/>
              </a:rPr>
              <a:t>ПОЛИТИЧЕСКИЕ ПАРТИИ</a:t>
            </a:r>
            <a:endParaRPr lang="ru-RU" sz="2400" dirty="0">
              <a:solidFill>
                <a:srgbClr val="005400"/>
              </a:solidFill>
              <a:latin typeface="a_AlternaSw" pitchFamily="34" charset="-52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51520" y="339502"/>
            <a:ext cx="4320480" cy="1800200"/>
          </a:xfrm>
          <a:prstGeom prst="rect">
            <a:avLst/>
          </a:prstGeom>
          <a:solidFill>
            <a:schemeClr val="bg2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251520" y="2863296"/>
            <a:ext cx="4320480" cy="1944216"/>
          </a:xfrm>
          <a:prstGeom prst="rect">
            <a:avLst/>
          </a:prstGeom>
          <a:solidFill>
            <a:schemeClr val="bg2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4572000" y="339502"/>
            <a:ext cx="4320480" cy="1800200"/>
          </a:xfrm>
          <a:prstGeom prst="rect">
            <a:avLst/>
          </a:prstGeom>
          <a:solidFill>
            <a:schemeClr val="bg2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4572000" y="2863296"/>
            <a:ext cx="4320480" cy="1933082"/>
          </a:xfrm>
          <a:prstGeom prst="rect">
            <a:avLst/>
          </a:prstGeom>
          <a:solidFill>
            <a:schemeClr val="bg2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360855" y="346929"/>
            <a:ext cx="223224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Arial" pitchFamily="34" charset="0"/>
                <a:cs typeface="Arial" pitchFamily="34" charset="0"/>
              </a:rPr>
              <a:t>Социальная база </a:t>
            </a: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партии – слои на-</a:t>
            </a: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селения, на кото-</a:t>
            </a:r>
          </a:p>
          <a:p>
            <a:r>
              <a:rPr lang="ru-RU" dirty="0" err="1" smtClean="0">
                <a:latin typeface="Arial" pitchFamily="34" charset="0"/>
                <a:cs typeface="Arial" pitchFamily="34" charset="0"/>
              </a:rPr>
              <a:t>рые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она опирает-</a:t>
            </a:r>
          </a:p>
          <a:p>
            <a:r>
              <a:rPr lang="ru-RU" dirty="0" err="1" smtClean="0">
                <a:latin typeface="Arial" pitchFamily="34" charset="0"/>
                <a:cs typeface="Arial" pitchFamily="34" charset="0"/>
              </a:rPr>
              <a:t>ся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, чьи интересы </a:t>
            </a: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выражает.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3376" y="346929"/>
            <a:ext cx="874155" cy="1288563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0755" y="346929"/>
            <a:ext cx="924763" cy="1083293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4629" y="1106352"/>
            <a:ext cx="887291" cy="994903"/>
          </a:xfrm>
          <a:prstGeom prst="round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4572000" y="346929"/>
            <a:ext cx="4320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Arial" pitchFamily="34" charset="0"/>
                <a:cs typeface="Arial" pitchFamily="34" charset="0"/>
              </a:rPr>
              <a:t>Способ деятельности партии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644007" y="699542"/>
            <a:ext cx="20372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0000FF"/>
                </a:solidFill>
                <a:latin typeface="a_AlternaSw" pitchFamily="34" charset="-52"/>
              </a:rPr>
              <a:t>РЕФОРМИСТСКИЕ</a:t>
            </a:r>
            <a:endParaRPr lang="ru-RU" dirty="0">
              <a:solidFill>
                <a:srgbClr val="0000FF"/>
              </a:solidFill>
              <a:latin typeface="a_AlternaSw" pitchFamily="34" charset="-52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714509" y="700890"/>
            <a:ext cx="21059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rgbClr val="FF0000"/>
                </a:solidFill>
                <a:latin typeface="a_AlternaSw" pitchFamily="34" charset="-52"/>
              </a:rPr>
              <a:t>РЕВОЛЮЦИОННЫЕ</a:t>
            </a:r>
            <a:endParaRPr lang="ru-RU" dirty="0">
              <a:solidFill>
                <a:srgbClr val="FF0000"/>
              </a:solidFill>
              <a:latin typeface="a_AlternaSw" pitchFamily="34" charset="-52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637178" y="1106352"/>
            <a:ext cx="20882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663300"/>
                </a:solidFill>
                <a:latin typeface="a_AlternaSw" pitchFamily="34" charset="-52"/>
              </a:rPr>
              <a:t>ЭКСТРЕМИСТСКИЕ</a:t>
            </a:r>
            <a:endParaRPr lang="ru-RU" dirty="0">
              <a:solidFill>
                <a:srgbClr val="663300"/>
              </a:solidFill>
              <a:latin typeface="a_AlternaSw" pitchFamily="34" charset="-52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644006" y="1419622"/>
            <a:ext cx="41764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Arial" pitchFamily="34" charset="0"/>
                <a:cs typeface="Arial" pitchFamily="34" charset="0"/>
              </a:rPr>
              <a:t>и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спользуют исключительно </a:t>
            </a:r>
            <a:r>
              <a:rPr lang="ru-RU" dirty="0" err="1" smtClean="0">
                <a:latin typeface="Arial" pitchFamily="34" charset="0"/>
                <a:cs typeface="Arial" pitchFamily="34" charset="0"/>
              </a:rPr>
              <a:t>насиль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-</a:t>
            </a:r>
          </a:p>
          <a:p>
            <a:pPr algn="ctr"/>
            <a:r>
              <a:rPr lang="ru-RU" dirty="0" err="1" smtClean="0">
                <a:latin typeface="Arial" pitchFamily="34" charset="0"/>
                <a:cs typeface="Arial" pitchFamily="34" charset="0"/>
              </a:rPr>
              <a:t>ственные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методы борьбы за власть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70515" y="2881352"/>
            <a:ext cx="4320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Arial" pitchFamily="34" charset="0"/>
                <a:cs typeface="Arial" pitchFamily="34" charset="0"/>
              </a:rPr>
              <a:t>Участие в осуществлении власти 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58335" y="3234281"/>
            <a:ext cx="13053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D60093"/>
                </a:solidFill>
                <a:latin typeface="a_AlternaSw" pitchFamily="34" charset="-52"/>
              </a:rPr>
              <a:t>ПРАВЯЩИЕ</a:t>
            </a:r>
            <a:endParaRPr lang="ru-RU" dirty="0">
              <a:solidFill>
                <a:srgbClr val="D60093"/>
              </a:solidFill>
              <a:latin typeface="a_AlternaSw" pitchFamily="34" charset="-52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288284" y="3219822"/>
            <a:ext cx="21344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dirty="0" smtClean="0">
                <a:solidFill>
                  <a:srgbClr val="000066"/>
                </a:solidFill>
                <a:latin typeface="a_AlternaSw" pitchFamily="34" charset="-52"/>
              </a:rPr>
              <a:t>ОППОЗИЦИОННЫЕ</a:t>
            </a:r>
            <a:endParaRPr lang="ru-RU" dirty="0">
              <a:solidFill>
                <a:srgbClr val="000066"/>
              </a:solidFill>
              <a:latin typeface="a_AlternaSw" pitchFamily="34" charset="-52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39552" y="3829837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легальные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115616" y="4155926"/>
            <a:ext cx="20928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Arial" pitchFamily="34" charset="0"/>
                <a:cs typeface="Arial" pitchFamily="34" charset="0"/>
              </a:rPr>
              <a:t>полулегальные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699792" y="3829837"/>
            <a:ext cx="1633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нелегальные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9" name="Прямая со стрелкой 28"/>
          <p:cNvCxnSpPr>
            <a:stCxn id="24" idx="2"/>
            <a:endCxn id="25" idx="0"/>
          </p:cNvCxnSpPr>
          <p:nvPr/>
        </p:nvCxnSpPr>
        <p:spPr>
          <a:xfrm flipH="1">
            <a:off x="1259632" y="3619932"/>
            <a:ext cx="2095886" cy="209905"/>
          </a:xfrm>
          <a:prstGeom prst="straightConnector1">
            <a:avLst/>
          </a:prstGeom>
          <a:ln>
            <a:solidFill>
              <a:srgbClr val="00006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 стрелкой 30"/>
          <p:cNvCxnSpPr>
            <a:stCxn id="24" idx="2"/>
            <a:endCxn id="26" idx="0"/>
          </p:cNvCxnSpPr>
          <p:nvPr/>
        </p:nvCxnSpPr>
        <p:spPr>
          <a:xfrm flipH="1">
            <a:off x="2162035" y="3619932"/>
            <a:ext cx="1193483" cy="535994"/>
          </a:xfrm>
          <a:prstGeom prst="straightConnector1">
            <a:avLst/>
          </a:prstGeom>
          <a:ln>
            <a:solidFill>
              <a:srgbClr val="00006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 стрелкой 32"/>
          <p:cNvCxnSpPr>
            <a:stCxn id="24" idx="2"/>
            <a:endCxn id="27" idx="0"/>
          </p:cNvCxnSpPr>
          <p:nvPr/>
        </p:nvCxnSpPr>
        <p:spPr>
          <a:xfrm>
            <a:off x="3355518" y="3619932"/>
            <a:ext cx="161026" cy="209905"/>
          </a:xfrm>
          <a:prstGeom prst="straightConnector1">
            <a:avLst/>
          </a:prstGeom>
          <a:ln>
            <a:solidFill>
              <a:srgbClr val="00006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4572000" y="2863296"/>
            <a:ext cx="4320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Arial" pitchFamily="34" charset="0"/>
                <a:cs typeface="Arial" pitchFamily="34" charset="0"/>
              </a:rPr>
              <a:t>Идеологическая направленность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4811194" y="3324774"/>
            <a:ext cx="9849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rgbClr val="FF0000"/>
                </a:solidFill>
                <a:latin typeface="a_AlternaSw" pitchFamily="34" charset="-52"/>
              </a:rPr>
              <a:t>ЛЕВЫЕ</a:t>
            </a:r>
            <a:endParaRPr lang="ru-RU" dirty="0">
              <a:ln>
                <a:solidFill>
                  <a:schemeClr val="bg2">
                    <a:lumMod val="10000"/>
                  </a:schemeClr>
                </a:solidFill>
              </a:ln>
              <a:solidFill>
                <a:srgbClr val="FF0000"/>
              </a:solidFill>
              <a:latin typeface="a_AlternaSw" pitchFamily="34" charset="-52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4811195" y="3827824"/>
            <a:ext cx="10081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rgbClr val="0000FF"/>
                </a:solidFill>
                <a:latin typeface="a_AlternaSw" pitchFamily="34" charset="-52"/>
              </a:rPr>
              <a:t>ПРАВЫЕ</a:t>
            </a:r>
            <a:endParaRPr lang="ru-RU" dirty="0">
              <a:ln>
                <a:solidFill>
                  <a:schemeClr val="bg2">
                    <a:lumMod val="10000"/>
                  </a:schemeClr>
                </a:solidFill>
              </a:ln>
              <a:solidFill>
                <a:srgbClr val="0000FF"/>
              </a:solidFill>
              <a:latin typeface="a_AlternaSw" pitchFamily="34" charset="-52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4811195" y="4331880"/>
            <a:ext cx="16074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rgbClr val="D60093"/>
                </a:solidFill>
                <a:latin typeface="a_AlternaSw" pitchFamily="34" charset="-52"/>
              </a:rPr>
              <a:t>ЦЕНТРИСТЫ</a:t>
            </a:r>
            <a:endParaRPr lang="ru-RU" dirty="0">
              <a:ln>
                <a:solidFill>
                  <a:schemeClr val="bg2">
                    <a:lumMod val="10000"/>
                  </a:schemeClr>
                </a:solidFill>
              </a:ln>
              <a:solidFill>
                <a:srgbClr val="D60093"/>
              </a:solidFill>
              <a:latin typeface="a_AlternaSw" pitchFamily="34" charset="-52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418616" y="3288187"/>
            <a:ext cx="240185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глубокие реформы</a:t>
            </a:r>
          </a:p>
          <a:p>
            <a:endParaRPr lang="ru-RU" sz="800" dirty="0" smtClean="0">
              <a:latin typeface="Arial" pitchFamily="34" charset="0"/>
              <a:cs typeface="Arial" pitchFamily="34" charset="0"/>
            </a:endParaRP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ограничение </a:t>
            </a: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частного капитала</a:t>
            </a:r>
          </a:p>
          <a:p>
            <a:endParaRPr lang="ru-RU" sz="800" dirty="0" smtClean="0">
              <a:latin typeface="Arial" pitchFamily="34" charset="0"/>
              <a:cs typeface="Arial" pitchFamily="34" charset="0"/>
            </a:endParaRP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защита трудящихся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1" name="Рисунок 4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75" t="25772" r="21765" b="25189"/>
          <a:stretch/>
        </p:blipFill>
        <p:spPr>
          <a:xfrm>
            <a:off x="6156176" y="3283855"/>
            <a:ext cx="337360" cy="283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Рисунок 4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75" t="25772" r="21765" b="25189"/>
          <a:stretch/>
        </p:blipFill>
        <p:spPr>
          <a:xfrm>
            <a:off x="6156176" y="3693664"/>
            <a:ext cx="337360" cy="283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Рисунок 4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75" t="25772" r="21765" b="25189"/>
          <a:stretch/>
        </p:blipFill>
        <p:spPr>
          <a:xfrm>
            <a:off x="6156176" y="4359170"/>
            <a:ext cx="337360" cy="283480"/>
          </a:xfrm>
          <a:prstGeom prst="rect">
            <a:avLst/>
          </a:prstGeom>
          <a:noFill/>
          <a:ln>
            <a:noFill/>
          </a:ln>
        </p:spPr>
      </p:pic>
      <p:sp>
        <p:nvSpPr>
          <p:cNvPr id="44" name="TextBox 43"/>
          <p:cNvSpPr txBox="1"/>
          <p:nvPr/>
        </p:nvSpPr>
        <p:spPr>
          <a:xfrm>
            <a:off x="6346608" y="3296162"/>
            <a:ext cx="257575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Arial" pitchFamily="34" charset="0"/>
                <a:cs typeface="Arial" pitchFamily="34" charset="0"/>
              </a:rPr>
              <a:t>с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ильное государство</a:t>
            </a:r>
          </a:p>
          <a:p>
            <a:endParaRPr lang="ru-RU" sz="800" dirty="0" smtClean="0">
              <a:latin typeface="Arial" pitchFamily="34" charset="0"/>
              <a:cs typeface="Arial" pitchFamily="34" charset="0"/>
            </a:endParaRP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стабильность</a:t>
            </a:r>
          </a:p>
          <a:p>
            <a:endParaRPr lang="ru-RU" sz="800" dirty="0" smtClean="0">
              <a:latin typeface="Arial" pitchFamily="34" charset="0"/>
              <a:cs typeface="Arial" pitchFamily="34" charset="0"/>
            </a:endParaRPr>
          </a:p>
          <a:p>
            <a:r>
              <a:rPr lang="ru-RU" dirty="0">
                <a:latin typeface="Arial" pitchFamily="34" charset="0"/>
                <a:cs typeface="Arial" pitchFamily="34" charset="0"/>
              </a:rPr>
              <a:t>п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оддержка частной </a:t>
            </a: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инициативы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5" name="Рисунок 4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75" t="25772" r="21765" b="25189"/>
          <a:stretch/>
        </p:blipFill>
        <p:spPr>
          <a:xfrm>
            <a:off x="6084168" y="3291830"/>
            <a:ext cx="337360" cy="283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Рисунок 4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75" t="25772" r="21765" b="25189"/>
          <a:stretch/>
        </p:blipFill>
        <p:spPr>
          <a:xfrm>
            <a:off x="6084168" y="3701639"/>
            <a:ext cx="337360" cy="283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Рисунок 4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75" t="25772" r="21765" b="25189"/>
          <a:stretch/>
        </p:blipFill>
        <p:spPr>
          <a:xfrm>
            <a:off x="6087080" y="4126996"/>
            <a:ext cx="334448" cy="242814"/>
          </a:xfrm>
          <a:prstGeom prst="rect">
            <a:avLst/>
          </a:prstGeom>
          <a:noFill/>
          <a:ln>
            <a:noFill/>
          </a:ln>
        </p:spPr>
      </p:pic>
      <p:sp>
        <p:nvSpPr>
          <p:cNvPr id="48" name="TextBox 47"/>
          <p:cNvSpPr txBox="1"/>
          <p:nvPr/>
        </p:nvSpPr>
        <p:spPr>
          <a:xfrm>
            <a:off x="6612888" y="3440178"/>
            <a:ext cx="22075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Arial" pitchFamily="34" charset="0"/>
                <a:cs typeface="Arial" pitchFamily="34" charset="0"/>
              </a:rPr>
              <a:t>п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ризывают к </a:t>
            </a: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сотрудничеству, </a:t>
            </a: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компромиссу</a:t>
            </a:r>
          </a:p>
        </p:txBody>
      </p:sp>
      <p:pic>
        <p:nvPicPr>
          <p:cNvPr id="49" name="Рисунок 4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75" t="25772" r="21765" b="25189"/>
          <a:stretch/>
        </p:blipFill>
        <p:spPr>
          <a:xfrm>
            <a:off x="6350447" y="3435846"/>
            <a:ext cx="310073" cy="2834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1549787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75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75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75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75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"/>
                            </p:stCondLst>
                            <p:childTnLst>
                              <p:par>
                                <p:cTn id="60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2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75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750"/>
                                        <p:tgtEl>
                                          <p:spTgt spid="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750"/>
                                        <p:tgtEl>
                                          <p:spTgt spid="4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250"/>
                            </p:stCondLst>
                            <p:childTnLst>
                              <p:par>
                                <p:cTn id="8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750"/>
                                        <p:tgtEl>
                                          <p:spTgt spid="4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10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1000"/>
                                        <p:tgtEl>
                                          <p:spTgt spid="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1000"/>
                                        <p:tgtEl>
                                          <p:spTgt spid="4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1000"/>
                                        <p:tgtEl>
                                          <p:spTgt spid="4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1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7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5" dur="75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1250"/>
                            </p:stCondLst>
                            <p:childTnLst>
                              <p:par>
                                <p:cTn id="1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9" dur="750"/>
                                        <p:tgtEl>
                                          <p:spTgt spid="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2000"/>
                            </p:stCondLst>
                            <p:childTnLst>
                              <p:par>
                                <p:cTn id="1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3" dur="750"/>
                                        <p:tgtEl>
                                          <p:spTgt spid="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9" grpId="0"/>
      <p:bldP spid="40" grpId="0"/>
      <p:bldP spid="8" grpId="0" uiExpand="1" build="p"/>
      <p:bldP spid="8" grpId="1" build="allAtOnce"/>
      <p:bldP spid="44" grpId="0" uiExpand="1" build="p"/>
      <p:bldP spid="44" grpId="1" uiExpand="1" build="allAtOnce"/>
      <p:bldP spid="48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3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TextBox 4"/>
          <p:cNvSpPr txBox="1"/>
          <p:nvPr/>
        </p:nvSpPr>
        <p:spPr>
          <a:xfrm>
            <a:off x="539552" y="339502"/>
            <a:ext cx="81369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Arial" pitchFamily="34" charset="0"/>
                <a:cs typeface="Arial" pitchFamily="34" charset="0"/>
              </a:rPr>
              <a:t>Для чего, по Вашему мнению, нужны политические партии? (любое количество ответов)</a:t>
            </a:r>
            <a:endParaRPr lang="ru-RU" sz="2000" b="1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3674239273"/>
              </p:ext>
            </p:extLst>
          </p:nvPr>
        </p:nvGraphicFramePr>
        <p:xfrm>
          <a:off x="179512" y="555526"/>
          <a:ext cx="8814858" cy="38884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971600" y="4420508"/>
            <a:ext cx="7200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Всероссийский центр изучения общественного мнения, май 2014 г.</a:t>
            </a:r>
            <a:endParaRPr lang="ru-RU" sz="1600" i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Скругленная прямоугольная выноска 7"/>
          <p:cNvSpPr/>
          <p:nvPr/>
        </p:nvSpPr>
        <p:spPr>
          <a:xfrm>
            <a:off x="1619672" y="1419622"/>
            <a:ext cx="5400600" cy="864096"/>
          </a:xfrm>
          <a:prstGeom prst="wedgeRoundRectCallout">
            <a:avLst>
              <a:gd name="adj1" fmla="val -65738"/>
              <a:gd name="adj2" fmla="val 55577"/>
              <a:gd name="adj3" fmla="val 16667"/>
            </a:avLst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538163"/>
            <a:r>
              <a:rPr lang="ru-RU" dirty="0" smtClean="0">
                <a:latin typeface="Arial" pitchFamily="34" charset="0"/>
                <a:cs typeface="Arial" pitchFamily="34" charset="0"/>
              </a:rPr>
              <a:t>Выражать интересы, мнения людей, объединять людей с общими интересами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871700" y="1632683"/>
            <a:ext cx="216024" cy="267494"/>
          </a:xfrm>
          <a:prstGeom prst="rect">
            <a:avLst/>
          </a:prstGeom>
          <a:gradFill>
            <a:gsLst>
              <a:gs pos="74000">
                <a:srgbClr val="0000FF"/>
              </a:gs>
              <a:gs pos="95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кругленная прямоугольная выноска 9"/>
          <p:cNvSpPr/>
          <p:nvPr/>
        </p:nvSpPr>
        <p:spPr>
          <a:xfrm>
            <a:off x="1416717" y="1419622"/>
            <a:ext cx="5603555" cy="1585150"/>
          </a:xfrm>
          <a:custGeom>
            <a:avLst/>
            <a:gdLst>
              <a:gd name="connsiteX0" fmla="*/ 0 w 5400600"/>
              <a:gd name="connsiteY0" fmla="*/ 144019 h 864096"/>
              <a:gd name="connsiteX1" fmla="*/ 144019 w 5400600"/>
              <a:gd name="connsiteY1" fmla="*/ 0 h 864096"/>
              <a:gd name="connsiteX2" fmla="*/ 900100 w 5400600"/>
              <a:gd name="connsiteY2" fmla="*/ 0 h 864096"/>
              <a:gd name="connsiteX3" fmla="*/ 900100 w 5400600"/>
              <a:gd name="connsiteY3" fmla="*/ 0 h 864096"/>
              <a:gd name="connsiteX4" fmla="*/ 2250250 w 5400600"/>
              <a:gd name="connsiteY4" fmla="*/ 0 h 864096"/>
              <a:gd name="connsiteX5" fmla="*/ 5256581 w 5400600"/>
              <a:gd name="connsiteY5" fmla="*/ 0 h 864096"/>
              <a:gd name="connsiteX6" fmla="*/ 5400600 w 5400600"/>
              <a:gd name="connsiteY6" fmla="*/ 144019 h 864096"/>
              <a:gd name="connsiteX7" fmla="*/ 5400600 w 5400600"/>
              <a:gd name="connsiteY7" fmla="*/ 504056 h 864096"/>
              <a:gd name="connsiteX8" fmla="*/ 5400600 w 5400600"/>
              <a:gd name="connsiteY8" fmla="*/ 504056 h 864096"/>
              <a:gd name="connsiteX9" fmla="*/ 5400600 w 5400600"/>
              <a:gd name="connsiteY9" fmla="*/ 720080 h 864096"/>
              <a:gd name="connsiteX10" fmla="*/ 5400600 w 5400600"/>
              <a:gd name="connsiteY10" fmla="*/ 720077 h 864096"/>
              <a:gd name="connsiteX11" fmla="*/ 5256581 w 5400600"/>
              <a:gd name="connsiteY11" fmla="*/ 864096 h 864096"/>
              <a:gd name="connsiteX12" fmla="*/ 2250250 w 5400600"/>
              <a:gd name="connsiteY12" fmla="*/ 864096 h 864096"/>
              <a:gd name="connsiteX13" fmla="*/ -202955 w 5400600"/>
              <a:gd name="connsiteY13" fmla="*/ 1585150 h 864096"/>
              <a:gd name="connsiteX14" fmla="*/ 900100 w 5400600"/>
              <a:gd name="connsiteY14" fmla="*/ 864096 h 864096"/>
              <a:gd name="connsiteX15" fmla="*/ 144019 w 5400600"/>
              <a:gd name="connsiteY15" fmla="*/ 864096 h 864096"/>
              <a:gd name="connsiteX16" fmla="*/ 0 w 5400600"/>
              <a:gd name="connsiteY16" fmla="*/ 720077 h 864096"/>
              <a:gd name="connsiteX17" fmla="*/ 0 w 5400600"/>
              <a:gd name="connsiteY17" fmla="*/ 720080 h 864096"/>
              <a:gd name="connsiteX18" fmla="*/ 0 w 5400600"/>
              <a:gd name="connsiteY18" fmla="*/ 504056 h 864096"/>
              <a:gd name="connsiteX19" fmla="*/ 0 w 5400600"/>
              <a:gd name="connsiteY19" fmla="*/ 504056 h 864096"/>
              <a:gd name="connsiteX20" fmla="*/ 0 w 5400600"/>
              <a:gd name="connsiteY20" fmla="*/ 144019 h 864096"/>
              <a:gd name="connsiteX0" fmla="*/ 202955 w 5603555"/>
              <a:gd name="connsiteY0" fmla="*/ 144019 h 1585150"/>
              <a:gd name="connsiteX1" fmla="*/ 346974 w 5603555"/>
              <a:gd name="connsiteY1" fmla="*/ 0 h 1585150"/>
              <a:gd name="connsiteX2" fmla="*/ 1103055 w 5603555"/>
              <a:gd name="connsiteY2" fmla="*/ 0 h 1585150"/>
              <a:gd name="connsiteX3" fmla="*/ 1103055 w 5603555"/>
              <a:gd name="connsiteY3" fmla="*/ 0 h 1585150"/>
              <a:gd name="connsiteX4" fmla="*/ 2453205 w 5603555"/>
              <a:gd name="connsiteY4" fmla="*/ 0 h 1585150"/>
              <a:gd name="connsiteX5" fmla="*/ 5459536 w 5603555"/>
              <a:gd name="connsiteY5" fmla="*/ 0 h 1585150"/>
              <a:gd name="connsiteX6" fmla="*/ 5603555 w 5603555"/>
              <a:gd name="connsiteY6" fmla="*/ 144019 h 1585150"/>
              <a:gd name="connsiteX7" fmla="*/ 5603555 w 5603555"/>
              <a:gd name="connsiteY7" fmla="*/ 504056 h 1585150"/>
              <a:gd name="connsiteX8" fmla="*/ 5603555 w 5603555"/>
              <a:gd name="connsiteY8" fmla="*/ 504056 h 1585150"/>
              <a:gd name="connsiteX9" fmla="*/ 5603555 w 5603555"/>
              <a:gd name="connsiteY9" fmla="*/ 720080 h 1585150"/>
              <a:gd name="connsiteX10" fmla="*/ 5603555 w 5603555"/>
              <a:gd name="connsiteY10" fmla="*/ 720077 h 1585150"/>
              <a:gd name="connsiteX11" fmla="*/ 5459536 w 5603555"/>
              <a:gd name="connsiteY11" fmla="*/ 864096 h 1585150"/>
              <a:gd name="connsiteX12" fmla="*/ 1452541 w 5603555"/>
              <a:gd name="connsiteY12" fmla="*/ 889975 h 1585150"/>
              <a:gd name="connsiteX13" fmla="*/ 0 w 5603555"/>
              <a:gd name="connsiteY13" fmla="*/ 1585150 h 1585150"/>
              <a:gd name="connsiteX14" fmla="*/ 1103055 w 5603555"/>
              <a:gd name="connsiteY14" fmla="*/ 864096 h 1585150"/>
              <a:gd name="connsiteX15" fmla="*/ 346974 w 5603555"/>
              <a:gd name="connsiteY15" fmla="*/ 864096 h 1585150"/>
              <a:gd name="connsiteX16" fmla="*/ 202955 w 5603555"/>
              <a:gd name="connsiteY16" fmla="*/ 720077 h 1585150"/>
              <a:gd name="connsiteX17" fmla="*/ 202955 w 5603555"/>
              <a:gd name="connsiteY17" fmla="*/ 720080 h 1585150"/>
              <a:gd name="connsiteX18" fmla="*/ 202955 w 5603555"/>
              <a:gd name="connsiteY18" fmla="*/ 504056 h 1585150"/>
              <a:gd name="connsiteX19" fmla="*/ 202955 w 5603555"/>
              <a:gd name="connsiteY19" fmla="*/ 504056 h 1585150"/>
              <a:gd name="connsiteX20" fmla="*/ 202955 w 5603555"/>
              <a:gd name="connsiteY20" fmla="*/ 144019 h 1585150"/>
              <a:gd name="connsiteX0" fmla="*/ 202955 w 5603555"/>
              <a:gd name="connsiteY0" fmla="*/ 144019 h 1585150"/>
              <a:gd name="connsiteX1" fmla="*/ 346974 w 5603555"/>
              <a:gd name="connsiteY1" fmla="*/ 0 h 1585150"/>
              <a:gd name="connsiteX2" fmla="*/ 1103055 w 5603555"/>
              <a:gd name="connsiteY2" fmla="*/ 0 h 1585150"/>
              <a:gd name="connsiteX3" fmla="*/ 1103055 w 5603555"/>
              <a:gd name="connsiteY3" fmla="*/ 0 h 1585150"/>
              <a:gd name="connsiteX4" fmla="*/ 2453205 w 5603555"/>
              <a:gd name="connsiteY4" fmla="*/ 0 h 1585150"/>
              <a:gd name="connsiteX5" fmla="*/ 5459536 w 5603555"/>
              <a:gd name="connsiteY5" fmla="*/ 0 h 1585150"/>
              <a:gd name="connsiteX6" fmla="*/ 5603555 w 5603555"/>
              <a:gd name="connsiteY6" fmla="*/ 144019 h 1585150"/>
              <a:gd name="connsiteX7" fmla="*/ 5603555 w 5603555"/>
              <a:gd name="connsiteY7" fmla="*/ 504056 h 1585150"/>
              <a:gd name="connsiteX8" fmla="*/ 5603555 w 5603555"/>
              <a:gd name="connsiteY8" fmla="*/ 504056 h 1585150"/>
              <a:gd name="connsiteX9" fmla="*/ 5603555 w 5603555"/>
              <a:gd name="connsiteY9" fmla="*/ 720080 h 1585150"/>
              <a:gd name="connsiteX10" fmla="*/ 5603555 w 5603555"/>
              <a:gd name="connsiteY10" fmla="*/ 720077 h 1585150"/>
              <a:gd name="connsiteX11" fmla="*/ 5459536 w 5603555"/>
              <a:gd name="connsiteY11" fmla="*/ 864096 h 1585150"/>
              <a:gd name="connsiteX12" fmla="*/ 1452541 w 5603555"/>
              <a:gd name="connsiteY12" fmla="*/ 855469 h 1585150"/>
              <a:gd name="connsiteX13" fmla="*/ 0 w 5603555"/>
              <a:gd name="connsiteY13" fmla="*/ 1585150 h 1585150"/>
              <a:gd name="connsiteX14" fmla="*/ 1103055 w 5603555"/>
              <a:gd name="connsiteY14" fmla="*/ 864096 h 1585150"/>
              <a:gd name="connsiteX15" fmla="*/ 346974 w 5603555"/>
              <a:gd name="connsiteY15" fmla="*/ 864096 h 1585150"/>
              <a:gd name="connsiteX16" fmla="*/ 202955 w 5603555"/>
              <a:gd name="connsiteY16" fmla="*/ 720077 h 1585150"/>
              <a:gd name="connsiteX17" fmla="*/ 202955 w 5603555"/>
              <a:gd name="connsiteY17" fmla="*/ 720080 h 1585150"/>
              <a:gd name="connsiteX18" fmla="*/ 202955 w 5603555"/>
              <a:gd name="connsiteY18" fmla="*/ 504056 h 1585150"/>
              <a:gd name="connsiteX19" fmla="*/ 202955 w 5603555"/>
              <a:gd name="connsiteY19" fmla="*/ 504056 h 1585150"/>
              <a:gd name="connsiteX20" fmla="*/ 202955 w 5603555"/>
              <a:gd name="connsiteY20" fmla="*/ 144019 h 1585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603555" h="1585150">
                <a:moveTo>
                  <a:pt x="202955" y="144019"/>
                </a:moveTo>
                <a:cubicBezTo>
                  <a:pt x="202955" y="64480"/>
                  <a:pt x="267435" y="0"/>
                  <a:pt x="346974" y="0"/>
                </a:cubicBezTo>
                <a:lnTo>
                  <a:pt x="1103055" y="0"/>
                </a:lnTo>
                <a:lnTo>
                  <a:pt x="1103055" y="0"/>
                </a:lnTo>
                <a:lnTo>
                  <a:pt x="2453205" y="0"/>
                </a:lnTo>
                <a:lnTo>
                  <a:pt x="5459536" y="0"/>
                </a:lnTo>
                <a:cubicBezTo>
                  <a:pt x="5539075" y="0"/>
                  <a:pt x="5603555" y="64480"/>
                  <a:pt x="5603555" y="144019"/>
                </a:cubicBezTo>
                <a:lnTo>
                  <a:pt x="5603555" y="504056"/>
                </a:lnTo>
                <a:lnTo>
                  <a:pt x="5603555" y="504056"/>
                </a:lnTo>
                <a:lnTo>
                  <a:pt x="5603555" y="720080"/>
                </a:lnTo>
                <a:lnTo>
                  <a:pt x="5603555" y="720077"/>
                </a:lnTo>
                <a:cubicBezTo>
                  <a:pt x="5603555" y="799616"/>
                  <a:pt x="5539075" y="864096"/>
                  <a:pt x="5459536" y="864096"/>
                </a:cubicBezTo>
                <a:lnTo>
                  <a:pt x="1452541" y="855469"/>
                </a:lnTo>
                <a:lnTo>
                  <a:pt x="0" y="1585150"/>
                </a:lnTo>
                <a:lnTo>
                  <a:pt x="1103055" y="864096"/>
                </a:lnTo>
                <a:lnTo>
                  <a:pt x="346974" y="864096"/>
                </a:lnTo>
                <a:cubicBezTo>
                  <a:pt x="267435" y="864096"/>
                  <a:pt x="202955" y="799616"/>
                  <a:pt x="202955" y="720077"/>
                </a:cubicBezTo>
                <a:lnTo>
                  <a:pt x="202955" y="720080"/>
                </a:lnTo>
                <a:lnTo>
                  <a:pt x="202955" y="504056"/>
                </a:lnTo>
                <a:lnTo>
                  <a:pt x="202955" y="504056"/>
                </a:lnTo>
                <a:lnTo>
                  <a:pt x="202955" y="144019"/>
                </a:lnTo>
                <a:close/>
              </a:path>
            </a:pathLst>
          </a:cu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marL="719138"/>
            <a:endParaRPr lang="ru-RU" sz="700" dirty="0" smtClean="0">
              <a:latin typeface="Arial" pitchFamily="34" charset="0"/>
              <a:cs typeface="Arial" pitchFamily="34" charset="0"/>
            </a:endParaRPr>
          </a:p>
          <a:p>
            <a:pPr marL="804863"/>
            <a:r>
              <a:rPr lang="ru-RU" dirty="0" smtClean="0">
                <a:latin typeface="Arial" pitchFamily="34" charset="0"/>
                <a:cs typeface="Arial" pitchFamily="34" charset="0"/>
              </a:rPr>
              <a:t>Для возможности выбора, политической конкуренции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871699" y="1632682"/>
            <a:ext cx="216024" cy="267494"/>
          </a:xfrm>
          <a:prstGeom prst="rect">
            <a:avLst/>
          </a:prstGeom>
          <a:gradFill>
            <a:gsLst>
              <a:gs pos="74000">
                <a:srgbClr val="00FF00"/>
              </a:gs>
              <a:gs pos="95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кругленная прямоугольная выноска 11"/>
          <p:cNvSpPr/>
          <p:nvPr/>
        </p:nvSpPr>
        <p:spPr>
          <a:xfrm>
            <a:off x="1619672" y="1419622"/>
            <a:ext cx="5400600" cy="1872208"/>
          </a:xfrm>
          <a:custGeom>
            <a:avLst/>
            <a:gdLst>
              <a:gd name="connsiteX0" fmla="*/ 0 w 5400600"/>
              <a:gd name="connsiteY0" fmla="*/ 144019 h 864096"/>
              <a:gd name="connsiteX1" fmla="*/ 144019 w 5400600"/>
              <a:gd name="connsiteY1" fmla="*/ 0 h 864096"/>
              <a:gd name="connsiteX2" fmla="*/ 900100 w 5400600"/>
              <a:gd name="connsiteY2" fmla="*/ 0 h 864096"/>
              <a:gd name="connsiteX3" fmla="*/ 900100 w 5400600"/>
              <a:gd name="connsiteY3" fmla="*/ 0 h 864096"/>
              <a:gd name="connsiteX4" fmla="*/ 2250250 w 5400600"/>
              <a:gd name="connsiteY4" fmla="*/ 0 h 864096"/>
              <a:gd name="connsiteX5" fmla="*/ 5256581 w 5400600"/>
              <a:gd name="connsiteY5" fmla="*/ 0 h 864096"/>
              <a:gd name="connsiteX6" fmla="*/ 5400600 w 5400600"/>
              <a:gd name="connsiteY6" fmla="*/ 144019 h 864096"/>
              <a:gd name="connsiteX7" fmla="*/ 5400600 w 5400600"/>
              <a:gd name="connsiteY7" fmla="*/ 504056 h 864096"/>
              <a:gd name="connsiteX8" fmla="*/ 5400600 w 5400600"/>
              <a:gd name="connsiteY8" fmla="*/ 504056 h 864096"/>
              <a:gd name="connsiteX9" fmla="*/ 5400600 w 5400600"/>
              <a:gd name="connsiteY9" fmla="*/ 720080 h 864096"/>
              <a:gd name="connsiteX10" fmla="*/ 5400600 w 5400600"/>
              <a:gd name="connsiteY10" fmla="*/ 720077 h 864096"/>
              <a:gd name="connsiteX11" fmla="*/ 5256581 w 5400600"/>
              <a:gd name="connsiteY11" fmla="*/ 864096 h 864096"/>
              <a:gd name="connsiteX12" fmla="*/ 2250250 w 5400600"/>
              <a:gd name="connsiteY12" fmla="*/ 864096 h 864096"/>
              <a:gd name="connsiteX13" fmla="*/ 504416 w 5400600"/>
              <a:gd name="connsiteY13" fmla="*/ 1835305 h 864096"/>
              <a:gd name="connsiteX14" fmla="*/ 900100 w 5400600"/>
              <a:gd name="connsiteY14" fmla="*/ 864096 h 864096"/>
              <a:gd name="connsiteX15" fmla="*/ 144019 w 5400600"/>
              <a:gd name="connsiteY15" fmla="*/ 864096 h 864096"/>
              <a:gd name="connsiteX16" fmla="*/ 0 w 5400600"/>
              <a:gd name="connsiteY16" fmla="*/ 720077 h 864096"/>
              <a:gd name="connsiteX17" fmla="*/ 0 w 5400600"/>
              <a:gd name="connsiteY17" fmla="*/ 720080 h 864096"/>
              <a:gd name="connsiteX18" fmla="*/ 0 w 5400600"/>
              <a:gd name="connsiteY18" fmla="*/ 504056 h 864096"/>
              <a:gd name="connsiteX19" fmla="*/ 0 w 5400600"/>
              <a:gd name="connsiteY19" fmla="*/ 504056 h 864096"/>
              <a:gd name="connsiteX20" fmla="*/ 0 w 5400600"/>
              <a:gd name="connsiteY20" fmla="*/ 144019 h 864096"/>
              <a:gd name="connsiteX0" fmla="*/ 0 w 5400600"/>
              <a:gd name="connsiteY0" fmla="*/ 144019 h 1835305"/>
              <a:gd name="connsiteX1" fmla="*/ 144019 w 5400600"/>
              <a:gd name="connsiteY1" fmla="*/ 0 h 1835305"/>
              <a:gd name="connsiteX2" fmla="*/ 900100 w 5400600"/>
              <a:gd name="connsiteY2" fmla="*/ 0 h 1835305"/>
              <a:gd name="connsiteX3" fmla="*/ 900100 w 5400600"/>
              <a:gd name="connsiteY3" fmla="*/ 0 h 1835305"/>
              <a:gd name="connsiteX4" fmla="*/ 2250250 w 5400600"/>
              <a:gd name="connsiteY4" fmla="*/ 0 h 1835305"/>
              <a:gd name="connsiteX5" fmla="*/ 5256581 w 5400600"/>
              <a:gd name="connsiteY5" fmla="*/ 0 h 1835305"/>
              <a:gd name="connsiteX6" fmla="*/ 5400600 w 5400600"/>
              <a:gd name="connsiteY6" fmla="*/ 144019 h 1835305"/>
              <a:gd name="connsiteX7" fmla="*/ 5400600 w 5400600"/>
              <a:gd name="connsiteY7" fmla="*/ 504056 h 1835305"/>
              <a:gd name="connsiteX8" fmla="*/ 5400600 w 5400600"/>
              <a:gd name="connsiteY8" fmla="*/ 504056 h 1835305"/>
              <a:gd name="connsiteX9" fmla="*/ 5400600 w 5400600"/>
              <a:gd name="connsiteY9" fmla="*/ 720080 h 1835305"/>
              <a:gd name="connsiteX10" fmla="*/ 5400600 w 5400600"/>
              <a:gd name="connsiteY10" fmla="*/ 720077 h 1835305"/>
              <a:gd name="connsiteX11" fmla="*/ 5256581 w 5400600"/>
              <a:gd name="connsiteY11" fmla="*/ 864096 h 1835305"/>
              <a:gd name="connsiteX12" fmla="*/ 2250250 w 5400600"/>
              <a:gd name="connsiteY12" fmla="*/ 864096 h 1835305"/>
              <a:gd name="connsiteX13" fmla="*/ 504416 w 5400600"/>
              <a:gd name="connsiteY13" fmla="*/ 1835305 h 1835305"/>
              <a:gd name="connsiteX14" fmla="*/ 1538455 w 5400600"/>
              <a:gd name="connsiteY14" fmla="*/ 864096 h 1835305"/>
              <a:gd name="connsiteX15" fmla="*/ 144019 w 5400600"/>
              <a:gd name="connsiteY15" fmla="*/ 864096 h 1835305"/>
              <a:gd name="connsiteX16" fmla="*/ 0 w 5400600"/>
              <a:gd name="connsiteY16" fmla="*/ 720077 h 1835305"/>
              <a:gd name="connsiteX17" fmla="*/ 0 w 5400600"/>
              <a:gd name="connsiteY17" fmla="*/ 720080 h 1835305"/>
              <a:gd name="connsiteX18" fmla="*/ 0 w 5400600"/>
              <a:gd name="connsiteY18" fmla="*/ 504056 h 1835305"/>
              <a:gd name="connsiteX19" fmla="*/ 0 w 5400600"/>
              <a:gd name="connsiteY19" fmla="*/ 504056 h 1835305"/>
              <a:gd name="connsiteX20" fmla="*/ 0 w 5400600"/>
              <a:gd name="connsiteY20" fmla="*/ 144019 h 1835305"/>
              <a:gd name="connsiteX0" fmla="*/ 0 w 5400600"/>
              <a:gd name="connsiteY0" fmla="*/ 144019 h 1835305"/>
              <a:gd name="connsiteX1" fmla="*/ 144019 w 5400600"/>
              <a:gd name="connsiteY1" fmla="*/ 0 h 1835305"/>
              <a:gd name="connsiteX2" fmla="*/ 900100 w 5400600"/>
              <a:gd name="connsiteY2" fmla="*/ 0 h 1835305"/>
              <a:gd name="connsiteX3" fmla="*/ 900100 w 5400600"/>
              <a:gd name="connsiteY3" fmla="*/ 0 h 1835305"/>
              <a:gd name="connsiteX4" fmla="*/ 2250250 w 5400600"/>
              <a:gd name="connsiteY4" fmla="*/ 0 h 1835305"/>
              <a:gd name="connsiteX5" fmla="*/ 5256581 w 5400600"/>
              <a:gd name="connsiteY5" fmla="*/ 0 h 1835305"/>
              <a:gd name="connsiteX6" fmla="*/ 5400600 w 5400600"/>
              <a:gd name="connsiteY6" fmla="*/ 144019 h 1835305"/>
              <a:gd name="connsiteX7" fmla="*/ 5400600 w 5400600"/>
              <a:gd name="connsiteY7" fmla="*/ 504056 h 1835305"/>
              <a:gd name="connsiteX8" fmla="*/ 5400600 w 5400600"/>
              <a:gd name="connsiteY8" fmla="*/ 504056 h 1835305"/>
              <a:gd name="connsiteX9" fmla="*/ 5400600 w 5400600"/>
              <a:gd name="connsiteY9" fmla="*/ 720080 h 1835305"/>
              <a:gd name="connsiteX10" fmla="*/ 5400600 w 5400600"/>
              <a:gd name="connsiteY10" fmla="*/ 720077 h 1835305"/>
              <a:gd name="connsiteX11" fmla="*/ 5256581 w 5400600"/>
              <a:gd name="connsiteY11" fmla="*/ 864096 h 1835305"/>
              <a:gd name="connsiteX12" fmla="*/ 2250250 w 5400600"/>
              <a:gd name="connsiteY12" fmla="*/ 864096 h 1835305"/>
              <a:gd name="connsiteX13" fmla="*/ 504416 w 5400600"/>
              <a:gd name="connsiteY13" fmla="*/ 1835305 h 1835305"/>
              <a:gd name="connsiteX14" fmla="*/ 874221 w 5400600"/>
              <a:gd name="connsiteY14" fmla="*/ 872722 h 1835305"/>
              <a:gd name="connsiteX15" fmla="*/ 144019 w 5400600"/>
              <a:gd name="connsiteY15" fmla="*/ 864096 h 1835305"/>
              <a:gd name="connsiteX16" fmla="*/ 0 w 5400600"/>
              <a:gd name="connsiteY16" fmla="*/ 720077 h 1835305"/>
              <a:gd name="connsiteX17" fmla="*/ 0 w 5400600"/>
              <a:gd name="connsiteY17" fmla="*/ 720080 h 1835305"/>
              <a:gd name="connsiteX18" fmla="*/ 0 w 5400600"/>
              <a:gd name="connsiteY18" fmla="*/ 504056 h 1835305"/>
              <a:gd name="connsiteX19" fmla="*/ 0 w 5400600"/>
              <a:gd name="connsiteY19" fmla="*/ 504056 h 1835305"/>
              <a:gd name="connsiteX20" fmla="*/ 0 w 5400600"/>
              <a:gd name="connsiteY20" fmla="*/ 144019 h 1835305"/>
              <a:gd name="connsiteX0" fmla="*/ 0 w 5400600"/>
              <a:gd name="connsiteY0" fmla="*/ 144019 h 1835305"/>
              <a:gd name="connsiteX1" fmla="*/ 144019 w 5400600"/>
              <a:gd name="connsiteY1" fmla="*/ 0 h 1835305"/>
              <a:gd name="connsiteX2" fmla="*/ 900100 w 5400600"/>
              <a:gd name="connsiteY2" fmla="*/ 0 h 1835305"/>
              <a:gd name="connsiteX3" fmla="*/ 900100 w 5400600"/>
              <a:gd name="connsiteY3" fmla="*/ 0 h 1835305"/>
              <a:gd name="connsiteX4" fmla="*/ 2250250 w 5400600"/>
              <a:gd name="connsiteY4" fmla="*/ 0 h 1835305"/>
              <a:gd name="connsiteX5" fmla="*/ 5256581 w 5400600"/>
              <a:gd name="connsiteY5" fmla="*/ 0 h 1835305"/>
              <a:gd name="connsiteX6" fmla="*/ 5400600 w 5400600"/>
              <a:gd name="connsiteY6" fmla="*/ 144019 h 1835305"/>
              <a:gd name="connsiteX7" fmla="*/ 5400600 w 5400600"/>
              <a:gd name="connsiteY7" fmla="*/ 504056 h 1835305"/>
              <a:gd name="connsiteX8" fmla="*/ 5400600 w 5400600"/>
              <a:gd name="connsiteY8" fmla="*/ 504056 h 1835305"/>
              <a:gd name="connsiteX9" fmla="*/ 5400600 w 5400600"/>
              <a:gd name="connsiteY9" fmla="*/ 720080 h 1835305"/>
              <a:gd name="connsiteX10" fmla="*/ 5400600 w 5400600"/>
              <a:gd name="connsiteY10" fmla="*/ 720077 h 1835305"/>
              <a:gd name="connsiteX11" fmla="*/ 5256581 w 5400600"/>
              <a:gd name="connsiteY11" fmla="*/ 864096 h 1835305"/>
              <a:gd name="connsiteX12" fmla="*/ 1120189 w 5400600"/>
              <a:gd name="connsiteY12" fmla="*/ 881349 h 1835305"/>
              <a:gd name="connsiteX13" fmla="*/ 504416 w 5400600"/>
              <a:gd name="connsiteY13" fmla="*/ 1835305 h 1835305"/>
              <a:gd name="connsiteX14" fmla="*/ 874221 w 5400600"/>
              <a:gd name="connsiteY14" fmla="*/ 872722 h 1835305"/>
              <a:gd name="connsiteX15" fmla="*/ 144019 w 5400600"/>
              <a:gd name="connsiteY15" fmla="*/ 864096 h 1835305"/>
              <a:gd name="connsiteX16" fmla="*/ 0 w 5400600"/>
              <a:gd name="connsiteY16" fmla="*/ 720077 h 1835305"/>
              <a:gd name="connsiteX17" fmla="*/ 0 w 5400600"/>
              <a:gd name="connsiteY17" fmla="*/ 720080 h 1835305"/>
              <a:gd name="connsiteX18" fmla="*/ 0 w 5400600"/>
              <a:gd name="connsiteY18" fmla="*/ 504056 h 1835305"/>
              <a:gd name="connsiteX19" fmla="*/ 0 w 5400600"/>
              <a:gd name="connsiteY19" fmla="*/ 504056 h 1835305"/>
              <a:gd name="connsiteX20" fmla="*/ 0 w 5400600"/>
              <a:gd name="connsiteY20" fmla="*/ 144019 h 1835305"/>
              <a:gd name="connsiteX0" fmla="*/ 0 w 5400600"/>
              <a:gd name="connsiteY0" fmla="*/ 144019 h 1835305"/>
              <a:gd name="connsiteX1" fmla="*/ 144019 w 5400600"/>
              <a:gd name="connsiteY1" fmla="*/ 0 h 1835305"/>
              <a:gd name="connsiteX2" fmla="*/ 900100 w 5400600"/>
              <a:gd name="connsiteY2" fmla="*/ 0 h 1835305"/>
              <a:gd name="connsiteX3" fmla="*/ 900100 w 5400600"/>
              <a:gd name="connsiteY3" fmla="*/ 0 h 1835305"/>
              <a:gd name="connsiteX4" fmla="*/ 2250250 w 5400600"/>
              <a:gd name="connsiteY4" fmla="*/ 0 h 1835305"/>
              <a:gd name="connsiteX5" fmla="*/ 5256581 w 5400600"/>
              <a:gd name="connsiteY5" fmla="*/ 0 h 1835305"/>
              <a:gd name="connsiteX6" fmla="*/ 5400600 w 5400600"/>
              <a:gd name="connsiteY6" fmla="*/ 144019 h 1835305"/>
              <a:gd name="connsiteX7" fmla="*/ 5400600 w 5400600"/>
              <a:gd name="connsiteY7" fmla="*/ 504056 h 1835305"/>
              <a:gd name="connsiteX8" fmla="*/ 5400600 w 5400600"/>
              <a:gd name="connsiteY8" fmla="*/ 504056 h 1835305"/>
              <a:gd name="connsiteX9" fmla="*/ 5400600 w 5400600"/>
              <a:gd name="connsiteY9" fmla="*/ 720080 h 1835305"/>
              <a:gd name="connsiteX10" fmla="*/ 5400600 w 5400600"/>
              <a:gd name="connsiteY10" fmla="*/ 720077 h 1835305"/>
              <a:gd name="connsiteX11" fmla="*/ 5256581 w 5400600"/>
              <a:gd name="connsiteY11" fmla="*/ 864096 h 1835305"/>
              <a:gd name="connsiteX12" fmla="*/ 1223706 w 5400600"/>
              <a:gd name="connsiteY12" fmla="*/ 881349 h 1835305"/>
              <a:gd name="connsiteX13" fmla="*/ 504416 w 5400600"/>
              <a:gd name="connsiteY13" fmla="*/ 1835305 h 1835305"/>
              <a:gd name="connsiteX14" fmla="*/ 874221 w 5400600"/>
              <a:gd name="connsiteY14" fmla="*/ 872722 h 1835305"/>
              <a:gd name="connsiteX15" fmla="*/ 144019 w 5400600"/>
              <a:gd name="connsiteY15" fmla="*/ 864096 h 1835305"/>
              <a:gd name="connsiteX16" fmla="*/ 0 w 5400600"/>
              <a:gd name="connsiteY16" fmla="*/ 720077 h 1835305"/>
              <a:gd name="connsiteX17" fmla="*/ 0 w 5400600"/>
              <a:gd name="connsiteY17" fmla="*/ 720080 h 1835305"/>
              <a:gd name="connsiteX18" fmla="*/ 0 w 5400600"/>
              <a:gd name="connsiteY18" fmla="*/ 504056 h 1835305"/>
              <a:gd name="connsiteX19" fmla="*/ 0 w 5400600"/>
              <a:gd name="connsiteY19" fmla="*/ 504056 h 1835305"/>
              <a:gd name="connsiteX20" fmla="*/ 0 w 5400600"/>
              <a:gd name="connsiteY20" fmla="*/ 144019 h 1835305"/>
              <a:gd name="connsiteX0" fmla="*/ 0 w 5400600"/>
              <a:gd name="connsiteY0" fmla="*/ 144019 h 1835305"/>
              <a:gd name="connsiteX1" fmla="*/ 144019 w 5400600"/>
              <a:gd name="connsiteY1" fmla="*/ 0 h 1835305"/>
              <a:gd name="connsiteX2" fmla="*/ 900100 w 5400600"/>
              <a:gd name="connsiteY2" fmla="*/ 0 h 1835305"/>
              <a:gd name="connsiteX3" fmla="*/ 900100 w 5400600"/>
              <a:gd name="connsiteY3" fmla="*/ 0 h 1835305"/>
              <a:gd name="connsiteX4" fmla="*/ 2250250 w 5400600"/>
              <a:gd name="connsiteY4" fmla="*/ 0 h 1835305"/>
              <a:gd name="connsiteX5" fmla="*/ 5256581 w 5400600"/>
              <a:gd name="connsiteY5" fmla="*/ 0 h 1835305"/>
              <a:gd name="connsiteX6" fmla="*/ 5400600 w 5400600"/>
              <a:gd name="connsiteY6" fmla="*/ 144019 h 1835305"/>
              <a:gd name="connsiteX7" fmla="*/ 5400600 w 5400600"/>
              <a:gd name="connsiteY7" fmla="*/ 504056 h 1835305"/>
              <a:gd name="connsiteX8" fmla="*/ 5400600 w 5400600"/>
              <a:gd name="connsiteY8" fmla="*/ 504056 h 1835305"/>
              <a:gd name="connsiteX9" fmla="*/ 5400600 w 5400600"/>
              <a:gd name="connsiteY9" fmla="*/ 720080 h 1835305"/>
              <a:gd name="connsiteX10" fmla="*/ 5400600 w 5400600"/>
              <a:gd name="connsiteY10" fmla="*/ 720077 h 1835305"/>
              <a:gd name="connsiteX11" fmla="*/ 5256581 w 5400600"/>
              <a:gd name="connsiteY11" fmla="*/ 864096 h 1835305"/>
              <a:gd name="connsiteX12" fmla="*/ 1223706 w 5400600"/>
              <a:gd name="connsiteY12" fmla="*/ 881349 h 1835305"/>
              <a:gd name="connsiteX13" fmla="*/ 504416 w 5400600"/>
              <a:gd name="connsiteY13" fmla="*/ 1835305 h 1835305"/>
              <a:gd name="connsiteX14" fmla="*/ 925979 w 5400600"/>
              <a:gd name="connsiteY14" fmla="*/ 872722 h 1835305"/>
              <a:gd name="connsiteX15" fmla="*/ 144019 w 5400600"/>
              <a:gd name="connsiteY15" fmla="*/ 864096 h 1835305"/>
              <a:gd name="connsiteX16" fmla="*/ 0 w 5400600"/>
              <a:gd name="connsiteY16" fmla="*/ 720077 h 1835305"/>
              <a:gd name="connsiteX17" fmla="*/ 0 w 5400600"/>
              <a:gd name="connsiteY17" fmla="*/ 720080 h 1835305"/>
              <a:gd name="connsiteX18" fmla="*/ 0 w 5400600"/>
              <a:gd name="connsiteY18" fmla="*/ 504056 h 1835305"/>
              <a:gd name="connsiteX19" fmla="*/ 0 w 5400600"/>
              <a:gd name="connsiteY19" fmla="*/ 504056 h 1835305"/>
              <a:gd name="connsiteX20" fmla="*/ 0 w 5400600"/>
              <a:gd name="connsiteY20" fmla="*/ 144019 h 1835305"/>
              <a:gd name="connsiteX0" fmla="*/ 0 w 5400600"/>
              <a:gd name="connsiteY0" fmla="*/ 144019 h 1835305"/>
              <a:gd name="connsiteX1" fmla="*/ 144019 w 5400600"/>
              <a:gd name="connsiteY1" fmla="*/ 0 h 1835305"/>
              <a:gd name="connsiteX2" fmla="*/ 900100 w 5400600"/>
              <a:gd name="connsiteY2" fmla="*/ 0 h 1835305"/>
              <a:gd name="connsiteX3" fmla="*/ 900100 w 5400600"/>
              <a:gd name="connsiteY3" fmla="*/ 0 h 1835305"/>
              <a:gd name="connsiteX4" fmla="*/ 2250250 w 5400600"/>
              <a:gd name="connsiteY4" fmla="*/ 0 h 1835305"/>
              <a:gd name="connsiteX5" fmla="*/ 5256581 w 5400600"/>
              <a:gd name="connsiteY5" fmla="*/ 0 h 1835305"/>
              <a:gd name="connsiteX6" fmla="*/ 5400600 w 5400600"/>
              <a:gd name="connsiteY6" fmla="*/ 144019 h 1835305"/>
              <a:gd name="connsiteX7" fmla="*/ 5400600 w 5400600"/>
              <a:gd name="connsiteY7" fmla="*/ 504056 h 1835305"/>
              <a:gd name="connsiteX8" fmla="*/ 5400600 w 5400600"/>
              <a:gd name="connsiteY8" fmla="*/ 504056 h 1835305"/>
              <a:gd name="connsiteX9" fmla="*/ 5400600 w 5400600"/>
              <a:gd name="connsiteY9" fmla="*/ 720080 h 1835305"/>
              <a:gd name="connsiteX10" fmla="*/ 5400600 w 5400600"/>
              <a:gd name="connsiteY10" fmla="*/ 720077 h 1835305"/>
              <a:gd name="connsiteX11" fmla="*/ 5256581 w 5400600"/>
              <a:gd name="connsiteY11" fmla="*/ 864096 h 1835305"/>
              <a:gd name="connsiteX12" fmla="*/ 1223706 w 5400600"/>
              <a:gd name="connsiteY12" fmla="*/ 881349 h 1835305"/>
              <a:gd name="connsiteX13" fmla="*/ 504416 w 5400600"/>
              <a:gd name="connsiteY13" fmla="*/ 1835305 h 1835305"/>
              <a:gd name="connsiteX14" fmla="*/ 977737 w 5400600"/>
              <a:gd name="connsiteY14" fmla="*/ 872722 h 1835305"/>
              <a:gd name="connsiteX15" fmla="*/ 144019 w 5400600"/>
              <a:gd name="connsiteY15" fmla="*/ 864096 h 1835305"/>
              <a:gd name="connsiteX16" fmla="*/ 0 w 5400600"/>
              <a:gd name="connsiteY16" fmla="*/ 720077 h 1835305"/>
              <a:gd name="connsiteX17" fmla="*/ 0 w 5400600"/>
              <a:gd name="connsiteY17" fmla="*/ 720080 h 1835305"/>
              <a:gd name="connsiteX18" fmla="*/ 0 w 5400600"/>
              <a:gd name="connsiteY18" fmla="*/ 504056 h 1835305"/>
              <a:gd name="connsiteX19" fmla="*/ 0 w 5400600"/>
              <a:gd name="connsiteY19" fmla="*/ 504056 h 1835305"/>
              <a:gd name="connsiteX20" fmla="*/ 0 w 5400600"/>
              <a:gd name="connsiteY20" fmla="*/ 144019 h 1835305"/>
              <a:gd name="connsiteX0" fmla="*/ 0 w 5400600"/>
              <a:gd name="connsiteY0" fmla="*/ 144019 h 1835305"/>
              <a:gd name="connsiteX1" fmla="*/ 144019 w 5400600"/>
              <a:gd name="connsiteY1" fmla="*/ 0 h 1835305"/>
              <a:gd name="connsiteX2" fmla="*/ 900100 w 5400600"/>
              <a:gd name="connsiteY2" fmla="*/ 0 h 1835305"/>
              <a:gd name="connsiteX3" fmla="*/ 900100 w 5400600"/>
              <a:gd name="connsiteY3" fmla="*/ 0 h 1835305"/>
              <a:gd name="connsiteX4" fmla="*/ 2250250 w 5400600"/>
              <a:gd name="connsiteY4" fmla="*/ 0 h 1835305"/>
              <a:gd name="connsiteX5" fmla="*/ 5256581 w 5400600"/>
              <a:gd name="connsiteY5" fmla="*/ 0 h 1835305"/>
              <a:gd name="connsiteX6" fmla="*/ 5400600 w 5400600"/>
              <a:gd name="connsiteY6" fmla="*/ 144019 h 1835305"/>
              <a:gd name="connsiteX7" fmla="*/ 5400600 w 5400600"/>
              <a:gd name="connsiteY7" fmla="*/ 504056 h 1835305"/>
              <a:gd name="connsiteX8" fmla="*/ 5400600 w 5400600"/>
              <a:gd name="connsiteY8" fmla="*/ 504056 h 1835305"/>
              <a:gd name="connsiteX9" fmla="*/ 5400600 w 5400600"/>
              <a:gd name="connsiteY9" fmla="*/ 720080 h 1835305"/>
              <a:gd name="connsiteX10" fmla="*/ 5400600 w 5400600"/>
              <a:gd name="connsiteY10" fmla="*/ 720077 h 1835305"/>
              <a:gd name="connsiteX11" fmla="*/ 5256581 w 5400600"/>
              <a:gd name="connsiteY11" fmla="*/ 864096 h 1835305"/>
              <a:gd name="connsiteX12" fmla="*/ 1223706 w 5400600"/>
              <a:gd name="connsiteY12" fmla="*/ 881349 h 1835305"/>
              <a:gd name="connsiteX13" fmla="*/ 504416 w 5400600"/>
              <a:gd name="connsiteY13" fmla="*/ 1835305 h 1835305"/>
              <a:gd name="connsiteX14" fmla="*/ 925978 w 5400600"/>
              <a:gd name="connsiteY14" fmla="*/ 872722 h 1835305"/>
              <a:gd name="connsiteX15" fmla="*/ 144019 w 5400600"/>
              <a:gd name="connsiteY15" fmla="*/ 864096 h 1835305"/>
              <a:gd name="connsiteX16" fmla="*/ 0 w 5400600"/>
              <a:gd name="connsiteY16" fmla="*/ 720077 h 1835305"/>
              <a:gd name="connsiteX17" fmla="*/ 0 w 5400600"/>
              <a:gd name="connsiteY17" fmla="*/ 720080 h 1835305"/>
              <a:gd name="connsiteX18" fmla="*/ 0 w 5400600"/>
              <a:gd name="connsiteY18" fmla="*/ 504056 h 1835305"/>
              <a:gd name="connsiteX19" fmla="*/ 0 w 5400600"/>
              <a:gd name="connsiteY19" fmla="*/ 504056 h 1835305"/>
              <a:gd name="connsiteX20" fmla="*/ 0 w 5400600"/>
              <a:gd name="connsiteY20" fmla="*/ 144019 h 1835305"/>
              <a:gd name="connsiteX0" fmla="*/ 0 w 5400600"/>
              <a:gd name="connsiteY0" fmla="*/ 144019 h 1835305"/>
              <a:gd name="connsiteX1" fmla="*/ 144019 w 5400600"/>
              <a:gd name="connsiteY1" fmla="*/ 0 h 1835305"/>
              <a:gd name="connsiteX2" fmla="*/ 900100 w 5400600"/>
              <a:gd name="connsiteY2" fmla="*/ 0 h 1835305"/>
              <a:gd name="connsiteX3" fmla="*/ 900100 w 5400600"/>
              <a:gd name="connsiteY3" fmla="*/ 0 h 1835305"/>
              <a:gd name="connsiteX4" fmla="*/ 2250250 w 5400600"/>
              <a:gd name="connsiteY4" fmla="*/ 0 h 1835305"/>
              <a:gd name="connsiteX5" fmla="*/ 5256581 w 5400600"/>
              <a:gd name="connsiteY5" fmla="*/ 0 h 1835305"/>
              <a:gd name="connsiteX6" fmla="*/ 5400600 w 5400600"/>
              <a:gd name="connsiteY6" fmla="*/ 144019 h 1835305"/>
              <a:gd name="connsiteX7" fmla="*/ 5400600 w 5400600"/>
              <a:gd name="connsiteY7" fmla="*/ 504056 h 1835305"/>
              <a:gd name="connsiteX8" fmla="*/ 5400600 w 5400600"/>
              <a:gd name="connsiteY8" fmla="*/ 504056 h 1835305"/>
              <a:gd name="connsiteX9" fmla="*/ 5400600 w 5400600"/>
              <a:gd name="connsiteY9" fmla="*/ 720080 h 1835305"/>
              <a:gd name="connsiteX10" fmla="*/ 5400600 w 5400600"/>
              <a:gd name="connsiteY10" fmla="*/ 720077 h 1835305"/>
              <a:gd name="connsiteX11" fmla="*/ 5247954 w 5400600"/>
              <a:gd name="connsiteY11" fmla="*/ 838727 h 1835305"/>
              <a:gd name="connsiteX12" fmla="*/ 1223706 w 5400600"/>
              <a:gd name="connsiteY12" fmla="*/ 881349 h 1835305"/>
              <a:gd name="connsiteX13" fmla="*/ 504416 w 5400600"/>
              <a:gd name="connsiteY13" fmla="*/ 1835305 h 1835305"/>
              <a:gd name="connsiteX14" fmla="*/ 925978 w 5400600"/>
              <a:gd name="connsiteY14" fmla="*/ 872722 h 1835305"/>
              <a:gd name="connsiteX15" fmla="*/ 144019 w 5400600"/>
              <a:gd name="connsiteY15" fmla="*/ 864096 h 1835305"/>
              <a:gd name="connsiteX16" fmla="*/ 0 w 5400600"/>
              <a:gd name="connsiteY16" fmla="*/ 720077 h 1835305"/>
              <a:gd name="connsiteX17" fmla="*/ 0 w 5400600"/>
              <a:gd name="connsiteY17" fmla="*/ 720080 h 1835305"/>
              <a:gd name="connsiteX18" fmla="*/ 0 w 5400600"/>
              <a:gd name="connsiteY18" fmla="*/ 504056 h 1835305"/>
              <a:gd name="connsiteX19" fmla="*/ 0 w 5400600"/>
              <a:gd name="connsiteY19" fmla="*/ 504056 h 1835305"/>
              <a:gd name="connsiteX20" fmla="*/ 0 w 5400600"/>
              <a:gd name="connsiteY20" fmla="*/ 144019 h 1835305"/>
              <a:gd name="connsiteX0" fmla="*/ 0 w 5400600"/>
              <a:gd name="connsiteY0" fmla="*/ 144019 h 1835305"/>
              <a:gd name="connsiteX1" fmla="*/ 144019 w 5400600"/>
              <a:gd name="connsiteY1" fmla="*/ 0 h 1835305"/>
              <a:gd name="connsiteX2" fmla="*/ 900100 w 5400600"/>
              <a:gd name="connsiteY2" fmla="*/ 0 h 1835305"/>
              <a:gd name="connsiteX3" fmla="*/ 900100 w 5400600"/>
              <a:gd name="connsiteY3" fmla="*/ 0 h 1835305"/>
              <a:gd name="connsiteX4" fmla="*/ 2250250 w 5400600"/>
              <a:gd name="connsiteY4" fmla="*/ 0 h 1835305"/>
              <a:gd name="connsiteX5" fmla="*/ 5256581 w 5400600"/>
              <a:gd name="connsiteY5" fmla="*/ 0 h 1835305"/>
              <a:gd name="connsiteX6" fmla="*/ 5400600 w 5400600"/>
              <a:gd name="connsiteY6" fmla="*/ 144019 h 1835305"/>
              <a:gd name="connsiteX7" fmla="*/ 5400600 w 5400600"/>
              <a:gd name="connsiteY7" fmla="*/ 504056 h 1835305"/>
              <a:gd name="connsiteX8" fmla="*/ 5400600 w 5400600"/>
              <a:gd name="connsiteY8" fmla="*/ 504056 h 1835305"/>
              <a:gd name="connsiteX9" fmla="*/ 5400600 w 5400600"/>
              <a:gd name="connsiteY9" fmla="*/ 720080 h 1835305"/>
              <a:gd name="connsiteX10" fmla="*/ 5400600 w 5400600"/>
              <a:gd name="connsiteY10" fmla="*/ 720077 h 1835305"/>
              <a:gd name="connsiteX11" fmla="*/ 5247954 w 5400600"/>
              <a:gd name="connsiteY11" fmla="*/ 838727 h 1835305"/>
              <a:gd name="connsiteX12" fmla="*/ 1215080 w 5400600"/>
              <a:gd name="connsiteY12" fmla="*/ 847525 h 1835305"/>
              <a:gd name="connsiteX13" fmla="*/ 504416 w 5400600"/>
              <a:gd name="connsiteY13" fmla="*/ 1835305 h 1835305"/>
              <a:gd name="connsiteX14" fmla="*/ 925978 w 5400600"/>
              <a:gd name="connsiteY14" fmla="*/ 872722 h 1835305"/>
              <a:gd name="connsiteX15" fmla="*/ 144019 w 5400600"/>
              <a:gd name="connsiteY15" fmla="*/ 864096 h 1835305"/>
              <a:gd name="connsiteX16" fmla="*/ 0 w 5400600"/>
              <a:gd name="connsiteY16" fmla="*/ 720077 h 1835305"/>
              <a:gd name="connsiteX17" fmla="*/ 0 w 5400600"/>
              <a:gd name="connsiteY17" fmla="*/ 720080 h 1835305"/>
              <a:gd name="connsiteX18" fmla="*/ 0 w 5400600"/>
              <a:gd name="connsiteY18" fmla="*/ 504056 h 1835305"/>
              <a:gd name="connsiteX19" fmla="*/ 0 w 5400600"/>
              <a:gd name="connsiteY19" fmla="*/ 504056 h 1835305"/>
              <a:gd name="connsiteX20" fmla="*/ 0 w 5400600"/>
              <a:gd name="connsiteY20" fmla="*/ 144019 h 1835305"/>
              <a:gd name="connsiteX0" fmla="*/ 0 w 5400600"/>
              <a:gd name="connsiteY0" fmla="*/ 144019 h 1835305"/>
              <a:gd name="connsiteX1" fmla="*/ 144019 w 5400600"/>
              <a:gd name="connsiteY1" fmla="*/ 0 h 1835305"/>
              <a:gd name="connsiteX2" fmla="*/ 900100 w 5400600"/>
              <a:gd name="connsiteY2" fmla="*/ 0 h 1835305"/>
              <a:gd name="connsiteX3" fmla="*/ 900100 w 5400600"/>
              <a:gd name="connsiteY3" fmla="*/ 0 h 1835305"/>
              <a:gd name="connsiteX4" fmla="*/ 2250250 w 5400600"/>
              <a:gd name="connsiteY4" fmla="*/ 0 h 1835305"/>
              <a:gd name="connsiteX5" fmla="*/ 5256581 w 5400600"/>
              <a:gd name="connsiteY5" fmla="*/ 0 h 1835305"/>
              <a:gd name="connsiteX6" fmla="*/ 5400600 w 5400600"/>
              <a:gd name="connsiteY6" fmla="*/ 144019 h 1835305"/>
              <a:gd name="connsiteX7" fmla="*/ 5400600 w 5400600"/>
              <a:gd name="connsiteY7" fmla="*/ 504056 h 1835305"/>
              <a:gd name="connsiteX8" fmla="*/ 5400600 w 5400600"/>
              <a:gd name="connsiteY8" fmla="*/ 504056 h 1835305"/>
              <a:gd name="connsiteX9" fmla="*/ 5400600 w 5400600"/>
              <a:gd name="connsiteY9" fmla="*/ 720080 h 1835305"/>
              <a:gd name="connsiteX10" fmla="*/ 5400600 w 5400600"/>
              <a:gd name="connsiteY10" fmla="*/ 720077 h 1835305"/>
              <a:gd name="connsiteX11" fmla="*/ 5247954 w 5400600"/>
              <a:gd name="connsiteY11" fmla="*/ 838727 h 1835305"/>
              <a:gd name="connsiteX12" fmla="*/ 1215080 w 5400600"/>
              <a:gd name="connsiteY12" fmla="*/ 872893 h 1835305"/>
              <a:gd name="connsiteX13" fmla="*/ 504416 w 5400600"/>
              <a:gd name="connsiteY13" fmla="*/ 1835305 h 1835305"/>
              <a:gd name="connsiteX14" fmla="*/ 925978 w 5400600"/>
              <a:gd name="connsiteY14" fmla="*/ 872722 h 1835305"/>
              <a:gd name="connsiteX15" fmla="*/ 144019 w 5400600"/>
              <a:gd name="connsiteY15" fmla="*/ 864096 h 1835305"/>
              <a:gd name="connsiteX16" fmla="*/ 0 w 5400600"/>
              <a:gd name="connsiteY16" fmla="*/ 720077 h 1835305"/>
              <a:gd name="connsiteX17" fmla="*/ 0 w 5400600"/>
              <a:gd name="connsiteY17" fmla="*/ 720080 h 1835305"/>
              <a:gd name="connsiteX18" fmla="*/ 0 w 5400600"/>
              <a:gd name="connsiteY18" fmla="*/ 504056 h 1835305"/>
              <a:gd name="connsiteX19" fmla="*/ 0 w 5400600"/>
              <a:gd name="connsiteY19" fmla="*/ 504056 h 1835305"/>
              <a:gd name="connsiteX20" fmla="*/ 0 w 5400600"/>
              <a:gd name="connsiteY20" fmla="*/ 144019 h 1835305"/>
              <a:gd name="connsiteX0" fmla="*/ 0 w 5400600"/>
              <a:gd name="connsiteY0" fmla="*/ 144019 h 1835305"/>
              <a:gd name="connsiteX1" fmla="*/ 144019 w 5400600"/>
              <a:gd name="connsiteY1" fmla="*/ 0 h 1835305"/>
              <a:gd name="connsiteX2" fmla="*/ 900100 w 5400600"/>
              <a:gd name="connsiteY2" fmla="*/ 0 h 1835305"/>
              <a:gd name="connsiteX3" fmla="*/ 900100 w 5400600"/>
              <a:gd name="connsiteY3" fmla="*/ 0 h 1835305"/>
              <a:gd name="connsiteX4" fmla="*/ 2250250 w 5400600"/>
              <a:gd name="connsiteY4" fmla="*/ 0 h 1835305"/>
              <a:gd name="connsiteX5" fmla="*/ 5256581 w 5400600"/>
              <a:gd name="connsiteY5" fmla="*/ 0 h 1835305"/>
              <a:gd name="connsiteX6" fmla="*/ 5400600 w 5400600"/>
              <a:gd name="connsiteY6" fmla="*/ 144019 h 1835305"/>
              <a:gd name="connsiteX7" fmla="*/ 5400600 w 5400600"/>
              <a:gd name="connsiteY7" fmla="*/ 504056 h 1835305"/>
              <a:gd name="connsiteX8" fmla="*/ 5400600 w 5400600"/>
              <a:gd name="connsiteY8" fmla="*/ 504056 h 1835305"/>
              <a:gd name="connsiteX9" fmla="*/ 5400600 w 5400600"/>
              <a:gd name="connsiteY9" fmla="*/ 720080 h 1835305"/>
              <a:gd name="connsiteX10" fmla="*/ 5400600 w 5400600"/>
              <a:gd name="connsiteY10" fmla="*/ 720077 h 1835305"/>
              <a:gd name="connsiteX11" fmla="*/ 5256581 w 5400600"/>
              <a:gd name="connsiteY11" fmla="*/ 855639 h 1835305"/>
              <a:gd name="connsiteX12" fmla="*/ 1215080 w 5400600"/>
              <a:gd name="connsiteY12" fmla="*/ 872893 h 1835305"/>
              <a:gd name="connsiteX13" fmla="*/ 504416 w 5400600"/>
              <a:gd name="connsiteY13" fmla="*/ 1835305 h 1835305"/>
              <a:gd name="connsiteX14" fmla="*/ 925978 w 5400600"/>
              <a:gd name="connsiteY14" fmla="*/ 872722 h 1835305"/>
              <a:gd name="connsiteX15" fmla="*/ 144019 w 5400600"/>
              <a:gd name="connsiteY15" fmla="*/ 864096 h 1835305"/>
              <a:gd name="connsiteX16" fmla="*/ 0 w 5400600"/>
              <a:gd name="connsiteY16" fmla="*/ 720077 h 1835305"/>
              <a:gd name="connsiteX17" fmla="*/ 0 w 5400600"/>
              <a:gd name="connsiteY17" fmla="*/ 720080 h 1835305"/>
              <a:gd name="connsiteX18" fmla="*/ 0 w 5400600"/>
              <a:gd name="connsiteY18" fmla="*/ 504056 h 1835305"/>
              <a:gd name="connsiteX19" fmla="*/ 0 w 5400600"/>
              <a:gd name="connsiteY19" fmla="*/ 504056 h 1835305"/>
              <a:gd name="connsiteX20" fmla="*/ 0 w 5400600"/>
              <a:gd name="connsiteY20" fmla="*/ 144019 h 1835305"/>
              <a:gd name="connsiteX0" fmla="*/ 0 w 5400600"/>
              <a:gd name="connsiteY0" fmla="*/ 144019 h 1835305"/>
              <a:gd name="connsiteX1" fmla="*/ 144019 w 5400600"/>
              <a:gd name="connsiteY1" fmla="*/ 0 h 1835305"/>
              <a:gd name="connsiteX2" fmla="*/ 900100 w 5400600"/>
              <a:gd name="connsiteY2" fmla="*/ 0 h 1835305"/>
              <a:gd name="connsiteX3" fmla="*/ 900100 w 5400600"/>
              <a:gd name="connsiteY3" fmla="*/ 0 h 1835305"/>
              <a:gd name="connsiteX4" fmla="*/ 2250250 w 5400600"/>
              <a:gd name="connsiteY4" fmla="*/ 0 h 1835305"/>
              <a:gd name="connsiteX5" fmla="*/ 5256581 w 5400600"/>
              <a:gd name="connsiteY5" fmla="*/ 0 h 1835305"/>
              <a:gd name="connsiteX6" fmla="*/ 5400600 w 5400600"/>
              <a:gd name="connsiteY6" fmla="*/ 144019 h 1835305"/>
              <a:gd name="connsiteX7" fmla="*/ 5400600 w 5400600"/>
              <a:gd name="connsiteY7" fmla="*/ 504056 h 1835305"/>
              <a:gd name="connsiteX8" fmla="*/ 5400600 w 5400600"/>
              <a:gd name="connsiteY8" fmla="*/ 504056 h 1835305"/>
              <a:gd name="connsiteX9" fmla="*/ 5400600 w 5400600"/>
              <a:gd name="connsiteY9" fmla="*/ 720080 h 1835305"/>
              <a:gd name="connsiteX10" fmla="*/ 5400600 w 5400600"/>
              <a:gd name="connsiteY10" fmla="*/ 720077 h 1835305"/>
              <a:gd name="connsiteX11" fmla="*/ 5256581 w 5400600"/>
              <a:gd name="connsiteY11" fmla="*/ 855639 h 1835305"/>
              <a:gd name="connsiteX12" fmla="*/ 1215080 w 5400600"/>
              <a:gd name="connsiteY12" fmla="*/ 872893 h 1835305"/>
              <a:gd name="connsiteX13" fmla="*/ 504416 w 5400600"/>
              <a:gd name="connsiteY13" fmla="*/ 1835305 h 1835305"/>
              <a:gd name="connsiteX14" fmla="*/ 943231 w 5400600"/>
              <a:gd name="connsiteY14" fmla="*/ 847353 h 1835305"/>
              <a:gd name="connsiteX15" fmla="*/ 144019 w 5400600"/>
              <a:gd name="connsiteY15" fmla="*/ 864096 h 1835305"/>
              <a:gd name="connsiteX16" fmla="*/ 0 w 5400600"/>
              <a:gd name="connsiteY16" fmla="*/ 720077 h 1835305"/>
              <a:gd name="connsiteX17" fmla="*/ 0 w 5400600"/>
              <a:gd name="connsiteY17" fmla="*/ 720080 h 1835305"/>
              <a:gd name="connsiteX18" fmla="*/ 0 w 5400600"/>
              <a:gd name="connsiteY18" fmla="*/ 504056 h 1835305"/>
              <a:gd name="connsiteX19" fmla="*/ 0 w 5400600"/>
              <a:gd name="connsiteY19" fmla="*/ 504056 h 1835305"/>
              <a:gd name="connsiteX20" fmla="*/ 0 w 5400600"/>
              <a:gd name="connsiteY20" fmla="*/ 144019 h 1835305"/>
              <a:gd name="connsiteX0" fmla="*/ 0 w 5400600"/>
              <a:gd name="connsiteY0" fmla="*/ 144019 h 1835305"/>
              <a:gd name="connsiteX1" fmla="*/ 144019 w 5400600"/>
              <a:gd name="connsiteY1" fmla="*/ 0 h 1835305"/>
              <a:gd name="connsiteX2" fmla="*/ 900100 w 5400600"/>
              <a:gd name="connsiteY2" fmla="*/ 0 h 1835305"/>
              <a:gd name="connsiteX3" fmla="*/ 900100 w 5400600"/>
              <a:gd name="connsiteY3" fmla="*/ 0 h 1835305"/>
              <a:gd name="connsiteX4" fmla="*/ 2250250 w 5400600"/>
              <a:gd name="connsiteY4" fmla="*/ 0 h 1835305"/>
              <a:gd name="connsiteX5" fmla="*/ 5256581 w 5400600"/>
              <a:gd name="connsiteY5" fmla="*/ 0 h 1835305"/>
              <a:gd name="connsiteX6" fmla="*/ 5400600 w 5400600"/>
              <a:gd name="connsiteY6" fmla="*/ 144019 h 1835305"/>
              <a:gd name="connsiteX7" fmla="*/ 5400600 w 5400600"/>
              <a:gd name="connsiteY7" fmla="*/ 504056 h 1835305"/>
              <a:gd name="connsiteX8" fmla="*/ 5400600 w 5400600"/>
              <a:gd name="connsiteY8" fmla="*/ 504056 h 1835305"/>
              <a:gd name="connsiteX9" fmla="*/ 5400600 w 5400600"/>
              <a:gd name="connsiteY9" fmla="*/ 720080 h 1835305"/>
              <a:gd name="connsiteX10" fmla="*/ 5400600 w 5400600"/>
              <a:gd name="connsiteY10" fmla="*/ 720077 h 1835305"/>
              <a:gd name="connsiteX11" fmla="*/ 5256581 w 5400600"/>
              <a:gd name="connsiteY11" fmla="*/ 855639 h 1835305"/>
              <a:gd name="connsiteX12" fmla="*/ 1215080 w 5400600"/>
              <a:gd name="connsiteY12" fmla="*/ 872893 h 1835305"/>
              <a:gd name="connsiteX13" fmla="*/ 504416 w 5400600"/>
              <a:gd name="connsiteY13" fmla="*/ 1835305 h 1835305"/>
              <a:gd name="connsiteX14" fmla="*/ 943231 w 5400600"/>
              <a:gd name="connsiteY14" fmla="*/ 847353 h 1835305"/>
              <a:gd name="connsiteX15" fmla="*/ 118139 w 5400600"/>
              <a:gd name="connsiteY15" fmla="*/ 847183 h 1835305"/>
              <a:gd name="connsiteX16" fmla="*/ 0 w 5400600"/>
              <a:gd name="connsiteY16" fmla="*/ 720077 h 1835305"/>
              <a:gd name="connsiteX17" fmla="*/ 0 w 5400600"/>
              <a:gd name="connsiteY17" fmla="*/ 720080 h 1835305"/>
              <a:gd name="connsiteX18" fmla="*/ 0 w 5400600"/>
              <a:gd name="connsiteY18" fmla="*/ 504056 h 1835305"/>
              <a:gd name="connsiteX19" fmla="*/ 0 w 5400600"/>
              <a:gd name="connsiteY19" fmla="*/ 504056 h 1835305"/>
              <a:gd name="connsiteX20" fmla="*/ 0 w 5400600"/>
              <a:gd name="connsiteY20" fmla="*/ 144019 h 1835305"/>
              <a:gd name="connsiteX0" fmla="*/ 0 w 5400600"/>
              <a:gd name="connsiteY0" fmla="*/ 144019 h 1835305"/>
              <a:gd name="connsiteX1" fmla="*/ 144019 w 5400600"/>
              <a:gd name="connsiteY1" fmla="*/ 0 h 1835305"/>
              <a:gd name="connsiteX2" fmla="*/ 900100 w 5400600"/>
              <a:gd name="connsiteY2" fmla="*/ 0 h 1835305"/>
              <a:gd name="connsiteX3" fmla="*/ 900100 w 5400600"/>
              <a:gd name="connsiteY3" fmla="*/ 0 h 1835305"/>
              <a:gd name="connsiteX4" fmla="*/ 2250250 w 5400600"/>
              <a:gd name="connsiteY4" fmla="*/ 0 h 1835305"/>
              <a:gd name="connsiteX5" fmla="*/ 5256581 w 5400600"/>
              <a:gd name="connsiteY5" fmla="*/ 0 h 1835305"/>
              <a:gd name="connsiteX6" fmla="*/ 5400600 w 5400600"/>
              <a:gd name="connsiteY6" fmla="*/ 144019 h 1835305"/>
              <a:gd name="connsiteX7" fmla="*/ 5400600 w 5400600"/>
              <a:gd name="connsiteY7" fmla="*/ 504056 h 1835305"/>
              <a:gd name="connsiteX8" fmla="*/ 5400600 w 5400600"/>
              <a:gd name="connsiteY8" fmla="*/ 504056 h 1835305"/>
              <a:gd name="connsiteX9" fmla="*/ 5400600 w 5400600"/>
              <a:gd name="connsiteY9" fmla="*/ 720080 h 1835305"/>
              <a:gd name="connsiteX10" fmla="*/ 5400600 w 5400600"/>
              <a:gd name="connsiteY10" fmla="*/ 720077 h 1835305"/>
              <a:gd name="connsiteX11" fmla="*/ 5256581 w 5400600"/>
              <a:gd name="connsiteY11" fmla="*/ 855639 h 1835305"/>
              <a:gd name="connsiteX12" fmla="*/ 1215080 w 5400600"/>
              <a:gd name="connsiteY12" fmla="*/ 847524 h 1835305"/>
              <a:gd name="connsiteX13" fmla="*/ 504416 w 5400600"/>
              <a:gd name="connsiteY13" fmla="*/ 1835305 h 1835305"/>
              <a:gd name="connsiteX14" fmla="*/ 943231 w 5400600"/>
              <a:gd name="connsiteY14" fmla="*/ 847353 h 1835305"/>
              <a:gd name="connsiteX15" fmla="*/ 118139 w 5400600"/>
              <a:gd name="connsiteY15" fmla="*/ 847183 h 1835305"/>
              <a:gd name="connsiteX16" fmla="*/ 0 w 5400600"/>
              <a:gd name="connsiteY16" fmla="*/ 720077 h 1835305"/>
              <a:gd name="connsiteX17" fmla="*/ 0 w 5400600"/>
              <a:gd name="connsiteY17" fmla="*/ 720080 h 1835305"/>
              <a:gd name="connsiteX18" fmla="*/ 0 w 5400600"/>
              <a:gd name="connsiteY18" fmla="*/ 504056 h 1835305"/>
              <a:gd name="connsiteX19" fmla="*/ 0 w 5400600"/>
              <a:gd name="connsiteY19" fmla="*/ 504056 h 1835305"/>
              <a:gd name="connsiteX20" fmla="*/ 0 w 5400600"/>
              <a:gd name="connsiteY20" fmla="*/ 144019 h 18353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400600" h="1835305">
                <a:moveTo>
                  <a:pt x="0" y="144019"/>
                </a:moveTo>
                <a:cubicBezTo>
                  <a:pt x="0" y="64480"/>
                  <a:pt x="64480" y="0"/>
                  <a:pt x="144019" y="0"/>
                </a:cubicBezTo>
                <a:lnTo>
                  <a:pt x="900100" y="0"/>
                </a:lnTo>
                <a:lnTo>
                  <a:pt x="900100" y="0"/>
                </a:lnTo>
                <a:lnTo>
                  <a:pt x="2250250" y="0"/>
                </a:lnTo>
                <a:lnTo>
                  <a:pt x="5256581" y="0"/>
                </a:lnTo>
                <a:cubicBezTo>
                  <a:pt x="5336120" y="0"/>
                  <a:pt x="5400600" y="64480"/>
                  <a:pt x="5400600" y="144019"/>
                </a:cubicBezTo>
                <a:lnTo>
                  <a:pt x="5400600" y="504056"/>
                </a:lnTo>
                <a:lnTo>
                  <a:pt x="5400600" y="504056"/>
                </a:lnTo>
                <a:lnTo>
                  <a:pt x="5400600" y="720080"/>
                </a:lnTo>
                <a:lnTo>
                  <a:pt x="5400600" y="720077"/>
                </a:lnTo>
                <a:cubicBezTo>
                  <a:pt x="5400600" y="799616"/>
                  <a:pt x="5336120" y="855639"/>
                  <a:pt x="5256581" y="855639"/>
                </a:cubicBezTo>
                <a:lnTo>
                  <a:pt x="1215080" y="847524"/>
                </a:lnTo>
                <a:lnTo>
                  <a:pt x="504416" y="1835305"/>
                </a:lnTo>
                <a:lnTo>
                  <a:pt x="943231" y="847353"/>
                </a:lnTo>
                <a:lnTo>
                  <a:pt x="118139" y="847183"/>
                </a:lnTo>
                <a:cubicBezTo>
                  <a:pt x="38600" y="847183"/>
                  <a:pt x="0" y="799616"/>
                  <a:pt x="0" y="720077"/>
                </a:cubicBezTo>
                <a:lnTo>
                  <a:pt x="0" y="720080"/>
                </a:lnTo>
                <a:lnTo>
                  <a:pt x="0" y="504056"/>
                </a:lnTo>
                <a:lnTo>
                  <a:pt x="0" y="504056"/>
                </a:lnTo>
                <a:lnTo>
                  <a:pt x="0" y="144019"/>
                </a:lnTo>
                <a:close/>
              </a:path>
            </a:pathLst>
          </a:cu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marL="538163"/>
            <a:endParaRPr lang="ru-RU" sz="700" dirty="0" smtClean="0">
              <a:latin typeface="Arial" pitchFamily="34" charset="0"/>
              <a:cs typeface="Arial" pitchFamily="34" charset="0"/>
            </a:endParaRPr>
          </a:p>
          <a:p>
            <a:pPr marL="534988"/>
            <a:r>
              <a:rPr lang="ru-RU" dirty="0" smtClean="0">
                <a:latin typeface="Arial" pitchFamily="34" charset="0"/>
                <a:cs typeface="Arial" pitchFamily="34" charset="0"/>
              </a:rPr>
              <a:t>Для принятия новых законов, решения важных вопросов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871698" y="1632683"/>
            <a:ext cx="216024" cy="267494"/>
          </a:xfrm>
          <a:prstGeom prst="rect">
            <a:avLst/>
          </a:prstGeom>
          <a:gradFill>
            <a:gsLst>
              <a:gs pos="74000">
                <a:srgbClr val="D60093"/>
              </a:gs>
              <a:gs pos="95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кругленная прямоугольная выноска 13"/>
          <p:cNvSpPr/>
          <p:nvPr/>
        </p:nvSpPr>
        <p:spPr>
          <a:xfrm>
            <a:off x="3779912" y="1250874"/>
            <a:ext cx="4521808" cy="1041470"/>
          </a:xfrm>
          <a:custGeom>
            <a:avLst/>
            <a:gdLst>
              <a:gd name="connsiteX0" fmla="*/ 0 w 5400599"/>
              <a:gd name="connsiteY0" fmla="*/ 143441 h 860628"/>
              <a:gd name="connsiteX1" fmla="*/ 143441 w 5400599"/>
              <a:gd name="connsiteY1" fmla="*/ 0 h 860628"/>
              <a:gd name="connsiteX2" fmla="*/ 3150349 w 5400599"/>
              <a:gd name="connsiteY2" fmla="*/ 0 h 860628"/>
              <a:gd name="connsiteX3" fmla="*/ 3150349 w 5400599"/>
              <a:gd name="connsiteY3" fmla="*/ 0 h 860628"/>
              <a:gd name="connsiteX4" fmla="*/ 4500499 w 5400599"/>
              <a:gd name="connsiteY4" fmla="*/ 0 h 860628"/>
              <a:gd name="connsiteX5" fmla="*/ 5257158 w 5400599"/>
              <a:gd name="connsiteY5" fmla="*/ 0 h 860628"/>
              <a:gd name="connsiteX6" fmla="*/ 5400599 w 5400599"/>
              <a:gd name="connsiteY6" fmla="*/ 143441 h 860628"/>
              <a:gd name="connsiteX7" fmla="*/ 5400599 w 5400599"/>
              <a:gd name="connsiteY7" fmla="*/ 143438 h 860628"/>
              <a:gd name="connsiteX8" fmla="*/ 6647543 w 5400599"/>
              <a:gd name="connsiteY8" fmla="*/ -66965 h 860628"/>
              <a:gd name="connsiteX9" fmla="*/ 5400599 w 5400599"/>
              <a:gd name="connsiteY9" fmla="*/ 358595 h 860628"/>
              <a:gd name="connsiteX10" fmla="*/ 5400599 w 5400599"/>
              <a:gd name="connsiteY10" fmla="*/ 717187 h 860628"/>
              <a:gd name="connsiteX11" fmla="*/ 5257158 w 5400599"/>
              <a:gd name="connsiteY11" fmla="*/ 860628 h 860628"/>
              <a:gd name="connsiteX12" fmla="*/ 4500499 w 5400599"/>
              <a:gd name="connsiteY12" fmla="*/ 860628 h 860628"/>
              <a:gd name="connsiteX13" fmla="*/ 3150349 w 5400599"/>
              <a:gd name="connsiteY13" fmla="*/ 860628 h 860628"/>
              <a:gd name="connsiteX14" fmla="*/ 3150349 w 5400599"/>
              <a:gd name="connsiteY14" fmla="*/ 860628 h 860628"/>
              <a:gd name="connsiteX15" fmla="*/ 143441 w 5400599"/>
              <a:gd name="connsiteY15" fmla="*/ 860628 h 860628"/>
              <a:gd name="connsiteX16" fmla="*/ 0 w 5400599"/>
              <a:gd name="connsiteY16" fmla="*/ 717187 h 860628"/>
              <a:gd name="connsiteX17" fmla="*/ 0 w 5400599"/>
              <a:gd name="connsiteY17" fmla="*/ 358595 h 860628"/>
              <a:gd name="connsiteX18" fmla="*/ 0 w 5400599"/>
              <a:gd name="connsiteY18" fmla="*/ 143438 h 860628"/>
              <a:gd name="connsiteX19" fmla="*/ 0 w 5400599"/>
              <a:gd name="connsiteY19" fmla="*/ 143438 h 860628"/>
              <a:gd name="connsiteX20" fmla="*/ 0 w 5400599"/>
              <a:gd name="connsiteY20" fmla="*/ 143441 h 860628"/>
              <a:gd name="connsiteX0" fmla="*/ 0 w 6647543"/>
              <a:gd name="connsiteY0" fmla="*/ 210406 h 927593"/>
              <a:gd name="connsiteX1" fmla="*/ 143441 w 6647543"/>
              <a:gd name="connsiteY1" fmla="*/ 66965 h 927593"/>
              <a:gd name="connsiteX2" fmla="*/ 3150349 w 6647543"/>
              <a:gd name="connsiteY2" fmla="*/ 66965 h 927593"/>
              <a:gd name="connsiteX3" fmla="*/ 3150349 w 6647543"/>
              <a:gd name="connsiteY3" fmla="*/ 66965 h 927593"/>
              <a:gd name="connsiteX4" fmla="*/ 4500499 w 6647543"/>
              <a:gd name="connsiteY4" fmla="*/ 66965 h 927593"/>
              <a:gd name="connsiteX5" fmla="*/ 5257158 w 6647543"/>
              <a:gd name="connsiteY5" fmla="*/ 66965 h 927593"/>
              <a:gd name="connsiteX6" fmla="*/ 5400599 w 6647543"/>
              <a:gd name="connsiteY6" fmla="*/ 210406 h 927593"/>
              <a:gd name="connsiteX7" fmla="*/ 5400599 w 6647543"/>
              <a:gd name="connsiteY7" fmla="*/ 210403 h 927593"/>
              <a:gd name="connsiteX8" fmla="*/ 6647543 w 6647543"/>
              <a:gd name="connsiteY8" fmla="*/ 0 h 927593"/>
              <a:gd name="connsiteX9" fmla="*/ 5435105 w 6647543"/>
              <a:gd name="connsiteY9" fmla="*/ 615341 h 927593"/>
              <a:gd name="connsiteX10" fmla="*/ 5400599 w 6647543"/>
              <a:gd name="connsiteY10" fmla="*/ 784152 h 927593"/>
              <a:gd name="connsiteX11" fmla="*/ 5257158 w 6647543"/>
              <a:gd name="connsiteY11" fmla="*/ 927593 h 927593"/>
              <a:gd name="connsiteX12" fmla="*/ 4500499 w 6647543"/>
              <a:gd name="connsiteY12" fmla="*/ 927593 h 927593"/>
              <a:gd name="connsiteX13" fmla="*/ 3150349 w 6647543"/>
              <a:gd name="connsiteY13" fmla="*/ 927593 h 927593"/>
              <a:gd name="connsiteX14" fmla="*/ 3150349 w 6647543"/>
              <a:gd name="connsiteY14" fmla="*/ 927593 h 927593"/>
              <a:gd name="connsiteX15" fmla="*/ 143441 w 6647543"/>
              <a:gd name="connsiteY15" fmla="*/ 927593 h 927593"/>
              <a:gd name="connsiteX16" fmla="*/ 0 w 6647543"/>
              <a:gd name="connsiteY16" fmla="*/ 784152 h 927593"/>
              <a:gd name="connsiteX17" fmla="*/ 0 w 6647543"/>
              <a:gd name="connsiteY17" fmla="*/ 425560 h 927593"/>
              <a:gd name="connsiteX18" fmla="*/ 0 w 6647543"/>
              <a:gd name="connsiteY18" fmla="*/ 210403 h 927593"/>
              <a:gd name="connsiteX19" fmla="*/ 0 w 6647543"/>
              <a:gd name="connsiteY19" fmla="*/ 210403 h 927593"/>
              <a:gd name="connsiteX20" fmla="*/ 0 w 6647543"/>
              <a:gd name="connsiteY20" fmla="*/ 210406 h 927593"/>
              <a:gd name="connsiteX0" fmla="*/ 0 w 6647543"/>
              <a:gd name="connsiteY0" fmla="*/ 210406 h 927593"/>
              <a:gd name="connsiteX1" fmla="*/ 143441 w 6647543"/>
              <a:gd name="connsiteY1" fmla="*/ 66965 h 927593"/>
              <a:gd name="connsiteX2" fmla="*/ 3150349 w 6647543"/>
              <a:gd name="connsiteY2" fmla="*/ 66965 h 927593"/>
              <a:gd name="connsiteX3" fmla="*/ 3150349 w 6647543"/>
              <a:gd name="connsiteY3" fmla="*/ 66965 h 927593"/>
              <a:gd name="connsiteX4" fmla="*/ 4500499 w 6647543"/>
              <a:gd name="connsiteY4" fmla="*/ 66965 h 927593"/>
              <a:gd name="connsiteX5" fmla="*/ 5257158 w 6647543"/>
              <a:gd name="connsiteY5" fmla="*/ 66965 h 927593"/>
              <a:gd name="connsiteX6" fmla="*/ 5400599 w 6647543"/>
              <a:gd name="connsiteY6" fmla="*/ 210406 h 927593"/>
              <a:gd name="connsiteX7" fmla="*/ 5435105 w 6647543"/>
              <a:gd name="connsiteY7" fmla="*/ 477822 h 927593"/>
              <a:gd name="connsiteX8" fmla="*/ 6647543 w 6647543"/>
              <a:gd name="connsiteY8" fmla="*/ 0 h 927593"/>
              <a:gd name="connsiteX9" fmla="*/ 5435105 w 6647543"/>
              <a:gd name="connsiteY9" fmla="*/ 615341 h 927593"/>
              <a:gd name="connsiteX10" fmla="*/ 5400599 w 6647543"/>
              <a:gd name="connsiteY10" fmla="*/ 784152 h 927593"/>
              <a:gd name="connsiteX11" fmla="*/ 5257158 w 6647543"/>
              <a:gd name="connsiteY11" fmla="*/ 927593 h 927593"/>
              <a:gd name="connsiteX12" fmla="*/ 4500499 w 6647543"/>
              <a:gd name="connsiteY12" fmla="*/ 927593 h 927593"/>
              <a:gd name="connsiteX13" fmla="*/ 3150349 w 6647543"/>
              <a:gd name="connsiteY13" fmla="*/ 927593 h 927593"/>
              <a:gd name="connsiteX14" fmla="*/ 3150349 w 6647543"/>
              <a:gd name="connsiteY14" fmla="*/ 927593 h 927593"/>
              <a:gd name="connsiteX15" fmla="*/ 143441 w 6647543"/>
              <a:gd name="connsiteY15" fmla="*/ 927593 h 927593"/>
              <a:gd name="connsiteX16" fmla="*/ 0 w 6647543"/>
              <a:gd name="connsiteY16" fmla="*/ 784152 h 927593"/>
              <a:gd name="connsiteX17" fmla="*/ 0 w 6647543"/>
              <a:gd name="connsiteY17" fmla="*/ 425560 h 927593"/>
              <a:gd name="connsiteX18" fmla="*/ 0 w 6647543"/>
              <a:gd name="connsiteY18" fmla="*/ 210403 h 927593"/>
              <a:gd name="connsiteX19" fmla="*/ 0 w 6647543"/>
              <a:gd name="connsiteY19" fmla="*/ 210403 h 927593"/>
              <a:gd name="connsiteX20" fmla="*/ 0 w 6647543"/>
              <a:gd name="connsiteY20" fmla="*/ 210406 h 927593"/>
              <a:gd name="connsiteX0" fmla="*/ 0 w 6638917"/>
              <a:gd name="connsiteY0" fmla="*/ 520957 h 1238144"/>
              <a:gd name="connsiteX1" fmla="*/ 143441 w 6638917"/>
              <a:gd name="connsiteY1" fmla="*/ 377516 h 1238144"/>
              <a:gd name="connsiteX2" fmla="*/ 3150349 w 6638917"/>
              <a:gd name="connsiteY2" fmla="*/ 377516 h 1238144"/>
              <a:gd name="connsiteX3" fmla="*/ 3150349 w 6638917"/>
              <a:gd name="connsiteY3" fmla="*/ 377516 h 1238144"/>
              <a:gd name="connsiteX4" fmla="*/ 4500499 w 6638917"/>
              <a:gd name="connsiteY4" fmla="*/ 377516 h 1238144"/>
              <a:gd name="connsiteX5" fmla="*/ 5257158 w 6638917"/>
              <a:gd name="connsiteY5" fmla="*/ 377516 h 1238144"/>
              <a:gd name="connsiteX6" fmla="*/ 5400599 w 6638917"/>
              <a:gd name="connsiteY6" fmla="*/ 520957 h 1238144"/>
              <a:gd name="connsiteX7" fmla="*/ 5435105 w 6638917"/>
              <a:gd name="connsiteY7" fmla="*/ 788373 h 1238144"/>
              <a:gd name="connsiteX8" fmla="*/ 6638917 w 6638917"/>
              <a:gd name="connsiteY8" fmla="*/ 0 h 1238144"/>
              <a:gd name="connsiteX9" fmla="*/ 5435105 w 6638917"/>
              <a:gd name="connsiteY9" fmla="*/ 925892 h 1238144"/>
              <a:gd name="connsiteX10" fmla="*/ 5400599 w 6638917"/>
              <a:gd name="connsiteY10" fmla="*/ 1094703 h 1238144"/>
              <a:gd name="connsiteX11" fmla="*/ 5257158 w 6638917"/>
              <a:gd name="connsiteY11" fmla="*/ 1238144 h 1238144"/>
              <a:gd name="connsiteX12" fmla="*/ 4500499 w 6638917"/>
              <a:gd name="connsiteY12" fmla="*/ 1238144 h 1238144"/>
              <a:gd name="connsiteX13" fmla="*/ 3150349 w 6638917"/>
              <a:gd name="connsiteY13" fmla="*/ 1238144 h 1238144"/>
              <a:gd name="connsiteX14" fmla="*/ 3150349 w 6638917"/>
              <a:gd name="connsiteY14" fmla="*/ 1238144 h 1238144"/>
              <a:gd name="connsiteX15" fmla="*/ 143441 w 6638917"/>
              <a:gd name="connsiteY15" fmla="*/ 1238144 h 1238144"/>
              <a:gd name="connsiteX16" fmla="*/ 0 w 6638917"/>
              <a:gd name="connsiteY16" fmla="*/ 1094703 h 1238144"/>
              <a:gd name="connsiteX17" fmla="*/ 0 w 6638917"/>
              <a:gd name="connsiteY17" fmla="*/ 736111 h 1238144"/>
              <a:gd name="connsiteX18" fmla="*/ 0 w 6638917"/>
              <a:gd name="connsiteY18" fmla="*/ 520954 h 1238144"/>
              <a:gd name="connsiteX19" fmla="*/ 0 w 6638917"/>
              <a:gd name="connsiteY19" fmla="*/ 520954 h 1238144"/>
              <a:gd name="connsiteX20" fmla="*/ 0 w 6638917"/>
              <a:gd name="connsiteY20" fmla="*/ 520957 h 1238144"/>
              <a:gd name="connsiteX0" fmla="*/ 0 w 6682049"/>
              <a:gd name="connsiteY0" fmla="*/ 313923 h 1031110"/>
              <a:gd name="connsiteX1" fmla="*/ 143441 w 6682049"/>
              <a:gd name="connsiteY1" fmla="*/ 170482 h 1031110"/>
              <a:gd name="connsiteX2" fmla="*/ 3150349 w 6682049"/>
              <a:gd name="connsiteY2" fmla="*/ 170482 h 1031110"/>
              <a:gd name="connsiteX3" fmla="*/ 3150349 w 6682049"/>
              <a:gd name="connsiteY3" fmla="*/ 170482 h 1031110"/>
              <a:gd name="connsiteX4" fmla="*/ 4500499 w 6682049"/>
              <a:gd name="connsiteY4" fmla="*/ 170482 h 1031110"/>
              <a:gd name="connsiteX5" fmla="*/ 5257158 w 6682049"/>
              <a:gd name="connsiteY5" fmla="*/ 170482 h 1031110"/>
              <a:gd name="connsiteX6" fmla="*/ 5400599 w 6682049"/>
              <a:gd name="connsiteY6" fmla="*/ 313923 h 1031110"/>
              <a:gd name="connsiteX7" fmla="*/ 5435105 w 6682049"/>
              <a:gd name="connsiteY7" fmla="*/ 581339 h 1031110"/>
              <a:gd name="connsiteX8" fmla="*/ 6682049 w 6682049"/>
              <a:gd name="connsiteY8" fmla="*/ 0 h 1031110"/>
              <a:gd name="connsiteX9" fmla="*/ 5435105 w 6682049"/>
              <a:gd name="connsiteY9" fmla="*/ 718858 h 1031110"/>
              <a:gd name="connsiteX10" fmla="*/ 5400599 w 6682049"/>
              <a:gd name="connsiteY10" fmla="*/ 887669 h 1031110"/>
              <a:gd name="connsiteX11" fmla="*/ 5257158 w 6682049"/>
              <a:gd name="connsiteY11" fmla="*/ 1031110 h 1031110"/>
              <a:gd name="connsiteX12" fmla="*/ 4500499 w 6682049"/>
              <a:gd name="connsiteY12" fmla="*/ 1031110 h 1031110"/>
              <a:gd name="connsiteX13" fmla="*/ 3150349 w 6682049"/>
              <a:gd name="connsiteY13" fmla="*/ 1031110 h 1031110"/>
              <a:gd name="connsiteX14" fmla="*/ 3150349 w 6682049"/>
              <a:gd name="connsiteY14" fmla="*/ 1031110 h 1031110"/>
              <a:gd name="connsiteX15" fmla="*/ 143441 w 6682049"/>
              <a:gd name="connsiteY15" fmla="*/ 1031110 h 1031110"/>
              <a:gd name="connsiteX16" fmla="*/ 0 w 6682049"/>
              <a:gd name="connsiteY16" fmla="*/ 887669 h 1031110"/>
              <a:gd name="connsiteX17" fmla="*/ 0 w 6682049"/>
              <a:gd name="connsiteY17" fmla="*/ 529077 h 1031110"/>
              <a:gd name="connsiteX18" fmla="*/ 0 w 6682049"/>
              <a:gd name="connsiteY18" fmla="*/ 313920 h 1031110"/>
              <a:gd name="connsiteX19" fmla="*/ 0 w 6682049"/>
              <a:gd name="connsiteY19" fmla="*/ 313920 h 1031110"/>
              <a:gd name="connsiteX20" fmla="*/ 0 w 6682049"/>
              <a:gd name="connsiteY20" fmla="*/ 313923 h 1031110"/>
              <a:gd name="connsiteX0" fmla="*/ 0 w 6682049"/>
              <a:gd name="connsiteY0" fmla="*/ 313923 h 1031110"/>
              <a:gd name="connsiteX1" fmla="*/ 143441 w 6682049"/>
              <a:gd name="connsiteY1" fmla="*/ 170482 h 1031110"/>
              <a:gd name="connsiteX2" fmla="*/ 3150349 w 6682049"/>
              <a:gd name="connsiteY2" fmla="*/ 170482 h 1031110"/>
              <a:gd name="connsiteX3" fmla="*/ 3150349 w 6682049"/>
              <a:gd name="connsiteY3" fmla="*/ 170482 h 1031110"/>
              <a:gd name="connsiteX4" fmla="*/ 4500499 w 6682049"/>
              <a:gd name="connsiteY4" fmla="*/ 170482 h 1031110"/>
              <a:gd name="connsiteX5" fmla="*/ 5257158 w 6682049"/>
              <a:gd name="connsiteY5" fmla="*/ 170482 h 1031110"/>
              <a:gd name="connsiteX6" fmla="*/ 5400599 w 6682049"/>
              <a:gd name="connsiteY6" fmla="*/ 313923 h 1031110"/>
              <a:gd name="connsiteX7" fmla="*/ 5435105 w 6682049"/>
              <a:gd name="connsiteY7" fmla="*/ 581339 h 1031110"/>
              <a:gd name="connsiteX8" fmla="*/ 6682049 w 6682049"/>
              <a:gd name="connsiteY8" fmla="*/ 0 h 1031110"/>
              <a:gd name="connsiteX9" fmla="*/ 5391973 w 6682049"/>
              <a:gd name="connsiteY9" fmla="*/ 718858 h 1031110"/>
              <a:gd name="connsiteX10" fmla="*/ 5400599 w 6682049"/>
              <a:gd name="connsiteY10" fmla="*/ 887669 h 1031110"/>
              <a:gd name="connsiteX11" fmla="*/ 5257158 w 6682049"/>
              <a:gd name="connsiteY11" fmla="*/ 1031110 h 1031110"/>
              <a:gd name="connsiteX12" fmla="*/ 4500499 w 6682049"/>
              <a:gd name="connsiteY12" fmla="*/ 1031110 h 1031110"/>
              <a:gd name="connsiteX13" fmla="*/ 3150349 w 6682049"/>
              <a:gd name="connsiteY13" fmla="*/ 1031110 h 1031110"/>
              <a:gd name="connsiteX14" fmla="*/ 3150349 w 6682049"/>
              <a:gd name="connsiteY14" fmla="*/ 1031110 h 1031110"/>
              <a:gd name="connsiteX15" fmla="*/ 143441 w 6682049"/>
              <a:gd name="connsiteY15" fmla="*/ 1031110 h 1031110"/>
              <a:gd name="connsiteX16" fmla="*/ 0 w 6682049"/>
              <a:gd name="connsiteY16" fmla="*/ 887669 h 1031110"/>
              <a:gd name="connsiteX17" fmla="*/ 0 w 6682049"/>
              <a:gd name="connsiteY17" fmla="*/ 529077 h 1031110"/>
              <a:gd name="connsiteX18" fmla="*/ 0 w 6682049"/>
              <a:gd name="connsiteY18" fmla="*/ 313920 h 1031110"/>
              <a:gd name="connsiteX19" fmla="*/ 0 w 6682049"/>
              <a:gd name="connsiteY19" fmla="*/ 313920 h 1031110"/>
              <a:gd name="connsiteX20" fmla="*/ 0 w 6682049"/>
              <a:gd name="connsiteY20" fmla="*/ 313923 h 1031110"/>
              <a:gd name="connsiteX0" fmla="*/ 0 w 6682049"/>
              <a:gd name="connsiteY0" fmla="*/ 313923 h 1031110"/>
              <a:gd name="connsiteX1" fmla="*/ 143441 w 6682049"/>
              <a:gd name="connsiteY1" fmla="*/ 170482 h 1031110"/>
              <a:gd name="connsiteX2" fmla="*/ 3150349 w 6682049"/>
              <a:gd name="connsiteY2" fmla="*/ 170482 h 1031110"/>
              <a:gd name="connsiteX3" fmla="*/ 3150349 w 6682049"/>
              <a:gd name="connsiteY3" fmla="*/ 170482 h 1031110"/>
              <a:gd name="connsiteX4" fmla="*/ 4500499 w 6682049"/>
              <a:gd name="connsiteY4" fmla="*/ 170482 h 1031110"/>
              <a:gd name="connsiteX5" fmla="*/ 5257158 w 6682049"/>
              <a:gd name="connsiteY5" fmla="*/ 170482 h 1031110"/>
              <a:gd name="connsiteX6" fmla="*/ 5400599 w 6682049"/>
              <a:gd name="connsiteY6" fmla="*/ 313923 h 1031110"/>
              <a:gd name="connsiteX7" fmla="*/ 5435105 w 6682049"/>
              <a:gd name="connsiteY7" fmla="*/ 581339 h 1031110"/>
              <a:gd name="connsiteX8" fmla="*/ 6682049 w 6682049"/>
              <a:gd name="connsiteY8" fmla="*/ 0 h 1031110"/>
              <a:gd name="connsiteX9" fmla="*/ 5417852 w 6682049"/>
              <a:gd name="connsiteY9" fmla="*/ 710231 h 1031110"/>
              <a:gd name="connsiteX10" fmla="*/ 5400599 w 6682049"/>
              <a:gd name="connsiteY10" fmla="*/ 887669 h 1031110"/>
              <a:gd name="connsiteX11" fmla="*/ 5257158 w 6682049"/>
              <a:gd name="connsiteY11" fmla="*/ 1031110 h 1031110"/>
              <a:gd name="connsiteX12" fmla="*/ 4500499 w 6682049"/>
              <a:gd name="connsiteY12" fmla="*/ 1031110 h 1031110"/>
              <a:gd name="connsiteX13" fmla="*/ 3150349 w 6682049"/>
              <a:gd name="connsiteY13" fmla="*/ 1031110 h 1031110"/>
              <a:gd name="connsiteX14" fmla="*/ 3150349 w 6682049"/>
              <a:gd name="connsiteY14" fmla="*/ 1031110 h 1031110"/>
              <a:gd name="connsiteX15" fmla="*/ 143441 w 6682049"/>
              <a:gd name="connsiteY15" fmla="*/ 1031110 h 1031110"/>
              <a:gd name="connsiteX16" fmla="*/ 0 w 6682049"/>
              <a:gd name="connsiteY16" fmla="*/ 887669 h 1031110"/>
              <a:gd name="connsiteX17" fmla="*/ 0 w 6682049"/>
              <a:gd name="connsiteY17" fmla="*/ 529077 h 1031110"/>
              <a:gd name="connsiteX18" fmla="*/ 0 w 6682049"/>
              <a:gd name="connsiteY18" fmla="*/ 313920 h 1031110"/>
              <a:gd name="connsiteX19" fmla="*/ 0 w 6682049"/>
              <a:gd name="connsiteY19" fmla="*/ 313920 h 1031110"/>
              <a:gd name="connsiteX20" fmla="*/ 0 w 6682049"/>
              <a:gd name="connsiteY20" fmla="*/ 313923 h 1031110"/>
              <a:gd name="connsiteX0" fmla="*/ 0 w 6682049"/>
              <a:gd name="connsiteY0" fmla="*/ 313923 h 1031110"/>
              <a:gd name="connsiteX1" fmla="*/ 143441 w 6682049"/>
              <a:gd name="connsiteY1" fmla="*/ 170482 h 1031110"/>
              <a:gd name="connsiteX2" fmla="*/ 3150349 w 6682049"/>
              <a:gd name="connsiteY2" fmla="*/ 170482 h 1031110"/>
              <a:gd name="connsiteX3" fmla="*/ 3150349 w 6682049"/>
              <a:gd name="connsiteY3" fmla="*/ 170482 h 1031110"/>
              <a:gd name="connsiteX4" fmla="*/ 4500499 w 6682049"/>
              <a:gd name="connsiteY4" fmla="*/ 170482 h 1031110"/>
              <a:gd name="connsiteX5" fmla="*/ 5257158 w 6682049"/>
              <a:gd name="connsiteY5" fmla="*/ 170482 h 1031110"/>
              <a:gd name="connsiteX6" fmla="*/ 5400599 w 6682049"/>
              <a:gd name="connsiteY6" fmla="*/ 313923 h 1031110"/>
              <a:gd name="connsiteX7" fmla="*/ 5400599 w 6682049"/>
              <a:gd name="connsiteY7" fmla="*/ 572713 h 1031110"/>
              <a:gd name="connsiteX8" fmla="*/ 6682049 w 6682049"/>
              <a:gd name="connsiteY8" fmla="*/ 0 h 1031110"/>
              <a:gd name="connsiteX9" fmla="*/ 5417852 w 6682049"/>
              <a:gd name="connsiteY9" fmla="*/ 710231 h 1031110"/>
              <a:gd name="connsiteX10" fmla="*/ 5400599 w 6682049"/>
              <a:gd name="connsiteY10" fmla="*/ 887669 h 1031110"/>
              <a:gd name="connsiteX11" fmla="*/ 5257158 w 6682049"/>
              <a:gd name="connsiteY11" fmla="*/ 1031110 h 1031110"/>
              <a:gd name="connsiteX12" fmla="*/ 4500499 w 6682049"/>
              <a:gd name="connsiteY12" fmla="*/ 1031110 h 1031110"/>
              <a:gd name="connsiteX13" fmla="*/ 3150349 w 6682049"/>
              <a:gd name="connsiteY13" fmla="*/ 1031110 h 1031110"/>
              <a:gd name="connsiteX14" fmla="*/ 3150349 w 6682049"/>
              <a:gd name="connsiteY14" fmla="*/ 1031110 h 1031110"/>
              <a:gd name="connsiteX15" fmla="*/ 143441 w 6682049"/>
              <a:gd name="connsiteY15" fmla="*/ 1031110 h 1031110"/>
              <a:gd name="connsiteX16" fmla="*/ 0 w 6682049"/>
              <a:gd name="connsiteY16" fmla="*/ 887669 h 1031110"/>
              <a:gd name="connsiteX17" fmla="*/ 0 w 6682049"/>
              <a:gd name="connsiteY17" fmla="*/ 529077 h 1031110"/>
              <a:gd name="connsiteX18" fmla="*/ 0 w 6682049"/>
              <a:gd name="connsiteY18" fmla="*/ 313920 h 1031110"/>
              <a:gd name="connsiteX19" fmla="*/ 0 w 6682049"/>
              <a:gd name="connsiteY19" fmla="*/ 313920 h 1031110"/>
              <a:gd name="connsiteX20" fmla="*/ 0 w 6682049"/>
              <a:gd name="connsiteY20" fmla="*/ 313923 h 1031110"/>
              <a:gd name="connsiteX0" fmla="*/ 0 w 6682049"/>
              <a:gd name="connsiteY0" fmla="*/ 313923 h 1031110"/>
              <a:gd name="connsiteX1" fmla="*/ 143441 w 6682049"/>
              <a:gd name="connsiteY1" fmla="*/ 170482 h 1031110"/>
              <a:gd name="connsiteX2" fmla="*/ 3150349 w 6682049"/>
              <a:gd name="connsiteY2" fmla="*/ 170482 h 1031110"/>
              <a:gd name="connsiteX3" fmla="*/ 3150349 w 6682049"/>
              <a:gd name="connsiteY3" fmla="*/ 170482 h 1031110"/>
              <a:gd name="connsiteX4" fmla="*/ 4500499 w 6682049"/>
              <a:gd name="connsiteY4" fmla="*/ 170482 h 1031110"/>
              <a:gd name="connsiteX5" fmla="*/ 5257158 w 6682049"/>
              <a:gd name="connsiteY5" fmla="*/ 170482 h 1031110"/>
              <a:gd name="connsiteX6" fmla="*/ 5400599 w 6682049"/>
              <a:gd name="connsiteY6" fmla="*/ 313923 h 1031110"/>
              <a:gd name="connsiteX7" fmla="*/ 5400599 w 6682049"/>
              <a:gd name="connsiteY7" fmla="*/ 572713 h 1031110"/>
              <a:gd name="connsiteX8" fmla="*/ 6682049 w 6682049"/>
              <a:gd name="connsiteY8" fmla="*/ 0 h 1031110"/>
              <a:gd name="connsiteX9" fmla="*/ 5391972 w 6682049"/>
              <a:gd name="connsiteY9" fmla="*/ 710231 h 1031110"/>
              <a:gd name="connsiteX10" fmla="*/ 5400599 w 6682049"/>
              <a:gd name="connsiteY10" fmla="*/ 887669 h 1031110"/>
              <a:gd name="connsiteX11" fmla="*/ 5257158 w 6682049"/>
              <a:gd name="connsiteY11" fmla="*/ 1031110 h 1031110"/>
              <a:gd name="connsiteX12" fmla="*/ 4500499 w 6682049"/>
              <a:gd name="connsiteY12" fmla="*/ 1031110 h 1031110"/>
              <a:gd name="connsiteX13" fmla="*/ 3150349 w 6682049"/>
              <a:gd name="connsiteY13" fmla="*/ 1031110 h 1031110"/>
              <a:gd name="connsiteX14" fmla="*/ 3150349 w 6682049"/>
              <a:gd name="connsiteY14" fmla="*/ 1031110 h 1031110"/>
              <a:gd name="connsiteX15" fmla="*/ 143441 w 6682049"/>
              <a:gd name="connsiteY15" fmla="*/ 1031110 h 1031110"/>
              <a:gd name="connsiteX16" fmla="*/ 0 w 6682049"/>
              <a:gd name="connsiteY16" fmla="*/ 887669 h 1031110"/>
              <a:gd name="connsiteX17" fmla="*/ 0 w 6682049"/>
              <a:gd name="connsiteY17" fmla="*/ 529077 h 1031110"/>
              <a:gd name="connsiteX18" fmla="*/ 0 w 6682049"/>
              <a:gd name="connsiteY18" fmla="*/ 313920 h 1031110"/>
              <a:gd name="connsiteX19" fmla="*/ 0 w 6682049"/>
              <a:gd name="connsiteY19" fmla="*/ 313920 h 1031110"/>
              <a:gd name="connsiteX20" fmla="*/ 0 w 6682049"/>
              <a:gd name="connsiteY20" fmla="*/ 313923 h 1031110"/>
              <a:gd name="connsiteX0" fmla="*/ 0 w 6682049"/>
              <a:gd name="connsiteY0" fmla="*/ 313923 h 1031110"/>
              <a:gd name="connsiteX1" fmla="*/ 143441 w 6682049"/>
              <a:gd name="connsiteY1" fmla="*/ 170482 h 1031110"/>
              <a:gd name="connsiteX2" fmla="*/ 3150349 w 6682049"/>
              <a:gd name="connsiteY2" fmla="*/ 170482 h 1031110"/>
              <a:gd name="connsiteX3" fmla="*/ 3150349 w 6682049"/>
              <a:gd name="connsiteY3" fmla="*/ 170482 h 1031110"/>
              <a:gd name="connsiteX4" fmla="*/ 4500499 w 6682049"/>
              <a:gd name="connsiteY4" fmla="*/ 170482 h 1031110"/>
              <a:gd name="connsiteX5" fmla="*/ 5257158 w 6682049"/>
              <a:gd name="connsiteY5" fmla="*/ 170482 h 1031110"/>
              <a:gd name="connsiteX6" fmla="*/ 5400599 w 6682049"/>
              <a:gd name="connsiteY6" fmla="*/ 313923 h 1031110"/>
              <a:gd name="connsiteX7" fmla="*/ 5409225 w 6682049"/>
              <a:gd name="connsiteY7" fmla="*/ 520954 h 1031110"/>
              <a:gd name="connsiteX8" fmla="*/ 6682049 w 6682049"/>
              <a:gd name="connsiteY8" fmla="*/ 0 h 1031110"/>
              <a:gd name="connsiteX9" fmla="*/ 5391972 w 6682049"/>
              <a:gd name="connsiteY9" fmla="*/ 710231 h 1031110"/>
              <a:gd name="connsiteX10" fmla="*/ 5400599 w 6682049"/>
              <a:gd name="connsiteY10" fmla="*/ 887669 h 1031110"/>
              <a:gd name="connsiteX11" fmla="*/ 5257158 w 6682049"/>
              <a:gd name="connsiteY11" fmla="*/ 1031110 h 1031110"/>
              <a:gd name="connsiteX12" fmla="*/ 4500499 w 6682049"/>
              <a:gd name="connsiteY12" fmla="*/ 1031110 h 1031110"/>
              <a:gd name="connsiteX13" fmla="*/ 3150349 w 6682049"/>
              <a:gd name="connsiteY13" fmla="*/ 1031110 h 1031110"/>
              <a:gd name="connsiteX14" fmla="*/ 3150349 w 6682049"/>
              <a:gd name="connsiteY14" fmla="*/ 1031110 h 1031110"/>
              <a:gd name="connsiteX15" fmla="*/ 143441 w 6682049"/>
              <a:gd name="connsiteY15" fmla="*/ 1031110 h 1031110"/>
              <a:gd name="connsiteX16" fmla="*/ 0 w 6682049"/>
              <a:gd name="connsiteY16" fmla="*/ 887669 h 1031110"/>
              <a:gd name="connsiteX17" fmla="*/ 0 w 6682049"/>
              <a:gd name="connsiteY17" fmla="*/ 529077 h 1031110"/>
              <a:gd name="connsiteX18" fmla="*/ 0 w 6682049"/>
              <a:gd name="connsiteY18" fmla="*/ 313920 h 1031110"/>
              <a:gd name="connsiteX19" fmla="*/ 0 w 6682049"/>
              <a:gd name="connsiteY19" fmla="*/ 313920 h 1031110"/>
              <a:gd name="connsiteX20" fmla="*/ 0 w 6682049"/>
              <a:gd name="connsiteY20" fmla="*/ 313923 h 1031110"/>
              <a:gd name="connsiteX0" fmla="*/ 0 w 6682049"/>
              <a:gd name="connsiteY0" fmla="*/ 313923 h 1031110"/>
              <a:gd name="connsiteX1" fmla="*/ 143441 w 6682049"/>
              <a:gd name="connsiteY1" fmla="*/ 170482 h 1031110"/>
              <a:gd name="connsiteX2" fmla="*/ 3150349 w 6682049"/>
              <a:gd name="connsiteY2" fmla="*/ 170482 h 1031110"/>
              <a:gd name="connsiteX3" fmla="*/ 3150349 w 6682049"/>
              <a:gd name="connsiteY3" fmla="*/ 170482 h 1031110"/>
              <a:gd name="connsiteX4" fmla="*/ 4500499 w 6682049"/>
              <a:gd name="connsiteY4" fmla="*/ 170482 h 1031110"/>
              <a:gd name="connsiteX5" fmla="*/ 5257158 w 6682049"/>
              <a:gd name="connsiteY5" fmla="*/ 170482 h 1031110"/>
              <a:gd name="connsiteX6" fmla="*/ 5400599 w 6682049"/>
              <a:gd name="connsiteY6" fmla="*/ 313923 h 1031110"/>
              <a:gd name="connsiteX7" fmla="*/ 5409225 w 6682049"/>
              <a:gd name="connsiteY7" fmla="*/ 520954 h 1031110"/>
              <a:gd name="connsiteX8" fmla="*/ 6682049 w 6682049"/>
              <a:gd name="connsiteY8" fmla="*/ 0 h 1031110"/>
              <a:gd name="connsiteX9" fmla="*/ 5426478 w 6682049"/>
              <a:gd name="connsiteY9" fmla="*/ 744737 h 1031110"/>
              <a:gd name="connsiteX10" fmla="*/ 5400599 w 6682049"/>
              <a:gd name="connsiteY10" fmla="*/ 887669 h 1031110"/>
              <a:gd name="connsiteX11" fmla="*/ 5257158 w 6682049"/>
              <a:gd name="connsiteY11" fmla="*/ 1031110 h 1031110"/>
              <a:gd name="connsiteX12" fmla="*/ 4500499 w 6682049"/>
              <a:gd name="connsiteY12" fmla="*/ 1031110 h 1031110"/>
              <a:gd name="connsiteX13" fmla="*/ 3150349 w 6682049"/>
              <a:gd name="connsiteY13" fmla="*/ 1031110 h 1031110"/>
              <a:gd name="connsiteX14" fmla="*/ 3150349 w 6682049"/>
              <a:gd name="connsiteY14" fmla="*/ 1031110 h 1031110"/>
              <a:gd name="connsiteX15" fmla="*/ 143441 w 6682049"/>
              <a:gd name="connsiteY15" fmla="*/ 1031110 h 1031110"/>
              <a:gd name="connsiteX16" fmla="*/ 0 w 6682049"/>
              <a:gd name="connsiteY16" fmla="*/ 887669 h 1031110"/>
              <a:gd name="connsiteX17" fmla="*/ 0 w 6682049"/>
              <a:gd name="connsiteY17" fmla="*/ 529077 h 1031110"/>
              <a:gd name="connsiteX18" fmla="*/ 0 w 6682049"/>
              <a:gd name="connsiteY18" fmla="*/ 313920 h 1031110"/>
              <a:gd name="connsiteX19" fmla="*/ 0 w 6682049"/>
              <a:gd name="connsiteY19" fmla="*/ 313920 h 1031110"/>
              <a:gd name="connsiteX20" fmla="*/ 0 w 6682049"/>
              <a:gd name="connsiteY20" fmla="*/ 313923 h 1031110"/>
              <a:gd name="connsiteX0" fmla="*/ 0 w 6682049"/>
              <a:gd name="connsiteY0" fmla="*/ 313923 h 1031110"/>
              <a:gd name="connsiteX1" fmla="*/ 143441 w 6682049"/>
              <a:gd name="connsiteY1" fmla="*/ 170482 h 1031110"/>
              <a:gd name="connsiteX2" fmla="*/ 3150349 w 6682049"/>
              <a:gd name="connsiteY2" fmla="*/ 170482 h 1031110"/>
              <a:gd name="connsiteX3" fmla="*/ 3150349 w 6682049"/>
              <a:gd name="connsiteY3" fmla="*/ 170482 h 1031110"/>
              <a:gd name="connsiteX4" fmla="*/ 4500499 w 6682049"/>
              <a:gd name="connsiteY4" fmla="*/ 170482 h 1031110"/>
              <a:gd name="connsiteX5" fmla="*/ 5257158 w 6682049"/>
              <a:gd name="connsiteY5" fmla="*/ 170482 h 1031110"/>
              <a:gd name="connsiteX6" fmla="*/ 5400599 w 6682049"/>
              <a:gd name="connsiteY6" fmla="*/ 313923 h 1031110"/>
              <a:gd name="connsiteX7" fmla="*/ 5409225 w 6682049"/>
              <a:gd name="connsiteY7" fmla="*/ 520954 h 1031110"/>
              <a:gd name="connsiteX8" fmla="*/ 6682049 w 6682049"/>
              <a:gd name="connsiteY8" fmla="*/ 0 h 1031110"/>
              <a:gd name="connsiteX9" fmla="*/ 5400599 w 6682049"/>
              <a:gd name="connsiteY9" fmla="*/ 736111 h 1031110"/>
              <a:gd name="connsiteX10" fmla="*/ 5400599 w 6682049"/>
              <a:gd name="connsiteY10" fmla="*/ 887669 h 1031110"/>
              <a:gd name="connsiteX11" fmla="*/ 5257158 w 6682049"/>
              <a:gd name="connsiteY11" fmla="*/ 1031110 h 1031110"/>
              <a:gd name="connsiteX12" fmla="*/ 4500499 w 6682049"/>
              <a:gd name="connsiteY12" fmla="*/ 1031110 h 1031110"/>
              <a:gd name="connsiteX13" fmla="*/ 3150349 w 6682049"/>
              <a:gd name="connsiteY13" fmla="*/ 1031110 h 1031110"/>
              <a:gd name="connsiteX14" fmla="*/ 3150349 w 6682049"/>
              <a:gd name="connsiteY14" fmla="*/ 1031110 h 1031110"/>
              <a:gd name="connsiteX15" fmla="*/ 143441 w 6682049"/>
              <a:gd name="connsiteY15" fmla="*/ 1031110 h 1031110"/>
              <a:gd name="connsiteX16" fmla="*/ 0 w 6682049"/>
              <a:gd name="connsiteY16" fmla="*/ 887669 h 1031110"/>
              <a:gd name="connsiteX17" fmla="*/ 0 w 6682049"/>
              <a:gd name="connsiteY17" fmla="*/ 529077 h 1031110"/>
              <a:gd name="connsiteX18" fmla="*/ 0 w 6682049"/>
              <a:gd name="connsiteY18" fmla="*/ 313920 h 1031110"/>
              <a:gd name="connsiteX19" fmla="*/ 0 w 6682049"/>
              <a:gd name="connsiteY19" fmla="*/ 313920 h 1031110"/>
              <a:gd name="connsiteX20" fmla="*/ 0 w 6682049"/>
              <a:gd name="connsiteY20" fmla="*/ 313923 h 1031110"/>
              <a:gd name="connsiteX0" fmla="*/ 0 w 6682049"/>
              <a:gd name="connsiteY0" fmla="*/ 313923 h 1039722"/>
              <a:gd name="connsiteX1" fmla="*/ 143441 w 6682049"/>
              <a:gd name="connsiteY1" fmla="*/ 170482 h 1039722"/>
              <a:gd name="connsiteX2" fmla="*/ 3150349 w 6682049"/>
              <a:gd name="connsiteY2" fmla="*/ 170482 h 1039722"/>
              <a:gd name="connsiteX3" fmla="*/ 3150349 w 6682049"/>
              <a:gd name="connsiteY3" fmla="*/ 170482 h 1039722"/>
              <a:gd name="connsiteX4" fmla="*/ 4500499 w 6682049"/>
              <a:gd name="connsiteY4" fmla="*/ 170482 h 1039722"/>
              <a:gd name="connsiteX5" fmla="*/ 5257158 w 6682049"/>
              <a:gd name="connsiteY5" fmla="*/ 170482 h 1039722"/>
              <a:gd name="connsiteX6" fmla="*/ 5400599 w 6682049"/>
              <a:gd name="connsiteY6" fmla="*/ 313923 h 1039722"/>
              <a:gd name="connsiteX7" fmla="*/ 5409225 w 6682049"/>
              <a:gd name="connsiteY7" fmla="*/ 520954 h 1039722"/>
              <a:gd name="connsiteX8" fmla="*/ 6682049 w 6682049"/>
              <a:gd name="connsiteY8" fmla="*/ 0 h 1039722"/>
              <a:gd name="connsiteX9" fmla="*/ 5400599 w 6682049"/>
              <a:gd name="connsiteY9" fmla="*/ 736111 h 1039722"/>
              <a:gd name="connsiteX10" fmla="*/ 5400599 w 6682049"/>
              <a:gd name="connsiteY10" fmla="*/ 887669 h 1039722"/>
              <a:gd name="connsiteX11" fmla="*/ 5257158 w 6682049"/>
              <a:gd name="connsiteY11" fmla="*/ 1031110 h 1039722"/>
              <a:gd name="connsiteX12" fmla="*/ 4500499 w 6682049"/>
              <a:gd name="connsiteY12" fmla="*/ 1031110 h 1039722"/>
              <a:gd name="connsiteX13" fmla="*/ 3150349 w 6682049"/>
              <a:gd name="connsiteY13" fmla="*/ 1031110 h 1039722"/>
              <a:gd name="connsiteX14" fmla="*/ 3150349 w 6682049"/>
              <a:gd name="connsiteY14" fmla="*/ 1031110 h 1039722"/>
              <a:gd name="connsiteX15" fmla="*/ 117561 w 6682049"/>
              <a:gd name="connsiteY15" fmla="*/ 1039722 h 1039722"/>
              <a:gd name="connsiteX16" fmla="*/ 0 w 6682049"/>
              <a:gd name="connsiteY16" fmla="*/ 887669 h 1039722"/>
              <a:gd name="connsiteX17" fmla="*/ 0 w 6682049"/>
              <a:gd name="connsiteY17" fmla="*/ 529077 h 1039722"/>
              <a:gd name="connsiteX18" fmla="*/ 0 w 6682049"/>
              <a:gd name="connsiteY18" fmla="*/ 313920 h 1039722"/>
              <a:gd name="connsiteX19" fmla="*/ 0 w 6682049"/>
              <a:gd name="connsiteY19" fmla="*/ 313920 h 1039722"/>
              <a:gd name="connsiteX20" fmla="*/ 0 w 6682049"/>
              <a:gd name="connsiteY20" fmla="*/ 313923 h 1039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682049" h="1039722">
                <a:moveTo>
                  <a:pt x="0" y="313923"/>
                </a:moveTo>
                <a:cubicBezTo>
                  <a:pt x="0" y="234703"/>
                  <a:pt x="64221" y="170482"/>
                  <a:pt x="143441" y="170482"/>
                </a:cubicBezTo>
                <a:lnTo>
                  <a:pt x="3150349" y="170482"/>
                </a:lnTo>
                <a:lnTo>
                  <a:pt x="3150349" y="170482"/>
                </a:lnTo>
                <a:lnTo>
                  <a:pt x="4500499" y="170482"/>
                </a:lnTo>
                <a:lnTo>
                  <a:pt x="5257158" y="170482"/>
                </a:lnTo>
                <a:cubicBezTo>
                  <a:pt x="5336378" y="170482"/>
                  <a:pt x="5400599" y="234703"/>
                  <a:pt x="5400599" y="313923"/>
                </a:cubicBezTo>
                <a:lnTo>
                  <a:pt x="5409225" y="520954"/>
                </a:lnTo>
                <a:lnTo>
                  <a:pt x="6682049" y="0"/>
                </a:lnTo>
                <a:lnTo>
                  <a:pt x="5400599" y="736111"/>
                </a:lnTo>
                <a:lnTo>
                  <a:pt x="5400599" y="887669"/>
                </a:lnTo>
                <a:cubicBezTo>
                  <a:pt x="5400599" y="966889"/>
                  <a:pt x="5336378" y="1031110"/>
                  <a:pt x="5257158" y="1031110"/>
                </a:cubicBezTo>
                <a:lnTo>
                  <a:pt x="4500499" y="1031110"/>
                </a:lnTo>
                <a:lnTo>
                  <a:pt x="3150349" y="1031110"/>
                </a:lnTo>
                <a:lnTo>
                  <a:pt x="3150349" y="1031110"/>
                </a:lnTo>
                <a:lnTo>
                  <a:pt x="117561" y="1039722"/>
                </a:lnTo>
                <a:cubicBezTo>
                  <a:pt x="38341" y="1039722"/>
                  <a:pt x="0" y="966889"/>
                  <a:pt x="0" y="887669"/>
                </a:cubicBezTo>
                <a:lnTo>
                  <a:pt x="0" y="529077"/>
                </a:lnTo>
                <a:lnTo>
                  <a:pt x="0" y="313920"/>
                </a:lnTo>
                <a:lnTo>
                  <a:pt x="0" y="313920"/>
                </a:lnTo>
                <a:lnTo>
                  <a:pt x="0" y="313923"/>
                </a:lnTo>
                <a:close/>
              </a:path>
            </a:pathLst>
          </a:cu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538163"/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pPr marL="538163"/>
            <a:r>
              <a:rPr lang="ru-RU" dirty="0" smtClean="0">
                <a:latin typeface="Arial" pitchFamily="34" charset="0"/>
                <a:cs typeface="Arial" pitchFamily="34" charset="0"/>
              </a:rPr>
              <a:t>Затрудняюсь ответить</a:t>
            </a:r>
          </a:p>
          <a:p>
            <a:pPr marL="538163"/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3972547" y="1637862"/>
            <a:ext cx="216024" cy="267494"/>
          </a:xfrm>
          <a:prstGeom prst="rect">
            <a:avLst/>
          </a:prstGeom>
          <a:gradFill>
            <a:gsLst>
              <a:gs pos="74000">
                <a:srgbClr val="FF9900"/>
              </a:gs>
              <a:gs pos="95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TextBox 5"/>
          <p:cNvSpPr txBox="1"/>
          <p:nvPr/>
        </p:nvSpPr>
        <p:spPr>
          <a:xfrm>
            <a:off x="3890173" y="1277951"/>
            <a:ext cx="1363654" cy="2292984"/>
          </a:xfrm>
          <a:prstGeom prst="rect">
            <a:avLst/>
          </a:prstGeom>
          <a:noFill/>
        </p:spPr>
        <p:txBody>
          <a:bodyPr wrap="square" numCol="1" rtlCol="0">
            <a:prstTxWarp prst="textPlain">
              <a:avLst>
                <a:gd name="adj" fmla="val 45866"/>
              </a:avLst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50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rushType-SemiBold" pitchFamily="2" charset="0"/>
              </a:rPr>
              <a:t>?</a:t>
            </a:r>
            <a:endParaRPr lang="ru-RU" sz="250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BrushType-Semi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478935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1000"/>
                                        <p:tgtEl>
                                          <p:spTgt spid="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0" categoryIdx="0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1000"/>
                                        <p:tgtEl>
                                          <p:spTgt spid="6">
                                            <p:graphicEl>
                                              <a:chart seriesIdx="0" categoryIdx="0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00"/>
                            </p:stCondLst>
                            <p:childTnLst>
                              <p:par>
                                <p:cTn id="4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0" categoryIdx="1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1000"/>
                                        <p:tgtEl>
                                          <p:spTgt spid="6">
                                            <p:graphicEl>
                                              <a:chart seriesIdx="0" categoryIdx="1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500"/>
                            </p:stCondLst>
                            <p:childTnLst>
                              <p:par>
                                <p:cTn id="6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0" categoryIdx="2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1000"/>
                                        <p:tgtEl>
                                          <p:spTgt spid="6">
                                            <p:graphicEl>
                                              <a:chart seriesIdx="0" categoryIdx="2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0" categoryIdx="3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1000"/>
                                        <p:tgtEl>
                                          <p:spTgt spid="6">
                                            <p:graphicEl>
                                              <a:chart seriesIdx="0" categoryIdx="3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0" categoryIdx="4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1000"/>
                                        <p:tgtEl>
                                          <p:spTgt spid="6">
                                            <p:graphicEl>
                                              <a:chart seriesIdx="0" categoryIdx="4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0" categoryIdx="5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1000"/>
                                        <p:tgtEl>
                                          <p:spTgt spid="6">
                                            <p:graphicEl>
                                              <a:chart seriesIdx="0" categoryIdx="5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0" categoryIdx="6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1000"/>
                                        <p:tgtEl>
                                          <p:spTgt spid="6">
                                            <p:graphicEl>
                                              <a:chart seriesIdx="0" categoryIdx="6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0" categoryIdx="7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1000"/>
                                        <p:tgtEl>
                                          <p:spTgt spid="6">
                                            <p:graphicEl>
                                              <a:chart seriesIdx="0" categoryIdx="7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0" categoryIdx="8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1000"/>
                                        <p:tgtEl>
                                          <p:spTgt spid="6">
                                            <p:graphicEl>
                                              <a:chart seriesIdx="0" categoryIdx="8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0" categoryIdx="9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1000"/>
                                        <p:tgtEl>
                                          <p:spTgt spid="6">
                                            <p:graphicEl>
                                              <a:chart seriesIdx="0" categoryIdx="9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0" categoryIdx="10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1000"/>
                                        <p:tgtEl>
                                          <p:spTgt spid="6">
                                            <p:graphicEl>
                                              <a:chart seriesIdx="0" categoryIdx="10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0" categoryIdx="11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1000"/>
                                        <p:tgtEl>
                                          <p:spTgt spid="6">
                                            <p:graphicEl>
                                              <a:chart seriesIdx="0" categoryIdx="11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000"/>
                            </p:stCondLst>
                            <p:childTnLst>
                              <p:par>
                                <p:cTn id="10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0" categoryIdx="12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0" dur="1000"/>
                                        <p:tgtEl>
                                          <p:spTgt spid="6">
                                            <p:graphicEl>
                                              <a:chart seriesIdx="0" categoryIdx="12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000"/>
                            </p:stCondLst>
                            <p:childTnLst>
                              <p:par>
                                <p:cTn id="12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Graphic spid="6" grpId="0" uiExpand="1">
        <p:bldSub>
          <a:bldChart bld="categoryEl"/>
        </p:bldSub>
      </p:bldGraphic>
      <p:bldP spid="7" grpId="0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ая выноска 7"/>
          <p:cNvSpPr/>
          <p:nvPr/>
        </p:nvSpPr>
        <p:spPr>
          <a:xfrm>
            <a:off x="3203848" y="1131590"/>
            <a:ext cx="5472608" cy="3347501"/>
          </a:xfrm>
          <a:prstGeom prst="wedgeRectCallout">
            <a:avLst>
              <a:gd name="adj1" fmla="val -61560"/>
              <a:gd name="adj2" fmla="val 411"/>
            </a:avLst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marL="85725"/>
            <a:r>
              <a:rPr lang="ru-RU" dirty="0" smtClean="0"/>
              <a:t>Основными целями политической партии являются:</a:t>
            </a:r>
          </a:p>
          <a:p>
            <a:pPr marL="85725"/>
            <a:endParaRPr lang="ru-RU" sz="900" dirty="0"/>
          </a:p>
          <a:p>
            <a:pPr marL="542925"/>
            <a:r>
              <a:rPr lang="ru-RU" dirty="0" smtClean="0"/>
              <a:t>формирование общественного мнения;</a:t>
            </a:r>
          </a:p>
          <a:p>
            <a:pPr marL="542925"/>
            <a:endParaRPr lang="ru-RU" sz="900" dirty="0" smtClean="0"/>
          </a:p>
          <a:p>
            <a:pPr marL="542925"/>
            <a:r>
              <a:rPr lang="ru-RU" dirty="0" smtClean="0"/>
              <a:t>политическое образование и воспитание </a:t>
            </a:r>
          </a:p>
          <a:p>
            <a:pPr marL="542925"/>
            <a:r>
              <a:rPr lang="ru-RU" dirty="0" smtClean="0"/>
              <a:t>граждан;</a:t>
            </a:r>
          </a:p>
          <a:p>
            <a:pPr marL="542925"/>
            <a:endParaRPr lang="ru-RU" sz="900" dirty="0" smtClean="0"/>
          </a:p>
          <a:p>
            <a:pPr marL="542925"/>
            <a:r>
              <a:rPr lang="ru-RU" dirty="0" smtClean="0"/>
              <a:t>выражение мнений граждан по любым </a:t>
            </a:r>
          </a:p>
          <a:p>
            <a:pPr marL="542925"/>
            <a:r>
              <a:rPr lang="ru-RU" dirty="0" smtClean="0"/>
              <a:t>вопросам общественной жизни;</a:t>
            </a:r>
          </a:p>
          <a:p>
            <a:pPr marL="542925"/>
            <a:r>
              <a:rPr lang="ru-RU" sz="900" dirty="0" smtClean="0"/>
              <a:t> </a:t>
            </a:r>
          </a:p>
          <a:p>
            <a:pPr marL="542925"/>
            <a:r>
              <a:rPr lang="ru-RU" dirty="0" smtClean="0"/>
              <a:t>выдвижение кандидатов (списков кандидатов) </a:t>
            </a:r>
          </a:p>
          <a:p>
            <a:pPr marL="542925"/>
            <a:r>
              <a:rPr lang="ru-RU" dirty="0" smtClean="0"/>
              <a:t>на выборах;</a:t>
            </a:r>
          </a:p>
          <a:p>
            <a:pPr marL="542925"/>
            <a:endParaRPr lang="ru-RU" sz="900" dirty="0" smtClean="0"/>
          </a:p>
          <a:p>
            <a:pPr marL="542925"/>
            <a:r>
              <a:rPr lang="ru-RU" dirty="0" smtClean="0"/>
              <a:t>участие в работе избранных органов.</a:t>
            </a:r>
            <a:endParaRPr lang="ru-RU" dirty="0"/>
          </a:p>
        </p:txBody>
      </p:sp>
      <p:grpSp>
        <p:nvGrpSpPr>
          <p:cNvPr id="2" name="Группа 1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3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TextBox 4"/>
          <p:cNvSpPr txBox="1"/>
          <p:nvPr/>
        </p:nvSpPr>
        <p:spPr>
          <a:xfrm>
            <a:off x="251520" y="384870"/>
            <a:ext cx="86409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Arial" pitchFamily="34" charset="0"/>
                <a:cs typeface="Arial" pitchFamily="34" charset="0"/>
              </a:rPr>
              <a:t>Зачем обществу нужны партии?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131590"/>
            <a:ext cx="2121987" cy="29523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611560" y="4083917"/>
            <a:ext cx="21737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Arial" pitchFamily="34" charset="0"/>
                <a:cs typeface="Arial" pitchFamily="34" charset="0"/>
              </a:rPr>
              <a:t>В редакции 24.11.2014 г.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75" t="25772" r="21765" b="25189"/>
          <a:stretch/>
        </p:blipFill>
        <p:spPr>
          <a:xfrm>
            <a:off x="3427024" y="1563639"/>
            <a:ext cx="337360" cy="283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75" t="25772" r="21765" b="25189"/>
          <a:stretch/>
        </p:blipFill>
        <p:spPr>
          <a:xfrm>
            <a:off x="3427024" y="1923722"/>
            <a:ext cx="337360" cy="283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75" t="25772" r="21765" b="25189"/>
          <a:stretch/>
        </p:blipFill>
        <p:spPr>
          <a:xfrm>
            <a:off x="3427024" y="2643759"/>
            <a:ext cx="337360" cy="283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75" t="25772" r="21765" b="25189"/>
          <a:stretch/>
        </p:blipFill>
        <p:spPr>
          <a:xfrm>
            <a:off x="3427024" y="3368391"/>
            <a:ext cx="337360" cy="283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75" t="25772" r="21765" b="25189"/>
          <a:stretch/>
        </p:blipFill>
        <p:spPr>
          <a:xfrm>
            <a:off x="3427024" y="4014187"/>
            <a:ext cx="337360" cy="2834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5442741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75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10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75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1000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1000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750"/>
                            </p:stCondLst>
                            <p:childTnLst>
                              <p:par>
                                <p:cTn id="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1000"/>
                                        <p:tgtEl>
                                          <p:spTgt spid="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 animBg="1"/>
      <p:bldP spid="5" grpId="0"/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3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TextBox 4"/>
          <p:cNvSpPr txBox="1"/>
          <p:nvPr/>
        </p:nvSpPr>
        <p:spPr>
          <a:xfrm>
            <a:off x="251520" y="384870"/>
            <a:ext cx="86409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Arial" pitchFamily="34" charset="0"/>
                <a:cs typeface="Arial" pitchFamily="34" charset="0"/>
              </a:rPr>
              <a:t>Сколько партий должно быть в стране?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2114395637"/>
              </p:ext>
            </p:extLst>
          </p:nvPr>
        </p:nvGraphicFramePr>
        <p:xfrm>
          <a:off x="179512" y="1087580"/>
          <a:ext cx="6840760" cy="37572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3814204201"/>
              </p:ext>
            </p:extLst>
          </p:nvPr>
        </p:nvGraphicFramePr>
        <p:xfrm>
          <a:off x="5198957" y="1059582"/>
          <a:ext cx="3846306" cy="33843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971600" y="4420508"/>
            <a:ext cx="7200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Аналитический центр «Левада-центр»</a:t>
            </a:r>
            <a:endParaRPr lang="ru-RU" sz="1600" i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83568" y="987574"/>
            <a:ext cx="21602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Arial" pitchFamily="34" charset="0"/>
                <a:cs typeface="Arial" pitchFamily="34" charset="0"/>
              </a:rPr>
              <a:t>Октябрь 1994 г.</a:t>
            </a:r>
            <a:endParaRPr lang="ru-RU" sz="2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215186" y="987574"/>
            <a:ext cx="21602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Arial" pitchFamily="34" charset="0"/>
                <a:cs typeface="Arial" pitchFamily="34" charset="0"/>
              </a:rPr>
              <a:t>Июль 2012 г.</a:t>
            </a:r>
            <a:endParaRPr lang="ru-RU" sz="20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659070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7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7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7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8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8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8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8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"/>
                            </p:stCondLst>
                            <p:childTnLst>
                              <p:par>
                                <p:cTn id="7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8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8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Graphic spid="7" grpId="0" uiExpand="1">
        <p:bldSub>
          <a:bldChart bld="category"/>
        </p:bldSub>
      </p:bldGraphic>
      <p:bldGraphic spid="8" grpId="0" uiExpand="1">
        <p:bldSub>
          <a:bldChart bld="category"/>
        </p:bldSub>
      </p:bldGraphic>
      <p:bldP spid="9" grpId="0"/>
      <p:bldP spid="10" grpId="0"/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51520" y="384870"/>
            <a:ext cx="86409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Arial" pitchFamily="34" charset="0"/>
                <a:cs typeface="Arial" pitchFamily="34" charset="0"/>
              </a:rPr>
              <a:t>Сколько партий должно быть в стране?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07704" y="1059582"/>
            <a:ext cx="5328592" cy="584775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pPr algn="ctr"/>
            <a:r>
              <a:rPr lang="ru-RU" sz="3200" dirty="0" smtClean="0">
                <a:solidFill>
                  <a:srgbClr val="008000"/>
                </a:solidFill>
                <a:latin typeface="a_AlternaSw" pitchFamily="34" charset="-52"/>
                <a:cs typeface="Arial" pitchFamily="34" charset="0"/>
              </a:rPr>
              <a:t>ПАРТИЙНАЯ СИСТЕМА</a:t>
            </a:r>
            <a:endParaRPr lang="ru-RU" sz="3200" dirty="0">
              <a:solidFill>
                <a:srgbClr val="008000"/>
              </a:solidFill>
              <a:latin typeface="a_AlternaSw" pitchFamily="34" charset="-52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835696" y="1716364"/>
            <a:ext cx="54726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Arial" pitchFamily="34" charset="0"/>
                <a:cs typeface="Arial" pitchFamily="34" charset="0"/>
              </a:rPr>
              <a:t>Совокупность всех партий, действующих в </a:t>
            </a:r>
          </a:p>
          <a:p>
            <a:pPr algn="ctr"/>
            <a:r>
              <a:rPr lang="ru-RU" dirty="0" smtClean="0">
                <a:latin typeface="Arial" pitchFamily="34" charset="0"/>
                <a:cs typeface="Arial" pitchFamily="34" charset="0"/>
              </a:rPr>
              <a:t>стране, их роль в жизни государства и общества.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1520" y="2915850"/>
            <a:ext cx="1584176" cy="646331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pPr algn="ctr"/>
            <a:r>
              <a:rPr lang="ru-RU" dirty="0" smtClean="0">
                <a:ln>
                  <a:solidFill>
                    <a:schemeClr val="tx1"/>
                  </a:solidFill>
                </a:ln>
                <a:solidFill>
                  <a:schemeClr val="accent3">
                    <a:lumMod val="50000"/>
                  </a:schemeClr>
                </a:solidFill>
                <a:latin typeface="a_AlternaSw" pitchFamily="34" charset="-52"/>
              </a:rPr>
              <a:t>БЕСПАРТИЙНАЯ</a:t>
            </a:r>
          </a:p>
          <a:p>
            <a:pPr algn="ctr"/>
            <a:r>
              <a:rPr lang="ru-RU" dirty="0" smtClean="0">
                <a:ln>
                  <a:solidFill>
                    <a:schemeClr val="tx1"/>
                  </a:solidFill>
                </a:ln>
                <a:solidFill>
                  <a:schemeClr val="accent3">
                    <a:lumMod val="50000"/>
                  </a:schemeClr>
                </a:solidFill>
                <a:latin typeface="a_AlternaSw" pitchFamily="34" charset="-52"/>
              </a:rPr>
              <a:t>СИСТЕМА</a:t>
            </a:r>
            <a:endParaRPr lang="ru-RU" dirty="0">
              <a:ln>
                <a:solidFill>
                  <a:schemeClr val="tx1"/>
                </a:solidFill>
              </a:ln>
              <a:solidFill>
                <a:schemeClr val="accent3">
                  <a:lumMod val="50000"/>
                </a:schemeClr>
              </a:solidFill>
              <a:latin typeface="a_AlternaSw" pitchFamily="34" charset="-52"/>
            </a:endParaRPr>
          </a:p>
        </p:txBody>
      </p:sp>
      <p:sp>
        <p:nvSpPr>
          <p:cNvPr id="14" name="Стрелка вправо с вырезом 13"/>
          <p:cNvSpPr/>
          <p:nvPr/>
        </p:nvSpPr>
        <p:spPr>
          <a:xfrm rot="7080799">
            <a:off x="1378227" y="2226366"/>
            <a:ext cx="360040" cy="648072"/>
          </a:xfrm>
          <a:prstGeom prst="notchedRightArrow">
            <a:avLst/>
          </a:prstGeom>
          <a:solidFill>
            <a:schemeClr val="bg2">
              <a:lumMod val="5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15"/>
          <p:cNvSpPr txBox="1"/>
          <p:nvPr/>
        </p:nvSpPr>
        <p:spPr>
          <a:xfrm>
            <a:off x="251520" y="3651870"/>
            <a:ext cx="15841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Arial" pitchFamily="34" charset="0"/>
                <a:cs typeface="Arial" pitchFamily="34" charset="0"/>
              </a:rPr>
              <a:t>Оман, Кувейт, ОАЭ, Иордания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1" r="2946" b="20024"/>
          <a:stretch/>
        </p:blipFill>
        <p:spPr>
          <a:xfrm>
            <a:off x="-2445" y="0"/>
            <a:ext cx="9146445" cy="5143499"/>
          </a:xfrm>
          <a:prstGeom prst="rect">
            <a:avLst/>
          </a:prstGeom>
        </p:spPr>
      </p:pic>
      <p:grpSp>
        <p:nvGrpSpPr>
          <p:cNvPr id="2" name="Группа 1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3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8" name="TextBox 17"/>
          <p:cNvSpPr txBox="1"/>
          <p:nvPr/>
        </p:nvSpPr>
        <p:spPr>
          <a:xfrm>
            <a:off x="251520" y="4494538"/>
            <a:ext cx="4896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effectLst>
                  <a:glow rad="127000">
                    <a:schemeClr val="bg1">
                      <a:lumMod val="95000"/>
                    </a:schemeClr>
                  </a:glow>
                </a:effectLst>
                <a:latin typeface="Arial" pitchFamily="34" charset="0"/>
                <a:cs typeface="Arial" pitchFamily="34" charset="0"/>
              </a:rPr>
              <a:t>Эмир Объединённых Арабских Эмиратов</a:t>
            </a:r>
            <a:endParaRPr lang="ru-RU" dirty="0">
              <a:effectLst>
                <a:glow rad="127000">
                  <a:schemeClr val="bg1">
                    <a:lumMod val="95000"/>
                  </a:schemeClr>
                </a:glo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003831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uiExpand="1" build="p"/>
      <p:bldP spid="8" grpId="0"/>
      <p:bldP spid="14" grpId="0" animBg="1"/>
      <p:bldP spid="16" grpId="0"/>
      <p:bldP spid="1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51520" y="384870"/>
            <a:ext cx="86409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Arial" pitchFamily="34" charset="0"/>
                <a:cs typeface="Arial" pitchFamily="34" charset="0"/>
              </a:rPr>
              <a:t>Сколько партий должно быть в стране?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07704" y="1059582"/>
            <a:ext cx="5328592" cy="584775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pPr algn="ctr"/>
            <a:r>
              <a:rPr lang="ru-RU" sz="3200" dirty="0" smtClean="0">
                <a:solidFill>
                  <a:srgbClr val="008000"/>
                </a:solidFill>
                <a:latin typeface="a_AlternaSw" pitchFamily="34" charset="-52"/>
                <a:cs typeface="Arial" pitchFamily="34" charset="0"/>
              </a:rPr>
              <a:t>ПАРТИЙНАЯ СИСТЕМА</a:t>
            </a:r>
            <a:endParaRPr lang="ru-RU" sz="3200" dirty="0">
              <a:solidFill>
                <a:srgbClr val="008000"/>
              </a:solidFill>
              <a:latin typeface="a_AlternaSw" pitchFamily="34" charset="-52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835696" y="1716364"/>
            <a:ext cx="54726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Arial" pitchFamily="34" charset="0"/>
                <a:cs typeface="Arial" pitchFamily="34" charset="0"/>
              </a:rPr>
              <a:t>Совокупность всех партий, действующих в стране, их роль в жизни государства и общества.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1520" y="2915850"/>
            <a:ext cx="1584176" cy="646331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pPr algn="ctr"/>
            <a:r>
              <a:rPr lang="ru-RU" dirty="0" smtClean="0">
                <a:ln>
                  <a:solidFill>
                    <a:schemeClr val="tx1"/>
                  </a:solidFill>
                </a:ln>
                <a:solidFill>
                  <a:schemeClr val="accent3">
                    <a:lumMod val="50000"/>
                  </a:schemeClr>
                </a:solidFill>
                <a:latin typeface="a_AlternaSw" pitchFamily="34" charset="-52"/>
              </a:rPr>
              <a:t>БЕСПАРТИЙНАЯ</a:t>
            </a:r>
          </a:p>
          <a:p>
            <a:pPr algn="ctr"/>
            <a:r>
              <a:rPr lang="ru-RU" dirty="0" smtClean="0">
                <a:ln>
                  <a:solidFill>
                    <a:schemeClr val="tx1"/>
                  </a:solidFill>
                </a:ln>
                <a:solidFill>
                  <a:schemeClr val="accent3">
                    <a:lumMod val="50000"/>
                  </a:schemeClr>
                </a:solidFill>
                <a:latin typeface="a_AlternaSw" pitchFamily="34" charset="-52"/>
              </a:rPr>
              <a:t>СИСТЕМА</a:t>
            </a:r>
            <a:endParaRPr lang="ru-RU" dirty="0">
              <a:ln>
                <a:solidFill>
                  <a:schemeClr val="tx1"/>
                </a:solidFill>
              </a:ln>
              <a:solidFill>
                <a:schemeClr val="accent3">
                  <a:lumMod val="50000"/>
                </a:schemeClr>
              </a:solidFill>
              <a:latin typeface="a_AlternaSw" pitchFamily="34" charset="-52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67744" y="2930793"/>
            <a:ext cx="1944216" cy="646331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pPr algn="ctr"/>
            <a:r>
              <a:rPr lang="ru-RU" dirty="0" smtClean="0">
                <a:ln>
                  <a:solidFill>
                    <a:schemeClr val="tx1"/>
                  </a:solidFill>
                </a:ln>
                <a:solidFill>
                  <a:schemeClr val="accent3">
                    <a:lumMod val="50000"/>
                  </a:schemeClr>
                </a:solidFill>
                <a:latin typeface="a_AlternaSw" pitchFamily="34" charset="-52"/>
              </a:rPr>
              <a:t>ОДНОПАРТИЙНАЯ</a:t>
            </a:r>
          </a:p>
          <a:p>
            <a:pPr algn="ctr"/>
            <a:r>
              <a:rPr lang="ru-RU" dirty="0" smtClean="0">
                <a:ln>
                  <a:solidFill>
                    <a:schemeClr val="tx1"/>
                  </a:solidFill>
                </a:ln>
                <a:solidFill>
                  <a:schemeClr val="accent3">
                    <a:lumMod val="50000"/>
                  </a:schemeClr>
                </a:solidFill>
                <a:latin typeface="a_AlternaSw" pitchFamily="34" charset="-52"/>
              </a:rPr>
              <a:t>СИСТЕМА</a:t>
            </a:r>
            <a:endParaRPr lang="ru-RU" dirty="0">
              <a:ln>
                <a:solidFill>
                  <a:schemeClr val="tx1"/>
                </a:solidFill>
              </a:ln>
              <a:solidFill>
                <a:schemeClr val="accent3">
                  <a:lumMod val="50000"/>
                </a:schemeClr>
              </a:solidFill>
              <a:latin typeface="a_AlternaSw" pitchFamily="34" charset="-52"/>
            </a:endParaRPr>
          </a:p>
        </p:txBody>
      </p:sp>
      <p:sp>
        <p:nvSpPr>
          <p:cNvPr id="12" name="Стрелка вправо с вырезом 11"/>
          <p:cNvSpPr/>
          <p:nvPr/>
        </p:nvSpPr>
        <p:spPr>
          <a:xfrm rot="5400000">
            <a:off x="3059832" y="2284031"/>
            <a:ext cx="360040" cy="648072"/>
          </a:xfrm>
          <a:prstGeom prst="notchedRightArrow">
            <a:avLst/>
          </a:prstGeom>
          <a:solidFill>
            <a:schemeClr val="bg2">
              <a:lumMod val="5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трелка вправо с вырезом 13"/>
          <p:cNvSpPr/>
          <p:nvPr/>
        </p:nvSpPr>
        <p:spPr>
          <a:xfrm rot="7080799">
            <a:off x="1378227" y="2226366"/>
            <a:ext cx="360040" cy="648072"/>
          </a:xfrm>
          <a:prstGeom prst="notchedRightArrow">
            <a:avLst/>
          </a:prstGeom>
          <a:solidFill>
            <a:schemeClr val="bg2">
              <a:lumMod val="5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15"/>
          <p:cNvSpPr txBox="1"/>
          <p:nvPr/>
        </p:nvSpPr>
        <p:spPr>
          <a:xfrm>
            <a:off x="251520" y="3651870"/>
            <a:ext cx="15841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Arial" pitchFamily="34" charset="0"/>
                <a:cs typeface="Arial" pitchFamily="34" charset="0"/>
              </a:rPr>
              <a:t>Оман, Кувейт, ОАЭ, Иордания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267744" y="3651870"/>
            <a:ext cx="19442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Arial" pitchFamily="34" charset="0"/>
                <a:cs typeface="Arial" pitchFamily="34" charset="0"/>
              </a:rPr>
              <a:t>Германия </a:t>
            </a:r>
          </a:p>
          <a:p>
            <a:pPr algn="ctr"/>
            <a:r>
              <a:rPr lang="ru-RU" dirty="0" smtClean="0">
                <a:latin typeface="Arial" pitchFamily="34" charset="0"/>
                <a:cs typeface="Arial" pitchFamily="34" charset="0"/>
              </a:rPr>
              <a:t>(1933 – 1945), СССР, Куба 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55" b="12623"/>
          <a:stretch/>
        </p:blipFill>
        <p:spPr>
          <a:xfrm>
            <a:off x="0" y="1"/>
            <a:ext cx="9144000" cy="5141122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6" t="5139" r="1554" b="17749"/>
          <a:stretch/>
        </p:blipFill>
        <p:spPr>
          <a:xfrm>
            <a:off x="0" y="2"/>
            <a:ext cx="9144000" cy="5143498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251520" y="4443958"/>
            <a:ext cx="4608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effectLst>
                  <a:glow rad="127000">
                    <a:schemeClr val="bg1">
                      <a:lumMod val="95000"/>
                    </a:schemeClr>
                  </a:glow>
                </a:effectLst>
                <a:latin typeface="Arial" pitchFamily="34" charset="0"/>
                <a:cs typeface="Arial" pitchFamily="34" charset="0"/>
              </a:rPr>
              <a:t>Вперёд, к победе коммунизма!</a:t>
            </a:r>
            <a:endParaRPr lang="ru-RU" dirty="0">
              <a:effectLst>
                <a:glow rad="127000">
                  <a:schemeClr val="bg1">
                    <a:lumMod val="95000"/>
                  </a:schemeClr>
                </a:glo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http://onekorea.ru/wp-content/uploads/2011/02/2010-01-01-p-01-0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4" t="5243" b="12189"/>
          <a:stretch/>
        </p:blipFill>
        <p:spPr bwMode="auto">
          <a:xfrm>
            <a:off x="0" y="2"/>
            <a:ext cx="9143999" cy="5143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28" b="5275"/>
          <a:stretch/>
        </p:blipFill>
        <p:spPr>
          <a:xfrm>
            <a:off x="0" y="0"/>
            <a:ext cx="9146445" cy="5141123"/>
          </a:xfrm>
          <a:prstGeom prst="rect">
            <a:avLst/>
          </a:prstGeom>
        </p:spPr>
      </p:pic>
      <p:grpSp>
        <p:nvGrpSpPr>
          <p:cNvPr id="2" name="Группа 1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3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53206219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 animBg="1"/>
      <p:bldP spid="17" grpId="0"/>
      <p:bldP spid="2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51520" y="384870"/>
            <a:ext cx="86409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Arial" pitchFamily="34" charset="0"/>
                <a:cs typeface="Arial" pitchFamily="34" charset="0"/>
              </a:rPr>
              <a:t>Сколько партий должно быть в стране?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07704" y="1059582"/>
            <a:ext cx="5328592" cy="584775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pPr algn="ctr"/>
            <a:r>
              <a:rPr lang="ru-RU" sz="3200" dirty="0" smtClean="0">
                <a:solidFill>
                  <a:srgbClr val="008000"/>
                </a:solidFill>
                <a:latin typeface="a_AlternaSw" pitchFamily="34" charset="-52"/>
                <a:cs typeface="Arial" pitchFamily="34" charset="0"/>
              </a:rPr>
              <a:t>ПАРТИЙНАЯ СИСТЕМА</a:t>
            </a:r>
            <a:endParaRPr lang="ru-RU" sz="3200" dirty="0">
              <a:solidFill>
                <a:srgbClr val="008000"/>
              </a:solidFill>
              <a:latin typeface="a_AlternaSw" pitchFamily="34" charset="-52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835696" y="1716364"/>
            <a:ext cx="54726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Arial" pitchFamily="34" charset="0"/>
                <a:cs typeface="Arial" pitchFamily="34" charset="0"/>
              </a:rPr>
              <a:t>Совокупность всех партий, действующих в стране, их роль в жизни государства и общества.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1520" y="2915850"/>
            <a:ext cx="1584176" cy="646331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pPr algn="ctr"/>
            <a:r>
              <a:rPr lang="ru-RU" dirty="0" smtClean="0">
                <a:ln>
                  <a:solidFill>
                    <a:schemeClr val="tx1"/>
                  </a:solidFill>
                </a:ln>
                <a:solidFill>
                  <a:schemeClr val="accent3">
                    <a:lumMod val="50000"/>
                  </a:schemeClr>
                </a:solidFill>
                <a:latin typeface="a_AlternaSw" pitchFamily="34" charset="-52"/>
              </a:rPr>
              <a:t>БЕСПАРТИЙНАЯ</a:t>
            </a:r>
          </a:p>
          <a:p>
            <a:pPr algn="ctr"/>
            <a:r>
              <a:rPr lang="ru-RU" dirty="0" smtClean="0">
                <a:ln>
                  <a:solidFill>
                    <a:schemeClr val="tx1"/>
                  </a:solidFill>
                </a:ln>
                <a:solidFill>
                  <a:schemeClr val="accent3">
                    <a:lumMod val="50000"/>
                  </a:schemeClr>
                </a:solidFill>
                <a:latin typeface="a_AlternaSw" pitchFamily="34" charset="-52"/>
              </a:rPr>
              <a:t>СИСТЕМА</a:t>
            </a:r>
            <a:endParaRPr lang="ru-RU" dirty="0">
              <a:ln>
                <a:solidFill>
                  <a:schemeClr val="tx1"/>
                </a:solidFill>
              </a:ln>
              <a:solidFill>
                <a:schemeClr val="accent3">
                  <a:lumMod val="50000"/>
                </a:schemeClr>
              </a:solidFill>
              <a:latin typeface="a_AlternaSw" pitchFamily="34" charset="-52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644008" y="2933531"/>
            <a:ext cx="1944216" cy="646331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pPr algn="ctr"/>
            <a:r>
              <a:rPr lang="ru-RU" dirty="0" smtClean="0">
                <a:ln>
                  <a:solidFill>
                    <a:schemeClr val="tx1"/>
                  </a:solidFill>
                </a:ln>
                <a:solidFill>
                  <a:schemeClr val="accent3">
                    <a:lumMod val="50000"/>
                  </a:schemeClr>
                </a:solidFill>
                <a:latin typeface="a_AlternaSw" pitchFamily="34" charset="-52"/>
              </a:rPr>
              <a:t>ДВУХПАРТИЙНАЯ</a:t>
            </a:r>
          </a:p>
          <a:p>
            <a:pPr algn="ctr"/>
            <a:r>
              <a:rPr lang="ru-RU" dirty="0" smtClean="0">
                <a:ln>
                  <a:solidFill>
                    <a:schemeClr val="tx1"/>
                  </a:solidFill>
                </a:ln>
                <a:solidFill>
                  <a:schemeClr val="accent3">
                    <a:lumMod val="50000"/>
                  </a:schemeClr>
                </a:solidFill>
                <a:latin typeface="a_AlternaSw" pitchFamily="34" charset="-52"/>
              </a:rPr>
              <a:t>СИСТЕМА</a:t>
            </a:r>
            <a:endParaRPr lang="ru-RU" dirty="0">
              <a:ln>
                <a:solidFill>
                  <a:schemeClr val="tx1"/>
                </a:solidFill>
              </a:ln>
              <a:solidFill>
                <a:schemeClr val="accent3">
                  <a:lumMod val="50000"/>
                </a:schemeClr>
              </a:solidFill>
              <a:latin typeface="a_AlternaSw" pitchFamily="34" charset="-52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67744" y="2930793"/>
            <a:ext cx="1944216" cy="646331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pPr algn="ctr"/>
            <a:r>
              <a:rPr lang="ru-RU" dirty="0" smtClean="0">
                <a:ln>
                  <a:solidFill>
                    <a:schemeClr val="tx1"/>
                  </a:solidFill>
                </a:ln>
                <a:solidFill>
                  <a:schemeClr val="accent3">
                    <a:lumMod val="50000"/>
                  </a:schemeClr>
                </a:solidFill>
                <a:latin typeface="a_AlternaSw" pitchFamily="34" charset="-52"/>
              </a:rPr>
              <a:t>ОДНОПАРТИЙНАЯ</a:t>
            </a:r>
          </a:p>
          <a:p>
            <a:pPr algn="ctr"/>
            <a:r>
              <a:rPr lang="ru-RU" dirty="0" smtClean="0">
                <a:ln>
                  <a:solidFill>
                    <a:schemeClr val="tx1"/>
                  </a:solidFill>
                </a:ln>
                <a:solidFill>
                  <a:schemeClr val="accent3">
                    <a:lumMod val="50000"/>
                  </a:schemeClr>
                </a:solidFill>
                <a:latin typeface="a_AlternaSw" pitchFamily="34" charset="-52"/>
              </a:rPr>
              <a:t>СИСТЕМА</a:t>
            </a:r>
            <a:endParaRPr lang="ru-RU" dirty="0">
              <a:ln>
                <a:solidFill>
                  <a:schemeClr val="tx1"/>
                </a:solidFill>
              </a:ln>
              <a:solidFill>
                <a:schemeClr val="accent3">
                  <a:lumMod val="50000"/>
                </a:schemeClr>
              </a:solidFill>
              <a:latin typeface="a_AlternaSw" pitchFamily="34" charset="-52"/>
            </a:endParaRPr>
          </a:p>
        </p:txBody>
      </p:sp>
      <p:sp>
        <p:nvSpPr>
          <p:cNvPr id="12" name="Стрелка вправо с вырезом 11"/>
          <p:cNvSpPr/>
          <p:nvPr/>
        </p:nvSpPr>
        <p:spPr>
          <a:xfrm rot="5400000">
            <a:off x="3059832" y="2284031"/>
            <a:ext cx="360040" cy="648072"/>
          </a:xfrm>
          <a:prstGeom prst="notchedRightArrow">
            <a:avLst/>
          </a:prstGeom>
          <a:solidFill>
            <a:schemeClr val="bg2">
              <a:lumMod val="5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трелка вправо с вырезом 13"/>
          <p:cNvSpPr/>
          <p:nvPr/>
        </p:nvSpPr>
        <p:spPr>
          <a:xfrm rot="7080799">
            <a:off x="1378227" y="2226366"/>
            <a:ext cx="360040" cy="648072"/>
          </a:xfrm>
          <a:prstGeom prst="notchedRightArrow">
            <a:avLst/>
          </a:prstGeom>
          <a:solidFill>
            <a:schemeClr val="bg2">
              <a:lumMod val="5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трелка вправо с вырезом 14"/>
          <p:cNvSpPr/>
          <p:nvPr/>
        </p:nvSpPr>
        <p:spPr>
          <a:xfrm rot="5400000">
            <a:off x="5436096" y="2327523"/>
            <a:ext cx="360040" cy="648072"/>
          </a:xfrm>
          <a:prstGeom prst="notchedRightArrow">
            <a:avLst/>
          </a:prstGeom>
          <a:solidFill>
            <a:schemeClr val="bg2">
              <a:lumMod val="5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15"/>
          <p:cNvSpPr txBox="1"/>
          <p:nvPr/>
        </p:nvSpPr>
        <p:spPr>
          <a:xfrm>
            <a:off x="251520" y="3651870"/>
            <a:ext cx="15841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Arial" pitchFamily="34" charset="0"/>
                <a:cs typeface="Arial" pitchFamily="34" charset="0"/>
              </a:rPr>
              <a:t>Оман, Кувейт, ОАЭ, Иордания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267744" y="3650878"/>
            <a:ext cx="19442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Arial" pitchFamily="34" charset="0"/>
                <a:cs typeface="Arial" pitchFamily="34" charset="0"/>
              </a:rPr>
              <a:t>Германия </a:t>
            </a:r>
          </a:p>
          <a:p>
            <a:pPr algn="ctr"/>
            <a:r>
              <a:rPr lang="ru-RU" dirty="0" smtClean="0">
                <a:latin typeface="Arial" pitchFamily="34" charset="0"/>
                <a:cs typeface="Arial" pitchFamily="34" charset="0"/>
              </a:rPr>
              <a:t>(1933 – 1945), СССР, Куба 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592447" y="3654078"/>
            <a:ext cx="20473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Arial" pitchFamily="34" charset="0"/>
                <a:cs typeface="Arial" pitchFamily="34" charset="0"/>
              </a:rPr>
              <a:t>Великобритания,</a:t>
            </a:r>
          </a:p>
          <a:p>
            <a:pPr algn="ctr"/>
            <a:r>
              <a:rPr lang="ru-RU" dirty="0" smtClean="0">
                <a:latin typeface="Arial" pitchFamily="34" charset="0"/>
                <a:cs typeface="Arial" pitchFamily="34" charset="0"/>
              </a:rPr>
              <a:t>США,</a:t>
            </a:r>
          </a:p>
          <a:p>
            <a:pPr algn="ctr"/>
            <a:r>
              <a:rPr lang="ru-RU" dirty="0" smtClean="0">
                <a:latin typeface="Arial" pitchFamily="34" charset="0"/>
                <a:cs typeface="Arial" pitchFamily="34" charset="0"/>
              </a:rPr>
              <a:t>Ямайка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49" r="21562"/>
          <a:stretch/>
        </p:blipFill>
        <p:spPr>
          <a:xfrm>
            <a:off x="0" y="0"/>
            <a:ext cx="4554116" cy="5143501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57" r="22083"/>
          <a:stretch/>
        </p:blipFill>
        <p:spPr>
          <a:xfrm>
            <a:off x="4572000" y="0"/>
            <a:ext cx="4574445" cy="5143501"/>
          </a:xfrm>
          <a:prstGeom prst="rect">
            <a:avLst/>
          </a:prstGeom>
        </p:spPr>
      </p:pic>
      <p:cxnSp>
        <p:nvCxnSpPr>
          <p:cNvPr id="22" name="Прямая соединительная линия 21"/>
          <p:cNvCxnSpPr/>
          <p:nvPr/>
        </p:nvCxnSpPr>
        <p:spPr>
          <a:xfrm>
            <a:off x="4572000" y="-2"/>
            <a:ext cx="0" cy="5143502"/>
          </a:xfrm>
          <a:prstGeom prst="line">
            <a:avLst/>
          </a:prstGeom>
          <a:ln w="381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Группа 1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3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3" name="TextBox 22"/>
          <p:cNvSpPr txBox="1"/>
          <p:nvPr/>
        </p:nvSpPr>
        <p:spPr>
          <a:xfrm>
            <a:off x="251520" y="4443958"/>
            <a:ext cx="3312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effectLst>
                  <a:glow rad="127000">
                    <a:schemeClr val="bg1">
                      <a:lumMod val="95000"/>
                    </a:schemeClr>
                  </a:glow>
                </a:effectLst>
                <a:latin typeface="Arial" pitchFamily="34" charset="0"/>
                <a:cs typeface="Arial" pitchFamily="34" charset="0"/>
              </a:rPr>
              <a:t>Парламент Великобритании</a:t>
            </a:r>
            <a:endParaRPr lang="ru-RU" dirty="0">
              <a:effectLst>
                <a:glow rad="127000">
                  <a:schemeClr val="bg1">
                    <a:lumMod val="95000"/>
                  </a:schemeClr>
                </a:glo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777151" y="4443958"/>
            <a:ext cx="3312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effectLst>
                  <a:glow rad="127000">
                    <a:schemeClr val="bg1">
                      <a:lumMod val="95000"/>
                    </a:schemeClr>
                  </a:glow>
                </a:effectLst>
                <a:latin typeface="Arial" pitchFamily="34" charset="0"/>
                <a:cs typeface="Arial" pitchFamily="34" charset="0"/>
              </a:rPr>
              <a:t>Конгресс США</a:t>
            </a:r>
            <a:endParaRPr lang="ru-RU" dirty="0">
              <a:effectLst>
                <a:glow rad="127000">
                  <a:schemeClr val="bg1">
                    <a:lumMod val="95000"/>
                  </a:schemeClr>
                </a:glo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83568" y="771549"/>
            <a:ext cx="3024336" cy="504057"/>
          </a:xfrm>
          <a:prstGeom prst="rect">
            <a:avLst/>
          </a:prstGeom>
          <a:noFill/>
        </p:spPr>
        <p:txBody>
          <a:bodyPr wrap="square" rtlCol="0">
            <a:prstTxWarp prst="textDeflateBottom">
              <a:avLst/>
            </a:prstTxWarp>
            <a:spAutoFit/>
          </a:bodyPr>
          <a:lstStyle/>
          <a:p>
            <a:pPr algn="ctr"/>
            <a:r>
              <a:rPr lang="ru-RU" dirty="0" smtClean="0">
                <a:ln w="15875">
                  <a:solidFill>
                    <a:schemeClr val="tx1"/>
                  </a:solidFill>
                </a:ln>
                <a:solidFill>
                  <a:schemeClr val="bg2"/>
                </a:solidFill>
                <a:effectLst>
                  <a:glow rad="127000">
                    <a:schemeClr val="bg2">
                      <a:lumMod val="90000"/>
                    </a:schemeClr>
                  </a:glow>
                </a:effectLst>
                <a:latin typeface="a_AlternaSw" pitchFamily="34" charset="-52"/>
              </a:rPr>
              <a:t>КОНСЕРВАТОРЫ</a:t>
            </a:r>
            <a:endParaRPr lang="ru-RU" dirty="0">
              <a:ln w="15875">
                <a:solidFill>
                  <a:schemeClr val="tx1"/>
                </a:solidFill>
              </a:ln>
              <a:solidFill>
                <a:schemeClr val="bg2"/>
              </a:solidFill>
              <a:effectLst>
                <a:glow rad="127000">
                  <a:schemeClr val="bg2">
                    <a:lumMod val="90000"/>
                  </a:schemeClr>
                </a:glow>
              </a:effectLst>
              <a:latin typeface="a_AlternaSw" pitchFamily="34" charset="-52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343815" y="1862188"/>
            <a:ext cx="3024336" cy="504057"/>
          </a:xfrm>
          <a:prstGeom prst="rect">
            <a:avLst/>
          </a:prstGeom>
          <a:noFill/>
        </p:spPr>
        <p:txBody>
          <a:bodyPr wrap="square" rtlCol="0">
            <a:prstTxWarp prst="textDeflateTop">
              <a:avLst/>
            </a:prstTxWarp>
            <a:spAutoFit/>
          </a:bodyPr>
          <a:lstStyle/>
          <a:p>
            <a:pPr algn="ctr"/>
            <a:r>
              <a:rPr lang="ru-RU" dirty="0" smtClean="0">
                <a:ln w="15875">
                  <a:solidFill>
                    <a:schemeClr val="tx1"/>
                  </a:solidFill>
                </a:ln>
                <a:solidFill>
                  <a:schemeClr val="bg2"/>
                </a:solidFill>
                <a:effectLst>
                  <a:glow rad="127000">
                    <a:schemeClr val="bg2">
                      <a:lumMod val="90000"/>
                    </a:schemeClr>
                  </a:glow>
                </a:effectLst>
                <a:latin typeface="a_AlternaSw" pitchFamily="34" charset="-52"/>
              </a:rPr>
              <a:t>ДЕМОКРАТЫ</a:t>
            </a:r>
            <a:endParaRPr lang="ru-RU" dirty="0">
              <a:ln w="15875">
                <a:solidFill>
                  <a:schemeClr val="tx1"/>
                </a:solidFill>
              </a:ln>
              <a:solidFill>
                <a:schemeClr val="bg2"/>
              </a:solidFill>
              <a:effectLst>
                <a:glow rad="127000">
                  <a:schemeClr val="bg2">
                    <a:lumMod val="90000"/>
                  </a:schemeClr>
                </a:glow>
              </a:effectLst>
              <a:latin typeface="a_AlternaSw" pitchFamily="34" charset="-52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343815" y="771548"/>
            <a:ext cx="3024336" cy="504057"/>
          </a:xfrm>
          <a:prstGeom prst="rect">
            <a:avLst/>
          </a:prstGeom>
          <a:noFill/>
        </p:spPr>
        <p:txBody>
          <a:bodyPr wrap="square" rtlCol="0">
            <a:prstTxWarp prst="textDeflateBottom">
              <a:avLst/>
            </a:prstTxWarp>
            <a:spAutoFit/>
          </a:bodyPr>
          <a:lstStyle/>
          <a:p>
            <a:pPr algn="ctr"/>
            <a:r>
              <a:rPr lang="ru-RU" dirty="0" smtClean="0">
                <a:ln w="15875">
                  <a:solidFill>
                    <a:schemeClr val="tx1"/>
                  </a:solidFill>
                </a:ln>
                <a:solidFill>
                  <a:schemeClr val="bg2"/>
                </a:solidFill>
                <a:effectLst>
                  <a:glow rad="127000">
                    <a:schemeClr val="bg2">
                      <a:lumMod val="90000"/>
                    </a:schemeClr>
                  </a:glow>
                </a:effectLst>
                <a:latin typeface="a_AlternaSw" pitchFamily="34" charset="-52"/>
              </a:rPr>
              <a:t>РЕСПУБЛИКАНЦЫ</a:t>
            </a:r>
            <a:endParaRPr lang="ru-RU" dirty="0">
              <a:ln w="15875">
                <a:solidFill>
                  <a:schemeClr val="tx1"/>
                </a:solidFill>
              </a:ln>
              <a:solidFill>
                <a:schemeClr val="bg2"/>
              </a:solidFill>
              <a:effectLst>
                <a:glow rad="127000">
                  <a:schemeClr val="bg2">
                    <a:lumMod val="90000"/>
                  </a:schemeClr>
                </a:glow>
              </a:effectLst>
              <a:latin typeface="a_AlternaSw" pitchFamily="34" charset="-52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83568" y="1862188"/>
            <a:ext cx="3024336" cy="504057"/>
          </a:xfrm>
          <a:prstGeom prst="rect">
            <a:avLst/>
          </a:prstGeom>
          <a:noFill/>
        </p:spPr>
        <p:txBody>
          <a:bodyPr wrap="square" rtlCol="0">
            <a:prstTxWarp prst="textDeflateTop">
              <a:avLst/>
            </a:prstTxWarp>
            <a:spAutoFit/>
          </a:bodyPr>
          <a:lstStyle/>
          <a:p>
            <a:pPr algn="ctr"/>
            <a:r>
              <a:rPr lang="ru-RU" dirty="0" smtClean="0">
                <a:ln w="15875">
                  <a:solidFill>
                    <a:schemeClr val="tx1"/>
                  </a:solidFill>
                </a:ln>
                <a:solidFill>
                  <a:schemeClr val="bg2"/>
                </a:solidFill>
                <a:effectLst>
                  <a:glow rad="127000">
                    <a:schemeClr val="bg2">
                      <a:lumMod val="90000"/>
                    </a:schemeClr>
                  </a:glow>
                </a:effectLst>
                <a:latin typeface="a_AlternaSw" pitchFamily="34" charset="-52"/>
              </a:rPr>
              <a:t>ЛЕЙБОРИСТЫ</a:t>
            </a:r>
            <a:endParaRPr lang="ru-RU" dirty="0">
              <a:ln w="15875">
                <a:solidFill>
                  <a:schemeClr val="tx1"/>
                </a:solidFill>
              </a:ln>
              <a:solidFill>
                <a:schemeClr val="bg2"/>
              </a:solidFill>
              <a:effectLst>
                <a:glow rad="127000">
                  <a:schemeClr val="bg2">
                    <a:lumMod val="90000"/>
                  </a:schemeClr>
                </a:glow>
              </a:effectLst>
              <a:latin typeface="a_AlternaSw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36123922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9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0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4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65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" presetClass="emph" presetSubtype="2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0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1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2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3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4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5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5" grpId="0" animBg="1"/>
      <p:bldP spid="18" grpId="0"/>
      <p:bldP spid="23" grpId="0"/>
      <p:bldP spid="24" grpId="0"/>
      <p:bldP spid="25" grpId="0"/>
      <p:bldP spid="25" grpId="1"/>
      <p:bldP spid="25" grpId="2"/>
      <p:bldP spid="26" grpId="0"/>
      <p:bldP spid="26" grpId="1"/>
      <p:bldP spid="26" grpId="2"/>
      <p:bldP spid="27" grpId="0"/>
      <p:bldP spid="27" grpId="1"/>
      <p:bldP spid="27" grpId="2"/>
      <p:bldP spid="28" grpId="0"/>
      <p:bldP spid="28" grpId="1"/>
      <p:bldP spid="28" grpId="2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51520" y="384870"/>
            <a:ext cx="86409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Arial" pitchFamily="34" charset="0"/>
                <a:cs typeface="Arial" pitchFamily="34" charset="0"/>
              </a:rPr>
              <a:t>Сколько партий должно быть в стране?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07704" y="1059582"/>
            <a:ext cx="5328592" cy="584775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pPr algn="ctr"/>
            <a:r>
              <a:rPr lang="ru-RU" sz="3200" dirty="0" smtClean="0">
                <a:solidFill>
                  <a:srgbClr val="008000"/>
                </a:solidFill>
                <a:latin typeface="a_AlternaSw" pitchFamily="34" charset="-52"/>
                <a:cs typeface="Arial" pitchFamily="34" charset="0"/>
              </a:rPr>
              <a:t>ПАРТИЙНАЯ СИСТЕМА</a:t>
            </a:r>
            <a:endParaRPr lang="ru-RU" sz="3200" dirty="0">
              <a:solidFill>
                <a:srgbClr val="008000"/>
              </a:solidFill>
              <a:latin typeface="a_AlternaSw" pitchFamily="34" charset="-52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835696" y="1716364"/>
            <a:ext cx="54726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Arial" pitchFamily="34" charset="0"/>
                <a:cs typeface="Arial" pitchFamily="34" charset="0"/>
              </a:rPr>
              <a:t>Совокупность всех партий, действующих в стране, их роль в жизни государства и общества.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1520" y="2915850"/>
            <a:ext cx="1584176" cy="646331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pPr algn="ctr"/>
            <a:r>
              <a:rPr lang="ru-RU" dirty="0" smtClean="0">
                <a:ln>
                  <a:solidFill>
                    <a:schemeClr val="tx1"/>
                  </a:solidFill>
                </a:ln>
                <a:solidFill>
                  <a:schemeClr val="accent3">
                    <a:lumMod val="50000"/>
                  </a:schemeClr>
                </a:solidFill>
                <a:latin typeface="a_AlternaSw" pitchFamily="34" charset="-52"/>
              </a:rPr>
              <a:t>БЕСПАРТИЙНАЯ</a:t>
            </a:r>
          </a:p>
          <a:p>
            <a:pPr algn="ctr"/>
            <a:r>
              <a:rPr lang="ru-RU" dirty="0" smtClean="0">
                <a:ln>
                  <a:solidFill>
                    <a:schemeClr val="tx1"/>
                  </a:solidFill>
                </a:ln>
                <a:solidFill>
                  <a:schemeClr val="accent3">
                    <a:lumMod val="50000"/>
                  </a:schemeClr>
                </a:solidFill>
                <a:latin typeface="a_AlternaSw" pitchFamily="34" charset="-52"/>
              </a:rPr>
              <a:t>СИСТЕМА</a:t>
            </a:r>
            <a:endParaRPr lang="ru-RU" dirty="0">
              <a:ln>
                <a:solidFill>
                  <a:schemeClr val="tx1"/>
                </a:solidFill>
              </a:ln>
              <a:solidFill>
                <a:schemeClr val="accent3">
                  <a:lumMod val="50000"/>
                </a:schemeClr>
              </a:solidFill>
              <a:latin typeface="a_AlternaSw" pitchFamily="34" charset="-52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644008" y="2933531"/>
            <a:ext cx="1944216" cy="646331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pPr algn="ctr"/>
            <a:r>
              <a:rPr lang="ru-RU" dirty="0" smtClean="0">
                <a:ln>
                  <a:solidFill>
                    <a:schemeClr val="tx1"/>
                  </a:solidFill>
                </a:ln>
                <a:solidFill>
                  <a:schemeClr val="accent3">
                    <a:lumMod val="50000"/>
                  </a:schemeClr>
                </a:solidFill>
                <a:latin typeface="a_AlternaSw" pitchFamily="34" charset="-52"/>
              </a:rPr>
              <a:t>ДВУХПАРТИЙНАЯ</a:t>
            </a:r>
          </a:p>
          <a:p>
            <a:pPr algn="ctr"/>
            <a:r>
              <a:rPr lang="ru-RU" dirty="0" smtClean="0">
                <a:ln>
                  <a:solidFill>
                    <a:schemeClr val="tx1"/>
                  </a:solidFill>
                </a:ln>
                <a:solidFill>
                  <a:schemeClr val="accent3">
                    <a:lumMod val="50000"/>
                  </a:schemeClr>
                </a:solidFill>
                <a:latin typeface="a_AlternaSw" pitchFamily="34" charset="-52"/>
              </a:rPr>
              <a:t>СИСТЕМА</a:t>
            </a:r>
            <a:endParaRPr lang="ru-RU" dirty="0">
              <a:ln>
                <a:solidFill>
                  <a:schemeClr val="tx1"/>
                </a:solidFill>
              </a:ln>
              <a:solidFill>
                <a:schemeClr val="accent3">
                  <a:lumMod val="50000"/>
                </a:schemeClr>
              </a:solidFill>
              <a:latin typeface="a_AlternaSw" pitchFamily="34" charset="-52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67744" y="2930793"/>
            <a:ext cx="1944216" cy="646331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pPr algn="ctr"/>
            <a:r>
              <a:rPr lang="ru-RU" dirty="0" smtClean="0">
                <a:ln>
                  <a:solidFill>
                    <a:schemeClr val="tx1"/>
                  </a:solidFill>
                </a:ln>
                <a:solidFill>
                  <a:schemeClr val="accent3">
                    <a:lumMod val="50000"/>
                  </a:schemeClr>
                </a:solidFill>
                <a:latin typeface="a_AlternaSw" pitchFamily="34" charset="-52"/>
              </a:rPr>
              <a:t>ОДНОПАРТИЙНАЯ</a:t>
            </a:r>
          </a:p>
          <a:p>
            <a:pPr algn="ctr"/>
            <a:r>
              <a:rPr lang="ru-RU" dirty="0" smtClean="0">
                <a:ln>
                  <a:solidFill>
                    <a:schemeClr val="tx1"/>
                  </a:solidFill>
                </a:ln>
                <a:solidFill>
                  <a:schemeClr val="accent3">
                    <a:lumMod val="50000"/>
                  </a:schemeClr>
                </a:solidFill>
                <a:latin typeface="a_AlternaSw" pitchFamily="34" charset="-52"/>
              </a:rPr>
              <a:t>СИСТЕМА</a:t>
            </a:r>
            <a:endParaRPr lang="ru-RU" dirty="0">
              <a:ln>
                <a:solidFill>
                  <a:schemeClr val="tx1"/>
                </a:solidFill>
              </a:ln>
              <a:solidFill>
                <a:schemeClr val="accent3">
                  <a:lumMod val="50000"/>
                </a:schemeClr>
              </a:solidFill>
              <a:latin typeface="a_AlternaSw" pitchFamily="34" charset="-52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876256" y="2933531"/>
            <a:ext cx="2016224" cy="646331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pPr algn="ctr"/>
            <a:r>
              <a:rPr lang="ru-RU" dirty="0" smtClean="0">
                <a:ln>
                  <a:solidFill>
                    <a:schemeClr val="tx1"/>
                  </a:solidFill>
                </a:ln>
                <a:solidFill>
                  <a:schemeClr val="accent3">
                    <a:lumMod val="50000"/>
                  </a:schemeClr>
                </a:solidFill>
                <a:latin typeface="a_AlternaSw" pitchFamily="34" charset="-52"/>
              </a:rPr>
              <a:t>МНОГОПАРТИЙНАЯ</a:t>
            </a:r>
          </a:p>
          <a:p>
            <a:pPr algn="ctr"/>
            <a:r>
              <a:rPr lang="ru-RU" dirty="0" smtClean="0">
                <a:ln>
                  <a:solidFill>
                    <a:schemeClr val="tx1"/>
                  </a:solidFill>
                </a:ln>
                <a:solidFill>
                  <a:schemeClr val="accent3">
                    <a:lumMod val="50000"/>
                  </a:schemeClr>
                </a:solidFill>
                <a:latin typeface="a_AlternaSw" pitchFamily="34" charset="-52"/>
              </a:rPr>
              <a:t>СИСТЕМА</a:t>
            </a:r>
            <a:endParaRPr lang="ru-RU" dirty="0">
              <a:ln>
                <a:solidFill>
                  <a:schemeClr val="tx1"/>
                </a:solidFill>
              </a:ln>
              <a:solidFill>
                <a:schemeClr val="accent3">
                  <a:lumMod val="50000"/>
                </a:schemeClr>
              </a:solidFill>
              <a:latin typeface="a_AlternaSw" pitchFamily="34" charset="-52"/>
            </a:endParaRPr>
          </a:p>
        </p:txBody>
      </p:sp>
      <p:sp>
        <p:nvSpPr>
          <p:cNvPr id="12" name="Стрелка вправо с вырезом 11"/>
          <p:cNvSpPr/>
          <p:nvPr/>
        </p:nvSpPr>
        <p:spPr>
          <a:xfrm rot="5400000">
            <a:off x="3059832" y="2284031"/>
            <a:ext cx="360040" cy="648072"/>
          </a:xfrm>
          <a:prstGeom prst="notchedRightArrow">
            <a:avLst/>
          </a:prstGeom>
          <a:solidFill>
            <a:schemeClr val="bg2">
              <a:lumMod val="5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трелка вправо с вырезом 12"/>
          <p:cNvSpPr/>
          <p:nvPr/>
        </p:nvSpPr>
        <p:spPr>
          <a:xfrm rot="3687957">
            <a:off x="7333679" y="2247713"/>
            <a:ext cx="360040" cy="648072"/>
          </a:xfrm>
          <a:prstGeom prst="notchedRightArrow">
            <a:avLst/>
          </a:prstGeom>
          <a:solidFill>
            <a:schemeClr val="bg2">
              <a:lumMod val="5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трелка вправо с вырезом 13"/>
          <p:cNvSpPr/>
          <p:nvPr/>
        </p:nvSpPr>
        <p:spPr>
          <a:xfrm rot="7080799">
            <a:off x="1378227" y="2226366"/>
            <a:ext cx="360040" cy="648072"/>
          </a:xfrm>
          <a:prstGeom prst="notchedRightArrow">
            <a:avLst/>
          </a:prstGeom>
          <a:solidFill>
            <a:schemeClr val="bg2">
              <a:lumMod val="5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трелка вправо с вырезом 14"/>
          <p:cNvSpPr/>
          <p:nvPr/>
        </p:nvSpPr>
        <p:spPr>
          <a:xfrm rot="5400000">
            <a:off x="5436096" y="2327523"/>
            <a:ext cx="360040" cy="648072"/>
          </a:xfrm>
          <a:prstGeom prst="notchedRightArrow">
            <a:avLst/>
          </a:prstGeom>
          <a:solidFill>
            <a:schemeClr val="bg2">
              <a:lumMod val="5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15"/>
          <p:cNvSpPr txBox="1"/>
          <p:nvPr/>
        </p:nvSpPr>
        <p:spPr>
          <a:xfrm>
            <a:off x="251520" y="3651870"/>
            <a:ext cx="15841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Arial" pitchFamily="34" charset="0"/>
                <a:cs typeface="Arial" pitchFamily="34" charset="0"/>
              </a:rPr>
              <a:t>Оман, Кувейт, ОАЭ, Иордания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267744" y="3650878"/>
            <a:ext cx="19442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Arial" pitchFamily="34" charset="0"/>
                <a:cs typeface="Arial" pitchFamily="34" charset="0"/>
              </a:rPr>
              <a:t>Германия </a:t>
            </a:r>
          </a:p>
          <a:p>
            <a:pPr algn="ctr"/>
            <a:r>
              <a:rPr lang="ru-RU" dirty="0" smtClean="0">
                <a:latin typeface="Arial" pitchFamily="34" charset="0"/>
                <a:cs typeface="Arial" pitchFamily="34" charset="0"/>
              </a:rPr>
              <a:t>(1933 – 1945), СССР, Куба 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592447" y="3654078"/>
            <a:ext cx="20473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Arial" pitchFamily="34" charset="0"/>
                <a:cs typeface="Arial" pitchFamily="34" charset="0"/>
              </a:rPr>
              <a:t>Великобритания,</a:t>
            </a:r>
          </a:p>
          <a:p>
            <a:pPr algn="ctr"/>
            <a:r>
              <a:rPr lang="ru-RU" dirty="0" smtClean="0">
                <a:latin typeface="Arial" pitchFamily="34" charset="0"/>
                <a:cs typeface="Arial" pitchFamily="34" charset="0"/>
              </a:rPr>
              <a:t>США,</a:t>
            </a:r>
          </a:p>
          <a:p>
            <a:pPr algn="ctr"/>
            <a:r>
              <a:rPr lang="ru-RU" dirty="0" smtClean="0">
                <a:latin typeface="Arial" pitchFamily="34" charset="0"/>
                <a:cs typeface="Arial" pitchFamily="34" charset="0"/>
              </a:rPr>
              <a:t>Ямайка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849737" y="3650878"/>
            <a:ext cx="21383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Arial" pitchFamily="34" charset="0"/>
                <a:cs typeface="Arial" pitchFamily="34" charset="0"/>
              </a:rPr>
              <a:t>Большинство государств Западной Европы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1" name="Рисунок 3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898"/>
          <a:stretch/>
        </p:blipFill>
        <p:spPr>
          <a:xfrm>
            <a:off x="4728" y="0"/>
            <a:ext cx="9139272" cy="5143500"/>
          </a:xfrm>
          <a:prstGeom prst="rect">
            <a:avLst/>
          </a:prstGeom>
        </p:spPr>
      </p:pic>
      <p:pic>
        <p:nvPicPr>
          <p:cNvPr id="2048" name="Рисунок 204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0523" y="483518"/>
            <a:ext cx="6523845" cy="41803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31750"/>
          </a:effectLst>
        </p:spPr>
      </p:pic>
      <p:grpSp>
        <p:nvGrpSpPr>
          <p:cNvPr id="2" name="Группа 1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3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44177631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1000"/>
                                        <p:tgtEl>
                                          <p:spTgt spid="2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 animBg="1"/>
      <p:bldP spid="2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51520" y="384870"/>
            <a:ext cx="86409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Arial" pitchFamily="34" charset="0"/>
                <a:cs typeface="Arial" pitchFamily="34" charset="0"/>
              </a:rPr>
              <a:t>Сколько партий должно быть в стране?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07704" y="1059582"/>
            <a:ext cx="5328592" cy="584775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pPr algn="ctr"/>
            <a:r>
              <a:rPr lang="ru-RU" sz="3200" dirty="0" smtClean="0">
                <a:solidFill>
                  <a:srgbClr val="008000"/>
                </a:solidFill>
                <a:latin typeface="a_AlternaSw" pitchFamily="34" charset="-52"/>
                <a:cs typeface="Arial" pitchFamily="34" charset="0"/>
              </a:rPr>
              <a:t>ПАРТИЙНАЯ СИСТЕМА</a:t>
            </a:r>
            <a:endParaRPr lang="ru-RU" sz="3200" dirty="0">
              <a:solidFill>
                <a:srgbClr val="008000"/>
              </a:solidFill>
              <a:latin typeface="a_AlternaSw" pitchFamily="34" charset="-52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835696" y="1716364"/>
            <a:ext cx="54726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Arial" pitchFamily="34" charset="0"/>
                <a:cs typeface="Arial" pitchFamily="34" charset="0"/>
              </a:rPr>
              <a:t>Совокупность всех партий, действующих в стране, их роль в жизни государства и общества.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1520" y="2915850"/>
            <a:ext cx="1584176" cy="646331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pPr algn="ctr"/>
            <a:r>
              <a:rPr lang="ru-RU" dirty="0" smtClean="0">
                <a:ln>
                  <a:solidFill>
                    <a:schemeClr val="tx1"/>
                  </a:solidFill>
                </a:ln>
                <a:solidFill>
                  <a:schemeClr val="accent3">
                    <a:lumMod val="50000"/>
                  </a:schemeClr>
                </a:solidFill>
                <a:latin typeface="a_AlternaSw" pitchFamily="34" charset="-52"/>
              </a:rPr>
              <a:t>БЕСПАРТИЙНАЯ</a:t>
            </a:r>
          </a:p>
          <a:p>
            <a:pPr algn="ctr"/>
            <a:r>
              <a:rPr lang="ru-RU" dirty="0" smtClean="0">
                <a:ln>
                  <a:solidFill>
                    <a:schemeClr val="tx1"/>
                  </a:solidFill>
                </a:ln>
                <a:solidFill>
                  <a:schemeClr val="accent3">
                    <a:lumMod val="50000"/>
                  </a:schemeClr>
                </a:solidFill>
                <a:latin typeface="a_AlternaSw" pitchFamily="34" charset="-52"/>
              </a:rPr>
              <a:t>СИСТЕМА</a:t>
            </a:r>
            <a:endParaRPr lang="ru-RU" dirty="0">
              <a:ln>
                <a:solidFill>
                  <a:schemeClr val="tx1"/>
                </a:solidFill>
              </a:ln>
              <a:solidFill>
                <a:schemeClr val="accent3">
                  <a:lumMod val="50000"/>
                </a:schemeClr>
              </a:solidFill>
              <a:latin typeface="a_AlternaSw" pitchFamily="34" charset="-52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644008" y="2933531"/>
            <a:ext cx="1944216" cy="646331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pPr algn="ctr"/>
            <a:r>
              <a:rPr lang="ru-RU" dirty="0" smtClean="0">
                <a:ln>
                  <a:solidFill>
                    <a:schemeClr val="tx1"/>
                  </a:solidFill>
                </a:ln>
                <a:solidFill>
                  <a:schemeClr val="accent3">
                    <a:lumMod val="50000"/>
                  </a:schemeClr>
                </a:solidFill>
                <a:latin typeface="a_AlternaSw" pitchFamily="34" charset="-52"/>
              </a:rPr>
              <a:t>ДВУХПАРТИЙНАЯ</a:t>
            </a:r>
          </a:p>
          <a:p>
            <a:pPr algn="ctr"/>
            <a:r>
              <a:rPr lang="ru-RU" dirty="0" smtClean="0">
                <a:ln>
                  <a:solidFill>
                    <a:schemeClr val="tx1"/>
                  </a:solidFill>
                </a:ln>
                <a:solidFill>
                  <a:schemeClr val="accent3">
                    <a:lumMod val="50000"/>
                  </a:schemeClr>
                </a:solidFill>
                <a:latin typeface="a_AlternaSw" pitchFamily="34" charset="-52"/>
              </a:rPr>
              <a:t>СИСТЕМА</a:t>
            </a:r>
            <a:endParaRPr lang="ru-RU" dirty="0">
              <a:ln>
                <a:solidFill>
                  <a:schemeClr val="tx1"/>
                </a:solidFill>
              </a:ln>
              <a:solidFill>
                <a:schemeClr val="accent3">
                  <a:lumMod val="50000"/>
                </a:schemeClr>
              </a:solidFill>
              <a:latin typeface="a_AlternaSw" pitchFamily="34" charset="-52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67744" y="2930793"/>
            <a:ext cx="1944216" cy="646331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pPr algn="ctr"/>
            <a:r>
              <a:rPr lang="ru-RU" dirty="0" smtClean="0">
                <a:ln>
                  <a:solidFill>
                    <a:schemeClr val="tx1"/>
                  </a:solidFill>
                </a:ln>
                <a:solidFill>
                  <a:schemeClr val="accent3">
                    <a:lumMod val="50000"/>
                  </a:schemeClr>
                </a:solidFill>
                <a:latin typeface="a_AlternaSw" pitchFamily="34" charset="-52"/>
              </a:rPr>
              <a:t>ОДНОПАРТИЙНАЯ</a:t>
            </a:r>
          </a:p>
          <a:p>
            <a:pPr algn="ctr"/>
            <a:r>
              <a:rPr lang="ru-RU" dirty="0" smtClean="0">
                <a:ln>
                  <a:solidFill>
                    <a:schemeClr val="tx1"/>
                  </a:solidFill>
                </a:ln>
                <a:solidFill>
                  <a:schemeClr val="accent3">
                    <a:lumMod val="50000"/>
                  </a:schemeClr>
                </a:solidFill>
                <a:latin typeface="a_AlternaSw" pitchFamily="34" charset="-52"/>
              </a:rPr>
              <a:t>СИСТЕМА</a:t>
            </a:r>
            <a:endParaRPr lang="ru-RU" dirty="0">
              <a:ln>
                <a:solidFill>
                  <a:schemeClr val="tx1"/>
                </a:solidFill>
              </a:ln>
              <a:solidFill>
                <a:schemeClr val="accent3">
                  <a:lumMod val="50000"/>
                </a:schemeClr>
              </a:solidFill>
              <a:latin typeface="a_AlternaSw" pitchFamily="34" charset="-52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876256" y="2933531"/>
            <a:ext cx="2016224" cy="646331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pPr algn="ctr"/>
            <a:r>
              <a:rPr lang="ru-RU" dirty="0" smtClean="0">
                <a:ln>
                  <a:solidFill>
                    <a:schemeClr val="tx1"/>
                  </a:solidFill>
                </a:ln>
                <a:solidFill>
                  <a:schemeClr val="accent3">
                    <a:lumMod val="50000"/>
                  </a:schemeClr>
                </a:solidFill>
                <a:latin typeface="a_AlternaSw" pitchFamily="34" charset="-52"/>
              </a:rPr>
              <a:t>МНОГОПАРТИЙНАЯ</a:t>
            </a:r>
          </a:p>
          <a:p>
            <a:pPr algn="ctr"/>
            <a:r>
              <a:rPr lang="ru-RU" dirty="0" smtClean="0">
                <a:ln>
                  <a:solidFill>
                    <a:schemeClr val="tx1"/>
                  </a:solidFill>
                </a:ln>
                <a:solidFill>
                  <a:schemeClr val="accent3">
                    <a:lumMod val="50000"/>
                  </a:schemeClr>
                </a:solidFill>
                <a:latin typeface="a_AlternaSw" pitchFamily="34" charset="-52"/>
              </a:rPr>
              <a:t>СИСТЕМА</a:t>
            </a:r>
            <a:endParaRPr lang="ru-RU" dirty="0">
              <a:ln>
                <a:solidFill>
                  <a:schemeClr val="tx1"/>
                </a:solidFill>
              </a:ln>
              <a:solidFill>
                <a:schemeClr val="accent3">
                  <a:lumMod val="50000"/>
                </a:schemeClr>
              </a:solidFill>
              <a:latin typeface="a_AlternaSw" pitchFamily="34" charset="-52"/>
            </a:endParaRPr>
          </a:p>
        </p:txBody>
      </p:sp>
      <p:sp>
        <p:nvSpPr>
          <p:cNvPr id="12" name="Стрелка вправо с вырезом 11"/>
          <p:cNvSpPr/>
          <p:nvPr/>
        </p:nvSpPr>
        <p:spPr>
          <a:xfrm rot="5400000">
            <a:off x="3059832" y="2284031"/>
            <a:ext cx="360040" cy="648072"/>
          </a:xfrm>
          <a:prstGeom prst="notchedRightArrow">
            <a:avLst/>
          </a:prstGeom>
          <a:solidFill>
            <a:schemeClr val="bg2">
              <a:lumMod val="5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трелка вправо с вырезом 12"/>
          <p:cNvSpPr/>
          <p:nvPr/>
        </p:nvSpPr>
        <p:spPr>
          <a:xfrm rot="3687957">
            <a:off x="7333679" y="2247713"/>
            <a:ext cx="360040" cy="648072"/>
          </a:xfrm>
          <a:prstGeom prst="notchedRightArrow">
            <a:avLst/>
          </a:prstGeom>
          <a:solidFill>
            <a:schemeClr val="bg2">
              <a:lumMod val="5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трелка вправо с вырезом 13"/>
          <p:cNvSpPr/>
          <p:nvPr/>
        </p:nvSpPr>
        <p:spPr>
          <a:xfrm rot="7080799">
            <a:off x="1378227" y="2226366"/>
            <a:ext cx="360040" cy="648072"/>
          </a:xfrm>
          <a:prstGeom prst="notchedRightArrow">
            <a:avLst/>
          </a:prstGeom>
          <a:solidFill>
            <a:schemeClr val="bg2">
              <a:lumMod val="5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трелка вправо с вырезом 14"/>
          <p:cNvSpPr/>
          <p:nvPr/>
        </p:nvSpPr>
        <p:spPr>
          <a:xfrm rot="5400000">
            <a:off x="5436096" y="2327523"/>
            <a:ext cx="360040" cy="648072"/>
          </a:xfrm>
          <a:prstGeom prst="notchedRightArrow">
            <a:avLst/>
          </a:prstGeom>
          <a:solidFill>
            <a:schemeClr val="bg2">
              <a:lumMod val="5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15"/>
          <p:cNvSpPr txBox="1"/>
          <p:nvPr/>
        </p:nvSpPr>
        <p:spPr>
          <a:xfrm>
            <a:off x="251520" y="3651870"/>
            <a:ext cx="15841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Arial" pitchFamily="34" charset="0"/>
                <a:cs typeface="Arial" pitchFamily="34" charset="0"/>
              </a:rPr>
              <a:t>Оман, Кувейт, ОАЭ, Иордания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267744" y="3650878"/>
            <a:ext cx="19442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Arial" pitchFamily="34" charset="0"/>
                <a:cs typeface="Arial" pitchFamily="34" charset="0"/>
              </a:rPr>
              <a:t>Германия </a:t>
            </a:r>
          </a:p>
          <a:p>
            <a:pPr algn="ctr"/>
            <a:r>
              <a:rPr lang="ru-RU" dirty="0" smtClean="0">
                <a:latin typeface="Arial" pitchFamily="34" charset="0"/>
                <a:cs typeface="Arial" pitchFamily="34" charset="0"/>
              </a:rPr>
              <a:t>(1933 – 1945), СССР, Куба 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592447" y="3654078"/>
            <a:ext cx="20473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Arial" pitchFamily="34" charset="0"/>
                <a:cs typeface="Arial" pitchFamily="34" charset="0"/>
              </a:rPr>
              <a:t>Великобритания,</a:t>
            </a:r>
          </a:p>
          <a:p>
            <a:pPr algn="ctr"/>
            <a:r>
              <a:rPr lang="ru-RU" dirty="0" smtClean="0">
                <a:latin typeface="Arial" pitchFamily="34" charset="0"/>
                <a:cs typeface="Arial" pitchFamily="34" charset="0"/>
              </a:rPr>
              <a:t>США,</a:t>
            </a:r>
          </a:p>
          <a:p>
            <a:pPr algn="ctr"/>
            <a:r>
              <a:rPr lang="ru-RU" dirty="0" smtClean="0">
                <a:latin typeface="Arial" pitchFamily="34" charset="0"/>
                <a:cs typeface="Arial" pitchFamily="34" charset="0"/>
              </a:rPr>
              <a:t>Ямайка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849737" y="3650878"/>
            <a:ext cx="21383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Arial" pitchFamily="34" charset="0"/>
                <a:cs typeface="Arial" pitchFamily="34" charset="0"/>
              </a:rPr>
              <a:t>Большинство государств Западной Европы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1" y="0"/>
            <a:ext cx="9144000" cy="5171727"/>
          </a:xfrm>
          <a:prstGeom prst="rect">
            <a:avLst/>
          </a:prstGeom>
          <a:solidFill>
            <a:schemeClr val="bg1">
              <a:lumMod val="9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3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5" name="Выноска-облако 24"/>
          <p:cNvSpPr/>
          <p:nvPr/>
        </p:nvSpPr>
        <p:spPr>
          <a:xfrm>
            <a:off x="5940152" y="699542"/>
            <a:ext cx="2572144" cy="2276053"/>
          </a:xfrm>
          <a:prstGeom prst="cloudCallout">
            <a:avLst>
              <a:gd name="adj1" fmla="val -99425"/>
              <a:gd name="adj2" fmla="val 16969"/>
            </a:avLst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5592" y="1001711"/>
            <a:ext cx="1501407" cy="14263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600" l="400" r="95000"/>
                    </a14:imgEffect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8572" y="2139400"/>
            <a:ext cx="2737604" cy="27376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37" name="Прямая со стрелкой 36"/>
          <p:cNvCxnSpPr/>
          <p:nvPr/>
        </p:nvCxnSpPr>
        <p:spPr>
          <a:xfrm>
            <a:off x="4787374" y="2317783"/>
            <a:ext cx="936754" cy="110264"/>
          </a:xfrm>
          <a:prstGeom prst="straightConnector1">
            <a:avLst/>
          </a:prstGeom>
          <a:ln>
            <a:solidFill>
              <a:schemeClr val="bg2">
                <a:lumMod val="50000"/>
              </a:schemeClr>
            </a:solidFill>
            <a:tailEnd type="arrow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42" name="Выноска-облако 41"/>
          <p:cNvSpPr/>
          <p:nvPr/>
        </p:nvSpPr>
        <p:spPr>
          <a:xfrm>
            <a:off x="755576" y="699542"/>
            <a:ext cx="2484276" cy="2161981"/>
          </a:xfrm>
          <a:prstGeom prst="cloudCallout">
            <a:avLst>
              <a:gd name="adj1" fmla="val 78917"/>
              <a:gd name="adj2" fmla="val 17347"/>
            </a:avLst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3" name="Рисунок 4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3000">
            <a:off x="1234833" y="1081396"/>
            <a:ext cx="1672820" cy="1123925"/>
          </a:xfrm>
          <a:prstGeom prst="rect">
            <a:avLst/>
          </a:prstGeom>
        </p:spPr>
      </p:pic>
      <p:sp>
        <p:nvSpPr>
          <p:cNvPr id="45" name="TextBox 44"/>
          <p:cNvSpPr txBox="1"/>
          <p:nvPr/>
        </p:nvSpPr>
        <p:spPr>
          <a:xfrm rot="20926975">
            <a:off x="1287546" y="1195995"/>
            <a:ext cx="838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900" b="1" dirty="0" smtClean="0">
                <a:latin typeface="Arial Narrow" pitchFamily="34" charset="0"/>
              </a:rPr>
              <a:t>ПРОГРАММА ПАРТИИ</a:t>
            </a:r>
            <a:endParaRPr lang="ru-RU" sz="900" b="1" dirty="0"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480970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5" grpId="0" animBg="1"/>
      <p:bldP spid="42" grpId="0" animBg="1"/>
      <p:bldP spid="4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3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" name="TextBox 5"/>
          <p:cNvSpPr txBox="1"/>
          <p:nvPr/>
        </p:nvSpPr>
        <p:spPr>
          <a:xfrm>
            <a:off x="539552" y="339502"/>
            <a:ext cx="81369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Arial" pitchFamily="34" charset="0"/>
                <a:cs typeface="Arial" pitchFamily="34" charset="0"/>
              </a:rPr>
              <a:t>Заслуживают ли доверия политические партии?</a:t>
            </a:r>
            <a:endParaRPr lang="ru-RU" sz="2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71600" y="4532517"/>
            <a:ext cx="7200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Аналитический центр «Левада-центр», 2013</a:t>
            </a:r>
            <a:endParaRPr lang="ru-RU" sz="1600" i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450086306"/>
              </p:ext>
            </p:extLst>
          </p:nvPr>
        </p:nvGraphicFramePr>
        <p:xfrm>
          <a:off x="467544" y="869594"/>
          <a:ext cx="7704856" cy="3832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73440405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Graphic spid="8" grpId="0" uiExpand="1">
        <p:bldSub>
          <a:bldChart bld="category"/>
        </p:bldSub>
      </p:bldGraphic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Прямоугольник 17"/>
          <p:cNvSpPr/>
          <p:nvPr/>
        </p:nvSpPr>
        <p:spPr>
          <a:xfrm>
            <a:off x="520979" y="3461923"/>
            <a:ext cx="2067137" cy="1058824"/>
          </a:xfrm>
          <a:prstGeom prst="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 useBgFill="1">
        <p:nvSpPr>
          <p:cNvPr id="19" name="Прямоугольник 18"/>
          <p:cNvSpPr/>
          <p:nvPr/>
        </p:nvSpPr>
        <p:spPr>
          <a:xfrm>
            <a:off x="2588116" y="3461924"/>
            <a:ext cx="2179690" cy="1058824"/>
          </a:xfrm>
          <a:prstGeom prst="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 useBgFill="1">
        <p:nvSpPr>
          <p:cNvPr id="20" name="Прямоугольник 19"/>
          <p:cNvSpPr/>
          <p:nvPr/>
        </p:nvSpPr>
        <p:spPr>
          <a:xfrm>
            <a:off x="4767807" y="3452266"/>
            <a:ext cx="3904408" cy="1068481"/>
          </a:xfrm>
          <a:prstGeom prst="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 useBgFill="1">
        <p:nvSpPr>
          <p:cNvPr id="22" name="Прямоугольник 21"/>
          <p:cNvSpPr/>
          <p:nvPr/>
        </p:nvSpPr>
        <p:spPr>
          <a:xfrm>
            <a:off x="3272192" y="1847600"/>
            <a:ext cx="1299808" cy="1604666"/>
          </a:xfrm>
          <a:prstGeom prst="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 useBgFill="1">
        <p:nvSpPr>
          <p:cNvPr id="23" name="Прямоугольник 22"/>
          <p:cNvSpPr/>
          <p:nvPr/>
        </p:nvSpPr>
        <p:spPr>
          <a:xfrm>
            <a:off x="4572000" y="1850651"/>
            <a:ext cx="1368152" cy="1601616"/>
          </a:xfrm>
          <a:prstGeom prst="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 useBgFill="1">
        <p:nvSpPr>
          <p:cNvPr id="24" name="Прямоугольник 23"/>
          <p:cNvSpPr/>
          <p:nvPr/>
        </p:nvSpPr>
        <p:spPr>
          <a:xfrm>
            <a:off x="5940152" y="1847599"/>
            <a:ext cx="1368152" cy="1632207"/>
          </a:xfrm>
          <a:prstGeom prst="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 useBgFill="1">
        <p:nvSpPr>
          <p:cNvPr id="25" name="Прямоугольник 24"/>
          <p:cNvSpPr/>
          <p:nvPr/>
        </p:nvSpPr>
        <p:spPr>
          <a:xfrm>
            <a:off x="7308304" y="1847599"/>
            <a:ext cx="1368152" cy="1614324"/>
          </a:xfrm>
          <a:prstGeom prst="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 useBgFill="1">
        <p:nvSpPr>
          <p:cNvPr id="26" name="Прямоугольник 25"/>
          <p:cNvSpPr/>
          <p:nvPr/>
        </p:nvSpPr>
        <p:spPr>
          <a:xfrm>
            <a:off x="520979" y="1850651"/>
            <a:ext cx="1383061" cy="1604666"/>
          </a:xfrm>
          <a:prstGeom prst="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 useBgFill="1">
        <p:nvSpPr>
          <p:cNvPr id="27" name="Прямоугольник 26"/>
          <p:cNvSpPr/>
          <p:nvPr/>
        </p:nvSpPr>
        <p:spPr>
          <a:xfrm>
            <a:off x="1904040" y="1850651"/>
            <a:ext cx="1368152" cy="1604666"/>
          </a:xfrm>
          <a:prstGeom prst="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3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TextBox 4"/>
          <p:cNvSpPr txBox="1"/>
          <p:nvPr/>
        </p:nvSpPr>
        <p:spPr>
          <a:xfrm>
            <a:off x="539552" y="339502"/>
            <a:ext cx="8136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Arial" pitchFamily="34" charset="0"/>
                <a:cs typeface="Arial" pitchFamily="34" charset="0"/>
              </a:rPr>
              <a:t>Политические партии в России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39552" y="855752"/>
            <a:ext cx="83529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47675"/>
            <a:r>
              <a:rPr lang="ru-RU" sz="2000" dirty="0" smtClean="0">
                <a:latin typeface="Arial" pitchFamily="34" charset="0"/>
                <a:cs typeface="Arial" pitchFamily="34" charset="0"/>
              </a:rPr>
              <a:t>В сентябре 2014 года в Министерстве юстиции России было </a:t>
            </a:r>
          </a:p>
          <a:p>
            <a:r>
              <a:rPr lang="ru-RU" sz="2000" dirty="0" smtClean="0">
                <a:latin typeface="Arial" pitchFamily="34" charset="0"/>
                <a:cs typeface="Arial" pitchFamily="34" charset="0"/>
              </a:rPr>
              <a:t>зарегистрировано </a:t>
            </a: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75</a:t>
            </a:r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политических партий.</a:t>
            </a:r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4920" y="1988460"/>
            <a:ext cx="1268421" cy="134868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849" y="1961772"/>
            <a:ext cx="1105076" cy="140206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colorTemperature colorTemp="88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9687" y="3632797"/>
            <a:ext cx="3740647" cy="76080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3231" y="1975162"/>
            <a:ext cx="1229310" cy="137528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5752" y="2001757"/>
            <a:ext cx="1132688" cy="134868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1338" y="2060606"/>
            <a:ext cx="1262084" cy="1231224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084" y="1925978"/>
            <a:ext cx="1163779" cy="1424467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3462935"/>
            <a:ext cx="2011136" cy="998907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14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90" t="25640" r="13305" b="32015"/>
          <a:stretch/>
        </p:blipFill>
        <p:spPr>
          <a:xfrm>
            <a:off x="2607088" y="3650617"/>
            <a:ext cx="2116052" cy="811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74540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5" grpId="0"/>
      <p:bldP spid="7" grpId="0" uiExpand="1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ая выноска 7"/>
          <p:cNvSpPr/>
          <p:nvPr/>
        </p:nvSpPr>
        <p:spPr>
          <a:xfrm>
            <a:off x="3203848" y="1131590"/>
            <a:ext cx="5472608" cy="3347501"/>
          </a:xfrm>
          <a:prstGeom prst="wedgeRectCallout">
            <a:avLst>
              <a:gd name="adj1" fmla="val -61560"/>
              <a:gd name="adj2" fmla="val 411"/>
            </a:avLst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marL="85725"/>
            <a:endParaRPr lang="ru-RU" sz="1050" dirty="0" smtClean="0"/>
          </a:p>
          <a:p>
            <a:pPr marL="85725"/>
            <a:r>
              <a:rPr lang="ru-RU" dirty="0" smtClean="0"/>
              <a:t>Условия создания политических партий:</a:t>
            </a:r>
          </a:p>
          <a:p>
            <a:pPr marL="85725"/>
            <a:endParaRPr lang="ru-RU" sz="900" dirty="0"/>
          </a:p>
          <a:p>
            <a:pPr marL="542925"/>
            <a:r>
              <a:rPr lang="ru-RU" dirty="0"/>
              <a:t>с</a:t>
            </a:r>
            <a:r>
              <a:rPr lang="ru-RU" dirty="0" smtClean="0"/>
              <a:t>оздаются свободно;</a:t>
            </a:r>
          </a:p>
          <a:p>
            <a:pPr marL="542925"/>
            <a:endParaRPr lang="ru-RU" sz="900" dirty="0" smtClean="0"/>
          </a:p>
          <a:p>
            <a:pPr marL="542925"/>
            <a:r>
              <a:rPr lang="ru-RU" dirty="0"/>
              <a:t>р</a:t>
            </a:r>
            <a:r>
              <a:rPr lang="ru-RU" dirty="0" smtClean="0"/>
              <a:t>ешение о создании принимает учредительный </a:t>
            </a:r>
          </a:p>
          <a:p>
            <a:pPr marL="542925"/>
            <a:r>
              <a:rPr lang="ru-RU" dirty="0" smtClean="0"/>
              <a:t>съезд;</a:t>
            </a:r>
          </a:p>
          <a:p>
            <a:pPr marL="542925"/>
            <a:endParaRPr lang="ru-RU" sz="900" dirty="0" smtClean="0"/>
          </a:p>
          <a:p>
            <a:pPr marL="542925"/>
            <a:r>
              <a:rPr lang="ru-RU" dirty="0"/>
              <a:t>ч</a:t>
            </a:r>
            <a:r>
              <a:rPr lang="ru-RU" dirty="0" smtClean="0"/>
              <a:t>исленность партии – не менее 500 человек;</a:t>
            </a:r>
          </a:p>
          <a:p>
            <a:pPr marL="542925"/>
            <a:r>
              <a:rPr lang="ru-RU" sz="900" dirty="0" smtClean="0"/>
              <a:t> </a:t>
            </a:r>
          </a:p>
          <a:p>
            <a:pPr marL="542925"/>
            <a:r>
              <a:rPr lang="ru-RU" dirty="0"/>
              <a:t>ч</a:t>
            </a:r>
            <a:r>
              <a:rPr lang="ru-RU" dirty="0" smtClean="0"/>
              <a:t>ленами партии могут быть совершеннолетние </a:t>
            </a:r>
          </a:p>
          <a:p>
            <a:pPr marL="542925"/>
            <a:r>
              <a:rPr lang="ru-RU" dirty="0" smtClean="0"/>
              <a:t>граждане России;</a:t>
            </a:r>
          </a:p>
          <a:p>
            <a:pPr marL="542925"/>
            <a:endParaRPr lang="ru-RU" sz="900" dirty="0" smtClean="0"/>
          </a:p>
          <a:p>
            <a:pPr marL="542925"/>
            <a:r>
              <a:rPr lang="ru-RU" dirty="0"/>
              <a:t>з</a:t>
            </a:r>
            <a:r>
              <a:rPr lang="ru-RU" dirty="0" smtClean="0"/>
              <a:t>апрещается создание экстремистских партий.</a:t>
            </a:r>
            <a:endParaRPr lang="ru-RU" dirty="0"/>
          </a:p>
        </p:txBody>
      </p:sp>
      <p:grpSp>
        <p:nvGrpSpPr>
          <p:cNvPr id="2" name="Группа 1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3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TextBox 4"/>
          <p:cNvSpPr txBox="1"/>
          <p:nvPr/>
        </p:nvSpPr>
        <p:spPr>
          <a:xfrm>
            <a:off x="539552" y="339502"/>
            <a:ext cx="8136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Arial" pitchFamily="34" charset="0"/>
                <a:cs typeface="Arial" pitchFamily="34" charset="0"/>
              </a:rPr>
              <a:t>Политические партии в России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131590"/>
            <a:ext cx="2121987" cy="29523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611560" y="4083917"/>
            <a:ext cx="21737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Arial" pitchFamily="34" charset="0"/>
                <a:cs typeface="Arial" pitchFamily="34" charset="0"/>
              </a:rPr>
              <a:t>В редакции 24.11.2014 г.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75" t="25772" r="21765" b="25189"/>
          <a:stretch/>
        </p:blipFill>
        <p:spPr>
          <a:xfrm>
            <a:off x="3427024" y="1681398"/>
            <a:ext cx="337360" cy="283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75" t="25772" r="21765" b="25189"/>
          <a:stretch/>
        </p:blipFill>
        <p:spPr>
          <a:xfrm>
            <a:off x="3450853" y="2094705"/>
            <a:ext cx="337360" cy="283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75" t="25772" r="21765" b="25189"/>
          <a:stretch/>
        </p:blipFill>
        <p:spPr>
          <a:xfrm>
            <a:off x="3450853" y="2805340"/>
            <a:ext cx="337360" cy="283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75" t="25772" r="21765" b="25189"/>
          <a:stretch/>
        </p:blipFill>
        <p:spPr>
          <a:xfrm>
            <a:off x="3450853" y="3237462"/>
            <a:ext cx="337360" cy="283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75" t="25772" r="21765" b="25189"/>
          <a:stretch/>
        </p:blipFill>
        <p:spPr>
          <a:xfrm>
            <a:off x="3450853" y="3867894"/>
            <a:ext cx="337360" cy="2834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2912576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5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0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1000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1000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1000"/>
                                        <p:tgtEl>
                                          <p:spTgt spid="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 animBg="1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3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" name="TextBox 5"/>
          <p:cNvSpPr txBox="1"/>
          <p:nvPr/>
        </p:nvSpPr>
        <p:spPr>
          <a:xfrm>
            <a:off x="2051720" y="424904"/>
            <a:ext cx="5040560" cy="490662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pPr algn="ctr"/>
            <a:r>
              <a:rPr lang="ru-RU" dirty="0" smtClean="0">
                <a:latin typeface="a_AlternaSw" pitchFamily="34" charset="-52"/>
              </a:rPr>
              <a:t> ОБЩЕСТВЕННЫЕ ОБЪЕДИНЕНИЯ      </a:t>
            </a:r>
            <a:endParaRPr lang="ru-RU" dirty="0">
              <a:latin typeface="a_AlternaSw" pitchFamily="34" charset="-52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351852" y="1131590"/>
            <a:ext cx="864096" cy="720080"/>
          </a:xfrm>
          <a:prstGeom prst="roundRect">
            <a:avLst/>
          </a:prstGeom>
          <a:gradFill>
            <a:gsLst>
              <a:gs pos="29000">
                <a:srgbClr val="FF0000"/>
              </a:gs>
              <a:gs pos="73000">
                <a:srgbClr val="FF0000"/>
              </a:gs>
              <a:gs pos="1000">
                <a:schemeClr val="accent2">
                  <a:shade val="94000"/>
                  <a:satMod val="135000"/>
                </a:schemeClr>
              </a:gs>
            </a:gsLst>
          </a:gra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475656" y="1975690"/>
            <a:ext cx="864096" cy="720080"/>
          </a:xfrm>
          <a:prstGeom prst="roundRect">
            <a:avLst/>
          </a:prstGeom>
          <a:gradFill>
            <a:gsLst>
              <a:gs pos="84000">
                <a:srgbClr val="FF3300"/>
              </a:gs>
              <a:gs pos="100000">
                <a:srgbClr val="FF6600"/>
              </a:gs>
            </a:gsLst>
          </a:gra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2699792" y="2427734"/>
            <a:ext cx="864096" cy="720080"/>
          </a:xfrm>
          <a:prstGeom prst="roundRect">
            <a:avLst/>
          </a:prstGeom>
          <a:gradFill>
            <a:gsLst>
              <a:gs pos="65000">
                <a:srgbClr val="FFC000"/>
              </a:gs>
              <a:gs pos="91000">
                <a:srgbClr val="FFFF00"/>
              </a:gs>
              <a:gs pos="100000">
                <a:srgbClr val="FFFF00"/>
              </a:gs>
            </a:gsLst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3923928" y="2669537"/>
            <a:ext cx="1296144" cy="720080"/>
          </a:xfrm>
          <a:prstGeom prst="roundRect">
            <a:avLst/>
          </a:prstGeom>
          <a:gradFill flip="none" rotWithShape="1">
            <a:gsLst>
              <a:gs pos="0">
                <a:srgbClr val="008000">
                  <a:shade val="30000"/>
                  <a:satMod val="115000"/>
                </a:srgbClr>
              </a:gs>
              <a:gs pos="50000">
                <a:srgbClr val="008000">
                  <a:shade val="67500"/>
                  <a:satMod val="115000"/>
                </a:srgbClr>
              </a:gs>
              <a:gs pos="100000">
                <a:srgbClr val="008000">
                  <a:shade val="100000"/>
                  <a:satMod val="115000"/>
                </a:srgbClr>
              </a:gs>
            </a:gsLst>
            <a:lin ang="16200000" scaled="1"/>
            <a:tileRect/>
          </a:gra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  <a:effectLst>
                  <a:glow rad="127000">
                    <a:schemeClr val="bg1">
                      <a:lumMod val="95000"/>
                    </a:schemeClr>
                  </a:glow>
                </a:effectLst>
                <a:latin typeface="a_AlternaSw" pitchFamily="34" charset="-52"/>
                <a:cs typeface="Arial" pitchFamily="34" charset="0"/>
              </a:rPr>
              <a:t>ПАРТИИ</a:t>
            </a:r>
            <a:endParaRPr lang="ru-RU" sz="2400" dirty="0">
              <a:solidFill>
                <a:schemeClr val="tx1"/>
              </a:solidFill>
              <a:effectLst>
                <a:glow rad="127000">
                  <a:schemeClr val="bg1">
                    <a:lumMod val="95000"/>
                  </a:schemeClr>
                </a:glow>
              </a:effectLst>
              <a:latin typeface="a_AlternaSw" pitchFamily="34" charset="-52"/>
              <a:cs typeface="Arial" pitchFamily="34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5580112" y="2427734"/>
            <a:ext cx="864096" cy="72008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6804248" y="1968142"/>
            <a:ext cx="864096" cy="72008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7884368" y="1131590"/>
            <a:ext cx="864096" cy="720080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843808" y="1124492"/>
            <a:ext cx="4032448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/>
            <a:r>
              <a:rPr lang="ru-RU" sz="2000" dirty="0" smtClean="0">
                <a:latin typeface="Arial" pitchFamily="34" charset="0"/>
                <a:cs typeface="Arial" pitchFamily="34" charset="0"/>
              </a:rPr>
              <a:t>добровольные союзы граждан</a:t>
            </a:r>
          </a:p>
          <a:p>
            <a:pPr marL="180975"/>
            <a:endParaRPr lang="ru-RU" sz="1400" dirty="0" smtClean="0">
              <a:latin typeface="Arial" pitchFamily="34" charset="0"/>
              <a:cs typeface="Arial" pitchFamily="34" charset="0"/>
            </a:endParaRPr>
          </a:p>
          <a:p>
            <a:pPr marL="180975"/>
            <a:r>
              <a:rPr lang="ru-RU" sz="2000" dirty="0" smtClean="0">
                <a:latin typeface="Arial" pitchFamily="34" charset="0"/>
                <a:cs typeface="Arial" pitchFamily="34" charset="0"/>
              </a:rPr>
              <a:t>для выражения и защиты своих интересов</a:t>
            </a:r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75" t="25772" r="21765" b="25189"/>
          <a:stretch/>
        </p:blipFill>
        <p:spPr>
          <a:xfrm>
            <a:off x="2555776" y="964228"/>
            <a:ext cx="576064" cy="4840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75" t="25772" r="21765" b="25189"/>
          <a:stretch/>
        </p:blipFill>
        <p:spPr>
          <a:xfrm>
            <a:off x="2555776" y="1491630"/>
            <a:ext cx="576064" cy="484060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TextBox 16"/>
          <p:cNvSpPr txBox="1"/>
          <p:nvPr/>
        </p:nvSpPr>
        <p:spPr>
          <a:xfrm>
            <a:off x="251520" y="3553882"/>
            <a:ext cx="3606029" cy="1015663"/>
          </a:xfrm>
          <a:custGeom>
            <a:avLst/>
            <a:gdLst>
              <a:gd name="connsiteX0" fmla="*/ 0 w 3168352"/>
              <a:gd name="connsiteY0" fmla="*/ 0 h 1015663"/>
              <a:gd name="connsiteX1" fmla="*/ 3168352 w 3168352"/>
              <a:gd name="connsiteY1" fmla="*/ 0 h 1015663"/>
              <a:gd name="connsiteX2" fmla="*/ 3168352 w 3168352"/>
              <a:gd name="connsiteY2" fmla="*/ 1015663 h 1015663"/>
              <a:gd name="connsiteX3" fmla="*/ 0 w 3168352"/>
              <a:gd name="connsiteY3" fmla="*/ 1015663 h 1015663"/>
              <a:gd name="connsiteX4" fmla="*/ 0 w 3168352"/>
              <a:gd name="connsiteY4" fmla="*/ 0 h 1015663"/>
              <a:gd name="connsiteX0" fmla="*/ 155275 w 3168352"/>
              <a:gd name="connsiteY0" fmla="*/ 0 h 1015663"/>
              <a:gd name="connsiteX1" fmla="*/ 3168352 w 3168352"/>
              <a:gd name="connsiteY1" fmla="*/ 0 h 1015663"/>
              <a:gd name="connsiteX2" fmla="*/ 3168352 w 3168352"/>
              <a:gd name="connsiteY2" fmla="*/ 1015663 h 1015663"/>
              <a:gd name="connsiteX3" fmla="*/ 0 w 3168352"/>
              <a:gd name="connsiteY3" fmla="*/ 1015663 h 1015663"/>
              <a:gd name="connsiteX4" fmla="*/ 155275 w 3168352"/>
              <a:gd name="connsiteY4" fmla="*/ 0 h 1015663"/>
              <a:gd name="connsiteX0" fmla="*/ 155275 w 3168352"/>
              <a:gd name="connsiteY0" fmla="*/ 0 h 1015663"/>
              <a:gd name="connsiteX1" fmla="*/ 3168352 w 3168352"/>
              <a:gd name="connsiteY1" fmla="*/ 0 h 1015663"/>
              <a:gd name="connsiteX2" fmla="*/ 3038956 w 3168352"/>
              <a:gd name="connsiteY2" fmla="*/ 1015663 h 1015663"/>
              <a:gd name="connsiteX3" fmla="*/ 0 w 3168352"/>
              <a:gd name="connsiteY3" fmla="*/ 1015663 h 1015663"/>
              <a:gd name="connsiteX4" fmla="*/ 155275 w 3168352"/>
              <a:gd name="connsiteY4" fmla="*/ 0 h 1015663"/>
              <a:gd name="connsiteX0" fmla="*/ 267418 w 3280495"/>
              <a:gd name="connsiteY0" fmla="*/ 0 h 1032915"/>
              <a:gd name="connsiteX1" fmla="*/ 3280495 w 3280495"/>
              <a:gd name="connsiteY1" fmla="*/ 0 h 1032915"/>
              <a:gd name="connsiteX2" fmla="*/ 3151099 w 3280495"/>
              <a:gd name="connsiteY2" fmla="*/ 1015663 h 1032915"/>
              <a:gd name="connsiteX3" fmla="*/ 0 w 3280495"/>
              <a:gd name="connsiteY3" fmla="*/ 1032915 h 1032915"/>
              <a:gd name="connsiteX4" fmla="*/ 267418 w 3280495"/>
              <a:gd name="connsiteY4" fmla="*/ 0 h 1032915"/>
              <a:gd name="connsiteX0" fmla="*/ 267418 w 3358132"/>
              <a:gd name="connsiteY0" fmla="*/ 0 h 1032915"/>
              <a:gd name="connsiteX1" fmla="*/ 3358132 w 3358132"/>
              <a:gd name="connsiteY1" fmla="*/ 8626 h 1032915"/>
              <a:gd name="connsiteX2" fmla="*/ 3151099 w 3358132"/>
              <a:gd name="connsiteY2" fmla="*/ 1015663 h 1032915"/>
              <a:gd name="connsiteX3" fmla="*/ 0 w 3358132"/>
              <a:gd name="connsiteY3" fmla="*/ 1032915 h 1032915"/>
              <a:gd name="connsiteX4" fmla="*/ 267418 w 3358132"/>
              <a:gd name="connsiteY4" fmla="*/ 0 h 10329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8132" h="1032915">
                <a:moveTo>
                  <a:pt x="267418" y="0"/>
                </a:moveTo>
                <a:lnTo>
                  <a:pt x="3358132" y="8626"/>
                </a:lnTo>
                <a:lnTo>
                  <a:pt x="3151099" y="1015663"/>
                </a:lnTo>
                <a:lnTo>
                  <a:pt x="0" y="1032915"/>
                </a:lnTo>
                <a:lnTo>
                  <a:pt x="267418" y="0"/>
                </a:lnTo>
                <a:close/>
              </a:path>
            </a:pathLst>
          </a:cu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Arial" pitchFamily="34" charset="0"/>
                <a:cs typeface="Arial" pitchFamily="34" charset="0"/>
              </a:rPr>
              <a:t>реализация интересов через </a:t>
            </a: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государственную власть</a:t>
            </a:r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286450" y="3579762"/>
            <a:ext cx="3577153" cy="1018118"/>
          </a:xfrm>
          <a:custGeom>
            <a:avLst/>
            <a:gdLst>
              <a:gd name="connsiteX0" fmla="*/ 0 w 3456384"/>
              <a:gd name="connsiteY0" fmla="*/ 0 h 1015663"/>
              <a:gd name="connsiteX1" fmla="*/ 3456384 w 3456384"/>
              <a:gd name="connsiteY1" fmla="*/ 0 h 1015663"/>
              <a:gd name="connsiteX2" fmla="*/ 3456384 w 3456384"/>
              <a:gd name="connsiteY2" fmla="*/ 1015663 h 1015663"/>
              <a:gd name="connsiteX3" fmla="*/ 0 w 3456384"/>
              <a:gd name="connsiteY3" fmla="*/ 1015663 h 1015663"/>
              <a:gd name="connsiteX4" fmla="*/ 0 w 3456384"/>
              <a:gd name="connsiteY4" fmla="*/ 0 h 1015663"/>
              <a:gd name="connsiteX0" fmla="*/ 0 w 3534021"/>
              <a:gd name="connsiteY0" fmla="*/ 25879 h 1015663"/>
              <a:gd name="connsiteX1" fmla="*/ 3534021 w 3534021"/>
              <a:gd name="connsiteY1" fmla="*/ 0 h 1015663"/>
              <a:gd name="connsiteX2" fmla="*/ 3534021 w 3534021"/>
              <a:gd name="connsiteY2" fmla="*/ 1015663 h 1015663"/>
              <a:gd name="connsiteX3" fmla="*/ 77637 w 3534021"/>
              <a:gd name="connsiteY3" fmla="*/ 1015663 h 1015663"/>
              <a:gd name="connsiteX4" fmla="*/ 0 w 3534021"/>
              <a:gd name="connsiteY4" fmla="*/ 25879 h 1015663"/>
              <a:gd name="connsiteX0" fmla="*/ 0 w 3534021"/>
              <a:gd name="connsiteY0" fmla="*/ 25879 h 1015663"/>
              <a:gd name="connsiteX1" fmla="*/ 3534021 w 3534021"/>
              <a:gd name="connsiteY1" fmla="*/ 0 h 1015663"/>
              <a:gd name="connsiteX2" fmla="*/ 3534021 w 3534021"/>
              <a:gd name="connsiteY2" fmla="*/ 1015663 h 1015663"/>
              <a:gd name="connsiteX3" fmla="*/ 120769 w 3534021"/>
              <a:gd name="connsiteY3" fmla="*/ 1015663 h 1015663"/>
              <a:gd name="connsiteX4" fmla="*/ 0 w 3534021"/>
              <a:gd name="connsiteY4" fmla="*/ 25879 h 1015663"/>
              <a:gd name="connsiteX0" fmla="*/ 0 w 3534021"/>
              <a:gd name="connsiteY0" fmla="*/ 25879 h 1015663"/>
              <a:gd name="connsiteX1" fmla="*/ 3534021 w 3534021"/>
              <a:gd name="connsiteY1" fmla="*/ 0 h 1015663"/>
              <a:gd name="connsiteX2" fmla="*/ 3534021 w 3534021"/>
              <a:gd name="connsiteY2" fmla="*/ 1015663 h 1015663"/>
              <a:gd name="connsiteX3" fmla="*/ 155274 w 3534021"/>
              <a:gd name="connsiteY3" fmla="*/ 1015663 h 1015663"/>
              <a:gd name="connsiteX4" fmla="*/ 0 w 3534021"/>
              <a:gd name="connsiteY4" fmla="*/ 25879 h 1015663"/>
              <a:gd name="connsiteX0" fmla="*/ 0 w 3534021"/>
              <a:gd name="connsiteY0" fmla="*/ 0 h 989784"/>
              <a:gd name="connsiteX1" fmla="*/ 3344240 w 3534021"/>
              <a:gd name="connsiteY1" fmla="*/ 8627 h 989784"/>
              <a:gd name="connsiteX2" fmla="*/ 3534021 w 3534021"/>
              <a:gd name="connsiteY2" fmla="*/ 989784 h 989784"/>
              <a:gd name="connsiteX3" fmla="*/ 155274 w 3534021"/>
              <a:gd name="connsiteY3" fmla="*/ 989784 h 989784"/>
              <a:gd name="connsiteX4" fmla="*/ 0 w 3534021"/>
              <a:gd name="connsiteY4" fmla="*/ 0 h 989784"/>
              <a:gd name="connsiteX0" fmla="*/ 0 w 3577153"/>
              <a:gd name="connsiteY0" fmla="*/ 0 h 998411"/>
              <a:gd name="connsiteX1" fmla="*/ 3344240 w 3577153"/>
              <a:gd name="connsiteY1" fmla="*/ 8627 h 998411"/>
              <a:gd name="connsiteX2" fmla="*/ 3577153 w 3577153"/>
              <a:gd name="connsiteY2" fmla="*/ 998411 h 998411"/>
              <a:gd name="connsiteX3" fmla="*/ 155274 w 3577153"/>
              <a:gd name="connsiteY3" fmla="*/ 989784 h 998411"/>
              <a:gd name="connsiteX4" fmla="*/ 0 w 3577153"/>
              <a:gd name="connsiteY4" fmla="*/ 0 h 998411"/>
              <a:gd name="connsiteX0" fmla="*/ 0 w 3577153"/>
              <a:gd name="connsiteY0" fmla="*/ 0 h 1000824"/>
              <a:gd name="connsiteX1" fmla="*/ 3344240 w 3577153"/>
              <a:gd name="connsiteY1" fmla="*/ 8627 h 1000824"/>
              <a:gd name="connsiteX2" fmla="*/ 3577153 w 3577153"/>
              <a:gd name="connsiteY2" fmla="*/ 998411 h 1000824"/>
              <a:gd name="connsiteX3" fmla="*/ 225829 w 3577153"/>
              <a:gd name="connsiteY3" fmla="*/ 1000824 h 1000824"/>
              <a:gd name="connsiteX4" fmla="*/ 155274 w 3577153"/>
              <a:gd name="connsiteY4" fmla="*/ 989784 h 1000824"/>
              <a:gd name="connsiteX5" fmla="*/ 0 w 3577153"/>
              <a:gd name="connsiteY5" fmla="*/ 0 h 1000824"/>
              <a:gd name="connsiteX0" fmla="*/ 0 w 3577153"/>
              <a:gd name="connsiteY0" fmla="*/ 0 h 1023704"/>
              <a:gd name="connsiteX1" fmla="*/ 3344240 w 3577153"/>
              <a:gd name="connsiteY1" fmla="*/ 8627 h 1023704"/>
              <a:gd name="connsiteX2" fmla="*/ 3577153 w 3577153"/>
              <a:gd name="connsiteY2" fmla="*/ 998411 h 1023704"/>
              <a:gd name="connsiteX3" fmla="*/ 225829 w 3577153"/>
              <a:gd name="connsiteY3" fmla="*/ 1000824 h 1023704"/>
              <a:gd name="connsiteX4" fmla="*/ 198406 w 3577153"/>
              <a:gd name="connsiteY4" fmla="*/ 1023704 h 1023704"/>
              <a:gd name="connsiteX5" fmla="*/ 0 w 3577153"/>
              <a:gd name="connsiteY5" fmla="*/ 0 h 1023704"/>
              <a:gd name="connsiteX0" fmla="*/ 0 w 3577153"/>
              <a:gd name="connsiteY0" fmla="*/ 0 h 1000824"/>
              <a:gd name="connsiteX1" fmla="*/ 3344240 w 3577153"/>
              <a:gd name="connsiteY1" fmla="*/ 8627 h 1000824"/>
              <a:gd name="connsiteX2" fmla="*/ 3577153 w 3577153"/>
              <a:gd name="connsiteY2" fmla="*/ 998411 h 1000824"/>
              <a:gd name="connsiteX3" fmla="*/ 225829 w 3577153"/>
              <a:gd name="connsiteY3" fmla="*/ 1000824 h 1000824"/>
              <a:gd name="connsiteX4" fmla="*/ 207032 w 3577153"/>
              <a:gd name="connsiteY4" fmla="*/ 998265 h 1000824"/>
              <a:gd name="connsiteX5" fmla="*/ 0 w 3577153"/>
              <a:gd name="connsiteY5" fmla="*/ 0 h 1000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77153" h="1000824">
                <a:moveTo>
                  <a:pt x="0" y="0"/>
                </a:moveTo>
                <a:lnTo>
                  <a:pt x="3344240" y="8627"/>
                </a:lnTo>
                <a:lnTo>
                  <a:pt x="3577153" y="998411"/>
                </a:lnTo>
                <a:lnTo>
                  <a:pt x="225829" y="1000824"/>
                </a:lnTo>
                <a:lnTo>
                  <a:pt x="207032" y="998265"/>
                </a:lnTo>
                <a:lnTo>
                  <a:pt x="0" y="0"/>
                </a:lnTo>
                <a:close/>
              </a:path>
            </a:pathLst>
          </a:cu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Arial" pitchFamily="34" charset="0"/>
                <a:cs typeface="Arial" pitchFamily="34" charset="0"/>
              </a:rPr>
              <a:t>главная цель 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–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получе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-</a:t>
            </a:r>
          </a:p>
          <a:p>
            <a:pPr marL="180975" algn="ctr"/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ние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и осуществление </a:t>
            </a: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государственной власти</a:t>
            </a:r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057521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7" grpId="0" animBg="1"/>
      <p:bldP spid="18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3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TextBox 4"/>
          <p:cNvSpPr txBox="1"/>
          <p:nvPr/>
        </p:nvSpPr>
        <p:spPr>
          <a:xfrm>
            <a:off x="486619" y="641415"/>
            <a:ext cx="3672408" cy="729372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pPr algn="ctr"/>
            <a:r>
              <a:rPr lang="ru-RU" dirty="0" smtClean="0">
                <a:ln w="12700">
                  <a:solidFill>
                    <a:schemeClr val="tx1"/>
                  </a:solidFill>
                </a:ln>
                <a:solidFill>
                  <a:srgbClr val="92D050"/>
                </a:solidFill>
                <a:latin typeface="a_AlternaSw" pitchFamily="34" charset="-52"/>
              </a:rPr>
              <a:t>ПОЛИТИЧЕСКИЕ </a:t>
            </a:r>
          </a:p>
          <a:p>
            <a:pPr algn="ctr"/>
            <a:r>
              <a:rPr lang="ru-RU" dirty="0" smtClean="0">
                <a:ln w="12700">
                  <a:solidFill>
                    <a:schemeClr val="tx1"/>
                  </a:solidFill>
                </a:ln>
                <a:solidFill>
                  <a:srgbClr val="92D050"/>
                </a:solidFill>
                <a:latin typeface="a_AlternaSw" pitchFamily="34" charset="-52"/>
              </a:rPr>
              <a:t>ПАРТИИ</a:t>
            </a:r>
            <a:endParaRPr lang="ru-RU" dirty="0">
              <a:ln w="12700">
                <a:solidFill>
                  <a:schemeClr val="tx1"/>
                </a:solidFill>
              </a:ln>
              <a:solidFill>
                <a:srgbClr val="92D050"/>
              </a:solidFill>
              <a:latin typeface="a_AlternaSw" pitchFamily="34" charset="-5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148064" y="641415"/>
            <a:ext cx="3672408" cy="729372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pPr algn="ctr"/>
            <a:r>
              <a:rPr lang="ru-RU" dirty="0" smtClean="0">
                <a:ln w="12700">
                  <a:solidFill>
                    <a:schemeClr val="tx1"/>
                  </a:solidFill>
                </a:ln>
                <a:solidFill>
                  <a:schemeClr val="tx2">
                    <a:lumMod val="60000"/>
                    <a:lumOff val="40000"/>
                  </a:schemeClr>
                </a:solidFill>
                <a:latin typeface="a_AlternaSw" pitchFamily="34" charset="-52"/>
              </a:rPr>
              <a:t>ПОЛИТИЧЕСКИЕ  </a:t>
            </a:r>
          </a:p>
          <a:p>
            <a:pPr algn="ctr"/>
            <a:r>
              <a:rPr lang="ru-RU" dirty="0" smtClean="0">
                <a:ln w="12700">
                  <a:solidFill>
                    <a:schemeClr val="tx1"/>
                  </a:solidFill>
                </a:ln>
                <a:solidFill>
                  <a:schemeClr val="tx2">
                    <a:lumMod val="60000"/>
                    <a:lumOff val="40000"/>
                  </a:schemeClr>
                </a:solidFill>
                <a:latin typeface="a_AlternaSw" pitchFamily="34" charset="-52"/>
              </a:rPr>
              <a:t>ДВИЖЕНИЯ</a:t>
            </a:r>
            <a:endParaRPr lang="ru-RU" dirty="0">
              <a:ln w="12700">
                <a:solidFill>
                  <a:schemeClr val="tx1"/>
                </a:solidFill>
              </a:ln>
              <a:solidFill>
                <a:schemeClr val="tx2">
                  <a:lumMod val="60000"/>
                  <a:lumOff val="40000"/>
                </a:schemeClr>
              </a:solidFill>
              <a:latin typeface="a_AlternaSw" pitchFamily="34" charset="-52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363616" y="1707654"/>
            <a:ext cx="4477607" cy="1785104"/>
          </a:xfrm>
          <a:prstGeom prst="rect">
            <a:avLst/>
          </a:prstGeom>
          <a:gradFill>
            <a:gsLst>
              <a:gs pos="833">
                <a:srgbClr val="FFEFD1">
                  <a:alpha val="72000"/>
                </a:srgbClr>
              </a:gs>
              <a:gs pos="32000">
                <a:srgbClr val="FFEFD1"/>
              </a:gs>
              <a:gs pos="100000">
                <a:schemeClr val="bg2"/>
              </a:gs>
              <a:gs pos="100000">
                <a:srgbClr val="D1C39F"/>
              </a:gs>
            </a:gsLst>
            <a:lin ang="16200000" scaled="0"/>
          </a:gradFill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Arial" pitchFamily="34" charset="0"/>
                <a:cs typeface="Arial" pitchFamily="34" charset="0"/>
              </a:rPr>
              <a:t>Выражают политические цели и </a:t>
            </a:r>
          </a:p>
          <a:p>
            <a:pPr algn="ctr"/>
            <a:r>
              <a:rPr lang="ru-RU" dirty="0" smtClean="0">
                <a:latin typeface="Arial" pitchFamily="34" charset="0"/>
                <a:cs typeface="Arial" pitchFamily="34" charset="0"/>
              </a:rPr>
              <a:t>интересы различных слоёв населения.</a:t>
            </a:r>
          </a:p>
          <a:p>
            <a:pPr algn="ctr"/>
            <a:endParaRPr lang="ru-RU" sz="1000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dirty="0" smtClean="0">
                <a:latin typeface="Arial" pitchFamily="34" charset="0"/>
                <a:cs typeface="Arial" pitchFamily="34" charset="0"/>
              </a:rPr>
              <a:t>Объединяют людей для политических </a:t>
            </a:r>
          </a:p>
          <a:p>
            <a:pPr algn="ctr"/>
            <a:r>
              <a:rPr lang="ru-RU" dirty="0" smtClean="0">
                <a:latin typeface="Arial" pitchFamily="34" charset="0"/>
                <a:cs typeface="Arial" pitchFamily="34" charset="0"/>
              </a:rPr>
              <a:t>действий.</a:t>
            </a:r>
          </a:p>
          <a:p>
            <a:pPr algn="ctr"/>
            <a:endParaRPr lang="ru-RU" sz="1000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dirty="0" smtClean="0">
                <a:latin typeface="Arial" pitchFamily="34" charset="0"/>
                <a:cs typeface="Arial" pitchFamily="34" charset="0"/>
              </a:rPr>
              <a:t>Контролируют органы власти.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67544" y="3723878"/>
            <a:ext cx="3672408" cy="80021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Имеют чёткую структуру.</a:t>
            </a:r>
          </a:p>
          <a:p>
            <a:endParaRPr lang="ru-RU" sz="1000" dirty="0">
              <a:latin typeface="Arial" pitchFamily="34" charset="0"/>
              <a:cs typeface="Arial" pitchFamily="34" charset="0"/>
            </a:endParaRP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Стремятся к получению власти.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61974" y="3723878"/>
            <a:ext cx="3958498" cy="80021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/>
            <a:r>
              <a:rPr lang="ru-RU" dirty="0" smtClean="0">
                <a:latin typeface="Arial" pitchFamily="34" charset="0"/>
                <a:cs typeface="Arial" pitchFamily="34" charset="0"/>
              </a:rPr>
              <a:t>Нет чёткой структуры.</a:t>
            </a:r>
          </a:p>
          <a:p>
            <a:endParaRPr lang="ru-RU" sz="1000" dirty="0">
              <a:latin typeface="Arial" pitchFamily="34" charset="0"/>
              <a:cs typeface="Arial" pitchFamily="34" charset="0"/>
            </a:endParaRPr>
          </a:p>
          <a:p>
            <a:pPr algn="r"/>
            <a:r>
              <a:rPr lang="ru-RU" dirty="0" smtClean="0">
                <a:latin typeface="Arial" pitchFamily="34" charset="0"/>
                <a:cs typeface="Arial" pitchFamily="34" charset="0"/>
              </a:rPr>
              <a:t>Не стремятся к получению власти.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Стрелка вправо с вырезом 9"/>
          <p:cNvSpPr/>
          <p:nvPr/>
        </p:nvSpPr>
        <p:spPr>
          <a:xfrm rot="17669692" flipH="1">
            <a:off x="5030581" y="1002574"/>
            <a:ext cx="360040" cy="648072"/>
          </a:xfrm>
          <a:prstGeom prst="notchedRightArrow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1" name="Стрелка вправо с вырезом 10"/>
          <p:cNvSpPr/>
          <p:nvPr/>
        </p:nvSpPr>
        <p:spPr>
          <a:xfrm rot="3823164">
            <a:off x="3754118" y="1002574"/>
            <a:ext cx="360040" cy="648072"/>
          </a:xfrm>
          <a:prstGeom prst="notchedRightArrow">
            <a:avLst/>
          </a:prstGeom>
          <a:solidFill>
            <a:srgbClr val="92D05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трелка вправо с вырезом 11"/>
          <p:cNvSpPr/>
          <p:nvPr/>
        </p:nvSpPr>
        <p:spPr>
          <a:xfrm rot="16200000" flipH="1">
            <a:off x="835132" y="2281258"/>
            <a:ext cx="1785105" cy="648072"/>
          </a:xfrm>
          <a:prstGeom prst="notchedRightArrow">
            <a:avLst/>
          </a:prstGeom>
          <a:solidFill>
            <a:srgbClr val="92D05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трелка вправо с вырезом 12"/>
          <p:cNvSpPr/>
          <p:nvPr/>
        </p:nvSpPr>
        <p:spPr>
          <a:xfrm rot="16200000" flipH="1">
            <a:off x="6667780" y="2281259"/>
            <a:ext cx="1785105" cy="648072"/>
          </a:xfrm>
          <a:prstGeom prst="notchedRightArrow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852918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25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10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 uiExpand="1" build="p" animBg="1"/>
      <p:bldP spid="8" grpId="0" uiExpand="1" build="p" animBg="1"/>
      <p:bldP spid="9" grpId="0" uiExpand="1" build="p" animBg="1"/>
      <p:bldP spid="10" grpId="0" animBg="1"/>
      <p:bldP spid="11" grpId="0" animBg="1"/>
      <p:bldP spid="12" grpId="0" animBg="1"/>
      <p:bldP spid="1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3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 useBgFill="1">
        <p:nvSpPr>
          <p:cNvPr id="5" name="Прямоугольник 4"/>
          <p:cNvSpPr/>
          <p:nvPr/>
        </p:nvSpPr>
        <p:spPr>
          <a:xfrm>
            <a:off x="251520" y="411510"/>
            <a:ext cx="4320480" cy="2160240"/>
          </a:xfrm>
          <a:prstGeom prst="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 useBgFill="1">
        <p:nvSpPr>
          <p:cNvPr id="6" name="Прямоугольник 5"/>
          <p:cNvSpPr/>
          <p:nvPr/>
        </p:nvSpPr>
        <p:spPr>
          <a:xfrm>
            <a:off x="251520" y="2571750"/>
            <a:ext cx="4320480" cy="2160239"/>
          </a:xfrm>
          <a:prstGeom prst="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 useBgFill="1">
        <p:nvSpPr>
          <p:cNvPr id="7" name="Прямоугольник 6"/>
          <p:cNvSpPr/>
          <p:nvPr/>
        </p:nvSpPr>
        <p:spPr>
          <a:xfrm>
            <a:off x="4572000" y="411510"/>
            <a:ext cx="4320480" cy="2146920"/>
          </a:xfrm>
          <a:prstGeom prst="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 useBgFill="1">
        <p:nvSpPr>
          <p:cNvPr id="8" name="Прямоугольник 7"/>
          <p:cNvSpPr/>
          <p:nvPr/>
        </p:nvSpPr>
        <p:spPr>
          <a:xfrm>
            <a:off x="4572000" y="2571750"/>
            <a:ext cx="4320480" cy="2160240"/>
          </a:xfrm>
          <a:prstGeom prst="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395536" y="483518"/>
            <a:ext cx="403244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1950"/>
            <a:r>
              <a:rPr lang="ru-RU" sz="2000" b="1" dirty="0" smtClean="0">
                <a:latin typeface="Arial" pitchFamily="34" charset="0"/>
                <a:cs typeface="Arial" pitchFamily="34" charset="0"/>
              </a:rPr>
              <a:t>Политическая партия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– это </a:t>
            </a:r>
          </a:p>
          <a:p>
            <a:r>
              <a:rPr lang="ru-RU" sz="2000" dirty="0" smtClean="0">
                <a:latin typeface="Arial" pitchFamily="34" charset="0"/>
                <a:cs typeface="Arial" pitchFamily="34" charset="0"/>
              </a:rPr>
              <a:t>добровольное объединение </a:t>
            </a:r>
          </a:p>
          <a:p>
            <a:r>
              <a:rPr lang="ru-RU" sz="2000" dirty="0" smtClean="0">
                <a:latin typeface="Arial" pitchFamily="34" charset="0"/>
                <a:cs typeface="Arial" pitchFamily="34" charset="0"/>
              </a:rPr>
              <a:t>людей с общими политическими </a:t>
            </a:r>
          </a:p>
          <a:p>
            <a:r>
              <a:rPr lang="ru-RU" sz="2000" dirty="0" smtClean="0">
                <a:latin typeface="Arial" pitchFamily="34" charset="0"/>
                <a:cs typeface="Arial" pitchFamily="34" charset="0"/>
              </a:rPr>
              <a:t>взглядами, цель которого – </a:t>
            </a:r>
          </a:p>
          <a:p>
            <a:r>
              <a:rPr lang="ru-RU" sz="2000" dirty="0" smtClean="0">
                <a:latin typeface="Arial" pitchFamily="34" charset="0"/>
                <a:cs typeface="Arial" pitchFamily="34" charset="0"/>
              </a:rPr>
              <a:t>завоевание и осуществление </a:t>
            </a:r>
          </a:p>
          <a:p>
            <a:r>
              <a:rPr lang="ru-RU" sz="2000" dirty="0" smtClean="0">
                <a:latin typeface="Arial" pitchFamily="34" charset="0"/>
                <a:cs typeface="Arial" pitchFamily="34" charset="0"/>
              </a:rPr>
              <a:t>государственной власти.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716016" y="555526"/>
            <a:ext cx="4104456" cy="360040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pPr algn="ctr"/>
            <a:r>
              <a:rPr lang="ru-RU" sz="2400" dirty="0" smtClean="0">
                <a:solidFill>
                  <a:srgbClr val="005400"/>
                </a:solidFill>
                <a:latin typeface="a_AlternaSw" pitchFamily="34" charset="-52"/>
              </a:rPr>
              <a:t>ПОЛИТИЧЕСКИЕ ПАРТИИ</a:t>
            </a:r>
            <a:endParaRPr lang="ru-RU" sz="2400" dirty="0">
              <a:solidFill>
                <a:srgbClr val="005400"/>
              </a:solidFill>
              <a:latin typeface="a_AlternaSw" pitchFamily="34" charset="-52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788024" y="1059582"/>
            <a:ext cx="15121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latin typeface="a_AlternaSw" pitchFamily="34" charset="-52"/>
              </a:rPr>
              <a:t>ПАРТИЙНАЯ</a:t>
            </a:r>
          </a:p>
          <a:p>
            <a:pPr algn="ctr"/>
            <a:r>
              <a:rPr lang="ru-RU" sz="1400" dirty="0" smtClean="0">
                <a:latin typeface="a_AlternaSw" pitchFamily="34" charset="-52"/>
              </a:rPr>
              <a:t>ПРОГРАММА </a:t>
            </a:r>
            <a:endParaRPr lang="ru-RU" sz="1400" dirty="0">
              <a:latin typeface="a_AlternaSw" pitchFamily="34" charset="-52"/>
            </a:endParaRPr>
          </a:p>
        </p:txBody>
      </p:sp>
      <p:sp>
        <p:nvSpPr>
          <p:cNvPr id="15" name="Стрелка вправо с вырезом 14"/>
          <p:cNvSpPr/>
          <p:nvPr/>
        </p:nvSpPr>
        <p:spPr>
          <a:xfrm rot="16200000">
            <a:off x="5351431" y="1602201"/>
            <a:ext cx="313345" cy="380233"/>
          </a:xfrm>
          <a:prstGeom prst="notchedRightArrow">
            <a:avLst/>
          </a:prstGeom>
          <a:solidFill>
            <a:schemeClr val="bg2">
              <a:lumMod val="50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15"/>
          <p:cNvSpPr txBox="1"/>
          <p:nvPr/>
        </p:nvSpPr>
        <p:spPr>
          <a:xfrm>
            <a:off x="4788024" y="2014114"/>
            <a:ext cx="14401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latin typeface="a_AlternaSw" pitchFamily="34" charset="-52"/>
              </a:rPr>
              <a:t>ИДЕОЛОГИЯ</a:t>
            </a:r>
            <a:endParaRPr lang="ru-RU" sz="1600" dirty="0">
              <a:latin typeface="a_AlternaSw" pitchFamily="34" charset="-52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595967" y="1059582"/>
            <a:ext cx="16484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latin typeface="a_AlternaSw" pitchFamily="34" charset="-52"/>
              </a:rPr>
              <a:t>ОРГАНИЗАЦИОННАЯ</a:t>
            </a:r>
          </a:p>
          <a:p>
            <a:pPr algn="ctr"/>
            <a:r>
              <a:rPr lang="ru-RU" sz="1400" dirty="0" smtClean="0">
                <a:latin typeface="a_AlternaSw" pitchFamily="34" charset="-52"/>
              </a:rPr>
              <a:t>СТРУКТУРА</a:t>
            </a:r>
            <a:endParaRPr lang="ru-RU" sz="1400" dirty="0">
              <a:latin typeface="a_AlternaSw" pitchFamily="34" charset="-52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2044" y="1588849"/>
            <a:ext cx="772204" cy="579153"/>
          </a:xfrm>
          <a:prstGeom prst="round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2494" y="1980990"/>
            <a:ext cx="1013738" cy="3962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31913">
            <a:off x="8055811" y="1465330"/>
            <a:ext cx="769521" cy="6539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1" name="Стрелка вправо с вырезом 20"/>
          <p:cNvSpPr/>
          <p:nvPr/>
        </p:nvSpPr>
        <p:spPr>
          <a:xfrm rot="1651250">
            <a:off x="7933642" y="1263816"/>
            <a:ext cx="202749" cy="378395"/>
          </a:xfrm>
          <a:prstGeom prst="notchedRightArrow">
            <a:avLst/>
          </a:prstGeom>
          <a:solidFill>
            <a:schemeClr val="bg2">
              <a:lumMod val="50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Стрелка вправо с вырезом 21"/>
          <p:cNvSpPr/>
          <p:nvPr/>
        </p:nvSpPr>
        <p:spPr>
          <a:xfrm rot="5400000">
            <a:off x="7384496" y="1517667"/>
            <a:ext cx="190813" cy="392357"/>
          </a:xfrm>
          <a:prstGeom prst="notchedRightArrow">
            <a:avLst/>
          </a:prstGeom>
          <a:solidFill>
            <a:schemeClr val="bg2">
              <a:lumMod val="50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Стрелка вправо с вырезом 23"/>
          <p:cNvSpPr/>
          <p:nvPr/>
        </p:nvSpPr>
        <p:spPr>
          <a:xfrm rot="19948750" flipH="1">
            <a:off x="6773545" y="1302434"/>
            <a:ext cx="202749" cy="378395"/>
          </a:xfrm>
          <a:prstGeom prst="notchedRightArrow">
            <a:avLst/>
          </a:prstGeom>
          <a:solidFill>
            <a:schemeClr val="bg2">
              <a:lumMod val="50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25" name="Диаграмма 24"/>
          <p:cNvGraphicFramePr/>
          <p:nvPr>
            <p:extLst>
              <p:ext uri="{D42A27DB-BD31-4B8C-83A1-F6EECF244321}">
                <p14:modId xmlns:p14="http://schemas.microsoft.com/office/powerpoint/2010/main" val="3475180354"/>
              </p:ext>
            </p:extLst>
          </p:nvPr>
        </p:nvGraphicFramePr>
        <p:xfrm>
          <a:off x="1261170" y="2651347"/>
          <a:ext cx="3456384" cy="20882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26" name="TextBox 25"/>
          <p:cNvSpPr txBox="1"/>
          <p:nvPr/>
        </p:nvSpPr>
        <p:spPr>
          <a:xfrm>
            <a:off x="251520" y="2859782"/>
            <a:ext cx="1152128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Arial" pitchFamily="34" charset="0"/>
                <a:cs typeface="Arial" pitchFamily="34" charset="0"/>
              </a:rPr>
              <a:t>В РФ </a:t>
            </a:r>
          </a:p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a_AlternaSw" pitchFamily="34" charset="-52"/>
                <a:cs typeface="Arial" pitchFamily="34" charset="0"/>
              </a:rPr>
              <a:t>75</a:t>
            </a:r>
          </a:p>
          <a:p>
            <a:pPr algn="ctr"/>
            <a:r>
              <a:rPr lang="ru-RU" sz="2000" dirty="0" smtClean="0">
                <a:latin typeface="Arial" pitchFamily="34" charset="0"/>
                <a:cs typeface="Arial" pitchFamily="34" charset="0"/>
              </a:rPr>
              <a:t>партий </a:t>
            </a:r>
          </a:p>
          <a:p>
            <a:pPr algn="ctr"/>
            <a:r>
              <a:rPr lang="ru-RU" sz="2000" dirty="0" smtClean="0">
                <a:latin typeface="Arial" pitchFamily="34" charset="0"/>
                <a:cs typeface="Arial" pitchFamily="34" charset="0"/>
              </a:rPr>
              <a:t>(2014 г.)</a:t>
            </a:r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8895" y="2656913"/>
            <a:ext cx="732271" cy="2078936"/>
          </a:xfrm>
          <a:prstGeom prst="rect">
            <a:avLst/>
          </a:prstGeom>
        </p:spPr>
      </p:pic>
      <p:sp>
        <p:nvSpPr>
          <p:cNvPr id="28" name="Скругленная прямоугольная выноска 27"/>
          <p:cNvSpPr/>
          <p:nvPr/>
        </p:nvSpPr>
        <p:spPr>
          <a:xfrm>
            <a:off x="5093844" y="3181786"/>
            <a:ext cx="2470270" cy="864096"/>
          </a:xfrm>
          <a:prstGeom prst="wedgeRoundRectCallout">
            <a:avLst>
              <a:gd name="adj1" fmla="val 69811"/>
              <a:gd name="adj2" fmla="val -52141"/>
              <a:gd name="adj3" fmla="val 16667"/>
            </a:avLst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Я смогу стать членом </a:t>
            </a:r>
          </a:p>
          <a:p>
            <a:pPr algn="ctr"/>
            <a:r>
              <a:rPr lang="ru-RU" dirty="0" smtClean="0">
                <a:solidFill>
                  <a:schemeClr val="tx1"/>
                </a:solidFill>
              </a:rPr>
              <a:t>политической партии </a:t>
            </a:r>
          </a:p>
          <a:p>
            <a:pPr algn="ctr"/>
            <a:r>
              <a:rPr lang="ru-RU" dirty="0" smtClean="0">
                <a:solidFill>
                  <a:schemeClr val="tx1"/>
                </a:solidFill>
              </a:rPr>
              <a:t>в 18 лет, если захочу.</a:t>
            </a:r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2391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EEECE1"/>
                                      </p:to>
                                    </p:animClr>
                                    <p:animClr clrSpc="rgb" dir="cw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EECE1"/>
                                      </p:to>
                                    </p:animClr>
                                    <p:set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0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0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EEECE1"/>
                                      </p:to>
                                    </p:animClr>
                                    <p:animClr clrSpc="rgb" dir="cw">
                                      <p:cBhvr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EECE1"/>
                                      </p:to>
                                    </p:animClr>
                                    <p:set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5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500"/>
                            </p:stCondLst>
                            <p:childTnLst>
                              <p:par>
                                <p:cTn id="7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300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EEECE1"/>
                                      </p:to>
                                    </p:animClr>
                                    <p:animClr clrSpc="rgb" dir="cw">
                                      <p:cBhvr>
                                        <p:cTn id="9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EECE1"/>
                                      </p:to>
                                    </p:animClr>
                                    <p:set>
                                      <p:cBhvr>
                                        <p:cTn id="9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000"/>
                            </p:stCondLst>
                            <p:childTnLst>
                              <p:par>
                                <p:cTn id="9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500"/>
                            </p:stCondLst>
                            <p:childTnLst>
                              <p:par>
                                <p:cTn id="10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000"/>
                            </p:stCondLst>
                            <p:childTnLst>
                              <p:par>
                                <p:cTn id="10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500"/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2500"/>
                            </p:stCondLst>
                            <p:childTnLst>
                              <p:par>
                                <p:cTn id="10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500"/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EEECE1"/>
                                      </p:to>
                                    </p:animClr>
                                    <p:animClr clrSpc="rgb" dir="cw">
                                      <p:cBhvr>
                                        <p:cTn id="1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EECE1"/>
                                      </p:to>
                                    </p:animClr>
                                    <p:set>
                                      <p:cBhvr>
                                        <p:cTn id="1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000"/>
                            </p:stCondLst>
                            <p:childTnLst>
                              <p:par>
                                <p:cTn id="1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2000"/>
                            </p:stCondLst>
                            <p:childTnLst>
                              <p:par>
                                <p:cTn id="12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1" dur="1000"/>
                                        <p:tgtEl>
                                          <p:spTgt spid="2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5" dur="10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4000"/>
                            </p:stCondLst>
                            <p:childTnLst>
                              <p:par>
                                <p:cTn id="1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9" dur="1000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5000"/>
                            </p:stCondLst>
                            <p:childTnLst>
                              <p:par>
                                <p:cTn id="1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3" dur="1000"/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  <p:bldP spid="11" grpId="0"/>
      <p:bldP spid="14" grpId="0"/>
      <p:bldP spid="15" grpId="0" animBg="1"/>
      <p:bldP spid="16" grpId="0"/>
      <p:bldP spid="17" grpId="0"/>
      <p:bldP spid="21" grpId="0" animBg="1"/>
      <p:bldP spid="22" grpId="0" animBg="1"/>
      <p:bldP spid="24" grpId="0" animBg="1"/>
      <p:bldGraphic spid="25" grpId="0">
        <p:bldAsOne/>
      </p:bldGraphic>
      <p:bldP spid="26" grpId="0" build="p"/>
      <p:bldP spid="28" grpId="0" uiExpand="1" build="p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3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39662232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0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5"/>
                    </a14:imgEffect>
                  </a14:imgLayer>
                </a14:imgProps>
              </a:ext>
            </a:extLst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3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1129" y="429264"/>
            <a:ext cx="5301742" cy="42849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5148064" y="3795886"/>
            <a:ext cx="34563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effectLst>
                  <a:glow rad="127000">
                    <a:schemeClr val="bg1">
                      <a:lumMod val="95000"/>
                    </a:schemeClr>
                  </a:glow>
                </a:effectLst>
                <a:latin typeface="a_AlternaSw" pitchFamily="34" charset="-52"/>
              </a:rPr>
              <a:t>ПАРТИЯ НАРОДА</a:t>
            </a:r>
            <a:endParaRPr lang="ru-RU" sz="3600" dirty="0">
              <a:effectLst>
                <a:glow rad="127000">
                  <a:schemeClr val="bg1">
                    <a:lumMod val="95000"/>
                  </a:schemeClr>
                </a:glow>
              </a:effectLst>
              <a:latin typeface="a_AlternaSw" pitchFamily="34" charset="-52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67544" y="1059580"/>
            <a:ext cx="34563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effectLst>
                  <a:glow rad="127000">
                    <a:schemeClr val="bg1">
                      <a:lumMod val="95000"/>
                    </a:schemeClr>
                  </a:glow>
                </a:effectLst>
                <a:latin typeface="a_AlternaSw" pitchFamily="34" charset="-52"/>
              </a:rPr>
              <a:t>ПАРТИЯ ЗНАТИ</a:t>
            </a:r>
            <a:endParaRPr lang="ru-RU" sz="3600" dirty="0">
              <a:effectLst>
                <a:glow rad="127000">
                  <a:schemeClr val="bg1">
                    <a:lumMod val="95000"/>
                  </a:schemeClr>
                </a:glow>
              </a:effectLst>
              <a:latin typeface="a_AlternaSw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35654719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3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79115683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0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4"/>
                    </a14:imgEffect>
                  </a14:imgLayer>
                </a14:imgProps>
              </a:ext>
            </a:extLst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3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607" b="96161" l="1928" r="98554">
                        <a14:foregroundMark x1="94217" y1="28215" x2="94217" y2="28215"/>
                        <a14:foregroundMark x1="17590" y1="85029" x2="17590" y2="85029"/>
                        <a14:foregroundMark x1="18072" y1="87524" x2="18072" y2="87524"/>
                        <a14:foregroundMark x1="31325" y1="89635" x2="31325" y2="89635"/>
                        <a14:foregroundMark x1="31084" y1="89060" x2="31084" y2="89060"/>
                        <a14:foregroundMark x1="32048" y1="75240" x2="32048" y2="75240"/>
                        <a14:foregroundMark x1="16145" y1="87140" x2="16145" y2="87140"/>
                        <a14:foregroundMark x1="16145" y1="87716" x2="16145" y2="87716"/>
                        <a14:foregroundMark x1="16867" y1="88484" x2="16867" y2="88484"/>
                        <a14:foregroundMark x1="18313" y1="88676" x2="18313" y2="88676"/>
                        <a14:foregroundMark x1="31084" y1="91555" x2="31084" y2="91555"/>
                        <a14:foregroundMark x1="32048" y1="73129" x2="32048" y2="73129"/>
                        <a14:foregroundMark x1="93012" y1="26679" x2="93012" y2="26679"/>
                        <a14:backgroundMark x1="30361" y1="75432" x2="30361" y2="75432"/>
                        <a14:backgroundMark x1="31084" y1="73512" x2="31084" y2="73512"/>
                        <a14:backgroundMark x1="30843" y1="70825" x2="30843" y2="70825"/>
                        <a14:backgroundMark x1="30843" y1="69098" x2="30843" y2="69098"/>
                        <a14:backgroundMark x1="30843" y1="67754" x2="30843" y2="67754"/>
                        <a14:backgroundMark x1="26747" y1="88676" x2="26747" y2="88676"/>
                        <a14:backgroundMark x1="34458" y1="87140" x2="34458" y2="87140"/>
                        <a14:backgroundMark x1="30361" y1="83685" x2="30361" y2="83685"/>
                        <a14:backgroundMark x1="23855" y1="86372" x2="23855" y2="86372"/>
                        <a14:backgroundMark x1="22410" y1="85221" x2="22410" y2="85221"/>
                        <a14:backgroundMark x1="24337" y1="87908" x2="24337" y2="87908"/>
                        <a14:backgroundMark x1="16145" y1="90595" x2="16145" y2="90595"/>
                        <a14:backgroundMark x1="12530" y1="89060" x2="12048" y2="89060"/>
                        <a14:backgroundMark x1="25301" y1="90595" x2="25301" y2="90595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827542"/>
            <a:ext cx="2864581" cy="359625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5800" l="0" r="100000">
                        <a14:foregroundMark x1="73554" y1="15200" x2="73554" y2="15200"/>
                        <a14:foregroundMark x1="60331" y1="8800" x2="60331" y2="8800"/>
                        <a14:foregroundMark x1="75758" y1="17400" x2="75758" y2="17400"/>
                        <a14:foregroundMark x1="69697" y1="15200" x2="69697" y2="15200"/>
                        <a14:foregroundMark x1="53168" y1="29200" x2="53168" y2="29200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686477"/>
            <a:ext cx="2815711" cy="387838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491880" y="411510"/>
            <a:ext cx="2210211" cy="1055608"/>
          </a:xfrm>
          <a:prstGeom prst="wedgeRoundRectCallout">
            <a:avLst>
              <a:gd name="adj1" fmla="val -56138"/>
              <a:gd name="adj2" fmla="val 76423"/>
              <a:gd name="adj3" fmla="val 16667"/>
            </a:avLst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effectLst/>
                <a:latin typeface="a_AlternaSw" pitchFamily="34" charset="-52"/>
              </a:rPr>
              <a:t>ПАРТИЯ </a:t>
            </a:r>
          </a:p>
          <a:p>
            <a:pPr algn="ctr"/>
            <a:r>
              <a:rPr lang="ru-RU" sz="2800" dirty="0" smtClean="0">
                <a:effectLst/>
                <a:latin typeface="a_AlternaSw" pitchFamily="34" charset="-52"/>
              </a:rPr>
              <a:t>ПОПУЛЯРОВ</a:t>
            </a:r>
            <a:endParaRPr lang="ru-RU" sz="2800" dirty="0">
              <a:effectLst/>
              <a:latin typeface="a_AlternaSw" pitchFamily="34" charset="-52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491880" y="3346995"/>
            <a:ext cx="2304256" cy="1384995"/>
          </a:xfrm>
          <a:custGeom>
            <a:avLst/>
            <a:gdLst>
              <a:gd name="connsiteX0" fmla="*/ 0 w 2152841"/>
              <a:gd name="connsiteY0" fmla="*/ 175938 h 1055608"/>
              <a:gd name="connsiteX1" fmla="*/ 175938 w 2152841"/>
              <a:gd name="connsiteY1" fmla="*/ 0 h 1055608"/>
              <a:gd name="connsiteX2" fmla="*/ 1255824 w 2152841"/>
              <a:gd name="connsiteY2" fmla="*/ 0 h 1055608"/>
              <a:gd name="connsiteX3" fmla="*/ 2260182 w 2152841"/>
              <a:gd name="connsiteY3" fmla="*/ -430477 h 1055608"/>
              <a:gd name="connsiteX4" fmla="*/ 1794034 w 2152841"/>
              <a:gd name="connsiteY4" fmla="*/ 0 h 1055608"/>
              <a:gd name="connsiteX5" fmla="*/ 1976903 w 2152841"/>
              <a:gd name="connsiteY5" fmla="*/ 0 h 1055608"/>
              <a:gd name="connsiteX6" fmla="*/ 2152841 w 2152841"/>
              <a:gd name="connsiteY6" fmla="*/ 175938 h 1055608"/>
              <a:gd name="connsiteX7" fmla="*/ 2152841 w 2152841"/>
              <a:gd name="connsiteY7" fmla="*/ 175935 h 1055608"/>
              <a:gd name="connsiteX8" fmla="*/ 2152841 w 2152841"/>
              <a:gd name="connsiteY8" fmla="*/ 175935 h 1055608"/>
              <a:gd name="connsiteX9" fmla="*/ 2152841 w 2152841"/>
              <a:gd name="connsiteY9" fmla="*/ 439837 h 1055608"/>
              <a:gd name="connsiteX10" fmla="*/ 2152841 w 2152841"/>
              <a:gd name="connsiteY10" fmla="*/ 879670 h 1055608"/>
              <a:gd name="connsiteX11" fmla="*/ 1976903 w 2152841"/>
              <a:gd name="connsiteY11" fmla="*/ 1055608 h 1055608"/>
              <a:gd name="connsiteX12" fmla="*/ 1794034 w 2152841"/>
              <a:gd name="connsiteY12" fmla="*/ 1055608 h 1055608"/>
              <a:gd name="connsiteX13" fmla="*/ 1255824 w 2152841"/>
              <a:gd name="connsiteY13" fmla="*/ 1055608 h 1055608"/>
              <a:gd name="connsiteX14" fmla="*/ 1255824 w 2152841"/>
              <a:gd name="connsiteY14" fmla="*/ 1055608 h 1055608"/>
              <a:gd name="connsiteX15" fmla="*/ 175938 w 2152841"/>
              <a:gd name="connsiteY15" fmla="*/ 1055608 h 1055608"/>
              <a:gd name="connsiteX16" fmla="*/ 0 w 2152841"/>
              <a:gd name="connsiteY16" fmla="*/ 879670 h 1055608"/>
              <a:gd name="connsiteX17" fmla="*/ 0 w 2152841"/>
              <a:gd name="connsiteY17" fmla="*/ 439837 h 1055608"/>
              <a:gd name="connsiteX18" fmla="*/ 0 w 2152841"/>
              <a:gd name="connsiteY18" fmla="*/ 175935 h 1055608"/>
              <a:gd name="connsiteX19" fmla="*/ 0 w 2152841"/>
              <a:gd name="connsiteY19" fmla="*/ 175935 h 1055608"/>
              <a:gd name="connsiteX20" fmla="*/ 0 w 2152841"/>
              <a:gd name="connsiteY20" fmla="*/ 175938 h 1055608"/>
              <a:gd name="connsiteX0" fmla="*/ 0 w 2260182"/>
              <a:gd name="connsiteY0" fmla="*/ 606415 h 1486085"/>
              <a:gd name="connsiteX1" fmla="*/ 175938 w 2260182"/>
              <a:gd name="connsiteY1" fmla="*/ 430477 h 1486085"/>
              <a:gd name="connsiteX2" fmla="*/ 1457842 w 2260182"/>
              <a:gd name="connsiteY2" fmla="*/ 430477 h 1486085"/>
              <a:gd name="connsiteX3" fmla="*/ 2260182 w 2260182"/>
              <a:gd name="connsiteY3" fmla="*/ 0 h 1486085"/>
              <a:gd name="connsiteX4" fmla="*/ 1794034 w 2260182"/>
              <a:gd name="connsiteY4" fmla="*/ 430477 h 1486085"/>
              <a:gd name="connsiteX5" fmla="*/ 1976903 w 2260182"/>
              <a:gd name="connsiteY5" fmla="*/ 430477 h 1486085"/>
              <a:gd name="connsiteX6" fmla="*/ 2152841 w 2260182"/>
              <a:gd name="connsiteY6" fmla="*/ 606415 h 1486085"/>
              <a:gd name="connsiteX7" fmla="*/ 2152841 w 2260182"/>
              <a:gd name="connsiteY7" fmla="*/ 606412 h 1486085"/>
              <a:gd name="connsiteX8" fmla="*/ 2152841 w 2260182"/>
              <a:gd name="connsiteY8" fmla="*/ 606412 h 1486085"/>
              <a:gd name="connsiteX9" fmla="*/ 2152841 w 2260182"/>
              <a:gd name="connsiteY9" fmla="*/ 870314 h 1486085"/>
              <a:gd name="connsiteX10" fmla="*/ 2152841 w 2260182"/>
              <a:gd name="connsiteY10" fmla="*/ 1310147 h 1486085"/>
              <a:gd name="connsiteX11" fmla="*/ 1976903 w 2260182"/>
              <a:gd name="connsiteY11" fmla="*/ 1486085 h 1486085"/>
              <a:gd name="connsiteX12" fmla="*/ 1794034 w 2260182"/>
              <a:gd name="connsiteY12" fmla="*/ 1486085 h 1486085"/>
              <a:gd name="connsiteX13" fmla="*/ 1255824 w 2260182"/>
              <a:gd name="connsiteY13" fmla="*/ 1486085 h 1486085"/>
              <a:gd name="connsiteX14" fmla="*/ 1255824 w 2260182"/>
              <a:gd name="connsiteY14" fmla="*/ 1486085 h 1486085"/>
              <a:gd name="connsiteX15" fmla="*/ 175938 w 2260182"/>
              <a:gd name="connsiteY15" fmla="*/ 1486085 h 1486085"/>
              <a:gd name="connsiteX16" fmla="*/ 0 w 2260182"/>
              <a:gd name="connsiteY16" fmla="*/ 1310147 h 1486085"/>
              <a:gd name="connsiteX17" fmla="*/ 0 w 2260182"/>
              <a:gd name="connsiteY17" fmla="*/ 870314 h 1486085"/>
              <a:gd name="connsiteX18" fmla="*/ 0 w 2260182"/>
              <a:gd name="connsiteY18" fmla="*/ 606412 h 1486085"/>
              <a:gd name="connsiteX19" fmla="*/ 0 w 2260182"/>
              <a:gd name="connsiteY19" fmla="*/ 606412 h 1486085"/>
              <a:gd name="connsiteX20" fmla="*/ 0 w 2260182"/>
              <a:gd name="connsiteY20" fmla="*/ 606415 h 148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260182" h="1486085">
                <a:moveTo>
                  <a:pt x="0" y="606415"/>
                </a:moveTo>
                <a:cubicBezTo>
                  <a:pt x="0" y="509247"/>
                  <a:pt x="78770" y="430477"/>
                  <a:pt x="175938" y="430477"/>
                </a:cubicBezTo>
                <a:lnTo>
                  <a:pt x="1457842" y="430477"/>
                </a:lnTo>
                <a:lnTo>
                  <a:pt x="2260182" y="0"/>
                </a:lnTo>
                <a:lnTo>
                  <a:pt x="1794034" y="430477"/>
                </a:lnTo>
                <a:lnTo>
                  <a:pt x="1976903" y="430477"/>
                </a:lnTo>
                <a:cubicBezTo>
                  <a:pt x="2074071" y="430477"/>
                  <a:pt x="2152841" y="509247"/>
                  <a:pt x="2152841" y="606415"/>
                </a:cubicBezTo>
                <a:lnTo>
                  <a:pt x="2152841" y="606412"/>
                </a:lnTo>
                <a:lnTo>
                  <a:pt x="2152841" y="606412"/>
                </a:lnTo>
                <a:lnTo>
                  <a:pt x="2152841" y="870314"/>
                </a:lnTo>
                <a:lnTo>
                  <a:pt x="2152841" y="1310147"/>
                </a:lnTo>
                <a:cubicBezTo>
                  <a:pt x="2152841" y="1407315"/>
                  <a:pt x="2074071" y="1486085"/>
                  <a:pt x="1976903" y="1486085"/>
                </a:cubicBezTo>
                <a:lnTo>
                  <a:pt x="1794034" y="1486085"/>
                </a:lnTo>
                <a:lnTo>
                  <a:pt x="1255824" y="1486085"/>
                </a:lnTo>
                <a:lnTo>
                  <a:pt x="1255824" y="1486085"/>
                </a:lnTo>
                <a:lnTo>
                  <a:pt x="175938" y="1486085"/>
                </a:lnTo>
                <a:cubicBezTo>
                  <a:pt x="78770" y="1486085"/>
                  <a:pt x="0" y="1407315"/>
                  <a:pt x="0" y="1310147"/>
                </a:cubicBezTo>
                <a:lnTo>
                  <a:pt x="0" y="870314"/>
                </a:lnTo>
                <a:lnTo>
                  <a:pt x="0" y="606412"/>
                </a:lnTo>
                <a:lnTo>
                  <a:pt x="0" y="606412"/>
                </a:lnTo>
                <a:lnTo>
                  <a:pt x="0" y="606415"/>
                </a:lnTo>
                <a:close/>
              </a:path>
            </a:pathLst>
          </a:cu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endParaRPr lang="ru-RU" sz="2800" dirty="0" smtClean="0">
              <a:effectLst/>
              <a:latin typeface="a_AlternaSw" pitchFamily="34" charset="-52"/>
            </a:endParaRPr>
          </a:p>
          <a:p>
            <a:pPr algn="ctr"/>
            <a:r>
              <a:rPr lang="ru-RU" sz="2800" dirty="0" smtClean="0">
                <a:effectLst/>
                <a:latin typeface="a_AlternaSw" pitchFamily="34" charset="-52"/>
              </a:rPr>
              <a:t>ПАРТИЯ </a:t>
            </a:r>
          </a:p>
          <a:p>
            <a:pPr algn="ctr"/>
            <a:r>
              <a:rPr lang="ru-RU" sz="2800" dirty="0" smtClean="0">
                <a:effectLst/>
                <a:latin typeface="a_AlternaSw" pitchFamily="34" charset="-52"/>
              </a:rPr>
              <a:t>ОПТИМАТОВ</a:t>
            </a:r>
            <a:endParaRPr lang="ru-RU" sz="2800" dirty="0">
              <a:effectLst/>
              <a:latin typeface="a_AlternaSw" pitchFamily="34" charset="-52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3491880" y="1851670"/>
            <a:ext cx="2210211" cy="1368152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3761574" y="1838890"/>
            <a:ext cx="172819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pars</a:t>
            </a:r>
            <a:r>
              <a:rPr lang="en-US" sz="2400" dirty="0" smtClean="0"/>
              <a:t> </a:t>
            </a:r>
            <a:r>
              <a:rPr lang="ru-RU" sz="2400" dirty="0" smtClean="0"/>
              <a:t>(часть)</a:t>
            </a:r>
          </a:p>
          <a:p>
            <a:pPr algn="ctr"/>
            <a:endParaRPr lang="ru-RU" sz="2400" dirty="0" smtClean="0"/>
          </a:p>
          <a:p>
            <a:pPr algn="ctr"/>
            <a:endParaRPr lang="ru-RU" sz="1100" dirty="0" smtClean="0"/>
          </a:p>
          <a:p>
            <a:pPr algn="ctr"/>
            <a:r>
              <a:rPr lang="ru-RU" sz="2400" b="1" dirty="0" smtClean="0"/>
              <a:t>партия</a:t>
            </a:r>
            <a:endParaRPr lang="ru-RU" sz="2400" b="1" dirty="0"/>
          </a:p>
        </p:txBody>
      </p:sp>
      <p:sp>
        <p:nvSpPr>
          <p:cNvPr id="11" name="Стрелка вправо с вырезом 10"/>
          <p:cNvSpPr/>
          <p:nvPr/>
        </p:nvSpPr>
        <p:spPr>
          <a:xfrm rot="5400000">
            <a:off x="4396783" y="2140279"/>
            <a:ext cx="400403" cy="750574"/>
          </a:xfrm>
          <a:prstGeom prst="notchedRightArrow">
            <a:avLst/>
          </a:prstGeom>
          <a:solidFill>
            <a:schemeClr val="bg2">
              <a:lumMod val="50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495720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75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250"/>
                            </p:stCondLst>
                            <p:childTnLst>
                              <p:par>
                                <p:cTn id="3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75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3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33591909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0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7"/>
                    </a14:imgEffect>
                  </a14:imgLayer>
                </a14:imgProps>
              </a:ext>
            </a:extLst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3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3818" y="676089"/>
            <a:ext cx="2381250" cy="3562350"/>
          </a:xfrm>
          <a:prstGeom prst="ellipse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683954"/>
            <a:ext cx="2797334" cy="3546621"/>
          </a:xfrm>
          <a:prstGeom prst="ellipse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539552" y="4238439"/>
            <a:ext cx="29485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Arial" pitchFamily="34" charset="0"/>
                <a:cs typeface="Arial" pitchFamily="34" charset="0"/>
              </a:rPr>
              <a:t>Папа Адриан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IV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930175" y="4238439"/>
            <a:ext cx="29485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Arial" pitchFamily="34" charset="0"/>
                <a:cs typeface="Arial" pitchFamily="34" charset="0"/>
              </a:rPr>
              <a:t>Император </a:t>
            </a:r>
            <a:r>
              <a:rPr lang="ru-RU" dirty="0" err="1" smtClean="0">
                <a:latin typeface="Arial" pitchFamily="34" charset="0"/>
                <a:cs typeface="Arial" pitchFamily="34" charset="0"/>
              </a:rPr>
              <a:t>Оттон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IV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779912" y="1415264"/>
            <a:ext cx="18722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effectLst>
                  <a:glow rad="127000">
                    <a:schemeClr val="bg1">
                      <a:lumMod val="95000"/>
                    </a:schemeClr>
                  </a:glow>
                </a:effectLst>
                <a:latin typeface="a_AlternaSw" pitchFamily="34" charset="-52"/>
              </a:rPr>
              <a:t>ГВЕЛЬФЫ</a:t>
            </a:r>
            <a:endParaRPr lang="ru-RU" sz="3200" dirty="0">
              <a:effectLst>
                <a:glow rad="127000">
                  <a:schemeClr val="bg1">
                    <a:lumMod val="95000"/>
                  </a:schemeClr>
                </a:glow>
              </a:effectLst>
              <a:latin typeface="a_AlternaSw" pitchFamily="34" charset="-5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383868" y="3219822"/>
            <a:ext cx="26642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effectLst>
                  <a:glow rad="127000">
                    <a:schemeClr val="bg1">
                      <a:lumMod val="95000"/>
                    </a:schemeClr>
                  </a:glow>
                </a:effectLst>
                <a:latin typeface="a_AlternaSw" pitchFamily="34" charset="-52"/>
              </a:rPr>
              <a:t>ГИБЕЛЛИНЫ</a:t>
            </a:r>
            <a:endParaRPr lang="ru-RU" sz="3200" dirty="0">
              <a:effectLst>
                <a:glow rad="127000">
                  <a:schemeClr val="bg1">
                    <a:lumMod val="95000"/>
                  </a:schemeClr>
                </a:glow>
              </a:effectLst>
              <a:latin typeface="a_AlternaSw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67685254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3.89266E-6 L -0.11806 -3.89266E-6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0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4.8797E-6 L 0.14167 -0.00061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83" y="-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5" grpId="0"/>
      <p:bldP spid="5" grpId="1"/>
      <p:bldP spid="6" grpId="0"/>
      <p:bldP spid="6" grpId="1"/>
    </p:bldLst>
  </p:timing>
</p:sld>
</file>

<file path=ppt/theme/theme1.xml><?xml version="1.0" encoding="utf-8"?>
<a:theme xmlns:a="http://schemas.openxmlformats.org/drawingml/2006/main" name="Презентация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Презентация</Template>
  <TotalTime>1136</TotalTime>
  <Words>887</Words>
  <Application>Microsoft Office PowerPoint</Application>
  <PresentationFormat>Экран (16:9)</PresentationFormat>
  <Paragraphs>309</Paragraphs>
  <Slides>31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2" baseType="lpstr">
      <vt:lpstr>Презентация</vt:lpstr>
      <vt:lpstr>Политические партии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CompEdu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Демократия</dc:title>
  <dc:creator>User</dc:creator>
  <cp:lastModifiedBy>User</cp:lastModifiedBy>
  <cp:revision>90</cp:revision>
  <dcterms:created xsi:type="dcterms:W3CDTF">2014-12-01T13:43:52Z</dcterms:created>
  <dcterms:modified xsi:type="dcterms:W3CDTF">2014-12-29T09:25:53Z</dcterms:modified>
</cp:coreProperties>
</file>