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3" r:id="rId4"/>
    <p:sldId id="257" r:id="rId5"/>
    <p:sldId id="270" r:id="rId6"/>
    <p:sldId id="258" r:id="rId7"/>
    <p:sldId id="259" r:id="rId8"/>
    <p:sldId id="271" r:id="rId9"/>
    <p:sldId id="272" r:id="rId10"/>
    <p:sldId id="260" r:id="rId11"/>
    <p:sldId id="261" r:id="rId12"/>
    <p:sldId id="262" r:id="rId13"/>
    <p:sldId id="264" r:id="rId14"/>
    <p:sldId id="265" r:id="rId15"/>
    <p:sldId id="267" r:id="rId16"/>
    <p:sldId id="266" r:id="rId17"/>
    <p:sldId id="268" r:id="rId18"/>
    <p:sldId id="274" r:id="rId19"/>
    <p:sldId id="275" r:id="rId2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3366"/>
    <a:srgbClr val="006600"/>
    <a:srgbClr val="CC0000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22" y="-9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2;&#1080;&#1076;&#1077;&#1086;&#1091;&#1088;&#1086;&#1082;&#1080;\&#1054;&#1073;&#1097;&#1077;&#1089;&#1090;&#1074;&#1086;&#1079;&#1085;&#1072;&#1085;&#1080;&#1077;,%208%20&#1082;&#1083;&#1072;&#1089;&#1089;%20(&#1087;&#1086;%20&#1087;&#1088;&#1086;&#1075;&#1088;&#1072;&#1084;&#1084;&#1077;%20&#1041;&#1086;&#1075;&#1086;&#1083;&#1102;&#1073;&#1086;&#1074;&#1072;)\&#1051;&#1080;&#1095;&#1085;&#1086;&#1089;&#1090;&#1100;%20&#1080;%20&#1086;&#1073;&#1097;&#1077;&#1089;&#1090;&#1074;&#1086;\02.%20&#1046;&#1080;&#1079;&#1085;&#1077;&#1085;&#1085;&#1099;&#1077;%20&#1094;&#1077;&#1085;&#1085;&#1086;&#1089;&#1090;&#1080;%20&#1080;%20&#1086;&#1088;&#1080;&#1077;&#1085;&#1090;&#1080;&#1088;&#1099;.%20&#1042;&#1099;&#1073;&#1086;&#1088;%20&#1087;&#1088;&#1086;&#1092;&#1077;&#1089;&#1089;&#1080;&#1080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семья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0%</c:formatCode>
                <c:ptCount val="1"/>
                <c:pt idx="0">
                  <c:v>0.78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друзья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0%</c:formatCode>
                <c:ptCount val="1"/>
                <c:pt idx="0">
                  <c:v>0.53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здоровье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Лист1!$B$4</c:f>
              <c:numCache>
                <c:formatCode>0%</c:formatCode>
                <c:ptCount val="1"/>
                <c:pt idx="0">
                  <c:v>0.53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интересная работа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Лист1!$B$5</c:f>
              <c:numCache>
                <c:formatCode>0%</c:formatCode>
                <c:ptCount val="1"/>
                <c:pt idx="0">
                  <c:v>0.41000000000000003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деньги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Лист1!$B$6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справедливость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Лист1!$B$7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вера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Лист1!$B$8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9408128"/>
        <c:axId val="139409664"/>
      </c:barChart>
      <c:catAx>
        <c:axId val="139408128"/>
        <c:scaling>
          <c:orientation val="minMax"/>
        </c:scaling>
        <c:delete val="1"/>
        <c:axPos val="b"/>
        <c:majorTickMark val="none"/>
        <c:minorTickMark val="none"/>
        <c:tickLblPos val="none"/>
        <c:crossAx val="139409664"/>
        <c:crosses val="autoZero"/>
        <c:auto val="1"/>
        <c:lblAlgn val="ctr"/>
        <c:lblOffset val="100"/>
        <c:noMultiLvlLbl val="0"/>
      </c:catAx>
      <c:valAx>
        <c:axId val="1394096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139408128"/>
        <c:crosses val="autoZero"/>
        <c:crossBetween val="between"/>
      </c:valAx>
      <c:spPr>
        <a:ln>
          <a:noFill/>
        </a:ln>
      </c:spPr>
    </c:plotArea>
    <c:legend>
      <c:legendPos val="b"/>
      <c:layout/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67185127578417E-2"/>
          <c:y val="0"/>
          <c:w val="0.96766562974484316"/>
          <c:h val="0.68228868879067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Лист1!$A$30</c:f>
              <c:strCache>
                <c:ptCount val="1"/>
                <c:pt idx="0">
                  <c:v>БЫТЬ МАТЕРИАЛЬНО ОБЕСПЕЧЕННЫМ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Лист1!$B$30</c:f>
              <c:numCache>
                <c:formatCode>0.0%</c:formatCode>
                <c:ptCount val="1"/>
                <c:pt idx="0">
                  <c:v>0.81200000000000006</c:v>
                </c:pt>
              </c:numCache>
            </c:numRef>
          </c:val>
        </c:ser>
        <c:ser>
          <c:idx val="1"/>
          <c:order val="1"/>
          <c:tx>
            <c:strRef>
              <c:f>Лист1!$A$31</c:f>
              <c:strCache>
                <c:ptCount val="1"/>
                <c:pt idx="0">
                  <c:v>ИМЕТЬ ХОРОШУЮ РАБОТУ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Лист1!$B$31</c:f>
              <c:numCache>
                <c:formatCode>0.0%</c:formatCode>
                <c:ptCount val="1"/>
                <c:pt idx="0">
                  <c:v>0.70899999999999996</c:v>
                </c:pt>
              </c:numCache>
            </c:numRef>
          </c:val>
        </c:ser>
        <c:ser>
          <c:idx val="2"/>
          <c:order val="2"/>
          <c:tx>
            <c:strRef>
              <c:f>Лист1!$A$32</c:f>
              <c:strCache>
                <c:ptCount val="1"/>
                <c:pt idx="0">
                  <c:v>ИМЕТЬ ХОРОШУЮ СЕМЬЮ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Лист1!$B$32</c:f>
              <c:numCache>
                <c:formatCode>0.0%</c:formatCode>
                <c:ptCount val="1"/>
                <c:pt idx="0">
                  <c:v>0.73199999999999998</c:v>
                </c:pt>
              </c:numCache>
            </c:numRef>
          </c:val>
        </c:ser>
        <c:ser>
          <c:idx val="3"/>
          <c:order val="3"/>
          <c:tx>
            <c:strRef>
              <c:f>Лист1!$A$33</c:f>
              <c:strCache>
                <c:ptCount val="1"/>
                <c:pt idx="0">
                  <c:v>СОВСЕМ НЕ РАБОТАТЬ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Лист1!$B$33</c:f>
              <c:numCache>
                <c:formatCode>0.0%</c:formatCode>
                <c:ptCount val="1"/>
                <c:pt idx="0">
                  <c:v>2.1999999999999999E-2</c:v>
                </c:pt>
              </c:numCache>
            </c:numRef>
          </c:val>
        </c:ser>
        <c:ser>
          <c:idx val="4"/>
          <c:order val="4"/>
          <c:tx>
            <c:strRef>
              <c:f>Лист1!$A$34</c:f>
              <c:strCache>
                <c:ptCount val="1"/>
                <c:pt idx="0">
                  <c:v>ЗАНИМАТЬ ВЫСОКОЕ ПОЛОЖЕНИЕ В ОБЩЕСТВЕ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Лист1!$B$34</c:f>
              <c:numCache>
                <c:formatCode>0.0%</c:formatCode>
                <c:ptCount val="1"/>
                <c:pt idx="0">
                  <c:v>0.17100000000000001</c:v>
                </c:pt>
              </c:numCache>
            </c:numRef>
          </c:val>
        </c:ser>
        <c:ser>
          <c:idx val="5"/>
          <c:order val="5"/>
          <c:tx>
            <c:strRef>
              <c:f>Лист1!$A$35</c:f>
              <c:strCache>
                <c:ptCount val="1"/>
                <c:pt idx="0">
                  <c:v>ЛЮБИТЬ И БЫТЬ ЛЮБИМЫМ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Лист1!$B$35</c:f>
              <c:numCache>
                <c:formatCode>0.0%</c:formatCode>
                <c:ptCount val="1"/>
                <c:pt idx="0">
                  <c:v>0.64700000000000002</c:v>
                </c:pt>
              </c:numCache>
            </c:numRef>
          </c:val>
        </c:ser>
        <c:ser>
          <c:idx val="6"/>
          <c:order val="6"/>
          <c:tx>
            <c:strRef>
              <c:f>Лист1!$A$36</c:f>
              <c:strCache>
                <c:ptCount val="1"/>
                <c:pt idx="0">
                  <c:v>БЫТЬ ЗДОРОВЫМ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Лист1!$B$36</c:f>
              <c:numCache>
                <c:formatCode>0.0%</c:formatCode>
                <c:ptCount val="1"/>
                <c:pt idx="0">
                  <c:v>0.71699999999999997</c:v>
                </c:pt>
              </c:numCache>
            </c:numRef>
          </c:val>
        </c:ser>
        <c:ser>
          <c:idx val="7"/>
          <c:order val="7"/>
          <c:tx>
            <c:strRef>
              <c:f>Лист1!$A$37</c:f>
              <c:strCache>
                <c:ptCount val="1"/>
                <c:pt idx="0">
                  <c:v>ЖИТЬ НЕ ДЛЯ СЕБЯ, А ДЛЯ ЛЮДЕЙ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Лист1!$B$37</c:f>
              <c:numCache>
                <c:formatCode>0.0%</c:formatCode>
                <c:ptCount val="1"/>
                <c:pt idx="0">
                  <c:v>4.1000000000000002E-2</c:v>
                </c:pt>
              </c:numCache>
            </c:numRef>
          </c:val>
        </c:ser>
        <c:ser>
          <c:idx val="8"/>
          <c:order val="8"/>
          <c:tx>
            <c:strRef>
              <c:f>Лист1!$A$38</c:f>
              <c:strCache>
                <c:ptCount val="1"/>
                <c:pt idx="0">
                  <c:v>ИМЕТЬ ХОРОШЕЕ ОБРАЗОВАНИЕ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Лист1!$B$38</c:f>
              <c:numCache>
                <c:formatCode>0.0%</c:formatCode>
                <c:ptCount val="1"/>
                <c:pt idx="0">
                  <c:v>0.23599999999999999</c:v>
                </c:pt>
              </c:numCache>
            </c:numRef>
          </c:val>
        </c:ser>
        <c:ser>
          <c:idx val="9"/>
          <c:order val="9"/>
          <c:tx>
            <c:strRef>
              <c:f>Лист1!$A$39</c:f>
              <c:strCache>
                <c:ptCount val="1"/>
                <c:pt idx="0">
                  <c:v>ЧУВСТВОВАТЬ СЕБЯ ЗАЩИЩЕННЫМ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Лист1!$B$39</c:f>
              <c:numCache>
                <c:formatCode>0.0%</c:formatCode>
                <c:ptCount val="1"/>
                <c:pt idx="0">
                  <c:v>0.22900000000000001</c:v>
                </c:pt>
              </c:numCache>
            </c:numRef>
          </c:val>
        </c:ser>
        <c:ser>
          <c:idx val="10"/>
          <c:order val="10"/>
          <c:tx>
            <c:strRef>
              <c:f>Лист1!$A$40</c:f>
              <c:strCache>
                <c:ptCount val="1"/>
                <c:pt idx="0">
                  <c:v>БЫТЬ НЕЗАВИСИМЫМ, СВОБОДНЫМ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Лист1!$B$40</c:f>
              <c:numCache>
                <c:formatCode>0.0%</c:formatCode>
                <c:ptCount val="1"/>
                <c:pt idx="0">
                  <c:v>0.38800000000000001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9587584"/>
        <c:axId val="139589120"/>
      </c:barChart>
      <c:catAx>
        <c:axId val="139587584"/>
        <c:scaling>
          <c:orientation val="minMax"/>
        </c:scaling>
        <c:delete val="1"/>
        <c:axPos val="b"/>
        <c:majorTickMark val="none"/>
        <c:minorTickMark val="none"/>
        <c:tickLblPos val="nextTo"/>
        <c:crossAx val="139589120"/>
        <c:crosses val="autoZero"/>
        <c:auto val="1"/>
        <c:lblAlgn val="ctr"/>
        <c:lblOffset val="100"/>
        <c:noMultiLvlLbl val="0"/>
      </c:catAx>
      <c:valAx>
        <c:axId val="13958912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95875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7.0632198274265864E-3"/>
          <c:y val="0.69348487422966076"/>
          <c:w val="0.99175253675517538"/>
          <c:h val="0.2928837972251449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BD2288-A033-4412-A0DD-E3D6579AD185}" type="doc">
      <dgm:prSet loTypeId="urn:microsoft.com/office/officeart/2005/8/layout/pyramid1" loCatId="pyramid" qsTypeId="urn:microsoft.com/office/officeart/2005/8/quickstyle/3d7" qsCatId="3D" csTypeId="urn:microsoft.com/office/officeart/2005/8/colors/colorful1" csCatId="colorful" phldr="1"/>
      <dgm:spPr/>
    </dgm:pt>
    <dgm:pt modelId="{C89C3050-6083-4D06-8663-1A3347F85713}">
      <dgm:prSet phldrT="[Текст]"/>
      <dgm:spPr/>
      <dgm:t>
        <a:bodyPr/>
        <a:lstStyle/>
        <a:p>
          <a:r>
            <a:rPr lang="ru-RU" b="1" dirty="0" smtClean="0"/>
            <a:t>?</a:t>
          </a:r>
          <a:endParaRPr lang="ru-RU" b="1" dirty="0"/>
        </a:p>
      </dgm:t>
    </dgm:pt>
    <dgm:pt modelId="{E72CD609-C3A2-4487-927A-AE7C0E755356}" type="parTrans" cxnId="{E27A6134-E38E-468D-8868-136A1DD4A62B}">
      <dgm:prSet/>
      <dgm:spPr/>
      <dgm:t>
        <a:bodyPr/>
        <a:lstStyle/>
        <a:p>
          <a:endParaRPr lang="ru-RU"/>
        </a:p>
      </dgm:t>
    </dgm:pt>
    <dgm:pt modelId="{3B36D1E1-5AF9-4ACE-B0D3-FBE0BA6BD7DD}" type="sibTrans" cxnId="{E27A6134-E38E-468D-8868-136A1DD4A62B}">
      <dgm:prSet/>
      <dgm:spPr/>
      <dgm:t>
        <a:bodyPr/>
        <a:lstStyle/>
        <a:p>
          <a:endParaRPr lang="ru-RU"/>
        </a:p>
      </dgm:t>
    </dgm:pt>
    <dgm:pt modelId="{1833CEDE-CCC7-4B2B-AE3A-68AB1080283C}">
      <dgm:prSet phldrT="[Текст]"/>
      <dgm:spPr/>
      <dgm:t>
        <a:bodyPr/>
        <a:lstStyle/>
        <a:p>
          <a:r>
            <a:rPr lang="ru-RU" b="1" dirty="0" smtClean="0"/>
            <a:t>Р М А Ф</a:t>
          </a:r>
          <a:endParaRPr lang="ru-RU" b="1" dirty="0"/>
        </a:p>
      </dgm:t>
    </dgm:pt>
    <dgm:pt modelId="{45C7AC04-D6C0-440E-8991-0744E73B064A}" type="parTrans" cxnId="{958F754E-796C-4B82-A142-46667A7BB005}">
      <dgm:prSet/>
      <dgm:spPr/>
      <dgm:t>
        <a:bodyPr/>
        <a:lstStyle/>
        <a:p>
          <a:endParaRPr lang="ru-RU"/>
        </a:p>
      </dgm:t>
    </dgm:pt>
    <dgm:pt modelId="{D83A4732-275E-4D65-8BE3-19467E0A55F7}" type="sibTrans" cxnId="{958F754E-796C-4B82-A142-46667A7BB005}">
      <dgm:prSet/>
      <dgm:spPr/>
      <dgm:t>
        <a:bodyPr/>
        <a:lstStyle/>
        <a:p>
          <a:endParaRPr lang="ru-RU"/>
        </a:p>
      </dgm:t>
    </dgm:pt>
    <dgm:pt modelId="{0C1BAEA6-DB74-4FDE-9981-BF7A8DB1676E}">
      <dgm:prSet phldrT="[Текст]"/>
      <dgm:spPr/>
      <dgm:t>
        <a:bodyPr/>
        <a:lstStyle/>
        <a:p>
          <a:r>
            <a:rPr lang="ru-RU" b="1" dirty="0" smtClean="0"/>
            <a:t>Г П И</a:t>
          </a:r>
          <a:endParaRPr lang="ru-RU" b="1" dirty="0"/>
        </a:p>
      </dgm:t>
    </dgm:pt>
    <dgm:pt modelId="{38795C2D-4423-4F50-A6F1-CC0D2D50F881}" type="parTrans" cxnId="{B157C122-9FE4-43A4-9EC8-4F7E6F709023}">
      <dgm:prSet/>
      <dgm:spPr/>
      <dgm:t>
        <a:bodyPr/>
        <a:lstStyle/>
        <a:p>
          <a:endParaRPr lang="ru-RU"/>
        </a:p>
      </dgm:t>
    </dgm:pt>
    <dgm:pt modelId="{CD56DB8A-F269-4E61-838F-0B54EB8C0F76}" type="sibTrans" cxnId="{B157C122-9FE4-43A4-9EC8-4F7E6F709023}">
      <dgm:prSet/>
      <dgm:spPr/>
      <dgm:t>
        <a:bodyPr/>
        <a:lstStyle/>
        <a:p>
          <a:endParaRPr lang="ru-RU"/>
        </a:p>
      </dgm:t>
    </dgm:pt>
    <dgm:pt modelId="{8FAA5D63-774F-4825-BEBE-92AB33BCD4BE}">
      <dgm:prSet phldrT="[Текст]"/>
      <dgm:spPr/>
      <dgm:t>
        <a:bodyPr/>
        <a:lstStyle/>
        <a:p>
          <a:r>
            <a:rPr lang="ru-RU" b="1" dirty="0" smtClean="0"/>
            <a:t>Б О Н М</a:t>
          </a:r>
          <a:endParaRPr lang="ru-RU" b="1" dirty="0"/>
        </a:p>
      </dgm:t>
    </dgm:pt>
    <dgm:pt modelId="{6875ED2A-16C6-4BFD-A371-F161E00B6028}" type="parTrans" cxnId="{43059474-045B-423B-9287-8B75851ADAD1}">
      <dgm:prSet/>
      <dgm:spPr/>
      <dgm:t>
        <a:bodyPr/>
        <a:lstStyle/>
        <a:p>
          <a:endParaRPr lang="ru-RU"/>
        </a:p>
      </dgm:t>
    </dgm:pt>
    <dgm:pt modelId="{D4DBCB7A-5AF2-4E02-92C7-1CEFA12C5DDA}" type="sibTrans" cxnId="{43059474-045B-423B-9287-8B75851ADAD1}">
      <dgm:prSet/>
      <dgm:spPr/>
      <dgm:t>
        <a:bodyPr/>
        <a:lstStyle/>
        <a:p>
          <a:endParaRPr lang="ru-RU"/>
        </a:p>
      </dgm:t>
    </dgm:pt>
    <dgm:pt modelId="{53D5A393-4C95-46F1-86A7-F9D3FFDE2D9C}">
      <dgm:prSet phldrT="[Текст]"/>
      <dgm:spPr/>
      <dgm:t>
        <a:bodyPr/>
        <a:lstStyle/>
        <a:p>
          <a:r>
            <a:rPr lang="ru-RU" b="1" dirty="0" smtClean="0"/>
            <a:t>П Т З Х</a:t>
          </a:r>
          <a:endParaRPr lang="ru-RU" b="1" dirty="0"/>
        </a:p>
      </dgm:t>
    </dgm:pt>
    <dgm:pt modelId="{D6640231-FB0F-45DD-9306-2C18EA9F7192}" type="parTrans" cxnId="{DA9E153E-FDD9-49EF-A86A-9F9E49CC02DC}">
      <dgm:prSet/>
      <dgm:spPr/>
      <dgm:t>
        <a:bodyPr/>
        <a:lstStyle/>
        <a:p>
          <a:endParaRPr lang="ru-RU"/>
        </a:p>
      </dgm:t>
    </dgm:pt>
    <dgm:pt modelId="{FBE62B20-64E9-4772-91C0-B8D251C573E1}" type="sibTrans" cxnId="{DA9E153E-FDD9-49EF-A86A-9F9E49CC02DC}">
      <dgm:prSet/>
      <dgm:spPr/>
      <dgm:t>
        <a:bodyPr/>
        <a:lstStyle/>
        <a:p>
          <a:endParaRPr lang="ru-RU"/>
        </a:p>
      </dgm:t>
    </dgm:pt>
    <dgm:pt modelId="{B369B85F-4960-4C78-BB2D-AD0FE655957D}">
      <dgm:prSet custT="1"/>
      <dgm:spPr/>
      <dgm:t>
        <a:bodyPr/>
        <a:lstStyle/>
        <a:p>
          <a:r>
            <a:rPr lang="ru-RU" sz="2800" dirty="0" smtClean="0"/>
            <a:t>Моя профессия</a:t>
          </a:r>
          <a:endParaRPr lang="ru-RU" sz="2800" dirty="0"/>
        </a:p>
      </dgm:t>
    </dgm:pt>
    <dgm:pt modelId="{27FD8081-B43F-45BF-98F9-2D22FAA4A1E2}" type="parTrans" cxnId="{D5BBEFF8-0061-4DC8-BF0A-CE9F2C141E29}">
      <dgm:prSet/>
      <dgm:spPr/>
      <dgm:t>
        <a:bodyPr/>
        <a:lstStyle/>
        <a:p>
          <a:endParaRPr lang="ru-RU"/>
        </a:p>
      </dgm:t>
    </dgm:pt>
    <dgm:pt modelId="{246FDAAC-1A0F-4BB2-80B8-33E131871738}" type="sibTrans" cxnId="{D5BBEFF8-0061-4DC8-BF0A-CE9F2C141E29}">
      <dgm:prSet/>
      <dgm:spPr/>
      <dgm:t>
        <a:bodyPr/>
        <a:lstStyle/>
        <a:p>
          <a:endParaRPr lang="ru-RU"/>
        </a:p>
      </dgm:t>
    </dgm:pt>
    <dgm:pt modelId="{7936B5BC-DBE2-4F12-9E92-F45EB7A97676}">
      <dgm:prSet custT="1"/>
      <dgm:spPr/>
      <dgm:t>
        <a:bodyPr/>
        <a:lstStyle/>
        <a:p>
          <a:r>
            <a:rPr lang="ru-RU" sz="2800" dirty="0" smtClean="0"/>
            <a:t>Группы профессий</a:t>
          </a:r>
          <a:endParaRPr lang="ru-RU" sz="2800" dirty="0"/>
        </a:p>
      </dgm:t>
    </dgm:pt>
    <dgm:pt modelId="{E94BE1ED-2B7D-4824-A822-C9FDC15EE028}" type="parTrans" cxnId="{B9B33A6F-458E-4CBD-9F35-B33FBDB8EB06}">
      <dgm:prSet/>
      <dgm:spPr/>
      <dgm:t>
        <a:bodyPr/>
        <a:lstStyle/>
        <a:p>
          <a:endParaRPr lang="ru-RU"/>
        </a:p>
      </dgm:t>
    </dgm:pt>
    <dgm:pt modelId="{DEF6E8C3-D879-4580-847D-9865C3CFED88}" type="sibTrans" cxnId="{B9B33A6F-458E-4CBD-9F35-B33FBDB8EB06}">
      <dgm:prSet/>
      <dgm:spPr/>
      <dgm:t>
        <a:bodyPr/>
        <a:lstStyle/>
        <a:p>
          <a:endParaRPr lang="ru-RU"/>
        </a:p>
      </dgm:t>
    </dgm:pt>
    <dgm:pt modelId="{977ED975-2EE5-4111-9852-E602D05EB627}">
      <dgm:prSet custT="1"/>
      <dgm:spPr/>
      <dgm:t>
        <a:bodyPr/>
        <a:lstStyle/>
        <a:p>
          <a:r>
            <a:rPr lang="ru-RU" sz="2800" dirty="0" smtClean="0"/>
            <a:t>Отделы профессий</a:t>
          </a:r>
          <a:endParaRPr lang="ru-RU" sz="2800" dirty="0"/>
        </a:p>
      </dgm:t>
    </dgm:pt>
    <dgm:pt modelId="{51A332EB-3E02-4B70-BD79-1278E198D94C}" type="parTrans" cxnId="{F184114D-ACC8-4262-BE0B-660BF4D3DBE5}">
      <dgm:prSet/>
      <dgm:spPr/>
      <dgm:t>
        <a:bodyPr/>
        <a:lstStyle/>
        <a:p>
          <a:endParaRPr lang="ru-RU"/>
        </a:p>
      </dgm:t>
    </dgm:pt>
    <dgm:pt modelId="{180D7CA0-701C-42A2-B080-D33C88554870}" type="sibTrans" cxnId="{F184114D-ACC8-4262-BE0B-660BF4D3DBE5}">
      <dgm:prSet/>
      <dgm:spPr/>
      <dgm:t>
        <a:bodyPr/>
        <a:lstStyle/>
        <a:p>
          <a:endParaRPr lang="ru-RU"/>
        </a:p>
      </dgm:t>
    </dgm:pt>
    <dgm:pt modelId="{1F262BE3-3F30-46DA-8C3F-4F0328FBD275}">
      <dgm:prSet custT="1"/>
      <dgm:spPr/>
      <dgm:t>
        <a:bodyPr/>
        <a:lstStyle/>
        <a:p>
          <a:r>
            <a:rPr lang="ru-RU" sz="2800" dirty="0" smtClean="0"/>
            <a:t>Классы профессий</a:t>
          </a:r>
          <a:endParaRPr lang="ru-RU" sz="2800" dirty="0"/>
        </a:p>
      </dgm:t>
    </dgm:pt>
    <dgm:pt modelId="{4696C899-3834-4746-83A2-3A9A8FDD6E1C}" type="parTrans" cxnId="{816B6929-ED02-498E-A485-EE0FD3D91D5C}">
      <dgm:prSet/>
      <dgm:spPr/>
      <dgm:t>
        <a:bodyPr/>
        <a:lstStyle/>
        <a:p>
          <a:endParaRPr lang="ru-RU"/>
        </a:p>
      </dgm:t>
    </dgm:pt>
    <dgm:pt modelId="{821A58BA-ACF1-49F9-8D05-ED66CDF88814}" type="sibTrans" cxnId="{816B6929-ED02-498E-A485-EE0FD3D91D5C}">
      <dgm:prSet/>
      <dgm:spPr/>
      <dgm:t>
        <a:bodyPr/>
        <a:lstStyle/>
        <a:p>
          <a:endParaRPr lang="ru-RU"/>
        </a:p>
      </dgm:t>
    </dgm:pt>
    <dgm:pt modelId="{AE349ED5-CC15-405E-BB8B-026841EAEC37}">
      <dgm:prSet custT="1"/>
      <dgm:spPr/>
      <dgm:t>
        <a:bodyPr/>
        <a:lstStyle/>
        <a:p>
          <a:r>
            <a:rPr lang="ru-RU" sz="2800" dirty="0" smtClean="0"/>
            <a:t>Типы профессий</a:t>
          </a:r>
          <a:endParaRPr lang="ru-RU" sz="2800" dirty="0"/>
        </a:p>
      </dgm:t>
    </dgm:pt>
    <dgm:pt modelId="{0DF68483-B25A-4FBB-9053-AA1A508081B1}" type="parTrans" cxnId="{15BCB5CC-9032-4AC1-B4B9-815568C38C63}">
      <dgm:prSet/>
      <dgm:spPr/>
      <dgm:t>
        <a:bodyPr/>
        <a:lstStyle/>
        <a:p>
          <a:endParaRPr lang="ru-RU"/>
        </a:p>
      </dgm:t>
    </dgm:pt>
    <dgm:pt modelId="{2D19B937-E647-4B5C-9226-84E6994BB4ED}" type="sibTrans" cxnId="{15BCB5CC-9032-4AC1-B4B9-815568C38C63}">
      <dgm:prSet/>
      <dgm:spPr/>
      <dgm:t>
        <a:bodyPr/>
        <a:lstStyle/>
        <a:p>
          <a:endParaRPr lang="ru-RU"/>
        </a:p>
      </dgm:t>
    </dgm:pt>
    <dgm:pt modelId="{39F6C59F-CA10-4DB2-AD89-70EAC88C73DE}" type="pres">
      <dgm:prSet presAssocID="{97BD2288-A033-4412-A0DD-E3D6579AD185}" presName="Name0" presStyleCnt="0">
        <dgm:presLayoutVars>
          <dgm:dir/>
          <dgm:animLvl val="lvl"/>
          <dgm:resizeHandles val="exact"/>
        </dgm:presLayoutVars>
      </dgm:prSet>
      <dgm:spPr/>
    </dgm:pt>
    <dgm:pt modelId="{23C03CA6-7F38-48DE-B1EC-4C363243AE83}" type="pres">
      <dgm:prSet presAssocID="{C89C3050-6083-4D06-8663-1A3347F85713}" presName="Name8" presStyleCnt="0"/>
      <dgm:spPr/>
    </dgm:pt>
    <dgm:pt modelId="{3F50E561-4D93-440C-901E-774A99AF65EB}" type="pres">
      <dgm:prSet presAssocID="{C89C3050-6083-4D06-8663-1A3347F85713}" presName="acctBkgd" presStyleLbl="alignAcc1" presStyleIdx="0" presStyleCnt="5"/>
      <dgm:spPr/>
      <dgm:t>
        <a:bodyPr/>
        <a:lstStyle/>
        <a:p>
          <a:endParaRPr lang="ru-RU"/>
        </a:p>
      </dgm:t>
    </dgm:pt>
    <dgm:pt modelId="{B240FBBF-7A5E-4670-915F-235D5CBD8642}" type="pres">
      <dgm:prSet presAssocID="{C89C3050-6083-4D06-8663-1A3347F85713}" presName="acctTx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3677A1-87DD-4D0C-9B36-4E21CB97204C}" type="pres">
      <dgm:prSet presAssocID="{C89C3050-6083-4D06-8663-1A3347F85713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3DDF7-B9AC-4B9B-AFBF-FE622EA8581D}" type="pres">
      <dgm:prSet presAssocID="{C89C3050-6083-4D06-8663-1A3347F8571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B07C2-F21B-49A8-B428-0C9E798F91B4}" type="pres">
      <dgm:prSet presAssocID="{8FAA5D63-774F-4825-BEBE-92AB33BCD4BE}" presName="Name8" presStyleCnt="0"/>
      <dgm:spPr/>
    </dgm:pt>
    <dgm:pt modelId="{E7EDA666-55FF-4613-AEAE-7D50125B47F0}" type="pres">
      <dgm:prSet presAssocID="{8FAA5D63-774F-4825-BEBE-92AB33BCD4BE}" presName="acctBkgd" presStyleLbl="alignAcc1" presStyleIdx="1" presStyleCnt="5"/>
      <dgm:spPr/>
      <dgm:t>
        <a:bodyPr/>
        <a:lstStyle/>
        <a:p>
          <a:endParaRPr lang="ru-RU"/>
        </a:p>
      </dgm:t>
    </dgm:pt>
    <dgm:pt modelId="{AD712F60-B92B-45D0-9104-044182930422}" type="pres">
      <dgm:prSet presAssocID="{8FAA5D63-774F-4825-BEBE-92AB33BCD4BE}" presName="acctTx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3C2C84-3B67-425C-B811-04419B104BDD}" type="pres">
      <dgm:prSet presAssocID="{8FAA5D63-774F-4825-BEBE-92AB33BCD4BE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9A73C-EBD1-46FC-B840-326B7DBA43DA}" type="pres">
      <dgm:prSet presAssocID="{8FAA5D63-774F-4825-BEBE-92AB33BCD4B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9F69D-E7CD-499A-8475-47B58EE0E1AE}" type="pres">
      <dgm:prSet presAssocID="{1833CEDE-CCC7-4B2B-AE3A-68AB1080283C}" presName="Name8" presStyleCnt="0"/>
      <dgm:spPr/>
    </dgm:pt>
    <dgm:pt modelId="{18FA6C0D-B9F7-4C42-8BAB-03B414C6A494}" type="pres">
      <dgm:prSet presAssocID="{1833CEDE-CCC7-4B2B-AE3A-68AB1080283C}" presName="acctBkgd" presStyleLbl="alignAcc1" presStyleIdx="2" presStyleCnt="5"/>
      <dgm:spPr/>
      <dgm:t>
        <a:bodyPr/>
        <a:lstStyle/>
        <a:p>
          <a:endParaRPr lang="ru-RU"/>
        </a:p>
      </dgm:t>
    </dgm:pt>
    <dgm:pt modelId="{C6067421-399D-45C6-A026-9899968BD9BA}" type="pres">
      <dgm:prSet presAssocID="{1833CEDE-CCC7-4B2B-AE3A-68AB1080283C}" presName="acctTx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1F812-C651-4E1E-9013-DF78FD23745D}" type="pres">
      <dgm:prSet presAssocID="{1833CEDE-CCC7-4B2B-AE3A-68AB1080283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E0681-2C9A-42B5-91DC-1FDBC550427D}" type="pres">
      <dgm:prSet presAssocID="{1833CEDE-CCC7-4B2B-AE3A-68AB108028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F73919-B52B-4C2C-AD95-6D58DB7AFE3F}" type="pres">
      <dgm:prSet presAssocID="{0C1BAEA6-DB74-4FDE-9981-BF7A8DB1676E}" presName="Name8" presStyleCnt="0"/>
      <dgm:spPr/>
    </dgm:pt>
    <dgm:pt modelId="{699E0D1F-18B4-4AC1-A001-AB18801A14B3}" type="pres">
      <dgm:prSet presAssocID="{0C1BAEA6-DB74-4FDE-9981-BF7A8DB1676E}" presName="acctBkgd" presStyleLbl="alignAcc1" presStyleIdx="3" presStyleCnt="5"/>
      <dgm:spPr/>
      <dgm:t>
        <a:bodyPr/>
        <a:lstStyle/>
        <a:p>
          <a:endParaRPr lang="ru-RU"/>
        </a:p>
      </dgm:t>
    </dgm:pt>
    <dgm:pt modelId="{EB886AE5-79C7-4EF6-B38C-191CE1BB5D63}" type="pres">
      <dgm:prSet presAssocID="{0C1BAEA6-DB74-4FDE-9981-BF7A8DB1676E}" presName="acctTx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34F2C-54B7-43A0-A20A-B3DA1D171EF1}" type="pres">
      <dgm:prSet presAssocID="{0C1BAEA6-DB74-4FDE-9981-BF7A8DB1676E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498816-6A64-43B3-A6B0-A325E63C1655}" type="pres">
      <dgm:prSet presAssocID="{0C1BAEA6-DB74-4FDE-9981-BF7A8DB1676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11D77-1B96-44B6-8CE0-00CE8694C4AA}" type="pres">
      <dgm:prSet presAssocID="{53D5A393-4C95-46F1-86A7-F9D3FFDE2D9C}" presName="Name8" presStyleCnt="0"/>
      <dgm:spPr/>
    </dgm:pt>
    <dgm:pt modelId="{60AB0673-D464-4907-A1B7-189FCB38FEEE}" type="pres">
      <dgm:prSet presAssocID="{53D5A393-4C95-46F1-86A7-F9D3FFDE2D9C}" presName="acctBkgd" presStyleLbl="alignAcc1" presStyleIdx="4" presStyleCnt="5"/>
      <dgm:spPr/>
      <dgm:t>
        <a:bodyPr/>
        <a:lstStyle/>
        <a:p>
          <a:endParaRPr lang="ru-RU"/>
        </a:p>
      </dgm:t>
    </dgm:pt>
    <dgm:pt modelId="{6621A7D6-81D3-4E1D-B1FE-AE733766E964}" type="pres">
      <dgm:prSet presAssocID="{53D5A393-4C95-46F1-86A7-F9D3FFDE2D9C}" presName="acct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9612C-5006-4C41-84F8-6A40BFF43999}" type="pres">
      <dgm:prSet presAssocID="{53D5A393-4C95-46F1-86A7-F9D3FFDE2D9C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41ACC8-0ABA-49D6-A202-557ECE16C6D8}" type="pres">
      <dgm:prSet presAssocID="{53D5A393-4C95-46F1-86A7-F9D3FFDE2D9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6B6929-ED02-498E-A485-EE0FD3D91D5C}" srcId="{0C1BAEA6-DB74-4FDE-9981-BF7A8DB1676E}" destId="{1F262BE3-3F30-46DA-8C3F-4F0328FBD275}" srcOrd="0" destOrd="0" parTransId="{4696C899-3834-4746-83A2-3A9A8FDD6E1C}" sibTransId="{821A58BA-ACF1-49F9-8D05-ED66CDF88814}"/>
    <dgm:cxn modelId="{D5BBEFF8-0061-4DC8-BF0A-CE9F2C141E29}" srcId="{C89C3050-6083-4D06-8663-1A3347F85713}" destId="{B369B85F-4960-4C78-BB2D-AD0FE655957D}" srcOrd="0" destOrd="0" parTransId="{27FD8081-B43F-45BF-98F9-2D22FAA4A1E2}" sibTransId="{246FDAAC-1A0F-4BB2-80B8-33E131871738}"/>
    <dgm:cxn modelId="{1A46365D-E436-49A3-9A7D-6605DAB1DD78}" type="presOf" srcId="{8FAA5D63-774F-4825-BEBE-92AB33BCD4BE}" destId="{8E3C2C84-3B67-425C-B811-04419B104BDD}" srcOrd="0" destOrd="0" presId="urn:microsoft.com/office/officeart/2005/8/layout/pyramid1"/>
    <dgm:cxn modelId="{43059474-045B-423B-9287-8B75851ADAD1}" srcId="{97BD2288-A033-4412-A0DD-E3D6579AD185}" destId="{8FAA5D63-774F-4825-BEBE-92AB33BCD4BE}" srcOrd="1" destOrd="0" parTransId="{6875ED2A-16C6-4BFD-A371-F161E00B6028}" sibTransId="{D4DBCB7A-5AF2-4E02-92C7-1CEFA12C5DDA}"/>
    <dgm:cxn modelId="{F96262A5-5BD0-45EE-84B7-7FEEBADF4C51}" type="presOf" srcId="{1833CEDE-CCC7-4B2B-AE3A-68AB1080283C}" destId="{61FE0681-2C9A-42B5-91DC-1FDBC550427D}" srcOrd="1" destOrd="0" presId="urn:microsoft.com/office/officeart/2005/8/layout/pyramid1"/>
    <dgm:cxn modelId="{E27A6134-E38E-468D-8868-136A1DD4A62B}" srcId="{97BD2288-A033-4412-A0DD-E3D6579AD185}" destId="{C89C3050-6083-4D06-8663-1A3347F85713}" srcOrd="0" destOrd="0" parTransId="{E72CD609-C3A2-4487-927A-AE7C0E755356}" sibTransId="{3B36D1E1-5AF9-4ACE-B0D3-FBE0BA6BD7DD}"/>
    <dgm:cxn modelId="{1835966F-2D42-4E6E-A037-611601C77C8C}" type="presOf" srcId="{B369B85F-4960-4C78-BB2D-AD0FE655957D}" destId="{B240FBBF-7A5E-4670-915F-235D5CBD8642}" srcOrd="1" destOrd="0" presId="urn:microsoft.com/office/officeart/2005/8/layout/pyramid1"/>
    <dgm:cxn modelId="{1BA10829-E065-4DA5-B05E-9D193E60A892}" type="presOf" srcId="{53D5A393-4C95-46F1-86A7-F9D3FFDE2D9C}" destId="{EB41ACC8-0ABA-49D6-A202-557ECE16C6D8}" srcOrd="1" destOrd="0" presId="urn:microsoft.com/office/officeart/2005/8/layout/pyramid1"/>
    <dgm:cxn modelId="{7C73FE16-1758-4533-A9C9-C26E7CB46259}" type="presOf" srcId="{1833CEDE-CCC7-4B2B-AE3A-68AB1080283C}" destId="{7E51F812-C651-4E1E-9013-DF78FD23745D}" srcOrd="0" destOrd="0" presId="urn:microsoft.com/office/officeart/2005/8/layout/pyramid1"/>
    <dgm:cxn modelId="{DA9E153E-FDD9-49EF-A86A-9F9E49CC02DC}" srcId="{97BD2288-A033-4412-A0DD-E3D6579AD185}" destId="{53D5A393-4C95-46F1-86A7-F9D3FFDE2D9C}" srcOrd="4" destOrd="0" parTransId="{D6640231-FB0F-45DD-9306-2C18EA9F7192}" sibTransId="{FBE62B20-64E9-4772-91C0-B8D251C573E1}"/>
    <dgm:cxn modelId="{D1C16C4B-4BB1-483F-B97A-E55E05AA82EF}" type="presOf" srcId="{AE349ED5-CC15-405E-BB8B-026841EAEC37}" destId="{60AB0673-D464-4907-A1B7-189FCB38FEEE}" srcOrd="0" destOrd="0" presId="urn:microsoft.com/office/officeart/2005/8/layout/pyramid1"/>
    <dgm:cxn modelId="{CF5D54F6-4CD5-472A-B246-DB00D4EA9833}" type="presOf" srcId="{1F262BE3-3F30-46DA-8C3F-4F0328FBD275}" destId="{EB886AE5-79C7-4EF6-B38C-191CE1BB5D63}" srcOrd="1" destOrd="0" presId="urn:microsoft.com/office/officeart/2005/8/layout/pyramid1"/>
    <dgm:cxn modelId="{B9B33A6F-458E-4CBD-9F35-B33FBDB8EB06}" srcId="{8FAA5D63-774F-4825-BEBE-92AB33BCD4BE}" destId="{7936B5BC-DBE2-4F12-9E92-F45EB7A97676}" srcOrd="0" destOrd="0" parTransId="{E94BE1ED-2B7D-4824-A822-C9FDC15EE028}" sibTransId="{DEF6E8C3-D879-4580-847D-9865C3CFED88}"/>
    <dgm:cxn modelId="{0ADF2E45-F3AC-4E86-98B5-16908FA30B30}" type="presOf" srcId="{C89C3050-6083-4D06-8663-1A3347F85713}" destId="{CC3677A1-87DD-4D0C-9B36-4E21CB97204C}" srcOrd="0" destOrd="0" presId="urn:microsoft.com/office/officeart/2005/8/layout/pyramid1"/>
    <dgm:cxn modelId="{3A143099-3C6A-4AA5-837F-31D57D5B7F6B}" type="presOf" srcId="{977ED975-2EE5-4111-9852-E602D05EB627}" destId="{C6067421-399D-45C6-A026-9899968BD9BA}" srcOrd="1" destOrd="0" presId="urn:microsoft.com/office/officeart/2005/8/layout/pyramid1"/>
    <dgm:cxn modelId="{37FE1D5B-C2D4-4B49-BD24-F28E73A8F50C}" type="presOf" srcId="{B369B85F-4960-4C78-BB2D-AD0FE655957D}" destId="{3F50E561-4D93-440C-901E-774A99AF65EB}" srcOrd="0" destOrd="0" presId="urn:microsoft.com/office/officeart/2005/8/layout/pyramid1"/>
    <dgm:cxn modelId="{A5EB6F28-29C4-4E34-AECB-D0D56B090A2C}" type="presOf" srcId="{0C1BAEA6-DB74-4FDE-9981-BF7A8DB1676E}" destId="{1D498816-6A64-43B3-A6B0-A325E63C1655}" srcOrd="1" destOrd="0" presId="urn:microsoft.com/office/officeart/2005/8/layout/pyramid1"/>
    <dgm:cxn modelId="{3C273E16-879D-46C4-BA8E-ECDEAF2E0973}" type="presOf" srcId="{7936B5BC-DBE2-4F12-9E92-F45EB7A97676}" destId="{AD712F60-B92B-45D0-9104-044182930422}" srcOrd="1" destOrd="0" presId="urn:microsoft.com/office/officeart/2005/8/layout/pyramid1"/>
    <dgm:cxn modelId="{15BCB5CC-9032-4AC1-B4B9-815568C38C63}" srcId="{53D5A393-4C95-46F1-86A7-F9D3FFDE2D9C}" destId="{AE349ED5-CC15-405E-BB8B-026841EAEC37}" srcOrd="0" destOrd="0" parTransId="{0DF68483-B25A-4FBB-9053-AA1A508081B1}" sibTransId="{2D19B937-E647-4B5C-9226-84E6994BB4ED}"/>
    <dgm:cxn modelId="{05B42CA1-34DB-4692-82CD-9A313E1E132E}" type="presOf" srcId="{8FAA5D63-774F-4825-BEBE-92AB33BCD4BE}" destId="{2169A73C-EBD1-46FC-B840-326B7DBA43DA}" srcOrd="1" destOrd="0" presId="urn:microsoft.com/office/officeart/2005/8/layout/pyramid1"/>
    <dgm:cxn modelId="{B157C122-9FE4-43A4-9EC8-4F7E6F709023}" srcId="{97BD2288-A033-4412-A0DD-E3D6579AD185}" destId="{0C1BAEA6-DB74-4FDE-9981-BF7A8DB1676E}" srcOrd="3" destOrd="0" parTransId="{38795C2D-4423-4F50-A6F1-CC0D2D50F881}" sibTransId="{CD56DB8A-F269-4E61-838F-0B54EB8C0F76}"/>
    <dgm:cxn modelId="{82EFA184-10CC-4BAC-8446-E4A91784EDC9}" type="presOf" srcId="{53D5A393-4C95-46F1-86A7-F9D3FFDE2D9C}" destId="{4A79612C-5006-4C41-84F8-6A40BFF43999}" srcOrd="0" destOrd="0" presId="urn:microsoft.com/office/officeart/2005/8/layout/pyramid1"/>
    <dgm:cxn modelId="{DCB8F849-56B4-4F2C-A5CB-AF3F02C4EF89}" type="presOf" srcId="{977ED975-2EE5-4111-9852-E602D05EB627}" destId="{18FA6C0D-B9F7-4C42-8BAB-03B414C6A494}" srcOrd="0" destOrd="0" presId="urn:microsoft.com/office/officeart/2005/8/layout/pyramid1"/>
    <dgm:cxn modelId="{958F754E-796C-4B82-A142-46667A7BB005}" srcId="{97BD2288-A033-4412-A0DD-E3D6579AD185}" destId="{1833CEDE-CCC7-4B2B-AE3A-68AB1080283C}" srcOrd="2" destOrd="0" parTransId="{45C7AC04-D6C0-440E-8991-0744E73B064A}" sibTransId="{D83A4732-275E-4D65-8BE3-19467E0A55F7}"/>
    <dgm:cxn modelId="{E77618B4-4DE2-40F4-83B7-6D707E668E44}" type="presOf" srcId="{97BD2288-A033-4412-A0DD-E3D6579AD185}" destId="{39F6C59F-CA10-4DB2-AD89-70EAC88C73DE}" srcOrd="0" destOrd="0" presId="urn:microsoft.com/office/officeart/2005/8/layout/pyramid1"/>
    <dgm:cxn modelId="{6520CEDF-2FDB-49B0-BEBB-2E7286B9505F}" type="presOf" srcId="{C89C3050-6083-4D06-8663-1A3347F85713}" destId="{DBB3DDF7-B9AC-4B9B-AFBF-FE622EA8581D}" srcOrd="1" destOrd="0" presId="urn:microsoft.com/office/officeart/2005/8/layout/pyramid1"/>
    <dgm:cxn modelId="{F184114D-ACC8-4262-BE0B-660BF4D3DBE5}" srcId="{1833CEDE-CCC7-4B2B-AE3A-68AB1080283C}" destId="{977ED975-2EE5-4111-9852-E602D05EB627}" srcOrd="0" destOrd="0" parTransId="{51A332EB-3E02-4B70-BD79-1278E198D94C}" sibTransId="{180D7CA0-701C-42A2-B080-D33C88554870}"/>
    <dgm:cxn modelId="{EA958EF2-6B3E-4FEF-8D59-1B4B8E84651C}" type="presOf" srcId="{0C1BAEA6-DB74-4FDE-9981-BF7A8DB1676E}" destId="{F0F34F2C-54B7-43A0-A20A-B3DA1D171EF1}" srcOrd="0" destOrd="0" presId="urn:microsoft.com/office/officeart/2005/8/layout/pyramid1"/>
    <dgm:cxn modelId="{96598093-7EAD-41D1-9C49-ED7F0909C15D}" type="presOf" srcId="{1F262BE3-3F30-46DA-8C3F-4F0328FBD275}" destId="{699E0D1F-18B4-4AC1-A001-AB18801A14B3}" srcOrd="0" destOrd="0" presId="urn:microsoft.com/office/officeart/2005/8/layout/pyramid1"/>
    <dgm:cxn modelId="{4A995AB4-03CB-429C-BA4D-02F5053CF45D}" type="presOf" srcId="{7936B5BC-DBE2-4F12-9E92-F45EB7A97676}" destId="{E7EDA666-55FF-4613-AEAE-7D50125B47F0}" srcOrd="0" destOrd="0" presId="urn:microsoft.com/office/officeart/2005/8/layout/pyramid1"/>
    <dgm:cxn modelId="{3FFE7617-6906-43AD-A967-2155F03EB178}" type="presOf" srcId="{AE349ED5-CC15-405E-BB8B-026841EAEC37}" destId="{6621A7D6-81D3-4E1D-B1FE-AE733766E964}" srcOrd="1" destOrd="0" presId="urn:microsoft.com/office/officeart/2005/8/layout/pyramid1"/>
    <dgm:cxn modelId="{5D040D2F-EFC3-4851-853D-A20CAEC023CE}" type="presParOf" srcId="{39F6C59F-CA10-4DB2-AD89-70EAC88C73DE}" destId="{23C03CA6-7F38-48DE-B1EC-4C363243AE83}" srcOrd="0" destOrd="0" presId="urn:microsoft.com/office/officeart/2005/8/layout/pyramid1"/>
    <dgm:cxn modelId="{819D8281-4448-47ED-9FE7-3348ECB19907}" type="presParOf" srcId="{23C03CA6-7F38-48DE-B1EC-4C363243AE83}" destId="{3F50E561-4D93-440C-901E-774A99AF65EB}" srcOrd="0" destOrd="0" presId="urn:microsoft.com/office/officeart/2005/8/layout/pyramid1"/>
    <dgm:cxn modelId="{2AAC2E94-3512-4F3C-BBBD-E25AE40878DF}" type="presParOf" srcId="{23C03CA6-7F38-48DE-B1EC-4C363243AE83}" destId="{B240FBBF-7A5E-4670-915F-235D5CBD8642}" srcOrd="1" destOrd="0" presId="urn:microsoft.com/office/officeart/2005/8/layout/pyramid1"/>
    <dgm:cxn modelId="{129FDCA5-FC5C-4BE4-9E43-75C49BF3A1E6}" type="presParOf" srcId="{23C03CA6-7F38-48DE-B1EC-4C363243AE83}" destId="{CC3677A1-87DD-4D0C-9B36-4E21CB97204C}" srcOrd="2" destOrd="0" presId="urn:microsoft.com/office/officeart/2005/8/layout/pyramid1"/>
    <dgm:cxn modelId="{EDEE8764-78BF-47A3-9797-E95C53602D5D}" type="presParOf" srcId="{23C03CA6-7F38-48DE-B1EC-4C363243AE83}" destId="{DBB3DDF7-B9AC-4B9B-AFBF-FE622EA8581D}" srcOrd="3" destOrd="0" presId="urn:microsoft.com/office/officeart/2005/8/layout/pyramid1"/>
    <dgm:cxn modelId="{D3EFDADE-CE29-43EF-A3D8-4DCAAEAAA672}" type="presParOf" srcId="{39F6C59F-CA10-4DB2-AD89-70EAC88C73DE}" destId="{09FB07C2-F21B-49A8-B428-0C9E798F91B4}" srcOrd="1" destOrd="0" presId="urn:microsoft.com/office/officeart/2005/8/layout/pyramid1"/>
    <dgm:cxn modelId="{50C1CD38-144C-4B05-B4EF-0F3F64819A6F}" type="presParOf" srcId="{09FB07C2-F21B-49A8-B428-0C9E798F91B4}" destId="{E7EDA666-55FF-4613-AEAE-7D50125B47F0}" srcOrd="0" destOrd="0" presId="urn:microsoft.com/office/officeart/2005/8/layout/pyramid1"/>
    <dgm:cxn modelId="{847437FB-9A42-4360-B4AC-FC6825E21F96}" type="presParOf" srcId="{09FB07C2-F21B-49A8-B428-0C9E798F91B4}" destId="{AD712F60-B92B-45D0-9104-044182930422}" srcOrd="1" destOrd="0" presId="urn:microsoft.com/office/officeart/2005/8/layout/pyramid1"/>
    <dgm:cxn modelId="{23E24AD8-8EDB-487C-9814-73FF04F181A5}" type="presParOf" srcId="{09FB07C2-F21B-49A8-B428-0C9E798F91B4}" destId="{8E3C2C84-3B67-425C-B811-04419B104BDD}" srcOrd="2" destOrd="0" presId="urn:microsoft.com/office/officeart/2005/8/layout/pyramid1"/>
    <dgm:cxn modelId="{DD03CAC5-856B-483A-8700-719893A823E3}" type="presParOf" srcId="{09FB07C2-F21B-49A8-B428-0C9E798F91B4}" destId="{2169A73C-EBD1-46FC-B840-326B7DBA43DA}" srcOrd="3" destOrd="0" presId="urn:microsoft.com/office/officeart/2005/8/layout/pyramid1"/>
    <dgm:cxn modelId="{4D6280AB-72ED-46F0-8DDE-A6331509DCAC}" type="presParOf" srcId="{39F6C59F-CA10-4DB2-AD89-70EAC88C73DE}" destId="{5D29F69D-E7CD-499A-8475-47B58EE0E1AE}" srcOrd="2" destOrd="0" presId="urn:microsoft.com/office/officeart/2005/8/layout/pyramid1"/>
    <dgm:cxn modelId="{636CE82A-C425-45B6-A8CF-7E60AFCFDB6B}" type="presParOf" srcId="{5D29F69D-E7CD-499A-8475-47B58EE0E1AE}" destId="{18FA6C0D-B9F7-4C42-8BAB-03B414C6A494}" srcOrd="0" destOrd="0" presId="urn:microsoft.com/office/officeart/2005/8/layout/pyramid1"/>
    <dgm:cxn modelId="{36D4FD85-E6C0-482A-A467-CB2709A16D92}" type="presParOf" srcId="{5D29F69D-E7CD-499A-8475-47B58EE0E1AE}" destId="{C6067421-399D-45C6-A026-9899968BD9BA}" srcOrd="1" destOrd="0" presId="urn:microsoft.com/office/officeart/2005/8/layout/pyramid1"/>
    <dgm:cxn modelId="{E2DCDC3C-6C08-4EC7-85BA-EF559B68E36E}" type="presParOf" srcId="{5D29F69D-E7CD-499A-8475-47B58EE0E1AE}" destId="{7E51F812-C651-4E1E-9013-DF78FD23745D}" srcOrd="2" destOrd="0" presId="urn:microsoft.com/office/officeart/2005/8/layout/pyramid1"/>
    <dgm:cxn modelId="{84D23CEB-F68E-46F9-B89F-FC5FB26804FF}" type="presParOf" srcId="{5D29F69D-E7CD-499A-8475-47B58EE0E1AE}" destId="{61FE0681-2C9A-42B5-91DC-1FDBC550427D}" srcOrd="3" destOrd="0" presId="urn:microsoft.com/office/officeart/2005/8/layout/pyramid1"/>
    <dgm:cxn modelId="{3018EE30-AF8E-4582-A765-C853308E1028}" type="presParOf" srcId="{39F6C59F-CA10-4DB2-AD89-70EAC88C73DE}" destId="{1BF73919-B52B-4C2C-AD95-6D58DB7AFE3F}" srcOrd="3" destOrd="0" presId="urn:microsoft.com/office/officeart/2005/8/layout/pyramid1"/>
    <dgm:cxn modelId="{52026427-580C-4A7D-A6FE-8BA2D0B2395D}" type="presParOf" srcId="{1BF73919-B52B-4C2C-AD95-6D58DB7AFE3F}" destId="{699E0D1F-18B4-4AC1-A001-AB18801A14B3}" srcOrd="0" destOrd="0" presId="urn:microsoft.com/office/officeart/2005/8/layout/pyramid1"/>
    <dgm:cxn modelId="{EF58E709-4560-4EDA-BA54-8B53E3C85D45}" type="presParOf" srcId="{1BF73919-B52B-4C2C-AD95-6D58DB7AFE3F}" destId="{EB886AE5-79C7-4EF6-B38C-191CE1BB5D63}" srcOrd="1" destOrd="0" presId="urn:microsoft.com/office/officeart/2005/8/layout/pyramid1"/>
    <dgm:cxn modelId="{D6245D67-89D8-4B8B-AC39-B9036BDEB6E0}" type="presParOf" srcId="{1BF73919-B52B-4C2C-AD95-6D58DB7AFE3F}" destId="{F0F34F2C-54B7-43A0-A20A-B3DA1D171EF1}" srcOrd="2" destOrd="0" presId="urn:microsoft.com/office/officeart/2005/8/layout/pyramid1"/>
    <dgm:cxn modelId="{D378327B-F1BE-48B5-8F64-6235FE2F97C5}" type="presParOf" srcId="{1BF73919-B52B-4C2C-AD95-6D58DB7AFE3F}" destId="{1D498816-6A64-43B3-A6B0-A325E63C1655}" srcOrd="3" destOrd="0" presId="urn:microsoft.com/office/officeart/2005/8/layout/pyramid1"/>
    <dgm:cxn modelId="{E1BE375F-306C-47D5-AB3F-030048BF38E2}" type="presParOf" srcId="{39F6C59F-CA10-4DB2-AD89-70EAC88C73DE}" destId="{7DC11D77-1B96-44B6-8CE0-00CE8694C4AA}" srcOrd="4" destOrd="0" presId="urn:microsoft.com/office/officeart/2005/8/layout/pyramid1"/>
    <dgm:cxn modelId="{972330B3-0203-4E6D-AFBE-F90D81A5C17D}" type="presParOf" srcId="{7DC11D77-1B96-44B6-8CE0-00CE8694C4AA}" destId="{60AB0673-D464-4907-A1B7-189FCB38FEEE}" srcOrd="0" destOrd="0" presId="urn:microsoft.com/office/officeart/2005/8/layout/pyramid1"/>
    <dgm:cxn modelId="{0ABC7FA9-3E94-46D3-84D1-D525E64A254A}" type="presParOf" srcId="{7DC11D77-1B96-44B6-8CE0-00CE8694C4AA}" destId="{6621A7D6-81D3-4E1D-B1FE-AE733766E964}" srcOrd="1" destOrd="0" presId="urn:microsoft.com/office/officeart/2005/8/layout/pyramid1"/>
    <dgm:cxn modelId="{CF111E37-C535-45D4-864D-47F89C16A4D1}" type="presParOf" srcId="{7DC11D77-1B96-44B6-8CE0-00CE8694C4AA}" destId="{4A79612C-5006-4C41-84F8-6A40BFF43999}" srcOrd="2" destOrd="0" presId="urn:microsoft.com/office/officeart/2005/8/layout/pyramid1"/>
    <dgm:cxn modelId="{5E30C01A-4922-46F8-A914-C9153CF3C2A8}" type="presParOf" srcId="{7DC11D77-1B96-44B6-8CE0-00CE8694C4AA}" destId="{EB41ACC8-0ABA-49D6-A202-557ECE16C6D8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BD2288-A033-4412-A0DD-E3D6579AD185}" type="doc">
      <dgm:prSet loTypeId="urn:microsoft.com/office/officeart/2005/8/layout/pyramid1" loCatId="pyramid" qsTypeId="urn:microsoft.com/office/officeart/2005/8/quickstyle/3d7" qsCatId="3D" csTypeId="urn:microsoft.com/office/officeart/2005/8/colors/colorful1" csCatId="colorful" phldr="1"/>
      <dgm:spPr/>
    </dgm:pt>
    <dgm:pt modelId="{C89C3050-6083-4D06-8663-1A3347F85713}">
      <dgm:prSet phldrT="[Текст]"/>
      <dgm:spPr/>
      <dgm:t>
        <a:bodyPr/>
        <a:lstStyle/>
        <a:p>
          <a:r>
            <a:rPr lang="ru-RU" b="1" dirty="0" smtClean="0"/>
            <a:t>?</a:t>
          </a:r>
          <a:endParaRPr lang="ru-RU" b="1" dirty="0"/>
        </a:p>
      </dgm:t>
    </dgm:pt>
    <dgm:pt modelId="{E72CD609-C3A2-4487-927A-AE7C0E755356}" type="parTrans" cxnId="{E27A6134-E38E-468D-8868-136A1DD4A62B}">
      <dgm:prSet/>
      <dgm:spPr/>
      <dgm:t>
        <a:bodyPr/>
        <a:lstStyle/>
        <a:p>
          <a:endParaRPr lang="ru-RU"/>
        </a:p>
      </dgm:t>
    </dgm:pt>
    <dgm:pt modelId="{3B36D1E1-5AF9-4ACE-B0D3-FBE0BA6BD7DD}" type="sibTrans" cxnId="{E27A6134-E38E-468D-8868-136A1DD4A62B}">
      <dgm:prSet/>
      <dgm:spPr/>
      <dgm:t>
        <a:bodyPr/>
        <a:lstStyle/>
        <a:p>
          <a:endParaRPr lang="ru-RU"/>
        </a:p>
      </dgm:t>
    </dgm:pt>
    <dgm:pt modelId="{1833CEDE-CCC7-4B2B-AE3A-68AB1080283C}">
      <dgm:prSet phldrT="[Текст]"/>
      <dgm:spPr/>
      <dgm:t>
        <a:bodyPr/>
        <a:lstStyle/>
        <a:p>
          <a:r>
            <a:rPr lang="ru-RU" b="1" dirty="0" smtClean="0"/>
            <a:t>Р М А Ф</a:t>
          </a:r>
          <a:endParaRPr lang="ru-RU" b="1" dirty="0"/>
        </a:p>
      </dgm:t>
    </dgm:pt>
    <dgm:pt modelId="{45C7AC04-D6C0-440E-8991-0744E73B064A}" type="parTrans" cxnId="{958F754E-796C-4B82-A142-46667A7BB005}">
      <dgm:prSet/>
      <dgm:spPr/>
      <dgm:t>
        <a:bodyPr/>
        <a:lstStyle/>
        <a:p>
          <a:endParaRPr lang="ru-RU"/>
        </a:p>
      </dgm:t>
    </dgm:pt>
    <dgm:pt modelId="{D83A4732-275E-4D65-8BE3-19467E0A55F7}" type="sibTrans" cxnId="{958F754E-796C-4B82-A142-46667A7BB005}">
      <dgm:prSet/>
      <dgm:spPr/>
      <dgm:t>
        <a:bodyPr/>
        <a:lstStyle/>
        <a:p>
          <a:endParaRPr lang="ru-RU"/>
        </a:p>
      </dgm:t>
    </dgm:pt>
    <dgm:pt modelId="{0C1BAEA6-DB74-4FDE-9981-BF7A8DB1676E}">
      <dgm:prSet phldrT="[Текст]"/>
      <dgm:spPr/>
      <dgm:t>
        <a:bodyPr/>
        <a:lstStyle/>
        <a:p>
          <a:r>
            <a:rPr lang="ru-RU" b="1" dirty="0" smtClean="0"/>
            <a:t>Г П И</a:t>
          </a:r>
          <a:endParaRPr lang="ru-RU" b="1" dirty="0"/>
        </a:p>
      </dgm:t>
    </dgm:pt>
    <dgm:pt modelId="{38795C2D-4423-4F50-A6F1-CC0D2D50F881}" type="parTrans" cxnId="{B157C122-9FE4-43A4-9EC8-4F7E6F709023}">
      <dgm:prSet/>
      <dgm:spPr/>
      <dgm:t>
        <a:bodyPr/>
        <a:lstStyle/>
        <a:p>
          <a:endParaRPr lang="ru-RU"/>
        </a:p>
      </dgm:t>
    </dgm:pt>
    <dgm:pt modelId="{CD56DB8A-F269-4E61-838F-0B54EB8C0F76}" type="sibTrans" cxnId="{B157C122-9FE4-43A4-9EC8-4F7E6F709023}">
      <dgm:prSet/>
      <dgm:spPr/>
      <dgm:t>
        <a:bodyPr/>
        <a:lstStyle/>
        <a:p>
          <a:endParaRPr lang="ru-RU"/>
        </a:p>
      </dgm:t>
    </dgm:pt>
    <dgm:pt modelId="{8FAA5D63-774F-4825-BEBE-92AB33BCD4BE}">
      <dgm:prSet phldrT="[Текст]"/>
      <dgm:spPr/>
      <dgm:t>
        <a:bodyPr/>
        <a:lstStyle/>
        <a:p>
          <a:r>
            <a:rPr lang="ru-RU" b="1" dirty="0" smtClean="0"/>
            <a:t>Б О Н М</a:t>
          </a:r>
          <a:endParaRPr lang="ru-RU" b="1" dirty="0"/>
        </a:p>
      </dgm:t>
    </dgm:pt>
    <dgm:pt modelId="{6875ED2A-16C6-4BFD-A371-F161E00B6028}" type="parTrans" cxnId="{43059474-045B-423B-9287-8B75851ADAD1}">
      <dgm:prSet/>
      <dgm:spPr/>
      <dgm:t>
        <a:bodyPr/>
        <a:lstStyle/>
        <a:p>
          <a:endParaRPr lang="ru-RU"/>
        </a:p>
      </dgm:t>
    </dgm:pt>
    <dgm:pt modelId="{D4DBCB7A-5AF2-4E02-92C7-1CEFA12C5DDA}" type="sibTrans" cxnId="{43059474-045B-423B-9287-8B75851ADAD1}">
      <dgm:prSet/>
      <dgm:spPr/>
      <dgm:t>
        <a:bodyPr/>
        <a:lstStyle/>
        <a:p>
          <a:endParaRPr lang="ru-RU"/>
        </a:p>
      </dgm:t>
    </dgm:pt>
    <dgm:pt modelId="{53D5A393-4C95-46F1-86A7-F9D3FFDE2D9C}">
      <dgm:prSet phldrT="[Текст]"/>
      <dgm:spPr/>
      <dgm:t>
        <a:bodyPr/>
        <a:lstStyle/>
        <a:p>
          <a:r>
            <a:rPr lang="ru-RU" b="1" dirty="0" smtClean="0"/>
            <a:t>П Т З Х</a:t>
          </a:r>
          <a:endParaRPr lang="ru-RU" b="1" dirty="0"/>
        </a:p>
      </dgm:t>
    </dgm:pt>
    <dgm:pt modelId="{D6640231-FB0F-45DD-9306-2C18EA9F7192}" type="parTrans" cxnId="{DA9E153E-FDD9-49EF-A86A-9F9E49CC02DC}">
      <dgm:prSet/>
      <dgm:spPr/>
      <dgm:t>
        <a:bodyPr/>
        <a:lstStyle/>
        <a:p>
          <a:endParaRPr lang="ru-RU"/>
        </a:p>
      </dgm:t>
    </dgm:pt>
    <dgm:pt modelId="{FBE62B20-64E9-4772-91C0-B8D251C573E1}" type="sibTrans" cxnId="{DA9E153E-FDD9-49EF-A86A-9F9E49CC02DC}">
      <dgm:prSet/>
      <dgm:spPr/>
      <dgm:t>
        <a:bodyPr/>
        <a:lstStyle/>
        <a:p>
          <a:endParaRPr lang="ru-RU"/>
        </a:p>
      </dgm:t>
    </dgm:pt>
    <dgm:pt modelId="{B369B85F-4960-4C78-BB2D-AD0FE655957D}">
      <dgm:prSet custT="1"/>
      <dgm:spPr/>
      <dgm:t>
        <a:bodyPr/>
        <a:lstStyle/>
        <a:p>
          <a:r>
            <a:rPr lang="ru-RU" sz="2800" dirty="0" smtClean="0"/>
            <a:t>Моя профессия</a:t>
          </a:r>
          <a:endParaRPr lang="ru-RU" sz="2800" dirty="0"/>
        </a:p>
      </dgm:t>
    </dgm:pt>
    <dgm:pt modelId="{27FD8081-B43F-45BF-98F9-2D22FAA4A1E2}" type="parTrans" cxnId="{D5BBEFF8-0061-4DC8-BF0A-CE9F2C141E29}">
      <dgm:prSet/>
      <dgm:spPr/>
      <dgm:t>
        <a:bodyPr/>
        <a:lstStyle/>
        <a:p>
          <a:endParaRPr lang="ru-RU"/>
        </a:p>
      </dgm:t>
    </dgm:pt>
    <dgm:pt modelId="{246FDAAC-1A0F-4BB2-80B8-33E131871738}" type="sibTrans" cxnId="{D5BBEFF8-0061-4DC8-BF0A-CE9F2C141E29}">
      <dgm:prSet/>
      <dgm:spPr/>
      <dgm:t>
        <a:bodyPr/>
        <a:lstStyle/>
        <a:p>
          <a:endParaRPr lang="ru-RU"/>
        </a:p>
      </dgm:t>
    </dgm:pt>
    <dgm:pt modelId="{7936B5BC-DBE2-4F12-9E92-F45EB7A97676}">
      <dgm:prSet custT="1"/>
      <dgm:spPr/>
      <dgm:t>
        <a:bodyPr/>
        <a:lstStyle/>
        <a:p>
          <a:r>
            <a:rPr lang="ru-RU" sz="2800" dirty="0" smtClean="0"/>
            <a:t>Группы профессий</a:t>
          </a:r>
          <a:endParaRPr lang="ru-RU" sz="2800" dirty="0"/>
        </a:p>
      </dgm:t>
    </dgm:pt>
    <dgm:pt modelId="{E94BE1ED-2B7D-4824-A822-C9FDC15EE028}" type="parTrans" cxnId="{B9B33A6F-458E-4CBD-9F35-B33FBDB8EB06}">
      <dgm:prSet/>
      <dgm:spPr/>
      <dgm:t>
        <a:bodyPr/>
        <a:lstStyle/>
        <a:p>
          <a:endParaRPr lang="ru-RU"/>
        </a:p>
      </dgm:t>
    </dgm:pt>
    <dgm:pt modelId="{DEF6E8C3-D879-4580-847D-9865C3CFED88}" type="sibTrans" cxnId="{B9B33A6F-458E-4CBD-9F35-B33FBDB8EB06}">
      <dgm:prSet/>
      <dgm:spPr/>
      <dgm:t>
        <a:bodyPr/>
        <a:lstStyle/>
        <a:p>
          <a:endParaRPr lang="ru-RU"/>
        </a:p>
      </dgm:t>
    </dgm:pt>
    <dgm:pt modelId="{977ED975-2EE5-4111-9852-E602D05EB627}">
      <dgm:prSet custT="1"/>
      <dgm:spPr/>
      <dgm:t>
        <a:bodyPr/>
        <a:lstStyle/>
        <a:p>
          <a:r>
            <a:rPr lang="ru-RU" sz="2800" dirty="0" smtClean="0"/>
            <a:t>Отделы профессий</a:t>
          </a:r>
          <a:endParaRPr lang="ru-RU" sz="2800" dirty="0"/>
        </a:p>
      </dgm:t>
    </dgm:pt>
    <dgm:pt modelId="{51A332EB-3E02-4B70-BD79-1278E198D94C}" type="parTrans" cxnId="{F184114D-ACC8-4262-BE0B-660BF4D3DBE5}">
      <dgm:prSet/>
      <dgm:spPr/>
      <dgm:t>
        <a:bodyPr/>
        <a:lstStyle/>
        <a:p>
          <a:endParaRPr lang="ru-RU"/>
        </a:p>
      </dgm:t>
    </dgm:pt>
    <dgm:pt modelId="{180D7CA0-701C-42A2-B080-D33C88554870}" type="sibTrans" cxnId="{F184114D-ACC8-4262-BE0B-660BF4D3DBE5}">
      <dgm:prSet/>
      <dgm:spPr/>
      <dgm:t>
        <a:bodyPr/>
        <a:lstStyle/>
        <a:p>
          <a:endParaRPr lang="ru-RU"/>
        </a:p>
      </dgm:t>
    </dgm:pt>
    <dgm:pt modelId="{1F262BE3-3F30-46DA-8C3F-4F0328FBD275}">
      <dgm:prSet custT="1"/>
      <dgm:spPr/>
      <dgm:t>
        <a:bodyPr/>
        <a:lstStyle/>
        <a:p>
          <a:r>
            <a:rPr lang="ru-RU" sz="2800" dirty="0" smtClean="0"/>
            <a:t>Классы профессий</a:t>
          </a:r>
          <a:endParaRPr lang="ru-RU" sz="2800" dirty="0"/>
        </a:p>
      </dgm:t>
    </dgm:pt>
    <dgm:pt modelId="{4696C899-3834-4746-83A2-3A9A8FDD6E1C}" type="parTrans" cxnId="{816B6929-ED02-498E-A485-EE0FD3D91D5C}">
      <dgm:prSet/>
      <dgm:spPr/>
      <dgm:t>
        <a:bodyPr/>
        <a:lstStyle/>
        <a:p>
          <a:endParaRPr lang="ru-RU"/>
        </a:p>
      </dgm:t>
    </dgm:pt>
    <dgm:pt modelId="{821A58BA-ACF1-49F9-8D05-ED66CDF88814}" type="sibTrans" cxnId="{816B6929-ED02-498E-A485-EE0FD3D91D5C}">
      <dgm:prSet/>
      <dgm:spPr/>
      <dgm:t>
        <a:bodyPr/>
        <a:lstStyle/>
        <a:p>
          <a:endParaRPr lang="ru-RU"/>
        </a:p>
      </dgm:t>
    </dgm:pt>
    <dgm:pt modelId="{AE349ED5-CC15-405E-BB8B-026841EAEC37}">
      <dgm:prSet custT="1"/>
      <dgm:spPr/>
      <dgm:t>
        <a:bodyPr/>
        <a:lstStyle/>
        <a:p>
          <a:r>
            <a:rPr lang="ru-RU" sz="2800" dirty="0" smtClean="0"/>
            <a:t>Типы профессий</a:t>
          </a:r>
          <a:endParaRPr lang="ru-RU" sz="2800" dirty="0"/>
        </a:p>
      </dgm:t>
    </dgm:pt>
    <dgm:pt modelId="{0DF68483-B25A-4FBB-9053-AA1A508081B1}" type="parTrans" cxnId="{15BCB5CC-9032-4AC1-B4B9-815568C38C63}">
      <dgm:prSet/>
      <dgm:spPr/>
      <dgm:t>
        <a:bodyPr/>
        <a:lstStyle/>
        <a:p>
          <a:endParaRPr lang="ru-RU"/>
        </a:p>
      </dgm:t>
    </dgm:pt>
    <dgm:pt modelId="{2D19B937-E647-4B5C-9226-84E6994BB4ED}" type="sibTrans" cxnId="{15BCB5CC-9032-4AC1-B4B9-815568C38C63}">
      <dgm:prSet/>
      <dgm:spPr/>
      <dgm:t>
        <a:bodyPr/>
        <a:lstStyle/>
        <a:p>
          <a:endParaRPr lang="ru-RU"/>
        </a:p>
      </dgm:t>
    </dgm:pt>
    <dgm:pt modelId="{39F6C59F-CA10-4DB2-AD89-70EAC88C73DE}" type="pres">
      <dgm:prSet presAssocID="{97BD2288-A033-4412-A0DD-E3D6579AD185}" presName="Name0" presStyleCnt="0">
        <dgm:presLayoutVars>
          <dgm:dir/>
          <dgm:animLvl val="lvl"/>
          <dgm:resizeHandles val="exact"/>
        </dgm:presLayoutVars>
      </dgm:prSet>
      <dgm:spPr/>
    </dgm:pt>
    <dgm:pt modelId="{23C03CA6-7F38-48DE-B1EC-4C363243AE83}" type="pres">
      <dgm:prSet presAssocID="{C89C3050-6083-4D06-8663-1A3347F85713}" presName="Name8" presStyleCnt="0"/>
      <dgm:spPr/>
    </dgm:pt>
    <dgm:pt modelId="{3F50E561-4D93-440C-901E-774A99AF65EB}" type="pres">
      <dgm:prSet presAssocID="{C89C3050-6083-4D06-8663-1A3347F85713}" presName="acctBkgd" presStyleLbl="alignAcc1" presStyleIdx="0" presStyleCnt="5"/>
      <dgm:spPr/>
      <dgm:t>
        <a:bodyPr/>
        <a:lstStyle/>
        <a:p>
          <a:endParaRPr lang="ru-RU"/>
        </a:p>
      </dgm:t>
    </dgm:pt>
    <dgm:pt modelId="{B240FBBF-7A5E-4670-915F-235D5CBD8642}" type="pres">
      <dgm:prSet presAssocID="{C89C3050-6083-4D06-8663-1A3347F85713}" presName="acctTx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3677A1-87DD-4D0C-9B36-4E21CB97204C}" type="pres">
      <dgm:prSet presAssocID="{C89C3050-6083-4D06-8663-1A3347F85713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3DDF7-B9AC-4B9B-AFBF-FE622EA8581D}" type="pres">
      <dgm:prSet presAssocID="{C89C3050-6083-4D06-8663-1A3347F8571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B07C2-F21B-49A8-B428-0C9E798F91B4}" type="pres">
      <dgm:prSet presAssocID="{8FAA5D63-774F-4825-BEBE-92AB33BCD4BE}" presName="Name8" presStyleCnt="0"/>
      <dgm:spPr/>
    </dgm:pt>
    <dgm:pt modelId="{E7EDA666-55FF-4613-AEAE-7D50125B47F0}" type="pres">
      <dgm:prSet presAssocID="{8FAA5D63-774F-4825-BEBE-92AB33BCD4BE}" presName="acctBkgd" presStyleLbl="alignAcc1" presStyleIdx="1" presStyleCnt="5"/>
      <dgm:spPr/>
      <dgm:t>
        <a:bodyPr/>
        <a:lstStyle/>
        <a:p>
          <a:endParaRPr lang="ru-RU"/>
        </a:p>
      </dgm:t>
    </dgm:pt>
    <dgm:pt modelId="{AD712F60-B92B-45D0-9104-044182930422}" type="pres">
      <dgm:prSet presAssocID="{8FAA5D63-774F-4825-BEBE-92AB33BCD4BE}" presName="acctTx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3C2C84-3B67-425C-B811-04419B104BDD}" type="pres">
      <dgm:prSet presAssocID="{8FAA5D63-774F-4825-BEBE-92AB33BCD4BE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9A73C-EBD1-46FC-B840-326B7DBA43DA}" type="pres">
      <dgm:prSet presAssocID="{8FAA5D63-774F-4825-BEBE-92AB33BCD4B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9F69D-E7CD-499A-8475-47B58EE0E1AE}" type="pres">
      <dgm:prSet presAssocID="{1833CEDE-CCC7-4B2B-AE3A-68AB1080283C}" presName="Name8" presStyleCnt="0"/>
      <dgm:spPr/>
    </dgm:pt>
    <dgm:pt modelId="{18FA6C0D-B9F7-4C42-8BAB-03B414C6A494}" type="pres">
      <dgm:prSet presAssocID="{1833CEDE-CCC7-4B2B-AE3A-68AB1080283C}" presName="acctBkgd" presStyleLbl="alignAcc1" presStyleIdx="2" presStyleCnt="5"/>
      <dgm:spPr/>
      <dgm:t>
        <a:bodyPr/>
        <a:lstStyle/>
        <a:p>
          <a:endParaRPr lang="ru-RU"/>
        </a:p>
      </dgm:t>
    </dgm:pt>
    <dgm:pt modelId="{C6067421-399D-45C6-A026-9899968BD9BA}" type="pres">
      <dgm:prSet presAssocID="{1833CEDE-CCC7-4B2B-AE3A-68AB1080283C}" presName="acctTx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1F812-C651-4E1E-9013-DF78FD23745D}" type="pres">
      <dgm:prSet presAssocID="{1833CEDE-CCC7-4B2B-AE3A-68AB1080283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E0681-2C9A-42B5-91DC-1FDBC550427D}" type="pres">
      <dgm:prSet presAssocID="{1833CEDE-CCC7-4B2B-AE3A-68AB108028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F73919-B52B-4C2C-AD95-6D58DB7AFE3F}" type="pres">
      <dgm:prSet presAssocID="{0C1BAEA6-DB74-4FDE-9981-BF7A8DB1676E}" presName="Name8" presStyleCnt="0"/>
      <dgm:spPr/>
    </dgm:pt>
    <dgm:pt modelId="{699E0D1F-18B4-4AC1-A001-AB18801A14B3}" type="pres">
      <dgm:prSet presAssocID="{0C1BAEA6-DB74-4FDE-9981-BF7A8DB1676E}" presName="acctBkgd" presStyleLbl="alignAcc1" presStyleIdx="3" presStyleCnt="5"/>
      <dgm:spPr/>
      <dgm:t>
        <a:bodyPr/>
        <a:lstStyle/>
        <a:p>
          <a:endParaRPr lang="ru-RU"/>
        </a:p>
      </dgm:t>
    </dgm:pt>
    <dgm:pt modelId="{EB886AE5-79C7-4EF6-B38C-191CE1BB5D63}" type="pres">
      <dgm:prSet presAssocID="{0C1BAEA6-DB74-4FDE-9981-BF7A8DB1676E}" presName="acctTx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34F2C-54B7-43A0-A20A-B3DA1D171EF1}" type="pres">
      <dgm:prSet presAssocID="{0C1BAEA6-DB74-4FDE-9981-BF7A8DB1676E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498816-6A64-43B3-A6B0-A325E63C1655}" type="pres">
      <dgm:prSet presAssocID="{0C1BAEA6-DB74-4FDE-9981-BF7A8DB1676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11D77-1B96-44B6-8CE0-00CE8694C4AA}" type="pres">
      <dgm:prSet presAssocID="{53D5A393-4C95-46F1-86A7-F9D3FFDE2D9C}" presName="Name8" presStyleCnt="0"/>
      <dgm:spPr/>
    </dgm:pt>
    <dgm:pt modelId="{60AB0673-D464-4907-A1B7-189FCB38FEEE}" type="pres">
      <dgm:prSet presAssocID="{53D5A393-4C95-46F1-86A7-F9D3FFDE2D9C}" presName="acctBkgd" presStyleLbl="alignAcc1" presStyleIdx="4" presStyleCnt="5"/>
      <dgm:spPr/>
      <dgm:t>
        <a:bodyPr/>
        <a:lstStyle/>
        <a:p>
          <a:endParaRPr lang="ru-RU"/>
        </a:p>
      </dgm:t>
    </dgm:pt>
    <dgm:pt modelId="{6621A7D6-81D3-4E1D-B1FE-AE733766E964}" type="pres">
      <dgm:prSet presAssocID="{53D5A393-4C95-46F1-86A7-F9D3FFDE2D9C}" presName="acct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9612C-5006-4C41-84F8-6A40BFF43999}" type="pres">
      <dgm:prSet presAssocID="{53D5A393-4C95-46F1-86A7-F9D3FFDE2D9C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41ACC8-0ABA-49D6-A202-557ECE16C6D8}" type="pres">
      <dgm:prSet presAssocID="{53D5A393-4C95-46F1-86A7-F9D3FFDE2D9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4C2B42-2151-46AC-A7D4-BE1AF20ACCB4}" type="presOf" srcId="{53D5A393-4C95-46F1-86A7-F9D3FFDE2D9C}" destId="{4A79612C-5006-4C41-84F8-6A40BFF43999}" srcOrd="0" destOrd="0" presId="urn:microsoft.com/office/officeart/2005/8/layout/pyramid1"/>
    <dgm:cxn modelId="{907C132C-BBF6-4B9F-9EDC-A49B93C1153F}" type="presOf" srcId="{53D5A393-4C95-46F1-86A7-F9D3FFDE2D9C}" destId="{EB41ACC8-0ABA-49D6-A202-557ECE16C6D8}" srcOrd="1" destOrd="0" presId="urn:microsoft.com/office/officeart/2005/8/layout/pyramid1"/>
    <dgm:cxn modelId="{23BA2DEC-B97F-48F1-A7C8-F6D2A80480EA}" type="presOf" srcId="{0C1BAEA6-DB74-4FDE-9981-BF7A8DB1676E}" destId="{F0F34F2C-54B7-43A0-A20A-B3DA1D171EF1}" srcOrd="0" destOrd="0" presId="urn:microsoft.com/office/officeart/2005/8/layout/pyramid1"/>
    <dgm:cxn modelId="{816B6929-ED02-498E-A485-EE0FD3D91D5C}" srcId="{0C1BAEA6-DB74-4FDE-9981-BF7A8DB1676E}" destId="{1F262BE3-3F30-46DA-8C3F-4F0328FBD275}" srcOrd="0" destOrd="0" parTransId="{4696C899-3834-4746-83A2-3A9A8FDD6E1C}" sibTransId="{821A58BA-ACF1-49F9-8D05-ED66CDF88814}"/>
    <dgm:cxn modelId="{B5CDF59D-5945-4998-8EE6-0BF5F8FAE4BF}" type="presOf" srcId="{977ED975-2EE5-4111-9852-E602D05EB627}" destId="{C6067421-399D-45C6-A026-9899968BD9BA}" srcOrd="1" destOrd="0" presId="urn:microsoft.com/office/officeart/2005/8/layout/pyramid1"/>
    <dgm:cxn modelId="{012F06C0-EF84-4144-A968-4BE6B9C0735C}" type="presOf" srcId="{7936B5BC-DBE2-4F12-9E92-F45EB7A97676}" destId="{E7EDA666-55FF-4613-AEAE-7D50125B47F0}" srcOrd="0" destOrd="0" presId="urn:microsoft.com/office/officeart/2005/8/layout/pyramid1"/>
    <dgm:cxn modelId="{D5BBEFF8-0061-4DC8-BF0A-CE9F2C141E29}" srcId="{C89C3050-6083-4D06-8663-1A3347F85713}" destId="{B369B85F-4960-4C78-BB2D-AD0FE655957D}" srcOrd="0" destOrd="0" parTransId="{27FD8081-B43F-45BF-98F9-2D22FAA4A1E2}" sibTransId="{246FDAAC-1A0F-4BB2-80B8-33E131871738}"/>
    <dgm:cxn modelId="{2F9479E7-488A-49E7-A965-913ABC06DC27}" type="presOf" srcId="{8FAA5D63-774F-4825-BEBE-92AB33BCD4BE}" destId="{2169A73C-EBD1-46FC-B840-326B7DBA43DA}" srcOrd="1" destOrd="0" presId="urn:microsoft.com/office/officeart/2005/8/layout/pyramid1"/>
    <dgm:cxn modelId="{43059474-045B-423B-9287-8B75851ADAD1}" srcId="{97BD2288-A033-4412-A0DD-E3D6579AD185}" destId="{8FAA5D63-774F-4825-BEBE-92AB33BCD4BE}" srcOrd="1" destOrd="0" parTransId="{6875ED2A-16C6-4BFD-A371-F161E00B6028}" sibTransId="{D4DBCB7A-5AF2-4E02-92C7-1CEFA12C5DDA}"/>
    <dgm:cxn modelId="{D30FB075-0B51-411D-B71A-780D927B5008}" type="presOf" srcId="{97BD2288-A033-4412-A0DD-E3D6579AD185}" destId="{39F6C59F-CA10-4DB2-AD89-70EAC88C73DE}" srcOrd="0" destOrd="0" presId="urn:microsoft.com/office/officeart/2005/8/layout/pyramid1"/>
    <dgm:cxn modelId="{0FF338C7-6BC8-4591-8F9E-B8B18E43B192}" type="presOf" srcId="{1833CEDE-CCC7-4B2B-AE3A-68AB1080283C}" destId="{61FE0681-2C9A-42B5-91DC-1FDBC550427D}" srcOrd="1" destOrd="0" presId="urn:microsoft.com/office/officeart/2005/8/layout/pyramid1"/>
    <dgm:cxn modelId="{E27A6134-E38E-468D-8868-136A1DD4A62B}" srcId="{97BD2288-A033-4412-A0DD-E3D6579AD185}" destId="{C89C3050-6083-4D06-8663-1A3347F85713}" srcOrd="0" destOrd="0" parTransId="{E72CD609-C3A2-4487-927A-AE7C0E755356}" sibTransId="{3B36D1E1-5AF9-4ACE-B0D3-FBE0BA6BD7DD}"/>
    <dgm:cxn modelId="{DA9E153E-FDD9-49EF-A86A-9F9E49CC02DC}" srcId="{97BD2288-A033-4412-A0DD-E3D6579AD185}" destId="{53D5A393-4C95-46F1-86A7-F9D3FFDE2D9C}" srcOrd="4" destOrd="0" parTransId="{D6640231-FB0F-45DD-9306-2C18EA9F7192}" sibTransId="{FBE62B20-64E9-4772-91C0-B8D251C573E1}"/>
    <dgm:cxn modelId="{B9B33A6F-458E-4CBD-9F35-B33FBDB8EB06}" srcId="{8FAA5D63-774F-4825-BEBE-92AB33BCD4BE}" destId="{7936B5BC-DBE2-4F12-9E92-F45EB7A97676}" srcOrd="0" destOrd="0" parTransId="{E94BE1ED-2B7D-4824-A822-C9FDC15EE028}" sibTransId="{DEF6E8C3-D879-4580-847D-9865C3CFED88}"/>
    <dgm:cxn modelId="{45B54607-2879-4A6A-A49D-44E576BA4568}" type="presOf" srcId="{977ED975-2EE5-4111-9852-E602D05EB627}" destId="{18FA6C0D-B9F7-4C42-8BAB-03B414C6A494}" srcOrd="0" destOrd="0" presId="urn:microsoft.com/office/officeart/2005/8/layout/pyramid1"/>
    <dgm:cxn modelId="{63D27A40-B5C0-4CDD-B70B-165E812E9C9E}" type="presOf" srcId="{0C1BAEA6-DB74-4FDE-9981-BF7A8DB1676E}" destId="{1D498816-6A64-43B3-A6B0-A325E63C1655}" srcOrd="1" destOrd="0" presId="urn:microsoft.com/office/officeart/2005/8/layout/pyramid1"/>
    <dgm:cxn modelId="{E8E8526F-282A-4F21-A8D2-D40401C0A638}" type="presOf" srcId="{AE349ED5-CC15-405E-BB8B-026841EAEC37}" destId="{60AB0673-D464-4907-A1B7-189FCB38FEEE}" srcOrd="0" destOrd="0" presId="urn:microsoft.com/office/officeart/2005/8/layout/pyramid1"/>
    <dgm:cxn modelId="{15BCB5CC-9032-4AC1-B4B9-815568C38C63}" srcId="{53D5A393-4C95-46F1-86A7-F9D3FFDE2D9C}" destId="{AE349ED5-CC15-405E-BB8B-026841EAEC37}" srcOrd="0" destOrd="0" parTransId="{0DF68483-B25A-4FBB-9053-AA1A508081B1}" sibTransId="{2D19B937-E647-4B5C-9226-84E6994BB4ED}"/>
    <dgm:cxn modelId="{B157C122-9FE4-43A4-9EC8-4F7E6F709023}" srcId="{97BD2288-A033-4412-A0DD-E3D6579AD185}" destId="{0C1BAEA6-DB74-4FDE-9981-BF7A8DB1676E}" srcOrd="3" destOrd="0" parTransId="{38795C2D-4423-4F50-A6F1-CC0D2D50F881}" sibTransId="{CD56DB8A-F269-4E61-838F-0B54EB8C0F76}"/>
    <dgm:cxn modelId="{9DF3C583-B59B-4FB2-92E4-870573AE33E2}" type="presOf" srcId="{1F262BE3-3F30-46DA-8C3F-4F0328FBD275}" destId="{EB886AE5-79C7-4EF6-B38C-191CE1BB5D63}" srcOrd="1" destOrd="0" presId="urn:microsoft.com/office/officeart/2005/8/layout/pyramid1"/>
    <dgm:cxn modelId="{366CAB20-638C-4732-9D55-C2365301D31E}" type="presOf" srcId="{C89C3050-6083-4D06-8663-1A3347F85713}" destId="{DBB3DDF7-B9AC-4B9B-AFBF-FE622EA8581D}" srcOrd="1" destOrd="0" presId="urn:microsoft.com/office/officeart/2005/8/layout/pyramid1"/>
    <dgm:cxn modelId="{958F754E-796C-4B82-A142-46667A7BB005}" srcId="{97BD2288-A033-4412-A0DD-E3D6579AD185}" destId="{1833CEDE-CCC7-4B2B-AE3A-68AB1080283C}" srcOrd="2" destOrd="0" parTransId="{45C7AC04-D6C0-440E-8991-0744E73B064A}" sibTransId="{D83A4732-275E-4D65-8BE3-19467E0A55F7}"/>
    <dgm:cxn modelId="{547F30BE-50D2-44F0-8817-F7538EE4F5E0}" type="presOf" srcId="{1833CEDE-CCC7-4B2B-AE3A-68AB1080283C}" destId="{7E51F812-C651-4E1E-9013-DF78FD23745D}" srcOrd="0" destOrd="0" presId="urn:microsoft.com/office/officeart/2005/8/layout/pyramid1"/>
    <dgm:cxn modelId="{16046759-2B6E-42A2-8D95-27CDD1E682B3}" type="presOf" srcId="{B369B85F-4960-4C78-BB2D-AD0FE655957D}" destId="{B240FBBF-7A5E-4670-915F-235D5CBD8642}" srcOrd="1" destOrd="0" presId="urn:microsoft.com/office/officeart/2005/8/layout/pyramid1"/>
    <dgm:cxn modelId="{49420E86-36F7-4E0B-98CF-6A22D139539D}" type="presOf" srcId="{B369B85F-4960-4C78-BB2D-AD0FE655957D}" destId="{3F50E561-4D93-440C-901E-774A99AF65EB}" srcOrd="0" destOrd="0" presId="urn:microsoft.com/office/officeart/2005/8/layout/pyramid1"/>
    <dgm:cxn modelId="{F184114D-ACC8-4262-BE0B-660BF4D3DBE5}" srcId="{1833CEDE-CCC7-4B2B-AE3A-68AB1080283C}" destId="{977ED975-2EE5-4111-9852-E602D05EB627}" srcOrd="0" destOrd="0" parTransId="{51A332EB-3E02-4B70-BD79-1278E198D94C}" sibTransId="{180D7CA0-701C-42A2-B080-D33C88554870}"/>
    <dgm:cxn modelId="{0C46252F-F4E0-40B4-9130-517BBBC67530}" type="presOf" srcId="{AE349ED5-CC15-405E-BB8B-026841EAEC37}" destId="{6621A7D6-81D3-4E1D-B1FE-AE733766E964}" srcOrd="1" destOrd="0" presId="urn:microsoft.com/office/officeart/2005/8/layout/pyramid1"/>
    <dgm:cxn modelId="{0E09700F-34EE-45A2-A3C9-76E2282E7B2C}" type="presOf" srcId="{1F262BE3-3F30-46DA-8C3F-4F0328FBD275}" destId="{699E0D1F-18B4-4AC1-A001-AB18801A14B3}" srcOrd="0" destOrd="0" presId="urn:microsoft.com/office/officeart/2005/8/layout/pyramid1"/>
    <dgm:cxn modelId="{CE2DE9FE-771E-4EB4-945C-3C02049F58BA}" type="presOf" srcId="{C89C3050-6083-4D06-8663-1A3347F85713}" destId="{CC3677A1-87DD-4D0C-9B36-4E21CB97204C}" srcOrd="0" destOrd="0" presId="urn:microsoft.com/office/officeart/2005/8/layout/pyramid1"/>
    <dgm:cxn modelId="{B55B6CC5-6966-4851-9655-EDBEFFDF2B3C}" type="presOf" srcId="{8FAA5D63-774F-4825-BEBE-92AB33BCD4BE}" destId="{8E3C2C84-3B67-425C-B811-04419B104BDD}" srcOrd="0" destOrd="0" presId="urn:microsoft.com/office/officeart/2005/8/layout/pyramid1"/>
    <dgm:cxn modelId="{A1CDB9C0-2493-4CD1-8A8A-4256372228C5}" type="presOf" srcId="{7936B5BC-DBE2-4F12-9E92-F45EB7A97676}" destId="{AD712F60-B92B-45D0-9104-044182930422}" srcOrd="1" destOrd="0" presId="urn:microsoft.com/office/officeart/2005/8/layout/pyramid1"/>
    <dgm:cxn modelId="{3119D76D-404A-4774-ADA5-91A7D63F4DCC}" type="presParOf" srcId="{39F6C59F-CA10-4DB2-AD89-70EAC88C73DE}" destId="{23C03CA6-7F38-48DE-B1EC-4C363243AE83}" srcOrd="0" destOrd="0" presId="urn:microsoft.com/office/officeart/2005/8/layout/pyramid1"/>
    <dgm:cxn modelId="{13273B72-7AD0-4CB6-9907-71387B30B2DF}" type="presParOf" srcId="{23C03CA6-7F38-48DE-B1EC-4C363243AE83}" destId="{3F50E561-4D93-440C-901E-774A99AF65EB}" srcOrd="0" destOrd="0" presId="urn:microsoft.com/office/officeart/2005/8/layout/pyramid1"/>
    <dgm:cxn modelId="{FC5305CD-AA59-4F43-990A-251D79D827A5}" type="presParOf" srcId="{23C03CA6-7F38-48DE-B1EC-4C363243AE83}" destId="{B240FBBF-7A5E-4670-915F-235D5CBD8642}" srcOrd="1" destOrd="0" presId="urn:microsoft.com/office/officeart/2005/8/layout/pyramid1"/>
    <dgm:cxn modelId="{D83F05C0-55F5-4B49-8D26-B4A7AA838C20}" type="presParOf" srcId="{23C03CA6-7F38-48DE-B1EC-4C363243AE83}" destId="{CC3677A1-87DD-4D0C-9B36-4E21CB97204C}" srcOrd="2" destOrd="0" presId="urn:microsoft.com/office/officeart/2005/8/layout/pyramid1"/>
    <dgm:cxn modelId="{D66139BC-B719-47F5-A877-2200AB900E97}" type="presParOf" srcId="{23C03CA6-7F38-48DE-B1EC-4C363243AE83}" destId="{DBB3DDF7-B9AC-4B9B-AFBF-FE622EA8581D}" srcOrd="3" destOrd="0" presId="urn:microsoft.com/office/officeart/2005/8/layout/pyramid1"/>
    <dgm:cxn modelId="{C15A6868-E5A1-4C3E-8900-EE315D69619C}" type="presParOf" srcId="{39F6C59F-CA10-4DB2-AD89-70EAC88C73DE}" destId="{09FB07C2-F21B-49A8-B428-0C9E798F91B4}" srcOrd="1" destOrd="0" presId="urn:microsoft.com/office/officeart/2005/8/layout/pyramid1"/>
    <dgm:cxn modelId="{9B6A7FBF-7FF6-4FC4-9275-9F5FB2210964}" type="presParOf" srcId="{09FB07C2-F21B-49A8-B428-0C9E798F91B4}" destId="{E7EDA666-55FF-4613-AEAE-7D50125B47F0}" srcOrd="0" destOrd="0" presId="urn:microsoft.com/office/officeart/2005/8/layout/pyramid1"/>
    <dgm:cxn modelId="{B94401E7-C5A5-4996-BB7C-065B484A2A08}" type="presParOf" srcId="{09FB07C2-F21B-49A8-B428-0C9E798F91B4}" destId="{AD712F60-B92B-45D0-9104-044182930422}" srcOrd="1" destOrd="0" presId="urn:microsoft.com/office/officeart/2005/8/layout/pyramid1"/>
    <dgm:cxn modelId="{D400934E-1D79-45FC-BF01-DD10DBF2ECE7}" type="presParOf" srcId="{09FB07C2-F21B-49A8-B428-0C9E798F91B4}" destId="{8E3C2C84-3B67-425C-B811-04419B104BDD}" srcOrd="2" destOrd="0" presId="urn:microsoft.com/office/officeart/2005/8/layout/pyramid1"/>
    <dgm:cxn modelId="{76C25867-A102-401A-A377-3A80C19E2D14}" type="presParOf" srcId="{09FB07C2-F21B-49A8-B428-0C9E798F91B4}" destId="{2169A73C-EBD1-46FC-B840-326B7DBA43DA}" srcOrd="3" destOrd="0" presId="urn:microsoft.com/office/officeart/2005/8/layout/pyramid1"/>
    <dgm:cxn modelId="{1678D322-1EB8-4808-A39B-3CADC5ECC4CC}" type="presParOf" srcId="{39F6C59F-CA10-4DB2-AD89-70EAC88C73DE}" destId="{5D29F69D-E7CD-499A-8475-47B58EE0E1AE}" srcOrd="2" destOrd="0" presId="urn:microsoft.com/office/officeart/2005/8/layout/pyramid1"/>
    <dgm:cxn modelId="{E271D15A-FCFD-4104-BD09-54BFF1A901F7}" type="presParOf" srcId="{5D29F69D-E7CD-499A-8475-47B58EE0E1AE}" destId="{18FA6C0D-B9F7-4C42-8BAB-03B414C6A494}" srcOrd="0" destOrd="0" presId="urn:microsoft.com/office/officeart/2005/8/layout/pyramid1"/>
    <dgm:cxn modelId="{4DAF14E5-1054-4300-95DD-959E3A62A7B4}" type="presParOf" srcId="{5D29F69D-E7CD-499A-8475-47B58EE0E1AE}" destId="{C6067421-399D-45C6-A026-9899968BD9BA}" srcOrd="1" destOrd="0" presId="urn:microsoft.com/office/officeart/2005/8/layout/pyramid1"/>
    <dgm:cxn modelId="{5B03F4E8-9A81-4E51-834B-C80FB6ED415A}" type="presParOf" srcId="{5D29F69D-E7CD-499A-8475-47B58EE0E1AE}" destId="{7E51F812-C651-4E1E-9013-DF78FD23745D}" srcOrd="2" destOrd="0" presId="urn:microsoft.com/office/officeart/2005/8/layout/pyramid1"/>
    <dgm:cxn modelId="{F869A9B2-9F71-4C46-AECC-6ECBF2ADA01C}" type="presParOf" srcId="{5D29F69D-E7CD-499A-8475-47B58EE0E1AE}" destId="{61FE0681-2C9A-42B5-91DC-1FDBC550427D}" srcOrd="3" destOrd="0" presId="urn:microsoft.com/office/officeart/2005/8/layout/pyramid1"/>
    <dgm:cxn modelId="{250A80F6-95E0-4BB5-B2D1-67ED84E1F2DD}" type="presParOf" srcId="{39F6C59F-CA10-4DB2-AD89-70EAC88C73DE}" destId="{1BF73919-B52B-4C2C-AD95-6D58DB7AFE3F}" srcOrd="3" destOrd="0" presId="urn:microsoft.com/office/officeart/2005/8/layout/pyramid1"/>
    <dgm:cxn modelId="{DE3C3E62-C9B0-43D4-AAA6-3C06745FD8E1}" type="presParOf" srcId="{1BF73919-B52B-4C2C-AD95-6D58DB7AFE3F}" destId="{699E0D1F-18B4-4AC1-A001-AB18801A14B3}" srcOrd="0" destOrd="0" presId="urn:microsoft.com/office/officeart/2005/8/layout/pyramid1"/>
    <dgm:cxn modelId="{F11ED518-A06F-40F8-9F2D-BBAFDD26FEBC}" type="presParOf" srcId="{1BF73919-B52B-4C2C-AD95-6D58DB7AFE3F}" destId="{EB886AE5-79C7-4EF6-B38C-191CE1BB5D63}" srcOrd="1" destOrd="0" presId="urn:microsoft.com/office/officeart/2005/8/layout/pyramid1"/>
    <dgm:cxn modelId="{941D9CD3-FF1C-477D-87BC-3B7A1146BA42}" type="presParOf" srcId="{1BF73919-B52B-4C2C-AD95-6D58DB7AFE3F}" destId="{F0F34F2C-54B7-43A0-A20A-B3DA1D171EF1}" srcOrd="2" destOrd="0" presId="urn:microsoft.com/office/officeart/2005/8/layout/pyramid1"/>
    <dgm:cxn modelId="{A0B43647-3DC2-4524-B122-D25CE9A5147C}" type="presParOf" srcId="{1BF73919-B52B-4C2C-AD95-6D58DB7AFE3F}" destId="{1D498816-6A64-43B3-A6B0-A325E63C1655}" srcOrd="3" destOrd="0" presId="urn:microsoft.com/office/officeart/2005/8/layout/pyramid1"/>
    <dgm:cxn modelId="{FCD86DF6-58D2-4BBB-A314-63DFE6611E62}" type="presParOf" srcId="{39F6C59F-CA10-4DB2-AD89-70EAC88C73DE}" destId="{7DC11D77-1B96-44B6-8CE0-00CE8694C4AA}" srcOrd="4" destOrd="0" presId="urn:microsoft.com/office/officeart/2005/8/layout/pyramid1"/>
    <dgm:cxn modelId="{17D575D8-D6E3-414B-A5C9-2370E25CA1F0}" type="presParOf" srcId="{7DC11D77-1B96-44B6-8CE0-00CE8694C4AA}" destId="{60AB0673-D464-4907-A1B7-189FCB38FEEE}" srcOrd="0" destOrd="0" presId="urn:microsoft.com/office/officeart/2005/8/layout/pyramid1"/>
    <dgm:cxn modelId="{EB1624E1-2335-4DE3-84E4-D83D2D136839}" type="presParOf" srcId="{7DC11D77-1B96-44B6-8CE0-00CE8694C4AA}" destId="{6621A7D6-81D3-4E1D-B1FE-AE733766E964}" srcOrd="1" destOrd="0" presId="urn:microsoft.com/office/officeart/2005/8/layout/pyramid1"/>
    <dgm:cxn modelId="{D2B88D5B-65D7-40F6-A3F9-ADE63DB57BDA}" type="presParOf" srcId="{7DC11D77-1B96-44B6-8CE0-00CE8694C4AA}" destId="{4A79612C-5006-4C41-84F8-6A40BFF43999}" srcOrd="2" destOrd="0" presId="urn:microsoft.com/office/officeart/2005/8/layout/pyramid1"/>
    <dgm:cxn modelId="{25C53406-7E4C-4340-A39D-C1C164F9FA67}" type="presParOf" srcId="{7DC11D77-1B96-44B6-8CE0-00CE8694C4AA}" destId="{EB41ACC8-0ABA-49D6-A202-557ECE16C6D8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0E561-4D93-440C-901E-774A99AF65EB}">
      <dsp:nvSpPr>
        <dsp:cNvPr id="0" name=""/>
        <dsp:cNvSpPr/>
      </dsp:nvSpPr>
      <dsp:spPr>
        <a:xfrm rot="10800000">
          <a:off x="3060339" y="0"/>
          <a:ext cx="5940660" cy="747649"/>
        </a:xfrm>
        <a:prstGeom prst="nonIsoscelesTrapezoid">
          <a:avLst>
            <a:gd name="adj1" fmla="val 0"/>
            <a:gd name="adj2" fmla="val 8186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Моя профессия</a:t>
          </a:r>
          <a:endParaRPr lang="ru-RU" sz="2800" kern="1200" dirty="0"/>
        </a:p>
      </dsp:txBody>
      <dsp:txXfrm rot="10800000">
        <a:off x="3672407" y="0"/>
        <a:ext cx="5328592" cy="747649"/>
      </dsp:txXfrm>
    </dsp:sp>
    <dsp:sp modelId="{CC3677A1-87DD-4D0C-9B36-4E21CB97204C}">
      <dsp:nvSpPr>
        <dsp:cNvPr id="0" name=""/>
        <dsp:cNvSpPr/>
      </dsp:nvSpPr>
      <dsp:spPr>
        <a:xfrm>
          <a:off x="2448271" y="0"/>
          <a:ext cx="1224135" cy="747649"/>
        </a:xfrm>
        <a:prstGeom prst="trapezoid">
          <a:avLst>
            <a:gd name="adj" fmla="val 8186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?</a:t>
          </a:r>
          <a:endParaRPr lang="ru-RU" sz="3400" b="1" kern="1200" dirty="0"/>
        </a:p>
      </dsp:txBody>
      <dsp:txXfrm>
        <a:off x="2448271" y="0"/>
        <a:ext cx="1224135" cy="747649"/>
      </dsp:txXfrm>
    </dsp:sp>
    <dsp:sp modelId="{E7EDA666-55FF-4613-AEAE-7D50125B47F0}">
      <dsp:nvSpPr>
        <dsp:cNvPr id="0" name=""/>
        <dsp:cNvSpPr/>
      </dsp:nvSpPr>
      <dsp:spPr>
        <a:xfrm rot="10800000">
          <a:off x="3672407" y="747649"/>
          <a:ext cx="5328592" cy="747649"/>
        </a:xfrm>
        <a:prstGeom prst="nonIsoscelesTrapezoid">
          <a:avLst>
            <a:gd name="adj1" fmla="val 0"/>
            <a:gd name="adj2" fmla="val 8186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Группы профессий</a:t>
          </a:r>
          <a:endParaRPr lang="ru-RU" sz="2800" kern="1200" dirty="0"/>
        </a:p>
      </dsp:txBody>
      <dsp:txXfrm rot="10800000">
        <a:off x="4284475" y="747649"/>
        <a:ext cx="4716524" cy="747649"/>
      </dsp:txXfrm>
    </dsp:sp>
    <dsp:sp modelId="{8E3C2C84-3B67-425C-B811-04419B104BDD}">
      <dsp:nvSpPr>
        <dsp:cNvPr id="0" name=""/>
        <dsp:cNvSpPr/>
      </dsp:nvSpPr>
      <dsp:spPr>
        <a:xfrm>
          <a:off x="1836203" y="747649"/>
          <a:ext cx="2448271" cy="747649"/>
        </a:xfrm>
        <a:prstGeom prst="trapezoid">
          <a:avLst>
            <a:gd name="adj" fmla="val 8186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Б О Н М</a:t>
          </a:r>
          <a:endParaRPr lang="ru-RU" sz="3400" b="1" kern="1200" dirty="0"/>
        </a:p>
      </dsp:txBody>
      <dsp:txXfrm>
        <a:off x="2264651" y="747649"/>
        <a:ext cx="1591376" cy="747649"/>
      </dsp:txXfrm>
    </dsp:sp>
    <dsp:sp modelId="{18FA6C0D-B9F7-4C42-8BAB-03B414C6A494}">
      <dsp:nvSpPr>
        <dsp:cNvPr id="0" name=""/>
        <dsp:cNvSpPr/>
      </dsp:nvSpPr>
      <dsp:spPr>
        <a:xfrm rot="10800000">
          <a:off x="4284475" y="1495298"/>
          <a:ext cx="4716524" cy="747649"/>
        </a:xfrm>
        <a:prstGeom prst="nonIsoscelesTrapezoid">
          <a:avLst>
            <a:gd name="adj1" fmla="val 0"/>
            <a:gd name="adj2" fmla="val 8186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Отделы профессий</a:t>
          </a:r>
          <a:endParaRPr lang="ru-RU" sz="2800" kern="1200" dirty="0"/>
        </a:p>
      </dsp:txBody>
      <dsp:txXfrm rot="10800000">
        <a:off x="4896543" y="1495298"/>
        <a:ext cx="4104456" cy="747649"/>
      </dsp:txXfrm>
    </dsp:sp>
    <dsp:sp modelId="{7E51F812-C651-4E1E-9013-DF78FD23745D}">
      <dsp:nvSpPr>
        <dsp:cNvPr id="0" name=""/>
        <dsp:cNvSpPr/>
      </dsp:nvSpPr>
      <dsp:spPr>
        <a:xfrm>
          <a:off x="1224135" y="1495298"/>
          <a:ext cx="3672407" cy="747649"/>
        </a:xfrm>
        <a:prstGeom prst="trapezoid">
          <a:avLst>
            <a:gd name="adj" fmla="val 8186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Р М А Ф</a:t>
          </a:r>
          <a:endParaRPr lang="ru-RU" sz="3400" b="1" kern="1200" dirty="0"/>
        </a:p>
      </dsp:txBody>
      <dsp:txXfrm>
        <a:off x="1866807" y="1495298"/>
        <a:ext cx="2387065" cy="747649"/>
      </dsp:txXfrm>
    </dsp:sp>
    <dsp:sp modelId="{699E0D1F-18B4-4AC1-A001-AB18801A14B3}">
      <dsp:nvSpPr>
        <dsp:cNvPr id="0" name=""/>
        <dsp:cNvSpPr/>
      </dsp:nvSpPr>
      <dsp:spPr>
        <a:xfrm rot="10800000">
          <a:off x="4896543" y="2242947"/>
          <a:ext cx="4104456" cy="747649"/>
        </a:xfrm>
        <a:prstGeom prst="nonIsoscelesTrapezoid">
          <a:avLst>
            <a:gd name="adj1" fmla="val 0"/>
            <a:gd name="adj2" fmla="val 8186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Классы профессий</a:t>
          </a:r>
          <a:endParaRPr lang="ru-RU" sz="2800" kern="1200" dirty="0"/>
        </a:p>
      </dsp:txBody>
      <dsp:txXfrm rot="10800000">
        <a:off x="5508611" y="2242947"/>
        <a:ext cx="3492388" cy="747649"/>
      </dsp:txXfrm>
    </dsp:sp>
    <dsp:sp modelId="{F0F34F2C-54B7-43A0-A20A-B3DA1D171EF1}">
      <dsp:nvSpPr>
        <dsp:cNvPr id="0" name=""/>
        <dsp:cNvSpPr/>
      </dsp:nvSpPr>
      <dsp:spPr>
        <a:xfrm>
          <a:off x="612067" y="2242947"/>
          <a:ext cx="4896543" cy="747649"/>
        </a:xfrm>
        <a:prstGeom prst="trapezoid">
          <a:avLst>
            <a:gd name="adj" fmla="val 8186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Г П И</a:t>
          </a:r>
          <a:endParaRPr lang="ru-RU" sz="3400" b="1" kern="1200" dirty="0"/>
        </a:p>
      </dsp:txBody>
      <dsp:txXfrm>
        <a:off x="1468963" y="2242947"/>
        <a:ext cx="3182753" cy="747649"/>
      </dsp:txXfrm>
    </dsp:sp>
    <dsp:sp modelId="{60AB0673-D464-4907-A1B7-189FCB38FEEE}">
      <dsp:nvSpPr>
        <dsp:cNvPr id="0" name=""/>
        <dsp:cNvSpPr/>
      </dsp:nvSpPr>
      <dsp:spPr>
        <a:xfrm rot="10800000">
          <a:off x="5508611" y="2990596"/>
          <a:ext cx="3492388" cy="747649"/>
        </a:xfrm>
        <a:prstGeom prst="nonIsoscelesTrapezoid">
          <a:avLst>
            <a:gd name="adj1" fmla="val 0"/>
            <a:gd name="adj2" fmla="val 8186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Типы профессий</a:t>
          </a:r>
          <a:endParaRPr lang="ru-RU" sz="2800" kern="1200" dirty="0"/>
        </a:p>
      </dsp:txBody>
      <dsp:txXfrm rot="10800000">
        <a:off x="6120679" y="2990596"/>
        <a:ext cx="2880320" cy="747649"/>
      </dsp:txXfrm>
    </dsp:sp>
    <dsp:sp modelId="{4A79612C-5006-4C41-84F8-6A40BFF43999}">
      <dsp:nvSpPr>
        <dsp:cNvPr id="0" name=""/>
        <dsp:cNvSpPr/>
      </dsp:nvSpPr>
      <dsp:spPr>
        <a:xfrm>
          <a:off x="0" y="2990596"/>
          <a:ext cx="6120679" cy="747649"/>
        </a:xfrm>
        <a:prstGeom prst="trapezoid">
          <a:avLst>
            <a:gd name="adj" fmla="val 81866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П Т З Х</a:t>
          </a:r>
          <a:endParaRPr lang="ru-RU" sz="3400" b="1" kern="1200" dirty="0"/>
        </a:p>
      </dsp:txBody>
      <dsp:txXfrm>
        <a:off x="1071118" y="2990596"/>
        <a:ext cx="3978442" cy="7476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0E561-4D93-440C-901E-774A99AF65EB}">
      <dsp:nvSpPr>
        <dsp:cNvPr id="0" name=""/>
        <dsp:cNvSpPr/>
      </dsp:nvSpPr>
      <dsp:spPr>
        <a:xfrm rot="10800000">
          <a:off x="3060339" y="0"/>
          <a:ext cx="5940660" cy="747649"/>
        </a:xfrm>
        <a:prstGeom prst="nonIsoscelesTrapezoid">
          <a:avLst>
            <a:gd name="adj1" fmla="val 0"/>
            <a:gd name="adj2" fmla="val 8186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Моя профессия</a:t>
          </a:r>
          <a:endParaRPr lang="ru-RU" sz="2800" kern="1200" dirty="0"/>
        </a:p>
      </dsp:txBody>
      <dsp:txXfrm rot="10800000">
        <a:off x="3672407" y="0"/>
        <a:ext cx="5328592" cy="747649"/>
      </dsp:txXfrm>
    </dsp:sp>
    <dsp:sp modelId="{CC3677A1-87DD-4D0C-9B36-4E21CB97204C}">
      <dsp:nvSpPr>
        <dsp:cNvPr id="0" name=""/>
        <dsp:cNvSpPr/>
      </dsp:nvSpPr>
      <dsp:spPr>
        <a:xfrm>
          <a:off x="2448271" y="0"/>
          <a:ext cx="1224135" cy="747649"/>
        </a:xfrm>
        <a:prstGeom prst="trapezoid">
          <a:avLst>
            <a:gd name="adj" fmla="val 8186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?</a:t>
          </a:r>
          <a:endParaRPr lang="ru-RU" sz="3400" b="1" kern="1200" dirty="0"/>
        </a:p>
      </dsp:txBody>
      <dsp:txXfrm>
        <a:off x="2448271" y="0"/>
        <a:ext cx="1224135" cy="747649"/>
      </dsp:txXfrm>
    </dsp:sp>
    <dsp:sp modelId="{E7EDA666-55FF-4613-AEAE-7D50125B47F0}">
      <dsp:nvSpPr>
        <dsp:cNvPr id="0" name=""/>
        <dsp:cNvSpPr/>
      </dsp:nvSpPr>
      <dsp:spPr>
        <a:xfrm rot="10800000">
          <a:off x="3672407" y="747649"/>
          <a:ext cx="5328592" cy="747649"/>
        </a:xfrm>
        <a:prstGeom prst="nonIsoscelesTrapezoid">
          <a:avLst>
            <a:gd name="adj1" fmla="val 0"/>
            <a:gd name="adj2" fmla="val 8186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Группы профессий</a:t>
          </a:r>
          <a:endParaRPr lang="ru-RU" sz="2800" kern="1200" dirty="0"/>
        </a:p>
      </dsp:txBody>
      <dsp:txXfrm rot="10800000">
        <a:off x="4284475" y="747649"/>
        <a:ext cx="4716524" cy="747649"/>
      </dsp:txXfrm>
    </dsp:sp>
    <dsp:sp modelId="{8E3C2C84-3B67-425C-B811-04419B104BDD}">
      <dsp:nvSpPr>
        <dsp:cNvPr id="0" name=""/>
        <dsp:cNvSpPr/>
      </dsp:nvSpPr>
      <dsp:spPr>
        <a:xfrm>
          <a:off x="1836203" y="747649"/>
          <a:ext cx="2448271" cy="747649"/>
        </a:xfrm>
        <a:prstGeom prst="trapezoid">
          <a:avLst>
            <a:gd name="adj" fmla="val 8186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Б О Н М</a:t>
          </a:r>
          <a:endParaRPr lang="ru-RU" sz="3400" b="1" kern="1200" dirty="0"/>
        </a:p>
      </dsp:txBody>
      <dsp:txXfrm>
        <a:off x="2264651" y="747649"/>
        <a:ext cx="1591376" cy="747649"/>
      </dsp:txXfrm>
    </dsp:sp>
    <dsp:sp modelId="{18FA6C0D-B9F7-4C42-8BAB-03B414C6A494}">
      <dsp:nvSpPr>
        <dsp:cNvPr id="0" name=""/>
        <dsp:cNvSpPr/>
      </dsp:nvSpPr>
      <dsp:spPr>
        <a:xfrm rot="10800000">
          <a:off x="4284475" y="1495298"/>
          <a:ext cx="4716524" cy="747649"/>
        </a:xfrm>
        <a:prstGeom prst="nonIsoscelesTrapezoid">
          <a:avLst>
            <a:gd name="adj1" fmla="val 0"/>
            <a:gd name="adj2" fmla="val 8186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Отделы профессий</a:t>
          </a:r>
          <a:endParaRPr lang="ru-RU" sz="2800" kern="1200" dirty="0"/>
        </a:p>
      </dsp:txBody>
      <dsp:txXfrm rot="10800000">
        <a:off x="4896543" y="1495298"/>
        <a:ext cx="4104456" cy="747649"/>
      </dsp:txXfrm>
    </dsp:sp>
    <dsp:sp modelId="{7E51F812-C651-4E1E-9013-DF78FD23745D}">
      <dsp:nvSpPr>
        <dsp:cNvPr id="0" name=""/>
        <dsp:cNvSpPr/>
      </dsp:nvSpPr>
      <dsp:spPr>
        <a:xfrm>
          <a:off x="1224135" y="1495298"/>
          <a:ext cx="3672407" cy="747649"/>
        </a:xfrm>
        <a:prstGeom prst="trapezoid">
          <a:avLst>
            <a:gd name="adj" fmla="val 8186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Р М А Ф</a:t>
          </a:r>
          <a:endParaRPr lang="ru-RU" sz="3400" b="1" kern="1200" dirty="0"/>
        </a:p>
      </dsp:txBody>
      <dsp:txXfrm>
        <a:off x="1866807" y="1495298"/>
        <a:ext cx="2387065" cy="747649"/>
      </dsp:txXfrm>
    </dsp:sp>
    <dsp:sp modelId="{699E0D1F-18B4-4AC1-A001-AB18801A14B3}">
      <dsp:nvSpPr>
        <dsp:cNvPr id="0" name=""/>
        <dsp:cNvSpPr/>
      </dsp:nvSpPr>
      <dsp:spPr>
        <a:xfrm rot="10800000">
          <a:off x="4896543" y="2242947"/>
          <a:ext cx="4104456" cy="747649"/>
        </a:xfrm>
        <a:prstGeom prst="nonIsoscelesTrapezoid">
          <a:avLst>
            <a:gd name="adj1" fmla="val 0"/>
            <a:gd name="adj2" fmla="val 8186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Классы профессий</a:t>
          </a:r>
          <a:endParaRPr lang="ru-RU" sz="2800" kern="1200" dirty="0"/>
        </a:p>
      </dsp:txBody>
      <dsp:txXfrm rot="10800000">
        <a:off x="5508611" y="2242947"/>
        <a:ext cx="3492388" cy="747649"/>
      </dsp:txXfrm>
    </dsp:sp>
    <dsp:sp modelId="{F0F34F2C-54B7-43A0-A20A-B3DA1D171EF1}">
      <dsp:nvSpPr>
        <dsp:cNvPr id="0" name=""/>
        <dsp:cNvSpPr/>
      </dsp:nvSpPr>
      <dsp:spPr>
        <a:xfrm>
          <a:off x="612067" y="2242947"/>
          <a:ext cx="4896543" cy="747649"/>
        </a:xfrm>
        <a:prstGeom prst="trapezoid">
          <a:avLst>
            <a:gd name="adj" fmla="val 8186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Г П И</a:t>
          </a:r>
          <a:endParaRPr lang="ru-RU" sz="3400" b="1" kern="1200" dirty="0"/>
        </a:p>
      </dsp:txBody>
      <dsp:txXfrm>
        <a:off x="1468963" y="2242947"/>
        <a:ext cx="3182753" cy="747649"/>
      </dsp:txXfrm>
    </dsp:sp>
    <dsp:sp modelId="{60AB0673-D464-4907-A1B7-189FCB38FEEE}">
      <dsp:nvSpPr>
        <dsp:cNvPr id="0" name=""/>
        <dsp:cNvSpPr/>
      </dsp:nvSpPr>
      <dsp:spPr>
        <a:xfrm rot="10800000">
          <a:off x="5508611" y="2990596"/>
          <a:ext cx="3492388" cy="747649"/>
        </a:xfrm>
        <a:prstGeom prst="nonIsoscelesTrapezoid">
          <a:avLst>
            <a:gd name="adj1" fmla="val 0"/>
            <a:gd name="adj2" fmla="val 8186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Типы профессий</a:t>
          </a:r>
          <a:endParaRPr lang="ru-RU" sz="2800" kern="1200" dirty="0"/>
        </a:p>
      </dsp:txBody>
      <dsp:txXfrm rot="10800000">
        <a:off x="6120679" y="2990596"/>
        <a:ext cx="2880320" cy="747649"/>
      </dsp:txXfrm>
    </dsp:sp>
    <dsp:sp modelId="{4A79612C-5006-4C41-84F8-6A40BFF43999}">
      <dsp:nvSpPr>
        <dsp:cNvPr id="0" name=""/>
        <dsp:cNvSpPr/>
      </dsp:nvSpPr>
      <dsp:spPr>
        <a:xfrm>
          <a:off x="0" y="2990596"/>
          <a:ext cx="6120679" cy="747649"/>
        </a:xfrm>
        <a:prstGeom prst="trapezoid">
          <a:avLst>
            <a:gd name="adj" fmla="val 81866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П Т З Х</a:t>
          </a:r>
          <a:endParaRPr lang="ru-RU" sz="3400" b="1" kern="1200" dirty="0"/>
        </a:p>
      </dsp:txBody>
      <dsp:txXfrm>
        <a:off x="1071118" y="2990596"/>
        <a:ext cx="3978442" cy="747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617E-B5F7-468B-B241-2C0A72459406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3B1D-B485-4DB6-97E9-3522856007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95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617E-B5F7-468B-B241-2C0A72459406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3B1D-B485-4DB6-97E9-3522856007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56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617E-B5F7-468B-B241-2C0A72459406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3B1D-B485-4DB6-97E9-3522856007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38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617E-B5F7-468B-B241-2C0A72459406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3B1D-B485-4DB6-97E9-3522856007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73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617E-B5F7-468B-B241-2C0A72459406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3B1D-B485-4DB6-97E9-3522856007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7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617E-B5F7-468B-B241-2C0A72459406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3B1D-B485-4DB6-97E9-3522856007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53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617E-B5F7-468B-B241-2C0A72459406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3B1D-B485-4DB6-97E9-3522856007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88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617E-B5F7-468B-B241-2C0A72459406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3B1D-B485-4DB6-97E9-3522856007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617E-B5F7-468B-B241-2C0A72459406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3B1D-B485-4DB6-97E9-3522856007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1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617E-B5F7-468B-B241-2C0A72459406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3B1D-B485-4DB6-97E9-3522856007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0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617E-B5F7-468B-B241-2C0A72459406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3B1D-B485-4DB6-97E9-3522856007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69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7617E-B5F7-468B-B241-2C0A72459406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33B1D-B485-4DB6-97E9-3522856007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7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597819"/>
            <a:ext cx="8352928" cy="1102519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3366"/>
                </a:solidFill>
              </a:rPr>
              <a:t>ЖИЗНЕННЫЕ ЦЕННОСТИ И ОРИЕНТИРЫ. </a:t>
            </a:r>
            <a:br>
              <a:rPr lang="ru-RU" b="1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3366"/>
                </a:solidFill>
              </a:rPr>
              <a:t>ВЫБОР ПРОФЕССИИ</a:t>
            </a:r>
            <a:endParaRPr lang="ru-RU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2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49493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3366"/>
                </a:solidFill>
              </a:rPr>
              <a:t>МОЯ ПРОФЕССИЯ</a:t>
            </a:r>
            <a:endParaRPr lang="ru-RU" sz="3600" b="1" dirty="0">
              <a:solidFill>
                <a:srgbClr val="003366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22898243"/>
              </p:ext>
            </p:extLst>
          </p:nvPr>
        </p:nvGraphicFramePr>
        <p:xfrm>
          <a:off x="-252536" y="681540"/>
          <a:ext cx="9001000" cy="3738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440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4675" y="141480"/>
            <a:ext cx="8001000" cy="120613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3366"/>
                </a:solidFill>
              </a:rPr>
              <a:t>Первый ярус классификации. </a:t>
            </a:r>
          </a:p>
          <a:p>
            <a:r>
              <a:rPr lang="ru-RU" sz="3600" b="1" dirty="0" smtClean="0">
                <a:solidFill>
                  <a:srgbClr val="003366"/>
                </a:solidFill>
              </a:rPr>
              <a:t>Типы профессий.</a:t>
            </a:r>
            <a:r>
              <a:rPr lang="ru-RU" sz="3600" dirty="0" smtClean="0">
                <a:solidFill>
                  <a:srgbClr val="003366"/>
                </a:solidFill>
              </a:rPr>
              <a:t> </a:t>
            </a:r>
            <a:endParaRPr lang="ru-RU" sz="3600" dirty="0">
              <a:solidFill>
                <a:srgbClr val="00336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9081" y="1131590"/>
            <a:ext cx="62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endParaRPr lang="ru-RU" sz="5400" b="1" cap="none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3265" y="1851670"/>
            <a:ext cx="534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2749" y="2499742"/>
            <a:ext cx="585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</a:t>
            </a:r>
            <a:endParaRPr lang="ru-RU" sz="5400" b="1" cap="none" spc="50" dirty="0">
              <a:ln w="11430"/>
              <a:solidFill>
                <a:srgbClr val="0033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4127" y="3147814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endParaRPr lang="ru-RU" sz="5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7124" y="1419622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rgbClr val="006600"/>
                </a:solidFill>
              </a:rPr>
              <a:t>ч</a:t>
            </a:r>
            <a:r>
              <a:rPr lang="ru-RU" sz="3200" b="1" i="1" dirty="0" smtClean="0">
                <a:solidFill>
                  <a:srgbClr val="006600"/>
                </a:solidFill>
              </a:rPr>
              <a:t>еловек </a:t>
            </a:r>
            <a:r>
              <a:rPr lang="ru-RU" sz="3200" b="1" i="1" dirty="0">
                <a:solidFill>
                  <a:srgbClr val="006600"/>
                </a:solidFill>
              </a:rPr>
              <a:t>– живая природа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7124" y="2715766"/>
            <a:ext cx="3448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rgbClr val="003366"/>
                </a:solidFill>
              </a:rPr>
              <a:t>ч</a:t>
            </a:r>
            <a:r>
              <a:rPr lang="ru-RU" sz="3200" b="1" i="1" dirty="0" smtClean="0">
                <a:solidFill>
                  <a:srgbClr val="003366"/>
                </a:solidFill>
              </a:rPr>
              <a:t>еловек </a:t>
            </a:r>
            <a:r>
              <a:rPr lang="ru-RU" sz="3200" b="1" i="1" dirty="0">
                <a:solidFill>
                  <a:srgbClr val="003366"/>
                </a:solidFill>
              </a:rPr>
              <a:t>– </a:t>
            </a:r>
            <a:r>
              <a:rPr lang="ru-RU" sz="3200" b="1" i="1" dirty="0" smtClean="0">
                <a:solidFill>
                  <a:srgbClr val="003366"/>
                </a:solidFill>
              </a:rPr>
              <a:t>человек</a:t>
            </a:r>
            <a:endParaRPr lang="ru-RU" sz="3200" b="1" dirty="0">
              <a:solidFill>
                <a:srgbClr val="0033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7124" y="3355127"/>
            <a:ext cx="2940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/>
              <a:t>ч</a:t>
            </a:r>
            <a:r>
              <a:rPr lang="ru-RU" sz="3200" b="1" i="1" dirty="0" smtClean="0"/>
              <a:t>еловек </a:t>
            </a:r>
            <a:r>
              <a:rPr lang="ru-RU" sz="3200" b="1" i="1" dirty="0"/>
              <a:t>– </a:t>
            </a:r>
            <a:r>
              <a:rPr lang="ru-RU" sz="3200" b="1" i="1" dirty="0" smtClean="0"/>
              <a:t>знак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27124" y="2067694"/>
            <a:ext cx="7837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</a:rPr>
              <a:t>ч</a:t>
            </a:r>
            <a:r>
              <a:rPr lang="ru-RU" sz="3200" b="1" i="1" dirty="0" smtClean="0">
                <a:solidFill>
                  <a:srgbClr val="C00000"/>
                </a:solidFill>
              </a:rPr>
              <a:t>еловек </a:t>
            </a:r>
            <a:r>
              <a:rPr lang="ru-RU" sz="3200" b="1" i="1" dirty="0">
                <a:solidFill>
                  <a:srgbClr val="C00000"/>
                </a:solidFill>
              </a:rPr>
              <a:t>– </a:t>
            </a:r>
            <a:r>
              <a:rPr lang="ru-RU" sz="3200" b="1" i="1" dirty="0" smtClean="0">
                <a:solidFill>
                  <a:srgbClr val="C00000"/>
                </a:solidFill>
              </a:rPr>
              <a:t>техника, неживая природа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9619" y="3795886"/>
            <a:ext cx="5725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  <a:endParaRPr lang="ru-RU" sz="5400" b="1" cap="none" spc="50" dirty="0">
              <a:ln w="11430"/>
              <a:solidFill>
                <a:srgbClr val="66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7624" y="3939902"/>
            <a:ext cx="7296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rgbClr val="663300"/>
                </a:solidFill>
              </a:rPr>
              <a:t>ч</a:t>
            </a:r>
            <a:r>
              <a:rPr lang="ru-RU" sz="3200" b="1" i="1" dirty="0" smtClean="0">
                <a:solidFill>
                  <a:srgbClr val="663300"/>
                </a:solidFill>
              </a:rPr>
              <a:t>еловек </a:t>
            </a:r>
            <a:r>
              <a:rPr lang="ru-RU" sz="3200" b="1" i="1" dirty="0">
                <a:solidFill>
                  <a:srgbClr val="663300"/>
                </a:solidFill>
              </a:rPr>
              <a:t>– </a:t>
            </a:r>
            <a:r>
              <a:rPr lang="ru-RU" sz="3200" b="1" i="1" dirty="0" smtClean="0">
                <a:solidFill>
                  <a:srgbClr val="663300"/>
                </a:solidFill>
              </a:rPr>
              <a:t>художественный образ</a:t>
            </a:r>
            <a:endParaRPr lang="ru-RU" sz="3200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35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4675" y="141480"/>
            <a:ext cx="8001000" cy="120613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3366"/>
                </a:solidFill>
              </a:rPr>
              <a:t>Второй ярус классификации. </a:t>
            </a:r>
          </a:p>
          <a:p>
            <a:r>
              <a:rPr lang="ru-RU" sz="3600" b="1" dirty="0" smtClean="0">
                <a:solidFill>
                  <a:srgbClr val="003366"/>
                </a:solidFill>
              </a:rPr>
              <a:t>Классы профессий.</a:t>
            </a:r>
            <a:r>
              <a:rPr lang="ru-RU" sz="3600" dirty="0" smtClean="0">
                <a:solidFill>
                  <a:srgbClr val="003366"/>
                </a:solidFill>
              </a:rPr>
              <a:t> </a:t>
            </a:r>
            <a:endParaRPr lang="ru-RU" sz="3600" dirty="0">
              <a:solidFill>
                <a:srgbClr val="00336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2768" y="1432396"/>
            <a:ext cx="4908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8520" y="2368500"/>
            <a:ext cx="62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endParaRPr lang="ru-RU" sz="5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2490" y="3507854"/>
            <a:ext cx="6431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1626935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</a:rPr>
              <a:t>г</a:t>
            </a:r>
            <a:r>
              <a:rPr lang="ru-RU" sz="3200" b="1" i="1" dirty="0" smtClean="0">
                <a:solidFill>
                  <a:srgbClr val="C00000"/>
                </a:solidFill>
              </a:rPr>
              <a:t>ностические профессии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2563039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преобразующие профессии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3677131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6600"/>
                </a:solidFill>
              </a:rPr>
              <a:t>изыскательные профессии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3" name="Выноска 2 2"/>
          <p:cNvSpPr/>
          <p:nvPr/>
        </p:nvSpPr>
        <p:spPr>
          <a:xfrm rot="1182350">
            <a:off x="6938775" y="995728"/>
            <a:ext cx="1716361" cy="1054859"/>
          </a:xfrm>
          <a:prstGeom prst="borderCallout2">
            <a:avLst>
              <a:gd name="adj1" fmla="val 100852"/>
              <a:gd name="adj2" fmla="val 28920"/>
              <a:gd name="adj3" fmla="val 146635"/>
              <a:gd name="adj4" fmla="val -5608"/>
              <a:gd name="adj5" fmla="val 157044"/>
              <a:gd name="adj6" fmla="val -36491"/>
            </a:avLst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ПРИМЕНЕНИЕ ИМЕЮЩИХСЯ ЗНАНИЙ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Выноска 2 9"/>
          <p:cNvSpPr/>
          <p:nvPr/>
        </p:nvSpPr>
        <p:spPr>
          <a:xfrm rot="1182350">
            <a:off x="7170084" y="2283695"/>
            <a:ext cx="1707870" cy="758109"/>
          </a:xfrm>
          <a:prstGeom prst="borderCallout2">
            <a:avLst>
              <a:gd name="adj1" fmla="val 64665"/>
              <a:gd name="adj2" fmla="val -468"/>
              <a:gd name="adj3" fmla="val 96296"/>
              <a:gd name="adj4" fmla="val -19520"/>
              <a:gd name="adj5" fmla="val 163126"/>
              <a:gd name="adj6" fmla="val -28402"/>
            </a:avLst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ИЗМЕНЕНИЕ ОБЪЕКТА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Выноска 2 10"/>
          <p:cNvSpPr/>
          <p:nvPr/>
        </p:nvSpPr>
        <p:spPr>
          <a:xfrm rot="1182350">
            <a:off x="6917490" y="3200479"/>
            <a:ext cx="1748722" cy="816629"/>
          </a:xfrm>
          <a:prstGeom prst="borderCallout2">
            <a:avLst>
              <a:gd name="adj1" fmla="val 104246"/>
              <a:gd name="adj2" fmla="val 44635"/>
              <a:gd name="adj3" fmla="val 143756"/>
              <a:gd name="adj4" fmla="val 16272"/>
              <a:gd name="adj5" fmla="val 151684"/>
              <a:gd name="adj6" fmla="val -13427"/>
            </a:avLst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ПОИСК НОВЫХ РЕШЕНИЙ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92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3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4675" y="141480"/>
            <a:ext cx="8001000" cy="120613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3366"/>
                </a:solidFill>
              </a:rPr>
              <a:t>Третий ярус классификации. </a:t>
            </a:r>
          </a:p>
          <a:p>
            <a:r>
              <a:rPr lang="ru-RU" sz="3600" b="1" dirty="0" smtClean="0">
                <a:solidFill>
                  <a:srgbClr val="003366"/>
                </a:solidFill>
              </a:rPr>
              <a:t>Отделы профессий.</a:t>
            </a:r>
            <a:r>
              <a:rPr lang="ru-RU" sz="3600" dirty="0" smtClean="0">
                <a:solidFill>
                  <a:srgbClr val="003366"/>
                </a:solidFill>
              </a:rPr>
              <a:t> </a:t>
            </a:r>
            <a:endParaRPr lang="ru-RU" sz="3600" dirty="0">
              <a:solidFill>
                <a:srgbClr val="00336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744" y="1216372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endParaRPr lang="ru-RU" sz="5400" b="1" cap="none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1820" y="2067694"/>
            <a:ext cx="797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9926" y="2787774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solidFill>
                <a:srgbClr val="0033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9970" y="3651870"/>
            <a:ext cx="692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</a:t>
            </a:r>
            <a:endParaRPr lang="ru-RU" sz="5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7124" y="1482919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6600"/>
                </a:solidFill>
              </a:rPr>
              <a:t>ручной труд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7124" y="3003798"/>
            <a:ext cx="6181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3366"/>
                </a:solidFill>
              </a:rPr>
              <a:t>автоматизированные системы</a:t>
            </a:r>
            <a:endParaRPr lang="ru-RU" sz="3200" b="1" dirty="0">
              <a:solidFill>
                <a:srgbClr val="0033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7124" y="3795886"/>
            <a:ext cx="6685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функциональные средства труда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27124" y="2283718"/>
            <a:ext cx="4524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машинно-ручной труд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83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4675" y="141480"/>
            <a:ext cx="8001000" cy="120613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3366"/>
                </a:solidFill>
              </a:rPr>
              <a:t>Четвертый ярус классификации. </a:t>
            </a:r>
          </a:p>
          <a:p>
            <a:r>
              <a:rPr lang="ru-RU" sz="3600" b="1" dirty="0" smtClean="0">
                <a:solidFill>
                  <a:srgbClr val="003366"/>
                </a:solidFill>
              </a:rPr>
              <a:t>Группы профессий.</a:t>
            </a:r>
            <a:r>
              <a:rPr lang="ru-RU" sz="3600" dirty="0" smtClean="0">
                <a:solidFill>
                  <a:srgbClr val="003366"/>
                </a:solidFill>
              </a:rPr>
              <a:t> </a:t>
            </a:r>
            <a:endParaRPr lang="ru-RU" sz="3600" dirty="0">
              <a:solidFill>
                <a:srgbClr val="00336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4729" y="1216372"/>
            <a:ext cx="575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endParaRPr lang="ru-RU" sz="5400" b="1" cap="none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0749" y="2067694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110" y="2787774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5400" b="1" cap="none" spc="50" dirty="0">
              <a:ln w="11430"/>
              <a:solidFill>
                <a:srgbClr val="0033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7873" y="3579862"/>
            <a:ext cx="797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  <a:endParaRPr lang="ru-RU" sz="5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7124" y="1482919"/>
            <a:ext cx="7765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6600"/>
                </a:solidFill>
              </a:rPr>
              <a:t>«бытовые», комнатные условия труда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7124" y="3003798"/>
            <a:ext cx="6181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3366"/>
                </a:solidFill>
              </a:rPr>
              <a:t>работа в необычных условиях</a:t>
            </a:r>
            <a:endParaRPr lang="ru-RU" sz="3200" b="1" dirty="0">
              <a:solidFill>
                <a:srgbClr val="0033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7124" y="3795886"/>
            <a:ext cx="7909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высокая моральная ответственность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27124" y="2283718"/>
            <a:ext cx="546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труд на открытом воздухе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82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49493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3366"/>
                </a:solidFill>
              </a:rPr>
              <a:t>МОЯ ПРОФЕССИЯ</a:t>
            </a:r>
            <a:endParaRPr lang="ru-RU" sz="3600" b="1" dirty="0">
              <a:solidFill>
                <a:srgbClr val="003366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17556161"/>
              </p:ext>
            </p:extLst>
          </p:nvPr>
        </p:nvGraphicFramePr>
        <p:xfrm>
          <a:off x="-252536" y="681540"/>
          <a:ext cx="9001000" cy="3738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080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67494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3366"/>
                </a:solidFill>
              </a:rPr>
              <a:t>ПРАВИЛО «ТРЁХ В»</a:t>
            </a:r>
            <a:endParaRPr lang="ru-RU" sz="3600" b="1" dirty="0">
              <a:solidFill>
                <a:srgbClr val="003366"/>
              </a:solidFill>
            </a:endParaRPr>
          </a:p>
        </p:txBody>
      </p:sp>
      <p:sp>
        <p:nvSpPr>
          <p:cNvPr id="4" name="Тройная стрелка влево/вправо/вверх 3"/>
          <p:cNvSpPr/>
          <p:nvPr/>
        </p:nvSpPr>
        <p:spPr>
          <a:xfrm flipV="1">
            <a:off x="3203848" y="1059582"/>
            <a:ext cx="1944216" cy="720080"/>
          </a:xfrm>
          <a:prstGeom prst="leftRightUpArrow">
            <a:avLst>
              <a:gd name="adj1" fmla="val 37090"/>
              <a:gd name="adj2" fmla="val 32254"/>
              <a:gd name="adj3" fmla="val 17746"/>
            </a:avLst>
          </a:prstGeom>
          <a:noFill/>
          <a:ln w="381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1045951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ВОЗМОЖНОСТЬ</a:t>
            </a:r>
            <a:endParaRPr lang="ru-RU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1056886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ВОСТРЕБОВАННОСТЬ</a:t>
            </a:r>
            <a:endParaRPr lang="ru-RU" sz="28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02404" y="1779662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ВЛЕЧЕНИЕ</a:t>
            </a:r>
            <a:endParaRPr lang="ru-RU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275856" y="3125533"/>
            <a:ext cx="3168352" cy="1800200"/>
          </a:xfrm>
          <a:prstGeom prst="ellipse">
            <a:avLst/>
          </a:prstGeom>
          <a:solidFill>
            <a:srgbClr val="FFC000">
              <a:alpha val="20000"/>
            </a:srgb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2051720" y="2317203"/>
            <a:ext cx="3312368" cy="1800200"/>
            <a:chOff x="2051720" y="2317203"/>
            <a:chExt cx="3312368" cy="1800200"/>
          </a:xfrm>
        </p:grpSpPr>
        <p:sp>
          <p:nvSpPr>
            <p:cNvPr id="8" name="Овал 7"/>
            <p:cNvSpPr/>
            <p:nvPr/>
          </p:nvSpPr>
          <p:spPr>
            <a:xfrm>
              <a:off x="2051720" y="2317203"/>
              <a:ext cx="3312368" cy="1800200"/>
            </a:xfrm>
            <a:prstGeom prst="ellipse">
              <a:avLst/>
            </a:prstGeom>
            <a:solidFill>
              <a:srgbClr val="006600">
                <a:alpha val="20000"/>
              </a:srgbClr>
            </a:solidFill>
            <a:ln w="3175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 rot="21110167">
              <a:off x="2419188" y="2689249"/>
              <a:ext cx="1692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МОГУ</a:t>
              </a:r>
              <a:endParaRPr lang="ru-RU" sz="2800" b="1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031940" y="4143131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НАДО</a:t>
            </a:r>
            <a:endParaRPr lang="ru-RU" sz="2800" b="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4350576" y="2317203"/>
            <a:ext cx="3173752" cy="1800200"/>
            <a:chOff x="4350576" y="2317203"/>
            <a:chExt cx="3173752" cy="1800200"/>
          </a:xfrm>
        </p:grpSpPr>
        <p:sp>
          <p:nvSpPr>
            <p:cNvPr id="9" name="Овал 8"/>
            <p:cNvSpPr/>
            <p:nvPr/>
          </p:nvSpPr>
          <p:spPr>
            <a:xfrm>
              <a:off x="4350576" y="2317203"/>
              <a:ext cx="3173752" cy="1800200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 w="3175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 rot="1510354">
              <a:off x="5656332" y="2817605"/>
              <a:ext cx="13975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800" b="1" dirty="0" smtClean="0"/>
                <a:t>ХОЧУ</a:t>
              </a:r>
              <a:endParaRPr lang="ru-RU" sz="2800" b="1" dirty="0"/>
            </a:p>
          </p:txBody>
        </p:sp>
      </p:grpSp>
      <p:sp>
        <p:nvSpPr>
          <p:cNvPr id="17" name="Выноска 2 16"/>
          <p:cNvSpPr/>
          <p:nvPr/>
        </p:nvSpPr>
        <p:spPr>
          <a:xfrm>
            <a:off x="120778" y="3732756"/>
            <a:ext cx="2133692" cy="1160922"/>
          </a:xfrm>
          <a:prstGeom prst="borderCallout2">
            <a:avLst>
              <a:gd name="adj1" fmla="val 53055"/>
              <a:gd name="adj2" fmla="val 99809"/>
              <a:gd name="adj3" fmla="val 78305"/>
              <a:gd name="adj4" fmla="val 153148"/>
              <a:gd name="adj5" fmla="val -25821"/>
              <a:gd name="adj6" fmla="val 219427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Моя профессия</a:t>
            </a:r>
            <a:endParaRPr lang="ru-RU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9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/>
      <p:bldP spid="7" grpId="0"/>
      <p:bldP spid="10" grpId="0" animBg="1"/>
      <p:bldP spid="13" grpId="0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8667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3366"/>
                </a:solidFill>
              </a:rPr>
              <a:t>ПРИНЦИПЫ ПРИНЯТИЯ РЕШЕНИЙ</a:t>
            </a:r>
            <a:endParaRPr lang="ru-RU" sz="3600" b="1" dirty="0">
              <a:solidFill>
                <a:srgbClr val="003366"/>
              </a:solidFill>
            </a:endParaRPr>
          </a:p>
        </p:txBody>
      </p:sp>
      <p:sp>
        <p:nvSpPr>
          <p:cNvPr id="3" name="Выноска-облако 2"/>
          <p:cNvSpPr/>
          <p:nvPr/>
        </p:nvSpPr>
        <p:spPr>
          <a:xfrm rot="21018606">
            <a:off x="11658" y="964023"/>
            <a:ext cx="2213908" cy="2024311"/>
          </a:xfrm>
          <a:prstGeom prst="cloudCallout">
            <a:avLst>
              <a:gd name="adj1" fmla="val -38792"/>
              <a:gd name="adj2" fmla="val 58330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Принцип супер-</a:t>
            </a:r>
            <a:r>
              <a:rPr lang="ru-RU" sz="2400" b="1" i="1" dirty="0" err="1" smtClean="0">
                <a:solidFill>
                  <a:schemeClr val="tx1"/>
                </a:solidFill>
              </a:rPr>
              <a:t>маркета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4" name="Выноска-облако 3"/>
          <p:cNvSpPr/>
          <p:nvPr/>
        </p:nvSpPr>
        <p:spPr>
          <a:xfrm rot="463163">
            <a:off x="1917243" y="62725"/>
            <a:ext cx="3168352" cy="1658162"/>
          </a:xfrm>
          <a:prstGeom prst="cloudCallout">
            <a:avLst>
              <a:gd name="adj1" fmla="val -6368"/>
              <a:gd name="adj2" fmla="val 80546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Принцип переселения на Луну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5" name="Выноска-облако 4"/>
          <p:cNvSpPr/>
          <p:nvPr/>
        </p:nvSpPr>
        <p:spPr>
          <a:xfrm rot="21080494">
            <a:off x="6243616" y="59357"/>
            <a:ext cx="2594851" cy="2005223"/>
          </a:xfrm>
          <a:prstGeom prst="cloudCallout">
            <a:avLst>
              <a:gd name="adj1" fmla="val 43127"/>
              <a:gd name="adj2" fmla="val 50915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Принцип покупки лошади у цыгана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6" name="Выноска-облако 5"/>
          <p:cNvSpPr/>
          <p:nvPr/>
        </p:nvSpPr>
        <p:spPr>
          <a:xfrm rot="410216">
            <a:off x="6275539" y="2054736"/>
            <a:ext cx="2771163" cy="1800200"/>
          </a:xfrm>
          <a:prstGeom prst="cloudCallout">
            <a:avLst>
              <a:gd name="adj1" fmla="val -33937"/>
              <a:gd name="adj2" fmla="val 55560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Принцип целостного ума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 rot="21354701">
            <a:off x="4180614" y="1225870"/>
            <a:ext cx="2203752" cy="1934342"/>
          </a:xfrm>
          <a:prstGeom prst="cloudCallout">
            <a:avLst>
              <a:gd name="adj1" fmla="val -41785"/>
              <a:gd name="adj2" fmla="val 51969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Принцип </a:t>
            </a:r>
            <a:r>
              <a:rPr lang="ru-RU" sz="2400" b="1" i="1" dirty="0">
                <a:solidFill>
                  <a:schemeClr val="tx1"/>
                </a:solidFill>
              </a:rPr>
              <a:t>идущего в Киев</a:t>
            </a:r>
          </a:p>
        </p:txBody>
      </p:sp>
      <p:sp>
        <p:nvSpPr>
          <p:cNvPr id="8" name="Выноска-облако 7"/>
          <p:cNvSpPr/>
          <p:nvPr/>
        </p:nvSpPr>
        <p:spPr>
          <a:xfrm>
            <a:off x="3481541" y="3216764"/>
            <a:ext cx="2857380" cy="1800200"/>
          </a:xfrm>
          <a:prstGeom prst="cloudCallout">
            <a:avLst>
              <a:gd name="adj1" fmla="val -52444"/>
              <a:gd name="adj2" fmla="val 35244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Принцип обладателя бинокля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 rot="21076532">
            <a:off x="222159" y="2746789"/>
            <a:ext cx="3703486" cy="1485255"/>
          </a:xfrm>
          <a:prstGeom prst="cloudCallout">
            <a:avLst>
              <a:gd name="adj1" fmla="val 14490"/>
              <a:gd name="adj2" fmla="val 64497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Утешительный принцип</a:t>
            </a:r>
            <a:endParaRPr lang="ru-RU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6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3950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3200" i="1" dirty="0" smtClean="0"/>
              <a:t> </a:t>
            </a:r>
            <a:r>
              <a:rPr lang="ru-RU" sz="2800" b="1" i="1" dirty="0" smtClean="0"/>
              <a:t>Вопрос </a:t>
            </a:r>
            <a:r>
              <a:rPr lang="ru-RU" sz="2800" b="1" i="1" dirty="0"/>
              <a:t>о смысле жизни </a:t>
            </a:r>
            <a:r>
              <a:rPr lang="ru-RU" sz="2800" b="1" i="1" dirty="0" smtClean="0"/>
              <a:t>–</a:t>
            </a:r>
            <a:r>
              <a:rPr lang="ru-RU" sz="2800" b="1" i="1" dirty="0"/>
              <a:t> </a:t>
            </a:r>
            <a:r>
              <a:rPr lang="ru-RU" sz="2800" b="1" i="1" dirty="0" smtClean="0"/>
              <a:t>«вечный» вопрос.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038509"/>
            <a:ext cx="84249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Blip>
                <a:blip r:embed="rId2"/>
              </a:buBlip>
            </a:pPr>
            <a:r>
              <a:rPr lang="ru-RU" sz="2800" b="1" i="1" dirty="0" smtClean="0">
                <a:solidFill>
                  <a:srgbClr val="003366"/>
                </a:solidFill>
              </a:rPr>
              <a:t> Ответ </a:t>
            </a:r>
            <a:r>
              <a:rPr lang="ru-RU" sz="2800" b="1" i="1" dirty="0">
                <a:solidFill>
                  <a:srgbClr val="003366"/>
                </a:solidFill>
              </a:rPr>
              <a:t>на него зависит от жизненных ориентиров и ценностей личности.</a:t>
            </a:r>
            <a:endParaRPr lang="ru-RU" sz="2800" b="1" dirty="0">
              <a:solidFill>
                <a:srgbClr val="003366"/>
              </a:solidFill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4248" y="2082210"/>
            <a:ext cx="843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2800" b="1" i="1" dirty="0" smtClean="0">
                <a:solidFill>
                  <a:srgbClr val="663300"/>
                </a:solidFill>
              </a:rPr>
              <a:t> Одной </a:t>
            </a:r>
            <a:r>
              <a:rPr lang="ru-RU" sz="2800" b="1" i="1" dirty="0">
                <a:solidFill>
                  <a:srgbClr val="663300"/>
                </a:solidFill>
              </a:rPr>
              <a:t>из главных ценностей для молодых людей является </a:t>
            </a:r>
            <a:r>
              <a:rPr lang="ru-RU" sz="2800" b="1" i="1" dirty="0" smtClean="0">
                <a:solidFill>
                  <a:srgbClr val="663300"/>
                </a:solidFill>
              </a:rPr>
              <a:t>интересная работа, профессия.</a:t>
            </a:r>
            <a:endParaRPr lang="ru-RU" sz="2800" b="1" dirty="0">
              <a:solidFill>
                <a:srgbClr val="6633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3103388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Blip>
                <a:blip r:embed="rId2"/>
              </a:buBlip>
            </a:pPr>
            <a:r>
              <a:rPr lang="ru-RU" sz="2800" b="1" i="1" dirty="0" smtClean="0">
                <a:solidFill>
                  <a:srgbClr val="006600"/>
                </a:solidFill>
              </a:rPr>
              <a:t> Выбор </a:t>
            </a:r>
            <a:r>
              <a:rPr lang="ru-RU" sz="2800" b="1" i="1" dirty="0">
                <a:solidFill>
                  <a:srgbClr val="006600"/>
                </a:solidFill>
              </a:rPr>
              <a:t>профессии предполагает учет своих способностей, возможностей и желаний, а также потребностей общества. </a:t>
            </a:r>
            <a:endParaRPr lang="ru-RU" sz="28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2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51" y="875501"/>
            <a:ext cx="2274168" cy="26721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827584" y="3695153"/>
            <a:ext cx="2274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66"/>
                </a:solidFill>
              </a:rPr>
              <a:t>Х. МАККЕЙ</a:t>
            </a:r>
            <a:endParaRPr lang="ru-RU" sz="2400" b="1" dirty="0">
              <a:solidFill>
                <a:srgbClr val="0033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19188" y="843558"/>
            <a:ext cx="51572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/>
              <a:t>«Найдите то, что вам нравится делать, и в вашей жизни не будет ни одного дня тяжкого труда</a:t>
            </a:r>
            <a:r>
              <a:rPr lang="ru-RU" sz="3600" i="1" dirty="0" smtClean="0"/>
              <a:t>».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6004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55526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Дар напрасный, дар случайный,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131590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Жизнь, зачем ты мне дана?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716365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Иль зачем судьбою тайной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0466" y="2319964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Ты на казнь осуждена?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780" y="1140301"/>
            <a:ext cx="2501972" cy="2949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147814"/>
            <a:ext cx="24384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73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899592" y="1774466"/>
            <a:ext cx="4968552" cy="101330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i="1" dirty="0" smtClean="0"/>
              <a:t>Чего хочет достичь в своей жизни?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627534"/>
            <a:ext cx="57606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Для </a:t>
            </a:r>
            <a:r>
              <a:rPr lang="ru-RU" sz="3200" b="1" i="1" dirty="0"/>
              <a:t>чего человек появляется </a:t>
            </a:r>
            <a:r>
              <a:rPr lang="ru-RU" sz="3200" b="1" i="1" dirty="0" smtClean="0"/>
              <a:t>  на </a:t>
            </a:r>
            <a:r>
              <a:rPr lang="ru-RU" sz="3200" b="1" i="1" dirty="0"/>
              <a:t>этот свет?</a:t>
            </a:r>
          </a:p>
          <a:p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 rot="19981904">
            <a:off x="6003077" y="1396782"/>
            <a:ext cx="2785204" cy="2156185"/>
          </a:xfrm>
          <a:prstGeom prst="cloudCallout">
            <a:avLst>
              <a:gd name="adj1" fmla="val -63091"/>
              <a:gd name="adj2" fmla="val 20385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«ВЕЧНЫЕ» ВОПРОСЫ</a:t>
            </a:r>
            <a:endParaRPr lang="ru-RU" sz="32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859782"/>
            <a:ext cx="6192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Что </a:t>
            </a:r>
            <a:r>
              <a:rPr lang="ru-RU" sz="3200" b="1" i="1" dirty="0"/>
              <a:t>может сделать его счастливым?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9542"/>
            <a:ext cx="504056" cy="42716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00" y="1779662"/>
            <a:ext cx="504056" cy="42716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08" y="2971225"/>
            <a:ext cx="504056" cy="42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81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9264"/>
          <a:stretch/>
        </p:blipFill>
        <p:spPr>
          <a:xfrm>
            <a:off x="6418993" y="209550"/>
            <a:ext cx="2390838" cy="2650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35198"/>
            <a:ext cx="2376264" cy="24515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475656" y="627534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Цель жизни – получение удовольствия.</a:t>
            </a:r>
          </a:p>
          <a:p>
            <a:pPr algn="r"/>
            <a:r>
              <a:rPr lang="ru-RU" sz="3200" b="1" dirty="0" smtClean="0"/>
              <a:t>ЭПИКУР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71799" y="2931790"/>
            <a:ext cx="603803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Конечная цель человеческих устремлений – добродетель.</a:t>
            </a:r>
          </a:p>
          <a:p>
            <a:endParaRPr lang="ru-RU" sz="1000" b="1" dirty="0" smtClean="0"/>
          </a:p>
          <a:p>
            <a:r>
              <a:rPr lang="ru-RU" sz="3200" b="1" dirty="0" smtClean="0"/>
              <a:t>СОКРАТ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82215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3528" y="411510"/>
            <a:ext cx="2232248" cy="34723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699792" y="447894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«Самое </a:t>
            </a:r>
            <a:r>
              <a:rPr lang="ru-RU" sz="3200" i="1" dirty="0"/>
              <a:t>дорогое у человека – это жизнь. Она дается ему один раз, и прожить ее надо так, </a:t>
            </a:r>
            <a:r>
              <a:rPr lang="ru-RU" sz="3200" i="1" dirty="0" smtClean="0"/>
              <a:t>…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08122" y="3987324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66"/>
                </a:solidFill>
              </a:rPr>
              <a:t>НИКОЛАЙ ОСТРОВСКИЙ</a:t>
            </a:r>
            <a:endParaRPr lang="ru-RU" sz="2400" b="1" dirty="0">
              <a:solidFill>
                <a:srgbClr val="0033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1950968"/>
            <a:ext cx="61926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/>
              <a:t>чтобы, умирая, смог сказать: вся жизнь и все силы отданы самому прекрасному в мире – борьбе за освобождение </a:t>
            </a:r>
            <a:r>
              <a:rPr lang="ru-RU" sz="3200" i="1" dirty="0" smtClean="0"/>
              <a:t>человечества».</a:t>
            </a:r>
            <a:endParaRPr lang="ru-RU" sz="32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0447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5770635"/>
              </p:ext>
            </p:extLst>
          </p:nvPr>
        </p:nvGraphicFramePr>
        <p:xfrm>
          <a:off x="359532" y="1203598"/>
          <a:ext cx="8496944" cy="3510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59632" y="303499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3366"/>
                </a:solidFill>
              </a:rPr>
              <a:t>ЖИЗНЕННЫЕ ЦЕННОСТИ МОЛОДЁЖИ</a:t>
            </a:r>
            <a:endParaRPr lang="ru-RU" sz="3200" b="1" dirty="0">
              <a:solidFill>
                <a:srgbClr val="0033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875887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3366"/>
                </a:solidFill>
              </a:rPr>
              <a:t>(ответы школьников Санкт-Петербурга в 2006 г.)</a:t>
            </a:r>
            <a:endParaRPr lang="ru-RU" sz="2400" b="1" i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3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608448"/>
              </p:ext>
            </p:extLst>
          </p:nvPr>
        </p:nvGraphicFramePr>
        <p:xfrm>
          <a:off x="251521" y="735547"/>
          <a:ext cx="8640960" cy="4050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87475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3366"/>
                </a:solidFill>
              </a:rPr>
              <a:t>ЧТО ЗНАЧИТ ЖИТЬ ХОРОШО?</a:t>
            </a:r>
            <a:endParaRPr lang="ru-RU" sz="3200" b="1" dirty="0">
              <a:solidFill>
                <a:srgbClr val="0033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92227" y="46668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3366"/>
                </a:solidFill>
              </a:rPr>
              <a:t>(ответы студентов РФ в 2006 г.)</a:t>
            </a:r>
            <a:endParaRPr lang="ru-RU" sz="2800" b="1" i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749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3366"/>
                </a:solidFill>
              </a:rPr>
              <a:t>ВЫБОР ПРОФЕССИИ</a:t>
            </a:r>
            <a:endParaRPr lang="ru-RU" sz="3600" b="1" dirty="0">
              <a:solidFill>
                <a:srgbClr val="003366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80530" y="0"/>
            <a:ext cx="9499558" cy="53080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7950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36296" y="779249"/>
            <a:ext cx="1776424" cy="2656597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3419872" y="1059582"/>
            <a:ext cx="1990725" cy="2837929"/>
            <a:chOff x="3419872" y="1059582"/>
            <a:chExt cx="1990725" cy="2837929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9872" y="1059582"/>
              <a:ext cx="1990725" cy="230505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3" name="TextBox 2"/>
            <p:cNvSpPr txBox="1"/>
            <p:nvPr/>
          </p:nvSpPr>
          <p:spPr>
            <a:xfrm>
              <a:off x="3419872" y="3435846"/>
              <a:ext cx="19907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003366"/>
                  </a:solidFill>
                </a:rPr>
                <a:t>Л. </a:t>
              </a:r>
              <a:r>
                <a:rPr lang="ru-RU" sz="2400" b="1" dirty="0">
                  <a:solidFill>
                    <a:srgbClr val="003366"/>
                  </a:solidFill>
                </a:rPr>
                <a:t>К</a:t>
              </a:r>
              <a:r>
                <a:rPr lang="ru-RU" sz="2400" b="1" dirty="0" smtClean="0">
                  <a:solidFill>
                    <a:srgbClr val="003366"/>
                  </a:solidFill>
                </a:rPr>
                <a:t>ЭРРОЛЛ</a:t>
              </a:r>
              <a:endParaRPr lang="ru-RU" sz="2400" b="1" dirty="0">
                <a:solidFill>
                  <a:srgbClr val="003366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051720" y="311408"/>
            <a:ext cx="540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800" b="1" i="1" dirty="0" smtClean="0">
                <a:solidFill>
                  <a:srgbClr val="003366"/>
                </a:solidFill>
              </a:rPr>
              <a:t>Скажите, пожалуйста, куда мне отсюда идти?</a:t>
            </a:r>
          </a:p>
          <a:p>
            <a:pPr marL="457200" indent="-457200">
              <a:buFontTx/>
              <a:buChar char="-"/>
            </a:pPr>
            <a:r>
              <a:rPr lang="ru-RU" sz="2800" b="1" i="1" dirty="0" smtClean="0"/>
              <a:t>А куда ты хочешь попасть?</a:t>
            </a: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solidFill>
                  <a:srgbClr val="003366"/>
                </a:solidFill>
              </a:rPr>
              <a:t>Мне всё равно …</a:t>
            </a:r>
          </a:p>
          <a:p>
            <a:pPr marL="457200" indent="-457200">
              <a:buFontTx/>
              <a:buChar char="-"/>
            </a:pPr>
            <a:r>
              <a:rPr lang="ru-RU" sz="2800" b="1" i="1" dirty="0" smtClean="0"/>
              <a:t>Тогда всё равно, куда идти.</a:t>
            </a: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solidFill>
                  <a:srgbClr val="003366"/>
                </a:solidFill>
              </a:rPr>
              <a:t>Только бы попасть куда-нибудь.</a:t>
            </a:r>
          </a:p>
          <a:p>
            <a:pPr marL="457200" indent="-457200">
              <a:buFontTx/>
              <a:buChar char="-"/>
            </a:pPr>
            <a:r>
              <a:rPr lang="ru-RU" sz="2800" b="1" i="1" dirty="0" smtClean="0"/>
              <a:t>Куда-нибудь ты обязательно попадёшь. Нужно только достаточно долго идти.</a:t>
            </a:r>
            <a:endParaRPr lang="ru-RU" sz="2800" b="1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30" y="1718717"/>
            <a:ext cx="1668286" cy="329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40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2998E-6 L -0.42378 -0.34579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98" y="-17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462</Words>
  <Application>Microsoft Office PowerPoint</Application>
  <PresentationFormat>Экран (16:9)</PresentationFormat>
  <Paragraphs>116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ЖИЗНЕННЫЕ ЦЕННОСТИ И ОРИЕНТИРЫ.  ВЫБОР ПРОФЕССИИ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PC-01</dc:creator>
  <cp:lastModifiedBy>PC-01</cp:lastModifiedBy>
  <cp:revision>59</cp:revision>
  <dcterms:created xsi:type="dcterms:W3CDTF">2013-08-21T15:07:35Z</dcterms:created>
  <dcterms:modified xsi:type="dcterms:W3CDTF">2013-08-28T13:58:06Z</dcterms:modified>
</cp:coreProperties>
</file>